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handoutMasterIdLst>
    <p:handoutMasterId r:id="rId37"/>
  </p:handoutMasterIdLst>
  <p:sldIdLst>
    <p:sldId id="953" r:id="rId2"/>
    <p:sldId id="954" r:id="rId3"/>
    <p:sldId id="1011" r:id="rId4"/>
    <p:sldId id="1053" r:id="rId5"/>
    <p:sldId id="1054" r:id="rId6"/>
    <p:sldId id="1055" r:id="rId7"/>
    <p:sldId id="1056" r:id="rId8"/>
    <p:sldId id="1057" r:id="rId9"/>
    <p:sldId id="1058" r:id="rId10"/>
    <p:sldId id="955" r:id="rId11"/>
    <p:sldId id="956" r:id="rId12"/>
    <p:sldId id="959" r:id="rId13"/>
    <p:sldId id="960" r:id="rId14"/>
    <p:sldId id="961" r:id="rId15"/>
    <p:sldId id="968" r:id="rId16"/>
    <p:sldId id="1061" r:id="rId17"/>
    <p:sldId id="1062" r:id="rId18"/>
    <p:sldId id="969" r:id="rId19"/>
    <p:sldId id="970" r:id="rId20"/>
    <p:sldId id="971" r:id="rId21"/>
    <p:sldId id="972" r:id="rId22"/>
    <p:sldId id="973" r:id="rId23"/>
    <p:sldId id="974" r:id="rId24"/>
    <p:sldId id="975" r:id="rId25"/>
    <p:sldId id="976" r:id="rId26"/>
    <p:sldId id="977" r:id="rId27"/>
    <p:sldId id="981" r:id="rId28"/>
    <p:sldId id="982" r:id="rId29"/>
    <p:sldId id="979" r:id="rId30"/>
    <p:sldId id="983" r:id="rId31"/>
    <p:sldId id="980" r:id="rId32"/>
    <p:sldId id="984" r:id="rId33"/>
    <p:sldId id="986" r:id="rId34"/>
    <p:sldId id="987" r:id="rId35"/>
  </p:sldIdLst>
  <p:sldSz cx="9144000" cy="6858000" type="screen4x3"/>
  <p:notesSz cx="6858000" cy="9723438"/>
  <p:defaultTextStyle>
    <a:defPPr>
      <a:defRPr lang="fr-FR"/>
    </a:defPPr>
    <a:lvl1pPr algn="l" rtl="0" fontAlgn="base">
      <a:spcBef>
        <a:spcPct val="0"/>
      </a:spcBef>
      <a:spcAft>
        <a:spcPct val="0"/>
      </a:spcAft>
      <a:defRPr sz="2800" b="1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800" b="1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800" b="1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800" b="1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800" b="1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2800" b="1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sz="2800" b="1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sz="2800" b="1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sz="2800" b="1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339933"/>
    <a:srgbClr val="FF0000"/>
    <a:srgbClr val="800080"/>
    <a:srgbClr val="FF0066"/>
    <a:srgbClr val="CCFFFF"/>
    <a:srgbClr val="FFFFCC"/>
    <a:srgbClr val="CC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690" autoAdjust="0"/>
    <p:restoredTop sz="94576" autoAdjust="0"/>
  </p:normalViewPr>
  <p:slideViewPr>
    <p:cSldViewPr>
      <p:cViewPr varScale="1">
        <p:scale>
          <a:sx n="62" d="100"/>
          <a:sy n="62" d="100"/>
        </p:scale>
        <p:origin x="1556" y="4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2289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237663"/>
            <a:ext cx="2971800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9237663"/>
            <a:ext cx="2971800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/>
            </a:lvl1pPr>
          </a:lstStyle>
          <a:p>
            <a:fld id="{5092B955-553D-42FC-A74E-9B477ECEDB51}" type="slidenum">
              <a:rPr lang="fr-FR" altLang="fr-FR"/>
              <a:pPr/>
              <a:t>‹N°›</a:t>
            </a:fld>
            <a:endParaRPr lang="fr-FR" alt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857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857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9D2ECAAA-A19E-4338-A5E9-88D7A56E4E6A}" type="datetimeFigureOut">
              <a:rPr lang="fr-FR"/>
              <a:pPr>
                <a:defRPr/>
              </a:pPr>
              <a:t>17/05/2020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998538" y="728663"/>
            <a:ext cx="4860925" cy="36464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fr-FR" noProof="0" smtClean="0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618038"/>
            <a:ext cx="5486400" cy="43767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noProof="0" smtClean="0"/>
              <a:t>Cliquez pour modifier les styles du texte du masque</a:t>
            </a:r>
          </a:p>
          <a:p>
            <a:pPr lvl="1"/>
            <a:r>
              <a:rPr lang="fr-FR" noProof="0" smtClean="0"/>
              <a:t>Deuxième niveau</a:t>
            </a:r>
          </a:p>
          <a:p>
            <a:pPr lvl="2"/>
            <a:r>
              <a:rPr lang="fr-FR" noProof="0" smtClean="0"/>
              <a:t>Troisième niveau</a:t>
            </a:r>
          </a:p>
          <a:p>
            <a:pPr lvl="3"/>
            <a:r>
              <a:rPr lang="fr-FR" noProof="0" smtClean="0"/>
              <a:t>Quatrième niveau</a:t>
            </a:r>
          </a:p>
          <a:p>
            <a:pPr lvl="4"/>
            <a:r>
              <a:rPr lang="fr-FR" noProof="0" smtClean="0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236075"/>
            <a:ext cx="2971800" cy="4857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9236075"/>
            <a:ext cx="2971800" cy="48577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FD9D012B-7F21-4AA7-B77F-091A3908AF4F}" type="slidenum">
              <a:rPr lang="fr-FR" altLang="fr-FR"/>
              <a:pPr/>
              <a:t>‹N°›</a:t>
            </a:fld>
            <a:endParaRPr lang="fr-FR" alt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3A6A48E-B198-4735-A35B-5013C7BAFC05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3051767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5A29D0F-1E92-4E1E-9286-0FB0E9AD2F04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40088201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B79F362-4A94-46FD-A297-4A105D8CE86C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2367481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0667914-8C53-48CA-B49F-E1BE53A52ACD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9256551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6039E20-0FFF-4E0C-BE80-167616CDF255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6739826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9548220-25F6-4F2B-9EC1-A595A78DEA02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3908415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BC434FE-8D44-476D-82AE-88BDD955AD90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1130717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FB6899D-8E2D-44C7-876D-8114CBA8D97F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42501317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2D9E45F-2931-4D4D-9311-5ED512A355E0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7052602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75F03F5-A269-4FF0-93CF-408F52D28341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8307677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47AF891-9066-4AE6-A7D2-D9CFF18428A5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8879654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 smtClean="0"/>
              <a:t>Cliquez pour modifier le style du titre du masque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 smtClean="0"/>
              <a:t>Cliquez pour modifier les styles du texte du masque</a:t>
            </a:r>
          </a:p>
          <a:p>
            <a:pPr lvl="1"/>
            <a:r>
              <a:rPr lang="fr-FR" altLang="fr-FR" smtClean="0"/>
              <a:t>Deuxième niveau</a:t>
            </a:r>
          </a:p>
          <a:p>
            <a:pPr lvl="2"/>
            <a:r>
              <a:rPr lang="fr-FR" altLang="fr-FR" smtClean="0"/>
              <a:t>Troisième niveau</a:t>
            </a:r>
          </a:p>
          <a:p>
            <a:pPr lvl="3"/>
            <a:r>
              <a:rPr lang="fr-FR" altLang="fr-FR" smtClean="0"/>
              <a:t>Quatrième niveau</a:t>
            </a:r>
          </a:p>
          <a:p>
            <a:pPr lvl="4"/>
            <a:r>
              <a:rPr lang="fr-FR" altLang="fr-FR" smtClean="0"/>
              <a:t>Cinquième niveau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/>
            </a:lvl1pPr>
          </a:lstStyle>
          <a:p>
            <a:fld id="{E005ACE1-0621-4837-A02B-887A902ED1B1}" type="slidenum">
              <a:rPr lang="fr-FR" altLang="fr-FR"/>
              <a:pPr/>
              <a:t>‹N°›</a:t>
            </a:fld>
            <a:endParaRPr lang="fr-FR" alt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.pn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slideLayout" Target="../slideLayouts/slideLayout7.xml"/><Relationship Id="rId7" Type="http://schemas.openxmlformats.org/officeDocument/2006/relationships/hyperlink" Target="http://upload.wikimedia.org/wikipedia/commons/6/62/Rosa_canina_6.JPG" TargetMode="Externa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20.jpeg"/><Relationship Id="rId5" Type="http://schemas.openxmlformats.org/officeDocument/2006/relationships/hyperlink" Target="http://www.naturepixel.com/flore_2.htm" TargetMode="External"/><Relationship Id="rId10" Type="http://schemas.openxmlformats.org/officeDocument/2006/relationships/image" Target="../media/image1.png"/><Relationship Id="rId4" Type="http://schemas.openxmlformats.org/officeDocument/2006/relationships/image" Target="../media/image19.png"/><Relationship Id="rId9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1.png"/><Relationship Id="rId4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hyperlink" Target="http://images.google.fr/imgres?imgurl=http://www.btinternet.com/~fireballxl5/nature/roses/pics/icingflower3845.jpg&amp;imgrefurl=http://www.freeimages.co.uk/galleries/nature/roses/index.htm&amp;h=1200&amp;w=1600&amp;sz=430&amp;hl=fr&amp;start=5&amp;tbnid=77YKBLhCF3BJgM:&amp;tbnh=113&amp;tbnw=150&amp;prev=/images?q%3Droses%26svnum%3D10%26hl%3Dfr%26lr%3D%26sa%3DG" TargetMode="External"/><Relationship Id="rId13" Type="http://schemas.openxmlformats.org/officeDocument/2006/relationships/image" Target="../media/image32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9.jpeg"/><Relationship Id="rId12" Type="http://schemas.openxmlformats.org/officeDocument/2006/relationships/hyperlink" Target="http://images.google.fr/imgres?imgurl=http://thomashawk.com/hello/209/1017/1024/Filoli%20Roses.jpg&amp;imgrefurl=http://thomashawk.com/2004/07/roses-of-filoli.html&amp;h=769&amp;w=1024&amp;sz=95&amp;hl=fr&amp;start=87&amp;tbnid=hway-43dsTgKGM:&amp;tbnh=113&amp;tbnw=150&amp;prev=/images?q%3Droses%26start%3D80%26ndsp%3D20%26svnum%3D10%26hl%3Dfr%26lr%3D%26sa%3DN" TargetMode="Externa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hyperlink" Target="http://images.google.fr/imgres?imgurl=http://www.plantes-et-jardins.com/photos/standard/rosier-canicule.jpg&amp;imgrefurl=http://www.plantes-et-jardins.com/catalogue/catalogue4.asp?id_variations%3D4247%26w1%3D3045&amp;h=199&amp;w=199&amp;sz=11&amp;hl=fr&amp;start=47&amp;tbnid=eZeQe6QIqI_maM:&amp;tbnh=104&amp;tbnw=104&amp;prev=/images?q%3Drosier%26start%3D40%26ndsp%3D20%26svnum%3D10%26hl%3Dfr%26lr%3D%26sa%3DN" TargetMode="External"/><Relationship Id="rId11" Type="http://schemas.openxmlformats.org/officeDocument/2006/relationships/image" Target="../media/image31.jpeg"/><Relationship Id="rId5" Type="http://schemas.openxmlformats.org/officeDocument/2006/relationships/image" Target="../media/image28.jpeg"/><Relationship Id="rId15" Type="http://schemas.openxmlformats.org/officeDocument/2006/relationships/image" Target="../media/image1.png"/><Relationship Id="rId10" Type="http://schemas.openxmlformats.org/officeDocument/2006/relationships/hyperlink" Target="http://images.google.fr/imgres?imgurl=http://www.sugarcraft.com/catalog/misc/lessons/GP-roses.jpg&amp;imgrefurl=http://www.sugarcraft.com/catalog/misc/lessons/gproses.htm&amp;h=661&amp;w=808&amp;sz=122&amp;hl=fr&amp;start=20&amp;tbnid=Ru_221dTlUdxIM:&amp;tbnh=117&amp;tbnw=143&amp;prev=/images?q%3Droses%26svnum%3D10%26hl%3Dfr%26lr%3D%26sa%3DG" TargetMode="External"/><Relationship Id="rId4" Type="http://schemas.openxmlformats.org/officeDocument/2006/relationships/image" Target="../media/image27.jpeg"/><Relationship Id="rId9" Type="http://schemas.openxmlformats.org/officeDocument/2006/relationships/image" Target="../media/image30.jpeg"/><Relationship Id="rId14" Type="http://schemas.openxmlformats.org/officeDocument/2006/relationships/image" Target="../media/image3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1.png"/><Relationship Id="rId4" Type="http://schemas.openxmlformats.org/officeDocument/2006/relationships/image" Target="../media/image3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1.png"/><Relationship Id="rId4" Type="http://schemas.openxmlformats.org/officeDocument/2006/relationships/image" Target="../media/image3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1.png"/><Relationship Id="rId4" Type="http://schemas.openxmlformats.org/officeDocument/2006/relationships/image" Target="../media/image36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0.jpeg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Relationship Id="rId9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1.pn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1.pn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1.pn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1.pn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.png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image" Target="../media/image51.jpeg"/><Relationship Id="rId5" Type="http://schemas.openxmlformats.org/officeDocument/2006/relationships/hyperlink" Target="http://nature.jardin.free.fr/image7/prunus_nec.jpg" TargetMode="External"/><Relationship Id="rId4" Type="http://schemas.openxmlformats.org/officeDocument/2006/relationships/image" Target="../media/image50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3.jpeg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6" Type="http://schemas.openxmlformats.org/officeDocument/2006/relationships/hyperlink" Target="http://www.delinoix.com/grosplan.html" TargetMode="External"/><Relationship Id="rId5" Type="http://schemas.openxmlformats.org/officeDocument/2006/relationships/image" Target="../media/image52.jpeg"/><Relationship Id="rId4" Type="http://schemas.openxmlformats.org/officeDocument/2006/relationships/hyperlink" Target="http://www.delinoix.com/noyau.html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6" Type="http://schemas.openxmlformats.org/officeDocument/2006/relationships/image" Target="../media/image1.pn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6" Type="http://schemas.openxmlformats.org/officeDocument/2006/relationships/image" Target="../media/image1.pn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6" Type="http://schemas.openxmlformats.org/officeDocument/2006/relationships/image" Target="../media/image1.png"/><Relationship Id="rId5" Type="http://schemas.openxmlformats.org/officeDocument/2006/relationships/image" Target="../media/image59.jpeg"/><Relationship Id="rId4" Type="http://schemas.openxmlformats.org/officeDocument/2006/relationships/image" Target="../media/image5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6" Type="http://schemas.openxmlformats.org/officeDocument/2006/relationships/image" Target="../media/image1.png"/><Relationship Id="rId5" Type="http://schemas.openxmlformats.org/officeDocument/2006/relationships/image" Target="../media/image61.png"/><Relationship Id="rId4" Type="http://schemas.openxmlformats.org/officeDocument/2006/relationships/image" Target="../media/image60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5" Type="http://schemas.openxmlformats.org/officeDocument/2006/relationships/image" Target="../media/image1.png"/><Relationship Id="rId4" Type="http://schemas.openxmlformats.org/officeDocument/2006/relationships/image" Target="../media/image6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6.jpeg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6" Type="http://schemas.openxmlformats.org/officeDocument/2006/relationships/image" Target="../media/image1.png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5" Type="http://schemas.openxmlformats.org/officeDocument/2006/relationships/image" Target="../media/image1.png"/><Relationship Id="rId4" Type="http://schemas.openxmlformats.org/officeDocument/2006/relationships/image" Target="../media/image69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3.jpeg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6" Type="http://schemas.openxmlformats.org/officeDocument/2006/relationships/image" Target="../media/image72.png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6" Type="http://schemas.openxmlformats.org/officeDocument/2006/relationships/image" Target="../media/image1.png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1.png"/><Relationship Id="rId4" Type="http://schemas.openxmlformats.org/officeDocument/2006/relationships/image" Target="../media/image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.pn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jpeg"/><Relationship Id="rId12" Type="http://schemas.openxmlformats.org/officeDocument/2006/relationships/image" Target="../media/image1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7.jpeg"/><Relationship Id="rId11" Type="http://schemas.openxmlformats.org/officeDocument/2006/relationships/image" Target="../media/image12.jpeg"/><Relationship Id="rId5" Type="http://schemas.openxmlformats.org/officeDocument/2006/relationships/image" Target="../media/image6.jpeg"/><Relationship Id="rId10" Type="http://schemas.openxmlformats.org/officeDocument/2006/relationships/image" Target="../media/image11.jpeg"/><Relationship Id="rId4" Type="http://schemas.openxmlformats.org/officeDocument/2006/relationships/image" Target="../media/image5.jpeg"/><Relationship Id="rId9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audio" Target="../media/media7.m4a"/><Relationship Id="rId7" Type="http://schemas.openxmlformats.org/officeDocument/2006/relationships/image" Target="../media/image14.png"/><Relationship Id="rId2" Type="http://schemas.microsoft.com/office/2007/relationships/media" Target="../media/media7.m4a"/><Relationship Id="rId1" Type="http://schemas.openxmlformats.org/officeDocument/2006/relationships/vmlDrawing" Target="../drawings/vmlDrawing1.vml"/><Relationship Id="rId6" Type="http://schemas.openxmlformats.org/officeDocument/2006/relationships/image" Target="../media/image13.png"/><Relationship Id="rId5" Type="http://schemas.openxmlformats.org/officeDocument/2006/relationships/oleObject" Target="../embeddings/oleObject1.bin"/><Relationship Id="rId4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1.png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1.png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1"/>
          <p:cNvSpPr>
            <a:spLocks noChangeArrowheads="1"/>
          </p:cNvSpPr>
          <p:nvPr/>
        </p:nvSpPr>
        <p:spPr bwMode="auto">
          <a:xfrm>
            <a:off x="0" y="928688"/>
            <a:ext cx="9144000" cy="501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/>
            <a:r>
              <a:rPr lang="fr-CH" altLang="fr-FR" sz="2000" dirty="0">
                <a:cs typeface="Times New Roman" panose="02020603050405020304" pitchFamily="18" charset="0"/>
              </a:rPr>
              <a:t>Il s’agit d’une </a:t>
            </a:r>
            <a:r>
              <a:rPr lang="fr-CH" altLang="fr-FR" sz="2000" dirty="0">
                <a:solidFill>
                  <a:srgbClr val="FF0000"/>
                </a:solidFill>
                <a:cs typeface="Times New Roman" panose="02020603050405020304" pitchFamily="18" charset="0"/>
              </a:rPr>
              <a:t>famille par enchaînement </a:t>
            </a:r>
            <a:r>
              <a:rPr lang="fr-CH" altLang="fr-FR" sz="2000" dirty="0">
                <a:cs typeface="Times New Roman" panose="02020603050405020304" pitchFamily="18" charset="0"/>
              </a:rPr>
              <a:t>(c à d qu’à l’intérieur, les genres ont tenté tous plusieurs lignes évolutives). </a:t>
            </a:r>
            <a:endParaRPr lang="fr-FR" altLang="fr-FR" sz="2000" dirty="0"/>
          </a:p>
          <a:p>
            <a:pPr algn="just"/>
            <a:r>
              <a:rPr lang="fr-CH" altLang="fr-FR" sz="2000" dirty="0">
                <a:cs typeface="Times New Roman" panose="02020603050405020304" pitchFamily="18" charset="0"/>
              </a:rPr>
              <a:t>Ce sont des arbres, arbustes ou herbes à f. simples ou composées, stipulées. Les plantes sont à poils épineux (</a:t>
            </a:r>
            <a:r>
              <a:rPr lang="fr-CH" altLang="fr-FR" sz="2000" i="1" dirty="0">
                <a:solidFill>
                  <a:srgbClr val="FF0000"/>
                </a:solidFill>
                <a:cs typeface="Times New Roman" panose="02020603050405020304" pitchFamily="18" charset="0"/>
              </a:rPr>
              <a:t>Rosa</a:t>
            </a:r>
            <a:r>
              <a:rPr lang="fr-CH" altLang="fr-FR" sz="2000" dirty="0">
                <a:cs typeface="Times New Roman" panose="02020603050405020304" pitchFamily="18" charset="0"/>
              </a:rPr>
              <a:t>) ou rameaux épineux (</a:t>
            </a:r>
            <a:r>
              <a:rPr lang="fr-CH" altLang="fr-FR" sz="2000" i="1" dirty="0">
                <a:solidFill>
                  <a:srgbClr val="FF0000"/>
                </a:solidFill>
                <a:cs typeface="Times New Roman" panose="02020603050405020304" pitchFamily="18" charset="0"/>
              </a:rPr>
              <a:t>Prunus</a:t>
            </a:r>
            <a:r>
              <a:rPr lang="fr-CH" altLang="fr-FR" sz="2000" dirty="0">
                <a:cs typeface="Times New Roman" panose="02020603050405020304" pitchFamily="18" charset="0"/>
              </a:rPr>
              <a:t>, </a:t>
            </a:r>
            <a:r>
              <a:rPr lang="fr-CH" altLang="fr-FR" sz="2000" i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Pyrus</a:t>
            </a:r>
            <a:r>
              <a:rPr lang="fr-CH" altLang="fr-FR" sz="2000" dirty="0">
                <a:cs typeface="Times New Roman" panose="02020603050405020304" pitchFamily="18" charset="0"/>
              </a:rPr>
              <a:t>). Les fl. sont </a:t>
            </a:r>
            <a:r>
              <a:rPr lang="fr-CH" altLang="fr-FR" sz="2000" dirty="0" err="1">
                <a:cs typeface="Times New Roman" panose="02020603050405020304" pitchFamily="18" charset="0"/>
              </a:rPr>
              <a:t>svt</a:t>
            </a:r>
            <a:r>
              <a:rPr lang="fr-CH" altLang="fr-FR" sz="2000" dirty="0">
                <a:cs typeface="Times New Roman" panose="02020603050405020304" pitchFamily="18" charset="0"/>
              </a:rPr>
              <a:t>. en </a:t>
            </a:r>
            <a:r>
              <a:rPr lang="fr-CH" altLang="fr-FR" sz="2000" dirty="0">
                <a:solidFill>
                  <a:srgbClr val="FF0000"/>
                </a:solidFill>
                <a:cs typeface="Times New Roman" panose="02020603050405020304" pitchFamily="18" charset="0"/>
              </a:rPr>
              <a:t>corymbe</a:t>
            </a:r>
            <a:r>
              <a:rPr lang="fr-CH" altLang="fr-FR" sz="2000" dirty="0">
                <a:cs typeface="Times New Roman" panose="02020603050405020304" pitchFamily="18" charset="0"/>
              </a:rPr>
              <a:t> chez les Rosacées </a:t>
            </a:r>
            <a:r>
              <a:rPr lang="fr-CH" altLang="fr-FR" sz="2000" dirty="0">
                <a:solidFill>
                  <a:srgbClr val="FF0000"/>
                </a:solidFill>
                <a:cs typeface="Times New Roman" panose="02020603050405020304" pitchFamily="18" charset="0"/>
              </a:rPr>
              <a:t>arborescents</a:t>
            </a:r>
            <a:r>
              <a:rPr lang="fr-CH" altLang="fr-FR" sz="2000" dirty="0">
                <a:cs typeface="Times New Roman" panose="02020603050405020304" pitchFamily="18" charset="0"/>
              </a:rPr>
              <a:t>. </a:t>
            </a:r>
          </a:p>
          <a:p>
            <a:pPr algn="just"/>
            <a:r>
              <a:rPr lang="fr-CH" altLang="fr-FR" sz="2000" dirty="0">
                <a:cs typeface="Times New Roman" panose="02020603050405020304" pitchFamily="18" charset="0"/>
              </a:rPr>
              <a:t>L’architecture florale est très diversifiée. Le cal. à 5 S soudés au réceptacle floral peut être parfois doublé d’un calicule (</a:t>
            </a:r>
            <a:r>
              <a:rPr lang="fr-CH" altLang="fr-FR" sz="2000" i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Fragaria</a:t>
            </a:r>
            <a:r>
              <a:rPr lang="fr-CH" altLang="fr-FR" sz="2000" dirty="0">
                <a:cs typeface="Times New Roman" panose="02020603050405020304" pitchFamily="18" charset="0"/>
              </a:rPr>
              <a:t>). La </a:t>
            </a:r>
            <a:r>
              <a:rPr lang="fr-CH" altLang="fr-FR" sz="2000" dirty="0" err="1">
                <a:cs typeface="Times New Roman" panose="02020603050405020304" pitchFamily="18" charset="0"/>
              </a:rPr>
              <a:t>coro</a:t>
            </a:r>
            <a:r>
              <a:rPr lang="fr-CH" altLang="fr-FR" sz="2000" dirty="0">
                <a:cs typeface="Times New Roman" panose="02020603050405020304" pitchFamily="18" charset="0"/>
              </a:rPr>
              <a:t>. à 5 P libres, rotacée. L’androcée à 10-n E  libres, </a:t>
            </a:r>
            <a:r>
              <a:rPr lang="fr-CH" altLang="fr-FR" sz="2000" dirty="0" err="1">
                <a:cs typeface="Times New Roman" panose="02020603050405020304" pitchFamily="18" charset="0"/>
              </a:rPr>
              <a:t>médifixes</a:t>
            </a:r>
            <a:r>
              <a:rPr lang="fr-CH" altLang="fr-FR" sz="2000" dirty="0">
                <a:cs typeface="Times New Roman" panose="02020603050405020304" pitchFamily="18" charset="0"/>
              </a:rPr>
              <a:t> et introrses. Le gynécée est à 1-n C libres ou incomplètement soudés entre eux mais soudés au réceptacle floral (</a:t>
            </a:r>
            <a:r>
              <a:rPr lang="fr-CH" altLang="fr-FR" sz="2000" i="1" dirty="0" err="1">
                <a:cs typeface="Times New Roman" panose="02020603050405020304" pitchFamily="18" charset="0"/>
              </a:rPr>
              <a:t>Pyrus</a:t>
            </a:r>
            <a:r>
              <a:rPr lang="fr-CH" altLang="fr-FR" sz="2000" dirty="0">
                <a:cs typeface="Times New Roman" panose="02020603050405020304" pitchFamily="18" charset="0"/>
              </a:rPr>
              <a:t>, </a:t>
            </a:r>
            <a:r>
              <a:rPr lang="fr-CH" altLang="fr-FR" sz="2000" i="1" dirty="0">
                <a:cs typeface="Times New Roman" panose="02020603050405020304" pitchFamily="18" charset="0"/>
              </a:rPr>
              <a:t>Malus</a:t>
            </a:r>
            <a:r>
              <a:rPr lang="fr-CH" altLang="fr-FR" sz="2000" dirty="0">
                <a:cs typeface="Times New Roman" panose="02020603050405020304" pitchFamily="18" charset="0"/>
              </a:rPr>
              <a:t>, </a:t>
            </a:r>
            <a:r>
              <a:rPr lang="fr-CH" altLang="fr-FR" sz="2000" i="1" dirty="0" err="1">
                <a:cs typeface="Times New Roman" panose="02020603050405020304" pitchFamily="18" charset="0"/>
              </a:rPr>
              <a:t>Cydonia</a:t>
            </a:r>
            <a:r>
              <a:rPr lang="fr-CH" altLang="fr-FR" sz="2000" i="1" dirty="0">
                <a:cs typeface="Times New Roman" panose="02020603050405020304" pitchFamily="18" charset="0"/>
              </a:rPr>
              <a:t> </a:t>
            </a:r>
            <a:r>
              <a:rPr lang="fr-CH" altLang="fr-FR" sz="2000" dirty="0">
                <a:cs typeface="Times New Roman" panose="02020603050405020304" pitchFamily="18" charset="0"/>
              </a:rPr>
              <a:t>(Cognassier dont le </a:t>
            </a:r>
            <a:r>
              <a:rPr lang="fr-CH" altLang="fr-FR" sz="2000" dirty="0" err="1">
                <a:cs typeface="Times New Roman" panose="02020603050405020304" pitchFamily="18" charset="0"/>
              </a:rPr>
              <a:t>fr.</a:t>
            </a:r>
            <a:r>
              <a:rPr lang="fr-CH" altLang="fr-FR" sz="2000" dirty="0">
                <a:cs typeface="Times New Roman" panose="02020603050405020304" pitchFamily="18" charset="0"/>
              </a:rPr>
              <a:t> est le Coing, « </a:t>
            </a:r>
            <a:r>
              <a:rPr lang="fr-CH" altLang="fr-FR" sz="2000" dirty="0" err="1">
                <a:cs typeface="Times New Roman" panose="02020603050405020304" pitchFamily="18" charset="0"/>
              </a:rPr>
              <a:t>chferjel</a:t>
            </a:r>
            <a:r>
              <a:rPr lang="fr-CH" altLang="fr-FR" sz="2000" dirty="0">
                <a:cs typeface="Times New Roman" panose="02020603050405020304" pitchFamily="18" charset="0"/>
              </a:rPr>
              <a:t> »), </a:t>
            </a:r>
            <a:r>
              <a:rPr lang="fr-CH" altLang="fr-FR" sz="2000" i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Eryobotria</a:t>
            </a:r>
            <a:r>
              <a:rPr lang="fr-CH" altLang="fr-FR" sz="2000" i="1" dirty="0">
                <a:cs typeface="Times New Roman" panose="02020603050405020304" pitchFamily="18" charset="0"/>
              </a:rPr>
              <a:t> </a:t>
            </a:r>
            <a:r>
              <a:rPr lang="fr-CH" altLang="fr-FR" sz="2000" i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japonica</a:t>
            </a:r>
            <a:r>
              <a:rPr lang="fr-CH" altLang="fr-FR" sz="2000" i="1" dirty="0">
                <a:cs typeface="Times New Roman" panose="02020603050405020304" pitchFamily="18" charset="0"/>
              </a:rPr>
              <a:t> </a:t>
            </a:r>
            <a:r>
              <a:rPr lang="fr-CH" altLang="fr-FR" sz="2000" dirty="0">
                <a:cs typeface="Times New Roman" panose="02020603050405020304" pitchFamily="18" charset="0"/>
              </a:rPr>
              <a:t>ou </a:t>
            </a:r>
            <a:r>
              <a:rPr lang="fr-FR" altLang="fr-FR" sz="2000" i="1" dirty="0" err="1">
                <a:solidFill>
                  <a:srgbClr val="000000"/>
                </a:solidFill>
                <a:cs typeface="Times New Roman" panose="02020603050405020304" pitchFamily="18" charset="0"/>
              </a:rPr>
              <a:t>Mespilus</a:t>
            </a:r>
            <a:r>
              <a:rPr lang="fr-FR" altLang="fr-FR" sz="2000" i="1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fr-FR" altLang="fr-FR" sz="2000" i="1" dirty="0" err="1">
                <a:solidFill>
                  <a:srgbClr val="000000"/>
                </a:solidFill>
                <a:cs typeface="Times New Roman" panose="02020603050405020304" pitchFamily="18" charset="0"/>
              </a:rPr>
              <a:t>germanica</a:t>
            </a:r>
            <a:r>
              <a:rPr lang="fr-FR" altLang="fr-FR" sz="2000" dirty="0">
                <a:solidFill>
                  <a:srgbClr val="000000"/>
                </a:solidFill>
                <a:cs typeface="Times New Roman" panose="02020603050405020304" pitchFamily="18" charset="0"/>
              </a:rPr>
              <a:t> leur </a:t>
            </a:r>
            <a:r>
              <a:rPr lang="fr-FR" altLang="fr-FR" sz="2000" dirty="0" err="1">
                <a:solidFill>
                  <a:srgbClr val="000000"/>
                </a:solidFill>
                <a:cs typeface="Times New Roman" panose="02020603050405020304" pitchFamily="18" charset="0"/>
              </a:rPr>
              <a:t>fr.</a:t>
            </a:r>
            <a:r>
              <a:rPr lang="fr-FR" altLang="fr-FR" sz="2000" dirty="0">
                <a:solidFill>
                  <a:srgbClr val="000000"/>
                </a:solidFill>
                <a:cs typeface="Times New Roman" panose="02020603050405020304" pitchFamily="18" charset="0"/>
              </a:rPr>
              <a:t> donne la Nèfle, « </a:t>
            </a:r>
            <a:r>
              <a:rPr lang="fr-FR" altLang="fr-FR" sz="2000" dirty="0" err="1">
                <a:solidFill>
                  <a:srgbClr val="000000"/>
                </a:solidFill>
                <a:cs typeface="Times New Roman" panose="02020603050405020304" pitchFamily="18" charset="0"/>
              </a:rPr>
              <a:t>lemzah</a:t>
            </a:r>
            <a:r>
              <a:rPr lang="fr-FR" altLang="fr-FR" sz="2000" dirty="0">
                <a:solidFill>
                  <a:srgbClr val="000000"/>
                </a:solidFill>
                <a:cs typeface="Times New Roman" panose="02020603050405020304" pitchFamily="18" charset="0"/>
              </a:rPr>
              <a:t> », </a:t>
            </a:r>
            <a:r>
              <a:rPr lang="fr-CH" altLang="fr-FR" sz="2000" dirty="0">
                <a:cs typeface="Times New Roman" panose="02020603050405020304" pitchFamily="18" charset="0"/>
              </a:rPr>
              <a:t>…).</a:t>
            </a:r>
            <a:endParaRPr lang="fr-FR" altLang="fr-FR" sz="2000" dirty="0"/>
          </a:p>
          <a:p>
            <a:pPr algn="just"/>
            <a:r>
              <a:rPr lang="fr-CH" altLang="fr-FR" sz="2000" dirty="0">
                <a:cs typeface="Times New Roman" panose="02020603050405020304" pitchFamily="18" charset="0"/>
              </a:rPr>
              <a:t>Fruit: Très variés : drupes simples ou soudées au réceptacle floral, akènes, follicules.</a:t>
            </a:r>
            <a:endParaRPr lang="fr-FR" altLang="fr-FR" sz="2000" dirty="0"/>
          </a:p>
          <a:p>
            <a:pPr algn="just"/>
            <a:r>
              <a:rPr lang="fr-CH" altLang="fr-FR" sz="2000" dirty="0">
                <a:cs typeface="Times New Roman" panose="02020603050405020304" pitchFamily="18" charset="0"/>
              </a:rPr>
              <a:t>La </a:t>
            </a:r>
            <a:r>
              <a:rPr lang="fr-CH" altLang="fr-FR" sz="2000" dirty="0" err="1">
                <a:cs typeface="Times New Roman" panose="02020603050405020304" pitchFamily="18" charset="0"/>
              </a:rPr>
              <a:t>fm</a:t>
            </a:r>
            <a:r>
              <a:rPr lang="fr-CH" altLang="fr-FR" sz="2000" dirty="0">
                <a:cs typeface="Times New Roman" panose="02020603050405020304" pitchFamily="18" charset="0"/>
              </a:rPr>
              <a:t>. offre de nombreuses plantes cultivées pour leur </a:t>
            </a:r>
            <a:r>
              <a:rPr lang="fr-CH" altLang="fr-FR" sz="2000" dirty="0" err="1">
                <a:cs typeface="Times New Roman" panose="02020603050405020304" pitchFamily="18" charset="0"/>
              </a:rPr>
              <a:t>fr.</a:t>
            </a:r>
            <a:r>
              <a:rPr lang="fr-CH" altLang="fr-FR" sz="2000" dirty="0">
                <a:cs typeface="Times New Roman" panose="02020603050405020304" pitchFamily="18" charset="0"/>
              </a:rPr>
              <a:t> comestible.</a:t>
            </a:r>
            <a:endParaRPr lang="fr-FR" altLang="fr-FR" sz="2000" dirty="0"/>
          </a:p>
          <a:p>
            <a:pPr algn="just"/>
            <a:r>
              <a:rPr lang="fr-CH" altLang="fr-FR" sz="2000" dirty="0">
                <a:cs typeface="Times New Roman" panose="02020603050405020304" pitchFamily="18" charset="0"/>
              </a:rPr>
              <a:t>Sur la base </a:t>
            </a:r>
            <a:r>
              <a:rPr lang="fr-FR" altLang="fr-FR" sz="2000" dirty="0">
                <a:cs typeface="Times New Roman" panose="02020603050405020304" pitchFamily="18" charset="0"/>
              </a:rPr>
              <a:t>des caractères relatifs au réceptacle floral, au gynécée, au fruit et aux nombres chromosomiques on distingue 4 sous-familles chez les Rosacées :</a:t>
            </a:r>
            <a:endParaRPr lang="fr-FR" altLang="fr-FR" sz="2000" dirty="0"/>
          </a:p>
        </p:txBody>
      </p:sp>
      <p:sp>
        <p:nvSpPr>
          <p:cNvPr id="50179" name="Rectangle 2"/>
          <p:cNvSpPr>
            <a:spLocks noChangeArrowheads="1"/>
          </p:cNvSpPr>
          <p:nvPr/>
        </p:nvSpPr>
        <p:spPr bwMode="auto">
          <a:xfrm>
            <a:off x="3357563" y="0"/>
            <a:ext cx="2378075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FR" altLang="fr-FR" i="1">
                <a:solidFill>
                  <a:srgbClr val="FF0000"/>
                </a:solidFill>
              </a:rPr>
              <a:t>Rosaceae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7918"/>
    </mc:Choice>
    <mc:Fallback>
      <p:transition spd="slow" advTm="1779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681" x="117475" y="5172075"/>
          <p14:tracePt t="8139" x="111125" y="5156200"/>
          <p14:tracePt t="8146" x="104775" y="5137150"/>
          <p14:tracePt t="8159" x="92075" y="5105400"/>
          <p14:tracePt t="8175" x="79375" y="5083175"/>
          <p14:tracePt t="8192" x="66675" y="5045075"/>
          <p14:tracePt t="8208" x="53975" y="4921250"/>
          <p14:tracePt t="8224" x="69850" y="4781550"/>
          <p14:tracePt t="8261" x="187325" y="4359275"/>
          <p14:tracePt t="8292" x="288925" y="4029075"/>
          <p14:tracePt t="8309" x="333375" y="3838575"/>
          <p14:tracePt t="8325" x="333375" y="3733800"/>
          <p14:tracePt t="8342" x="333375" y="3606800"/>
          <p14:tracePt t="8358" x="301625" y="3429000"/>
          <p14:tracePt t="8374" x="282575" y="3289300"/>
          <p14:tracePt t="8391" x="257175" y="3149600"/>
          <p14:tracePt t="8408" x="212725" y="2924175"/>
          <p14:tracePt t="8424" x="187325" y="2794000"/>
          <p14:tracePt t="8441" x="168275" y="2654300"/>
          <p14:tracePt t="8459" x="142875" y="2501900"/>
          <p14:tracePt t="8475" x="130175" y="2435225"/>
          <p14:tracePt t="8491" x="123825" y="2384425"/>
          <p14:tracePt t="8508" x="111125" y="2327275"/>
          <p14:tracePt t="8524" x="98425" y="2298700"/>
          <p14:tracePt t="8541" x="76200" y="2273300"/>
          <p14:tracePt t="8559" x="34925" y="2216150"/>
          <p14:tracePt t="9217" x="60325" y="2200275"/>
          <p14:tracePt t="9224" x="79375" y="2193925"/>
          <p14:tracePt t="9231" x="114300" y="2181225"/>
          <p14:tracePt t="9241" x="142875" y="2165350"/>
          <p14:tracePt t="9259" x="250825" y="2111375"/>
          <p14:tracePt t="9275" x="307975" y="2082800"/>
          <p14:tracePt t="9308" x="441325" y="2016125"/>
          <p14:tracePt t="9310" x="482600" y="1993900"/>
          <p14:tracePt t="9341" x="603250" y="1949450"/>
          <p14:tracePt t="9358" x="688975" y="1927225"/>
          <p14:tracePt t="9374" x="803275" y="1895475"/>
          <p14:tracePt t="9391" x="857250" y="1882775"/>
          <p14:tracePt t="9407" x="892175" y="1870075"/>
          <p14:tracePt t="9424" x="936625" y="1844675"/>
          <p14:tracePt t="9441" x="946150" y="1835150"/>
          <p14:tracePt t="9458" x="955675" y="1825625"/>
          <p14:tracePt t="9474" x="990600" y="1809750"/>
          <p14:tracePt t="9491" x="1012825" y="1790700"/>
          <p14:tracePt t="9509" x="1044575" y="1778000"/>
          <p14:tracePt t="9525" x="1092200" y="1762125"/>
          <p14:tracePt t="9542" x="1123950" y="1743075"/>
          <p14:tracePt t="9558" x="1155700" y="1717675"/>
          <p14:tracePt t="9574" x="1190625" y="1692275"/>
          <p14:tracePt t="9591" x="1222375" y="1666875"/>
          <p14:tracePt t="9608" x="1247775" y="1641475"/>
          <p14:tracePt t="9624" x="1314450" y="1597025"/>
          <p14:tracePt t="9641" x="1381125" y="1565275"/>
          <p14:tracePt t="9658" x="1447800" y="1536700"/>
          <p14:tracePt t="9674" x="1520825" y="1511300"/>
          <p14:tracePt t="9691" x="1574800" y="1495425"/>
          <p14:tracePt t="9708" x="1612900" y="1489075"/>
          <p14:tracePt t="9724" x="1666875" y="1489075"/>
          <p14:tracePt t="9741" x="1711325" y="1489075"/>
          <p14:tracePt t="9758" x="1755775" y="1489075"/>
          <p14:tracePt t="9775" x="1825625" y="1489075"/>
          <p14:tracePt t="9792" x="1885950" y="1489075"/>
          <p14:tracePt t="9808" x="1958975" y="1495425"/>
          <p14:tracePt t="9825" x="2079625" y="1517650"/>
          <p14:tracePt t="9841" x="2168525" y="1539875"/>
          <p14:tracePt t="9858" x="2286000" y="1558925"/>
          <p14:tracePt t="9874" x="2473325" y="1593850"/>
          <p14:tracePt t="14660" x="2451100" y="1587500"/>
          <p14:tracePt t="14673" x="2406650" y="1587500"/>
          <p14:tracePt t="14691" x="2371725" y="1587500"/>
          <p14:tracePt t="14708" x="2270125" y="1616075"/>
          <p14:tracePt t="14724" x="2203450" y="1644650"/>
          <p14:tracePt t="14740" x="2124075" y="1682750"/>
          <p14:tracePt t="14757" x="2006600" y="1739900"/>
          <p14:tracePt t="14791" x="1797050" y="1812925"/>
          <p14:tracePt t="14824" x="1612900" y="1898650"/>
          <p14:tracePt t="14841" x="1552575" y="1933575"/>
          <p14:tracePt t="14857" x="1485900" y="1981200"/>
          <p14:tracePt t="14873" x="1431925" y="2016125"/>
          <p14:tracePt t="14891" x="1393825" y="2041525"/>
          <p14:tracePt t="14908" x="1323975" y="2111375"/>
          <p14:tracePt t="14924" x="1273175" y="2162175"/>
          <p14:tracePt t="14941" x="1222375" y="2212975"/>
          <p14:tracePt t="14958" x="1177925" y="2263775"/>
          <p14:tracePt t="14974" x="1139825" y="2289175"/>
          <p14:tracePt t="14991" x="1114425" y="2314575"/>
          <p14:tracePt t="15007" x="1073150" y="2339975"/>
          <p14:tracePt t="15023" x="1047750" y="2349500"/>
          <p14:tracePt t="15040" x="1019175" y="2362200"/>
          <p14:tracePt t="15058" x="996950" y="2371725"/>
          <p14:tracePt t="15074" x="987425" y="2371725"/>
          <p14:tracePt t="15091" x="971550" y="2371725"/>
          <p14:tracePt t="15108" x="958850" y="2371725"/>
          <p14:tracePt t="15124" x="952500" y="2371725"/>
          <p14:tracePt t="15422" x="958850" y="2371725"/>
          <p14:tracePt t="15429" x="971550" y="2365375"/>
          <p14:tracePt t="15440" x="984250" y="2365375"/>
          <p14:tracePt t="15458" x="1047750" y="2346325"/>
          <p14:tracePt t="15490" x="1158875" y="2330450"/>
          <p14:tracePt t="15525" x="1323975" y="2301875"/>
          <p14:tracePt t="15541" x="1393825" y="2295525"/>
          <p14:tracePt t="15557" x="1508125" y="2286000"/>
          <p14:tracePt t="15574" x="1590675" y="2286000"/>
          <p14:tracePt t="15590" x="1651000" y="2286000"/>
          <p14:tracePt t="15608" x="1714500" y="2286000"/>
          <p14:tracePt t="15624" x="1743075" y="2286000"/>
          <p14:tracePt t="15641" x="1771650" y="2286000"/>
          <p14:tracePt t="15658" x="1793875" y="2276475"/>
          <p14:tracePt t="15674" x="1812925" y="2266950"/>
          <p14:tracePt t="15691" x="1825625" y="2251075"/>
          <p14:tracePt t="15708" x="1844675" y="2235200"/>
          <p14:tracePt t="15724" x="1866900" y="2219325"/>
          <p14:tracePt t="15740" x="1879600" y="2190750"/>
          <p14:tracePt t="15758" x="1895475" y="2162175"/>
          <p14:tracePt t="15773" x="1905000" y="2152650"/>
          <p14:tracePt t="15790" x="1914525" y="2136775"/>
          <p14:tracePt t="15809" x="1927225" y="2120900"/>
          <p14:tracePt t="15824" x="1927225" y="2111375"/>
          <p14:tracePt t="15841" x="1927225" y="2105025"/>
          <p14:tracePt t="15858" x="1917700" y="2089150"/>
          <p14:tracePt t="15874" x="1908175" y="2079625"/>
          <p14:tracePt t="15891" x="1898650" y="2070100"/>
          <p14:tracePt t="15909" x="1857375" y="2054225"/>
          <p14:tracePt t="15924" x="1819275" y="2035175"/>
          <p14:tracePt t="15940" x="1765300" y="2022475"/>
          <p14:tracePt t="15958" x="1701800" y="2006600"/>
          <p14:tracePt t="15974" x="1628775" y="1987550"/>
          <p14:tracePt t="15990" x="1584325" y="1981200"/>
          <p14:tracePt t="16007" x="1555750" y="1962150"/>
          <p14:tracePt t="16023" x="1514475" y="1962150"/>
          <p14:tracePt t="16040" x="1492250" y="1962150"/>
          <p14:tracePt t="16057" x="1476375" y="1962150"/>
          <p14:tracePt t="16074" x="1463675" y="1962150"/>
          <p14:tracePt t="16090" x="1454150" y="1965325"/>
          <p14:tracePt t="16107" x="1454150" y="1974850"/>
          <p14:tracePt t="16124" x="1454150" y="1981200"/>
          <p14:tracePt t="16159" x="1460500" y="1981200"/>
          <p14:tracePt t="16166" x="1463675" y="1981200"/>
          <p14:tracePt t="16174" x="1470025" y="1981200"/>
          <p14:tracePt t="16190" x="1489075" y="1978025"/>
          <p14:tracePt t="16207" x="1514475" y="1958975"/>
          <p14:tracePt t="16224" x="1555750" y="1946275"/>
          <p14:tracePt t="16240" x="1577975" y="1946275"/>
          <p14:tracePt t="16257" x="1587500" y="1946275"/>
          <p14:tracePt t="16274" x="1606550" y="1946275"/>
          <p14:tracePt t="16290" x="1619250" y="1946275"/>
          <p14:tracePt t="16307" x="1628775" y="1946275"/>
          <p14:tracePt t="16324" x="1647825" y="1946275"/>
          <p14:tracePt t="16340" x="1657350" y="1946275"/>
          <p14:tracePt t="16358" x="1666875" y="1946275"/>
          <p14:tracePt t="16374" x="1682750" y="1946275"/>
          <p14:tracePt t="16391" x="1698625" y="1946275"/>
          <p14:tracePt t="16394" x="1701800" y="1946275"/>
          <p14:tracePt t="16407" x="1708150" y="1946275"/>
          <p14:tracePt t="16423" x="1720850" y="1946275"/>
          <p14:tracePt t="16440" x="1730375" y="1946275"/>
          <p14:tracePt t="16457" x="1746250" y="1946275"/>
          <p14:tracePt t="16473" x="1765300" y="1946275"/>
          <p14:tracePt t="16490" x="1787525" y="1946275"/>
          <p14:tracePt t="16508" x="1819275" y="1946275"/>
          <p14:tracePt t="16524" x="1851025" y="1946275"/>
          <p14:tracePt t="16541" x="1879600" y="1946275"/>
          <p14:tracePt t="16557" x="1911350" y="1955800"/>
          <p14:tracePt t="16573" x="1990725" y="1978025"/>
          <p14:tracePt t="16590" x="2044700" y="1990725"/>
          <p14:tracePt t="16607" x="2139950" y="2006600"/>
          <p14:tracePt t="16623" x="2251075" y="2028825"/>
          <p14:tracePt t="16640" x="2314575" y="2035175"/>
          <p14:tracePt t="16657" x="2374900" y="2035175"/>
          <p14:tracePt t="16674" x="2463800" y="2047875"/>
          <p14:tracePt t="16690" x="2514600" y="2054225"/>
          <p14:tracePt t="16707" x="2559050" y="2054225"/>
          <p14:tracePt t="16724" x="2606675" y="2054225"/>
          <p14:tracePt t="16740" x="2635250" y="2054225"/>
          <p14:tracePt t="16757" x="2657475" y="2054225"/>
          <p14:tracePt t="16773" x="2692400" y="2054225"/>
          <p14:tracePt t="16790" x="2701925" y="2054225"/>
          <p14:tracePt t="16807" x="2730500" y="2054225"/>
          <p14:tracePt t="16824" x="2749550" y="2054225"/>
          <p14:tracePt t="16840" x="2765425" y="2054225"/>
          <p14:tracePt t="16857" x="2787650" y="2054225"/>
          <p14:tracePt t="16873" x="2806700" y="2054225"/>
          <p14:tracePt t="16890" x="2822575" y="2054225"/>
          <p14:tracePt t="16908" x="2844800" y="2054225"/>
          <p14:tracePt t="16910" x="2851150" y="2054225"/>
          <p14:tracePt t="16924" x="2867025" y="2041525"/>
          <p14:tracePt t="16941" x="2876550" y="2032000"/>
          <p14:tracePt t="16957" x="2892425" y="2022475"/>
          <p14:tracePt t="16974" x="2905125" y="2022475"/>
          <p14:tracePt t="17775" x="2924175" y="2016125"/>
          <p14:tracePt t="17785" x="2940050" y="2016125"/>
          <p14:tracePt t="17794" x="2968625" y="2009775"/>
          <p14:tracePt t="17807" x="2997200" y="2003425"/>
          <p14:tracePt t="17824" x="3067050" y="2003425"/>
          <p14:tracePt t="17841" x="3127375" y="2003425"/>
          <p14:tracePt t="17873" x="3244850" y="2003425"/>
          <p14:tracePt t="17907" x="3457575" y="2003425"/>
          <p14:tracePt t="17925" x="3584575" y="2003425"/>
          <p14:tracePt t="17940" x="3667125" y="2003425"/>
          <p14:tracePt t="17956" x="3740150" y="2003425"/>
          <p14:tracePt t="17973" x="3800475" y="1997075"/>
          <p14:tracePt t="17990" x="3895725" y="1990725"/>
          <p14:tracePt t="18007" x="3949700" y="1978025"/>
          <p14:tracePt t="18025" x="4041775" y="1949450"/>
          <p14:tracePt t="18041" x="4086225" y="1936750"/>
          <p14:tracePt t="18057" x="4143375" y="1920875"/>
          <p14:tracePt t="18075" x="4222750" y="1901825"/>
          <p14:tracePt t="18090" x="4270375" y="1889125"/>
          <p14:tracePt t="18107" x="4314825" y="1889125"/>
          <p14:tracePt t="18123" x="4343400" y="1889125"/>
          <p14:tracePt t="18141" x="4384675" y="1889125"/>
          <p14:tracePt t="18157" x="4406900" y="1889125"/>
          <p14:tracePt t="18175" x="4438650" y="1889125"/>
          <p14:tracePt t="18191" x="4460875" y="1889125"/>
          <p14:tracePt t="18207" x="4498975" y="1889125"/>
          <p14:tracePt t="18223" x="4540250" y="1889125"/>
          <p14:tracePt t="18240" x="4619625" y="1889125"/>
          <p14:tracePt t="18257" x="4670425" y="1882775"/>
          <p14:tracePt t="18274" x="4708525" y="1882775"/>
          <p14:tracePt t="18291" x="4772025" y="1882775"/>
          <p14:tracePt t="18308" x="4813300" y="1882775"/>
          <p14:tracePt t="18325" x="4876800" y="1882775"/>
          <p14:tracePt t="18341" x="4921250" y="1882775"/>
          <p14:tracePt t="18357" x="4956175" y="1882775"/>
          <p14:tracePt t="18373" x="4987925" y="1882775"/>
          <p14:tracePt t="18390" x="5019675" y="1882775"/>
          <p14:tracePt t="18407" x="5041900" y="1882775"/>
          <p14:tracePt t="18424" x="5051425" y="1882775"/>
          <p14:tracePt t="18428" x="5057775" y="1882775"/>
          <p14:tracePt t="18440" x="5067300" y="1882775"/>
          <p14:tracePt t="18458" x="5083175" y="1882775"/>
          <p14:tracePt t="18473" x="5092700" y="1882775"/>
          <p14:tracePt t="18490" x="5105400" y="1882775"/>
          <p14:tracePt t="18507" x="5114925" y="1882775"/>
          <p14:tracePt t="18523" x="5130800" y="1882775"/>
          <p14:tracePt t="18540" x="5153025" y="1882775"/>
          <p14:tracePt t="18556" x="5165725" y="1882775"/>
          <p14:tracePt t="18573" x="5197475" y="1882775"/>
          <p14:tracePt t="18590" x="5229225" y="1882775"/>
          <p14:tracePt t="18607" x="5267325" y="1885950"/>
          <p14:tracePt t="18624" x="5289550" y="1885950"/>
          <p14:tracePt t="18640" x="5330825" y="1895475"/>
          <p14:tracePt t="18656" x="5359400" y="1895475"/>
          <p14:tracePt t="18673" x="5381625" y="1895475"/>
          <p14:tracePt t="18690" x="5419725" y="1895475"/>
          <p14:tracePt t="18707" x="5441950" y="1895475"/>
          <p14:tracePt t="18724" x="5473700" y="1901825"/>
          <p14:tracePt t="18741" x="5505450" y="1908175"/>
          <p14:tracePt t="18757" x="5530850" y="1914525"/>
          <p14:tracePt t="18773" x="5546725" y="1920875"/>
          <p14:tracePt t="18790" x="5565775" y="1920875"/>
          <p14:tracePt t="18807" x="5581650" y="1920875"/>
          <p14:tracePt t="18824" x="5591175" y="1920875"/>
          <p14:tracePt t="18840" x="5610225" y="1920875"/>
          <p14:tracePt t="18857" x="5626100" y="1920875"/>
          <p14:tracePt t="18874" x="5641975" y="1920875"/>
          <p14:tracePt t="18890" x="5661025" y="1920875"/>
          <p14:tracePt t="18907" x="5676900" y="1920875"/>
          <p14:tracePt t="18923" x="5699125" y="1920875"/>
          <p14:tracePt t="18925" x="5702300" y="1920875"/>
          <p14:tracePt t="18940" x="5718175" y="1920875"/>
          <p14:tracePt t="18956" x="5727700" y="1920875"/>
          <p14:tracePt t="18973" x="5749925" y="1920875"/>
          <p14:tracePt t="18990" x="5768975" y="1920875"/>
          <p14:tracePt t="19006" x="5778500" y="1917700"/>
          <p14:tracePt t="19024" x="5800725" y="1917700"/>
          <p14:tracePt t="19040" x="5826125" y="1911350"/>
          <p14:tracePt t="19056" x="5857875" y="1905000"/>
          <p14:tracePt t="19074" x="5880100" y="1905000"/>
          <p14:tracePt t="19091" x="5927725" y="1885950"/>
          <p14:tracePt t="19107" x="5965825" y="1879600"/>
          <p14:tracePt t="19124" x="6003925" y="1866900"/>
          <p14:tracePt t="19141" x="6080125" y="1860550"/>
          <p14:tracePt t="19157" x="6124575" y="1854200"/>
          <p14:tracePt t="19173" x="6169025" y="1854200"/>
          <p14:tracePt t="19190" x="6203950" y="1854200"/>
          <p14:tracePt t="19206" x="6226175" y="1854200"/>
          <p14:tracePt t="19224" x="6235700" y="1854200"/>
          <p14:tracePt t="19240" x="6251575" y="1854200"/>
          <p14:tracePt t="19256" x="6261100" y="1854200"/>
          <p14:tracePt t="19274" x="6270625" y="1854200"/>
          <p14:tracePt t="19363" x="6276975" y="1854200"/>
          <p14:tracePt t="19399" x="6280150" y="1854200"/>
          <p14:tracePt t="19409" x="6286500" y="1854200"/>
          <p14:tracePt t="19424" x="6296025" y="1854200"/>
          <p14:tracePt t="19428" x="6299200" y="1854200"/>
          <p14:tracePt t="19440" x="6308725" y="1854200"/>
          <p14:tracePt t="19456" x="6324600" y="1854200"/>
          <p14:tracePt t="19473" x="6334125" y="1854200"/>
          <p14:tracePt t="19490" x="6350000" y="1854200"/>
          <p14:tracePt t="19506" x="6359525" y="1854200"/>
          <p14:tracePt t="19524" x="6375400" y="1854200"/>
          <p14:tracePt t="19540" x="6388100" y="1857375"/>
          <p14:tracePt t="19557" x="6388100" y="1860550"/>
          <p14:tracePt t="19573" x="6388100" y="1873250"/>
          <p14:tracePt t="20071" x="6400800" y="1876425"/>
          <p14:tracePt t="20082" x="6419850" y="1882775"/>
          <p14:tracePt t="20095" x="6464300" y="1889125"/>
          <p14:tracePt t="20107" x="6499225" y="1895475"/>
          <p14:tracePt t="20124" x="6543675" y="1901825"/>
          <p14:tracePt t="20140" x="6607175" y="1901825"/>
          <p14:tracePt t="20156" x="6651625" y="1901825"/>
          <p14:tracePt t="20191" x="6788150" y="1936750"/>
          <p14:tracePt t="20224" x="6902450" y="1958975"/>
          <p14:tracePt t="20241" x="6981825" y="1965325"/>
          <p14:tracePt t="20257" x="7019925" y="1965325"/>
          <p14:tracePt t="20273" x="7061200" y="1965325"/>
          <p14:tracePt t="20290" x="7092950" y="1965325"/>
          <p14:tracePt t="20307" x="7131050" y="1965325"/>
          <p14:tracePt t="20323" x="7162800" y="1965325"/>
          <p14:tracePt t="20341" x="7188200" y="1965325"/>
          <p14:tracePt t="20358" x="7197725" y="1965325"/>
          <p14:tracePt t="20374" x="7219950" y="1965325"/>
          <p14:tracePt t="20391" x="7239000" y="1965325"/>
          <p14:tracePt t="20407" x="7248525" y="1965325"/>
          <p14:tracePt t="20424" x="7258050" y="1965325"/>
          <p14:tracePt t="20439" x="7273925" y="1965325"/>
          <p14:tracePt t="20542" x="7277100" y="1965325"/>
          <p14:tracePt t="20556" x="7283450" y="1965325"/>
          <p14:tracePt t="20570" x="7286625" y="1965325"/>
          <p14:tracePt t="20585" x="7292975" y="1965325"/>
          <p14:tracePt t="20599" x="7299325" y="1965325"/>
          <p14:tracePt t="20621" x="7302500" y="1965325"/>
          <p14:tracePt t="20629" x="7308850" y="1965325"/>
          <p14:tracePt t="20642" x="7318375" y="1965325"/>
          <p14:tracePt t="20657" x="7327900" y="1965325"/>
          <p14:tracePt t="20674" x="7331075" y="1965325"/>
          <p14:tracePt t="20690" x="7337425" y="1965325"/>
          <p14:tracePt t="20707" x="7346950" y="1965325"/>
          <p14:tracePt t="20770" x="7353300" y="1965325"/>
          <p14:tracePt t="20792" x="7356475" y="1965325"/>
          <p14:tracePt t="20799" x="7366000" y="1965325"/>
          <p14:tracePt t="20806" x="7372350" y="1965325"/>
          <p14:tracePt t="20835" x="7375525" y="1965325"/>
          <p14:tracePt t="20842" x="7375525" y="1962150"/>
          <p14:tracePt t="20879" x="7381875" y="1962150"/>
          <p14:tracePt t="20892" x="7391400" y="1962150"/>
          <p14:tracePt t="20907" x="7400925" y="1962150"/>
          <p14:tracePt t="20924" x="7416800" y="1962150"/>
          <p14:tracePt t="20941" x="7432675" y="1962150"/>
          <p14:tracePt t="20957" x="7470775" y="1962150"/>
          <p14:tracePt t="20973" x="7502525" y="1962150"/>
          <p14:tracePt t="20989" x="7546975" y="1962150"/>
          <p14:tracePt t="21007" x="7594600" y="1962150"/>
          <p14:tracePt t="21023" x="7629525" y="1962150"/>
          <p14:tracePt t="21040" x="7673975" y="1962150"/>
          <p14:tracePt t="21057" x="7734300" y="1962150"/>
          <p14:tracePt t="21074" x="7778750" y="1962150"/>
          <p14:tracePt t="21090" x="7800975" y="1962150"/>
          <p14:tracePt t="21107" x="7848600" y="1962150"/>
          <p14:tracePt t="21123" x="7864475" y="1962150"/>
          <p14:tracePt t="21139" x="7874000" y="1962150"/>
          <p14:tracePt t="21157" x="7902575" y="1962150"/>
          <p14:tracePt t="21173" x="7912100" y="1962150"/>
          <p14:tracePt t="21191" x="7921625" y="1962150"/>
          <p14:tracePt t="21207" x="7940675" y="1962150"/>
          <p14:tracePt t="21308" x="7947025" y="1962150"/>
          <p14:tracePt t="21329" x="7950200" y="1962150"/>
          <p14:tracePt t="21343" x="7956550" y="1962150"/>
          <p14:tracePt t="21364" x="7959725" y="1962150"/>
          <p14:tracePt t="22166" x="7956550" y="1971675"/>
          <p14:tracePt t="22177" x="7947025" y="1971675"/>
          <p14:tracePt t="22190" x="7918450" y="1978025"/>
          <p14:tracePt t="22207" x="7839075" y="1978025"/>
          <p14:tracePt t="22223" x="7775575" y="1990725"/>
          <p14:tracePt t="22240" x="7705725" y="1990725"/>
          <p14:tracePt t="22273" x="7404100" y="2000250"/>
          <p14:tracePt t="22309" x="7016750" y="2006600"/>
          <p14:tracePt t="22324" x="6864350" y="2025650"/>
          <p14:tracePt t="22340" x="6648450" y="2025650"/>
          <p14:tracePt t="22357" x="6372225" y="2054225"/>
          <p14:tracePt t="22374" x="6178550" y="2054225"/>
          <p14:tracePt t="22389" x="5988050" y="2054225"/>
          <p14:tracePt t="22407" x="5702300" y="2063750"/>
          <p14:tracePt t="22425" x="5508625" y="2063750"/>
          <p14:tracePt t="22440" x="5314950" y="2063750"/>
          <p14:tracePt t="22457" x="5019675" y="2057400"/>
          <p14:tracePt t="22473" x="4797425" y="2038350"/>
          <p14:tracePt t="22489" x="4603750" y="2038350"/>
          <p14:tracePt t="22507" x="4352925" y="2028825"/>
          <p14:tracePt t="22523" x="4191000" y="2019300"/>
          <p14:tracePt t="22540" x="4044950" y="2019300"/>
          <p14:tracePt t="22557" x="3848100" y="2019300"/>
          <p14:tracePt t="22574" x="3711575" y="2019300"/>
          <p14:tracePt t="22590" x="3606800" y="2019300"/>
          <p14:tracePt t="22607" x="3387725" y="2019300"/>
          <p14:tracePt t="22623" x="3260725" y="2032000"/>
          <p14:tracePt t="22639" x="3117850" y="2060575"/>
          <p14:tracePt t="22657" x="2908300" y="2105025"/>
          <p14:tracePt t="22673" x="2765425" y="2139950"/>
          <p14:tracePt t="22689" x="2654300" y="2171700"/>
          <p14:tracePt t="22707" x="2454275" y="2225675"/>
          <p14:tracePt t="22724" x="2333625" y="2251075"/>
          <p14:tracePt t="22740" x="2247900" y="2276475"/>
          <p14:tracePt t="22757" x="2124075" y="2305050"/>
          <p14:tracePt t="22773" x="2025650" y="2330450"/>
          <p14:tracePt t="22789" x="1949450" y="2346325"/>
          <p14:tracePt t="22807" x="1860550" y="2365375"/>
          <p14:tracePt t="22823" x="1816100" y="2387600"/>
          <p14:tracePt t="22840" x="1778000" y="2397125"/>
          <p14:tracePt t="22858" x="1720850" y="2416175"/>
          <p14:tracePt t="22873" x="1682750" y="2428875"/>
          <p14:tracePt t="22889" x="1660525" y="2435225"/>
          <p14:tracePt t="22906" x="1628775" y="2435225"/>
          <p14:tracePt t="22923" x="1597025" y="2435225"/>
          <p14:tracePt t="22939" x="1568450" y="2435225"/>
          <p14:tracePt t="22958" x="1533525" y="2435225"/>
          <p14:tracePt t="22974" x="1504950" y="2435225"/>
          <p14:tracePt t="22990" x="1482725" y="2435225"/>
          <p14:tracePt t="23007" x="1454150" y="2435225"/>
          <p14:tracePt t="23023" x="1422400" y="2435225"/>
          <p14:tracePt t="23039" x="1397000" y="2435225"/>
          <p14:tracePt t="23056" x="1387475" y="2435225"/>
          <p14:tracePt t="23073" x="1384300" y="2435225"/>
          <p14:tracePt t="24017" x="1377950" y="2428875"/>
          <p14:tracePt t="24025" x="1374775" y="2428875"/>
          <p14:tracePt t="24040" x="1365250" y="2425700"/>
          <p14:tracePt t="24073" x="1327150" y="2409825"/>
          <p14:tracePt t="24107" x="1301750" y="2397125"/>
          <p14:tracePt t="24123" x="1270000" y="2390775"/>
          <p14:tracePt t="24139" x="1250950" y="2374900"/>
          <p14:tracePt t="24157" x="1241425" y="2374900"/>
          <p14:tracePt t="24173" x="1222375" y="2365375"/>
          <p14:tracePt t="24190" x="1212850" y="2365375"/>
          <p14:tracePt t="24207" x="1203325" y="2362200"/>
          <p14:tracePt t="24223" x="1187450" y="2355850"/>
          <p14:tracePt t="24240" x="1171575" y="2349500"/>
          <p14:tracePt t="24256" x="1168400" y="2339975"/>
          <p14:tracePt t="24273" x="1168400" y="2330450"/>
          <p14:tracePt t="24306" x="1168400" y="2324100"/>
          <p14:tracePt t="24340" x="1168400" y="2320925"/>
          <p14:tracePt t="24353" x="1184275" y="2320925"/>
          <p14:tracePt t="24366" x="1193800" y="2314575"/>
          <p14:tracePt t="24377" x="1203325" y="2314575"/>
          <p14:tracePt t="24389" x="1219200" y="2314575"/>
          <p14:tracePt t="24406" x="1247775" y="2314575"/>
          <p14:tracePt t="24423" x="1270000" y="2314575"/>
          <p14:tracePt t="24439" x="1298575" y="2314575"/>
          <p14:tracePt t="24457" x="1308100" y="2314575"/>
          <p14:tracePt t="24474" x="1320800" y="2314575"/>
          <p14:tracePt t="24490" x="1343025" y="2314575"/>
          <p14:tracePt t="24507" x="1352550" y="2314575"/>
          <p14:tracePt t="24510" x="1362075" y="2314575"/>
          <p14:tracePt t="24523" x="1384300" y="2314575"/>
          <p14:tracePt t="24539" x="1406525" y="2314575"/>
          <p14:tracePt t="24556" x="1444625" y="2314575"/>
          <p14:tracePt t="24573" x="1520825" y="2314575"/>
          <p14:tracePt t="24589" x="1581150" y="2314575"/>
          <p14:tracePt t="24606" x="1625600" y="2314575"/>
          <p14:tracePt t="24624" x="1714500" y="2317750"/>
          <p14:tracePt t="24640" x="1749425" y="2317750"/>
          <p14:tracePt t="24657" x="1809750" y="2327275"/>
          <p14:tracePt t="24673" x="1879600" y="2327275"/>
          <p14:tracePt t="24689" x="1933575" y="2327275"/>
          <p14:tracePt t="24706" x="1978025" y="2327275"/>
          <p14:tracePt t="24723" x="2038350" y="2327275"/>
          <p14:tracePt t="24740" x="2060575" y="2330450"/>
          <p14:tracePt t="24757" x="2098675" y="2330450"/>
          <p14:tracePt t="24774" x="2146300" y="2330450"/>
          <p14:tracePt t="24789" x="2168525" y="2330450"/>
          <p14:tracePt t="24806" x="2203450" y="2330450"/>
          <p14:tracePt t="24824" x="2238375" y="2330450"/>
          <p14:tracePt t="24840" x="2266950" y="2330450"/>
          <p14:tracePt t="24857" x="2289175" y="2330450"/>
          <p14:tracePt t="24874" x="2320925" y="2330450"/>
          <p14:tracePt t="24890" x="2330450" y="2330450"/>
          <p14:tracePt t="24906" x="2339975" y="2330450"/>
          <p14:tracePt t="24923" x="2355850" y="2330450"/>
          <p14:tracePt t="24939" x="2368550" y="2330450"/>
          <p14:tracePt t="24956" x="2381250" y="2330450"/>
          <p14:tracePt t="24973" x="2406650" y="2317750"/>
          <p14:tracePt t="24989" x="2438400" y="2314575"/>
          <p14:tracePt t="25006" x="2479675" y="2314575"/>
          <p14:tracePt t="25023" x="2517775" y="2308225"/>
          <p14:tracePt t="25026" x="2530475" y="2308225"/>
          <p14:tracePt t="25039" x="2574925" y="2301875"/>
          <p14:tracePt t="25056" x="2609850" y="2292350"/>
          <p14:tracePt t="25072" x="2641600" y="2289175"/>
          <p14:tracePt t="25089" x="2698750" y="2263775"/>
          <p14:tracePt t="25106" x="2743200" y="2257425"/>
          <p14:tracePt t="25123" x="2781300" y="2244725"/>
          <p14:tracePt t="25139" x="2835275" y="2232025"/>
          <p14:tracePt t="25156" x="2873375" y="2225675"/>
          <p14:tracePt t="25173" x="2898775" y="2206625"/>
          <p14:tracePt t="25189" x="2940050" y="2187575"/>
          <p14:tracePt t="25206" x="2962275" y="2187575"/>
          <p14:tracePt t="25223" x="2990850" y="2178050"/>
          <p14:tracePt t="25239" x="3041650" y="2152650"/>
          <p14:tracePt t="25257" x="3079750" y="2146300"/>
          <p14:tracePt t="25274" x="3124200" y="2133600"/>
          <p14:tracePt t="25290" x="3197225" y="2114550"/>
          <p14:tracePt t="25306" x="3241675" y="2098675"/>
          <p14:tracePt t="25323" x="3279775" y="2085975"/>
          <p14:tracePt t="25339" x="3333750" y="2085975"/>
          <p14:tracePt t="25356" x="3368675" y="2085975"/>
          <p14:tracePt t="25373" x="3400425" y="2085975"/>
          <p14:tracePt t="25389" x="3448050" y="2085975"/>
          <p14:tracePt t="25406" x="3463925" y="2085975"/>
          <p14:tracePt t="25423" x="3476625" y="2082800"/>
          <p14:tracePt t="25439" x="3489325" y="2082800"/>
          <p14:tracePt t="25457" x="3492500" y="2073275"/>
          <p14:tracePt t="25473" x="3492500" y="2063750"/>
          <p14:tracePt t="25490" x="3492500" y="2047875"/>
          <p14:tracePt t="25506" x="3479800" y="2032000"/>
          <p14:tracePt t="25523" x="3463925" y="2022475"/>
          <p14:tracePt t="25525" x="3454400" y="2016125"/>
          <p14:tracePt t="25540" x="3432175" y="2006600"/>
          <p14:tracePt t="25556" x="3400425" y="1993900"/>
          <p14:tracePt t="25573" x="3378200" y="1974850"/>
          <p14:tracePt t="25589" x="3333750" y="1955800"/>
          <p14:tracePt t="25606" x="3289300" y="1943100"/>
          <p14:tracePt t="25623" x="3251200" y="1936750"/>
          <p14:tracePt t="25640" x="3187700" y="1930400"/>
          <p14:tracePt t="25656" x="3146425" y="1930400"/>
          <p14:tracePt t="25673" x="3108325" y="1930400"/>
          <p14:tracePt t="25689" x="3044825" y="1930400"/>
          <p14:tracePt t="25706" x="2987675" y="1930400"/>
          <p14:tracePt t="25723" x="2927350" y="1930400"/>
          <p14:tracePt t="25739" x="2847975" y="1930400"/>
          <p14:tracePt t="25757" x="2803525" y="1930400"/>
          <p14:tracePt t="25773" x="2749550" y="1943100"/>
          <p14:tracePt t="25790" x="2670175" y="1955800"/>
          <p14:tracePt t="25807" x="2616200" y="1968500"/>
          <p14:tracePt t="25824" x="2552700" y="1981200"/>
          <p14:tracePt t="25840" x="2479675" y="2009775"/>
          <p14:tracePt t="25856" x="2425700" y="2022475"/>
          <p14:tracePt t="25872" x="2387600" y="2035175"/>
          <p14:tracePt t="25889" x="2324100" y="2060575"/>
          <p14:tracePt t="25906" x="2279650" y="2073275"/>
          <p14:tracePt t="25923" x="2235200" y="2073275"/>
          <p14:tracePt t="25940" x="2187575" y="2073275"/>
          <p14:tracePt t="25957" x="2159000" y="2073275"/>
          <p14:tracePt t="25973" x="2136775" y="2073275"/>
          <p14:tracePt t="25989" x="2095500" y="2073275"/>
          <p14:tracePt t="26006" x="2073275" y="2073275"/>
          <p14:tracePt t="26022" x="2044700" y="2079625"/>
          <p14:tracePt t="26025" x="2038350" y="2079625"/>
          <p14:tracePt t="26040" x="2028825" y="2085975"/>
          <p14:tracePt t="26057" x="2019300" y="2085975"/>
          <p14:tracePt t="26073" x="2003425" y="2089150"/>
          <p14:tracePt t="26090" x="2000250" y="2101850"/>
          <p14:tracePt t="26123" x="2000250" y="2105025"/>
          <p14:tracePt t="26139" x="2000250" y="2120900"/>
          <p14:tracePt t="26156" x="2000250" y="2124075"/>
          <p14:tracePt t="26172" x="2000250" y="2130425"/>
          <p14:tracePt t="26189" x="2028825" y="2139950"/>
          <p14:tracePt t="26206" x="2063750" y="2146300"/>
          <p14:tracePt t="26222" x="2117725" y="2159000"/>
          <p14:tracePt t="26240" x="2219325" y="2190750"/>
          <p14:tracePt t="26256" x="2263775" y="2197100"/>
          <p14:tracePt t="26273" x="2308225" y="2203450"/>
          <p14:tracePt t="26289" x="2371725" y="2216150"/>
          <p14:tracePt t="26306" x="2409825" y="2216150"/>
          <p14:tracePt t="26323" x="2432050" y="2216150"/>
          <p14:tracePt t="26340" x="2479675" y="2216150"/>
          <p14:tracePt t="26356" x="2508250" y="2216150"/>
          <p14:tracePt t="26373" x="2536825" y="2216150"/>
          <p14:tracePt t="26389" x="2571750" y="2219325"/>
          <p14:tracePt t="26406" x="2593975" y="2219325"/>
          <p14:tracePt t="26423" x="2603500" y="2219325"/>
          <p14:tracePt t="26440" x="2635250" y="2219325"/>
          <p14:tracePt t="26456" x="2651125" y="2225675"/>
          <p14:tracePt t="26473" x="2673350" y="2238375"/>
          <p14:tracePt t="26490" x="2730500" y="2251075"/>
          <p14:tracePt t="26507" x="2774950" y="2257425"/>
          <p14:tracePt t="26523" x="2835275" y="2263775"/>
          <p14:tracePt t="26527" x="2854325" y="2270125"/>
          <p14:tracePt t="26539" x="2898775" y="2276475"/>
          <p14:tracePt t="26555" x="2936875" y="2282825"/>
          <p14:tracePt t="26573" x="2990850" y="2301875"/>
          <p14:tracePt t="26590" x="3070225" y="2311400"/>
          <p14:tracePt t="26606" x="3152775" y="2324100"/>
          <p14:tracePt t="26623" x="3232150" y="2324100"/>
          <p14:tracePt t="26639" x="3416300" y="2324100"/>
          <p14:tracePt t="26656" x="3533775" y="2324100"/>
          <p14:tracePt t="26673" x="3603625" y="2324100"/>
          <p14:tracePt t="26689" x="3660775" y="2324100"/>
          <p14:tracePt t="26706" x="3676650" y="2324100"/>
          <p14:tracePt t="26723" x="3686175" y="2324100"/>
          <p14:tracePt t="26740" x="3705225" y="2324100"/>
          <p14:tracePt t="26756" x="3714750" y="2324100"/>
          <p14:tracePt t="26773" x="3724275" y="2324100"/>
          <p14:tracePt t="26790" x="3759200" y="2311400"/>
          <p14:tracePt t="26806" x="3787775" y="2292350"/>
          <p14:tracePt t="26823" x="3835400" y="2279650"/>
          <p14:tracePt t="26839" x="3898900" y="2260600"/>
          <p14:tracePt t="26856" x="3937000" y="2254250"/>
          <p14:tracePt t="26872" x="3956050" y="2254250"/>
          <p14:tracePt t="26889" x="3990975" y="2254250"/>
          <p14:tracePt t="26906" x="4006850" y="2238375"/>
          <p14:tracePt t="26924" x="4022725" y="2235200"/>
          <p14:tracePt t="26940" x="4057650" y="2216150"/>
          <p14:tracePt t="26956" x="4073525" y="2206625"/>
          <p14:tracePt t="26972" x="4083050" y="2200275"/>
          <p14:tracePt t="26990" x="4105275" y="2181225"/>
          <p14:tracePt t="27006" x="4108450" y="2174875"/>
          <p14:tracePt t="27023" x="4108450" y="2168525"/>
          <p14:tracePt t="27028" x="4108450" y="2165350"/>
          <p14:tracePt t="27041" x="4108450" y="2159000"/>
          <p14:tracePt t="27057" x="4108450" y="2155825"/>
          <p14:tracePt t="27073" x="4108450" y="2146300"/>
          <p14:tracePt t="27090" x="4108450" y="2124075"/>
          <p14:tracePt t="27106" x="4092575" y="2114550"/>
          <p14:tracePt t="27122" x="4083050" y="2105025"/>
          <p14:tracePt t="27140" x="4067175" y="2085975"/>
          <p14:tracePt t="27156" x="4051300" y="2073275"/>
          <p14:tracePt t="27172" x="4019550" y="2063750"/>
          <p14:tracePt t="27189" x="3978275" y="2044700"/>
          <p14:tracePt t="27206" x="3952875" y="2025650"/>
          <p14:tracePt t="27222" x="3930650" y="2009775"/>
          <p14:tracePt t="27239" x="3873500" y="1990725"/>
          <p14:tracePt t="27255" x="3825875" y="1962150"/>
          <p14:tracePt t="27272" x="3762375" y="1933575"/>
          <p14:tracePt t="27288" x="3695700" y="1911350"/>
          <p14:tracePt t="27305" x="3581400" y="1873250"/>
          <p14:tracePt t="27322" x="3517900" y="1860550"/>
          <p14:tracePt t="27339" x="3454400" y="1844675"/>
          <p14:tracePt t="27355" x="3368675" y="1844675"/>
          <p14:tracePt t="27372" x="3298825" y="1844675"/>
          <p14:tracePt t="27389" x="3238500" y="1844675"/>
          <p14:tracePt t="27405" x="3168650" y="1844675"/>
          <p14:tracePt t="27422" x="3124200" y="1847850"/>
          <p14:tracePt t="27439" x="3079750" y="1860550"/>
          <p14:tracePt t="27455" x="3035300" y="1879600"/>
          <p14:tracePt t="27472" x="3003550" y="1898650"/>
          <p14:tracePt t="27489" x="2962275" y="1920875"/>
          <p14:tracePt t="27505" x="2936875" y="1952625"/>
          <p14:tracePt t="27522" x="2914650" y="1965325"/>
          <p14:tracePt t="27539" x="2895600" y="1987550"/>
          <p14:tracePt t="27540" x="2892425" y="1993900"/>
          <p14:tracePt t="27555" x="2879725" y="2016125"/>
          <p14:tracePt t="27572" x="2870200" y="2032000"/>
          <p14:tracePt t="27589" x="2863850" y="2041525"/>
          <p14:tracePt t="27605" x="2863850" y="2066925"/>
          <p14:tracePt t="27623" x="2863850" y="2076450"/>
          <p14:tracePt t="27639" x="2863850" y="2092325"/>
          <p14:tracePt t="27656" x="2863850" y="2111375"/>
          <p14:tracePt t="27673" x="2867025" y="2127250"/>
          <p14:tracePt t="27690" x="2882900" y="2143125"/>
          <p14:tracePt t="27706" x="2892425" y="2165350"/>
          <p14:tracePt t="27723" x="2908300" y="2174875"/>
          <p14:tracePt t="27740" x="2924175" y="2203450"/>
          <p14:tracePt t="27756" x="2936875" y="2225675"/>
          <p14:tracePt t="27773" x="2946400" y="2241550"/>
          <p14:tracePt t="27790" x="2978150" y="2263775"/>
          <p14:tracePt t="27806" x="3003550" y="2279650"/>
          <p14:tracePt t="27823" x="3035300" y="2292350"/>
          <p14:tracePt t="27840" x="3089275" y="2311400"/>
          <p14:tracePt t="27856" x="3127375" y="2324100"/>
          <p14:tracePt t="27873" x="3175000" y="2343150"/>
          <p14:tracePt t="27889" x="3219450" y="2349500"/>
          <p14:tracePt t="27906" x="3279775" y="2349500"/>
          <p14:tracePt t="27922" x="3311525" y="2349500"/>
          <p14:tracePt t="27940" x="3340100" y="2349500"/>
          <p14:tracePt t="27956" x="3371850" y="2349500"/>
          <p14:tracePt t="27973" x="3394075" y="2349500"/>
          <p14:tracePt t="27990" x="3403600" y="2349500"/>
          <p14:tracePt t="28006" x="3419475" y="2349500"/>
          <p14:tracePt t="28022" x="3429000" y="2349500"/>
          <p14:tracePt t="28040" x="3444875" y="2349500"/>
          <p14:tracePt t="28042" x="3448050" y="2349500"/>
          <p14:tracePt t="28056" x="3457575" y="2349500"/>
          <p14:tracePt t="28072" x="3467100" y="2349500"/>
          <p14:tracePt t="28106" x="3473450" y="2349500"/>
          <p14:tracePt t="28134" x="3476625" y="2349500"/>
          <p14:tracePt t="28412" x="3489325" y="2349500"/>
          <p14:tracePt t="28420" x="3492500" y="2349500"/>
          <p14:tracePt t="28427" x="3498850" y="2349500"/>
          <p14:tracePt t="28439" x="3502025" y="2349500"/>
          <p14:tracePt t="28456" x="3517900" y="2349500"/>
          <p14:tracePt t="28473" x="3527425" y="2349500"/>
          <p14:tracePt t="28489" x="3543300" y="2349500"/>
          <p14:tracePt t="28507" x="3556000" y="2349500"/>
          <p14:tracePt t="28523" x="3568700" y="2349500"/>
          <p14:tracePt t="28539" x="3597275" y="2330450"/>
          <p14:tracePt t="28555" x="3660775" y="2317750"/>
          <p14:tracePt t="28572" x="3689350" y="2311400"/>
          <p14:tracePt t="28589" x="3733800" y="2305050"/>
          <p14:tracePt t="28605" x="3775075" y="2298700"/>
          <p14:tracePt t="28622" x="3813175" y="2298700"/>
          <p14:tracePt t="28639" x="3857625" y="2298700"/>
          <p14:tracePt t="28656" x="3927475" y="2298700"/>
          <p14:tracePt t="28673" x="3994150" y="2298700"/>
          <p14:tracePt t="28689" x="4067175" y="2298700"/>
          <p14:tracePt t="28706" x="4184650" y="2289175"/>
          <p14:tracePt t="28723" x="4279900" y="2273300"/>
          <p14:tracePt t="28740" x="4375150" y="2257425"/>
          <p14:tracePt t="28756" x="4508500" y="2241550"/>
          <p14:tracePt t="28773" x="4578350" y="2241550"/>
          <p14:tracePt t="28790" x="4645025" y="2241550"/>
          <p14:tracePt t="28806" x="4762500" y="2241550"/>
          <p14:tracePt t="28822" x="4835525" y="2244725"/>
          <p14:tracePt t="28839" x="4911725" y="2270125"/>
          <p14:tracePt t="28856" x="5032375" y="2276475"/>
          <p14:tracePt t="28872" x="5114925" y="2276475"/>
          <p14:tracePt t="28890" x="5172075" y="2276475"/>
          <p14:tracePt t="28907" x="5257800" y="2276475"/>
          <p14:tracePt t="28923" x="5302250" y="2276475"/>
          <p14:tracePt t="28940" x="5362575" y="2273300"/>
          <p14:tracePt t="28956" x="5464175" y="2251075"/>
          <p14:tracePt t="28972" x="5537200" y="2251075"/>
          <p14:tracePt t="28989" x="5607050" y="2251075"/>
          <p14:tracePt t="29006" x="5692775" y="2251075"/>
          <p14:tracePt t="29023" x="5781675" y="2251075"/>
          <p14:tracePt t="29040" x="5842000" y="2254250"/>
          <p14:tracePt t="29057" x="5956300" y="2286000"/>
          <p14:tracePt t="29074" x="6042025" y="2301875"/>
          <p14:tracePt t="29089" x="6089650" y="2308225"/>
          <p14:tracePt t="29687" x="6108700" y="2305050"/>
          <p14:tracePt t="29694" x="6121400" y="2298700"/>
          <p14:tracePt t="29707" x="6137275" y="2289175"/>
          <p14:tracePt t="29723" x="6153150" y="2282825"/>
          <p14:tracePt t="29740" x="6162675" y="2282825"/>
          <p14:tracePt t="29789" x="6162675" y="2279650"/>
          <p14:tracePt t="29823" x="6162675" y="2257425"/>
          <p14:tracePt t="29840" x="6159500" y="2247900"/>
          <p14:tracePt t="29857" x="6140450" y="2238375"/>
          <p14:tracePt t="29873" x="6130925" y="2235200"/>
          <p14:tracePt t="29889" x="6121400" y="2228850"/>
          <p14:tracePt t="29907" x="6105525" y="2228850"/>
          <p14:tracePt t="29923" x="6086475" y="2228850"/>
          <p14:tracePt t="29939" x="6064250" y="2228850"/>
          <p14:tracePt t="29957" x="6022975" y="2222500"/>
          <p14:tracePt t="29973" x="6000750" y="2222500"/>
          <p14:tracePt t="29990" x="5972175" y="2222500"/>
          <p14:tracePt t="30007" x="5921375" y="2216150"/>
          <p14:tracePt t="30023" x="5892800" y="2216150"/>
          <p14:tracePt t="30039" x="5848350" y="2216150"/>
          <p14:tracePt t="30056" x="5788025" y="2216150"/>
          <p14:tracePt t="30073" x="5749925" y="2203450"/>
          <p14:tracePt t="30089" x="5689600" y="2203450"/>
          <p14:tracePt t="30106" x="5597525" y="2203450"/>
          <p14:tracePt t="30122" x="5524500" y="2197100"/>
          <p14:tracePt t="30139" x="5473700" y="2197100"/>
          <p14:tracePt t="30157" x="5384800" y="2197100"/>
          <p14:tracePt t="30172" x="5324475" y="2190750"/>
          <p14:tracePt t="30189" x="5273675" y="2184400"/>
          <p14:tracePt t="30207" x="5175250" y="2168525"/>
          <p14:tracePt t="30222" x="5121275" y="2168525"/>
          <p14:tracePt t="30239" x="5083175" y="2155825"/>
          <p14:tracePt t="30257" x="5022850" y="2155825"/>
          <p14:tracePt t="30273" x="4978400" y="2155825"/>
          <p14:tracePt t="30289" x="4933950" y="2155825"/>
          <p14:tracePt t="30306" x="4905375" y="2155825"/>
          <p14:tracePt t="30323" x="4857750" y="2155825"/>
          <p14:tracePt t="30339" x="4829175" y="2155825"/>
          <p14:tracePt t="30356" x="4800600" y="2155825"/>
          <p14:tracePt t="30372" x="4759325" y="2155825"/>
          <p14:tracePt t="30389" x="4737100" y="2149475"/>
          <p14:tracePt t="30407" x="4692650" y="2133600"/>
          <p14:tracePt t="30423" x="4664075" y="2127250"/>
          <p14:tracePt t="30439" x="4629150" y="2127250"/>
          <p14:tracePt t="30456" x="4591050" y="2120900"/>
          <p14:tracePt t="30472" x="4537075" y="2120900"/>
          <p14:tracePt t="30489" x="4492625" y="2120900"/>
          <p14:tracePt t="30506" x="4454525" y="2120900"/>
          <p14:tracePt t="30523" x="4413250" y="2114550"/>
          <p14:tracePt t="30539" x="4378325" y="2114550"/>
          <p14:tracePt t="30556" x="4349750" y="2114550"/>
          <p14:tracePt t="30573" x="4302125" y="2114550"/>
          <p14:tracePt t="30589" x="4270375" y="2114550"/>
          <p14:tracePt t="30606" x="4248150" y="2114550"/>
          <p14:tracePt t="30622" x="4213225" y="2120900"/>
          <p14:tracePt t="30639" x="4203700" y="2127250"/>
          <p14:tracePt t="30656" x="4194175" y="2130425"/>
          <p14:tracePt t="30672" x="4181475" y="2143125"/>
          <p14:tracePt t="30689" x="4165600" y="2143125"/>
          <p14:tracePt t="30706" x="4159250" y="2146300"/>
          <p14:tracePt t="30765" x="4156075" y="2146300"/>
          <p14:tracePt t="30801" x="4156075" y="2152650"/>
          <p14:tracePt t="31022" x="4162425" y="2152650"/>
          <p14:tracePt t="31029" x="4165600" y="2152650"/>
          <p14:tracePt t="31038" x="4171950" y="2152650"/>
          <p14:tracePt t="31056" x="4187825" y="2152650"/>
          <p14:tracePt t="31072" x="4235450" y="2165350"/>
          <p14:tracePt t="31089" x="4295775" y="2178050"/>
          <p14:tracePt t="31106" x="4384675" y="2200275"/>
          <p14:tracePt t="31111" x="4432300" y="2209800"/>
          <p14:tracePt t="31126" x="4508500" y="2232025"/>
          <p14:tracePt t="31139" x="4572000" y="2247900"/>
          <p14:tracePt t="31155" x="4610100" y="2266950"/>
          <p14:tracePt t="31173" x="4651375" y="2282825"/>
          <p14:tracePt t="31189" x="4676775" y="2295525"/>
          <p14:tracePt t="31205" x="4705350" y="2301875"/>
          <p14:tracePt t="31223" x="4746625" y="2301875"/>
          <p14:tracePt t="31239" x="4775200" y="2301875"/>
          <p14:tracePt t="31256" x="4803775" y="2301875"/>
          <p14:tracePt t="31273" x="4826000" y="2301875"/>
          <p14:tracePt t="31289" x="4835525" y="2301875"/>
          <p14:tracePt t="31305" x="4845050" y="2301875"/>
          <p14:tracePt t="31322" x="4864100" y="2301875"/>
          <p14:tracePt t="31338" x="4873625" y="2301875"/>
          <p14:tracePt t="31356" x="4883150" y="2301875"/>
          <p14:tracePt t="31372" x="4905375" y="2298700"/>
          <p14:tracePt t="31389" x="4921250" y="2289175"/>
          <p14:tracePt t="31406" x="4937125" y="2279650"/>
          <p14:tracePt t="31422" x="4965700" y="2257425"/>
          <p14:tracePt t="31438" x="4975225" y="2247900"/>
          <p14:tracePt t="31456" x="4984750" y="2235200"/>
          <p14:tracePt t="31472" x="4997450" y="2235200"/>
          <p14:tracePt t="31489" x="5013325" y="2235200"/>
          <p14:tracePt t="31506" x="5019675" y="2235200"/>
          <p14:tracePt t="31738" x="5029200" y="2235200"/>
          <p14:tracePt t="31750" x="5038725" y="2235200"/>
          <p14:tracePt t="31760" x="5083175" y="2235200"/>
          <p14:tracePt t="31772" x="5121275" y="2235200"/>
          <p14:tracePt t="31790" x="5143500" y="2235200"/>
          <p14:tracePt t="31806" x="5172075" y="2238375"/>
          <p14:tracePt t="31823" x="5207000" y="2244725"/>
          <p14:tracePt t="31839" x="5216525" y="2251075"/>
          <p14:tracePt t="31856" x="5232400" y="2251075"/>
          <p14:tracePt t="31872" x="5241925" y="2251075"/>
          <p14:tracePt t="31974" x="5245100" y="2251075"/>
          <p14:tracePt t="31982" x="5251450" y="2251075"/>
          <p14:tracePt t="31989" x="5254625" y="2251075"/>
          <p14:tracePt t="32006" x="5264150" y="2251075"/>
          <p14:tracePt t="32022" x="5302250" y="2251075"/>
          <p14:tracePt t="32039" x="5346700" y="2251075"/>
          <p14:tracePt t="32055" x="5407025" y="2251075"/>
          <p14:tracePt t="32072" x="5502275" y="2251075"/>
          <p14:tracePt t="32089" x="5594350" y="2251075"/>
          <p14:tracePt t="32106" x="5689600" y="2251075"/>
          <p14:tracePt t="32122" x="5794375" y="2251075"/>
          <p14:tracePt t="32139" x="5854700" y="2247900"/>
          <p14:tracePt t="32156" x="5918200" y="2241550"/>
          <p14:tracePt t="32173" x="6007100" y="2225675"/>
          <p14:tracePt t="32189" x="6045200" y="2212975"/>
          <p14:tracePt t="32206" x="6080125" y="2206625"/>
          <p14:tracePt t="32223" x="6124575" y="2181225"/>
          <p14:tracePt t="32239" x="6146800" y="2178050"/>
          <p14:tracePt t="32256" x="6169025" y="2178050"/>
          <p14:tracePt t="32272" x="6184900" y="2178050"/>
          <p14:tracePt t="32289" x="6194425" y="2178050"/>
          <p14:tracePt t="32617" x="6197600" y="2178050"/>
          <p14:tracePt t="32689" x="6197600" y="2171700"/>
          <p14:tracePt t="32702" x="6197600" y="2168525"/>
          <p14:tracePt t="32717" x="6197600" y="2162175"/>
          <p14:tracePt t="32727" x="6197600" y="2155825"/>
          <p14:tracePt t="32740" x="6197600" y="2152650"/>
          <p14:tracePt t="32756" x="6197600" y="2143125"/>
          <p14:tracePt t="32789" x="6188075" y="2120900"/>
          <p14:tracePt t="32823" x="6162675" y="2092325"/>
          <p14:tracePt t="32838" x="6146800" y="2082800"/>
          <p14:tracePt t="32855" x="6115050" y="2070100"/>
          <p14:tracePt t="32872" x="6092825" y="2057400"/>
          <p14:tracePt t="32889" x="6048375" y="2032000"/>
          <p14:tracePt t="32906" x="6026150" y="2022475"/>
          <p14:tracePt t="32923" x="6003925" y="2022475"/>
          <p14:tracePt t="32939" x="5994400" y="2022475"/>
          <p14:tracePt t="32955" x="5984875" y="2022475"/>
          <p14:tracePt t="32972" x="5969000" y="2022475"/>
          <p14:tracePt t="32989" x="5956300" y="2022475"/>
          <p14:tracePt t="33005" x="5940425" y="2022475"/>
          <p14:tracePt t="33022" x="5911850" y="2022475"/>
          <p14:tracePt t="33039" x="5880100" y="2022475"/>
          <p14:tracePt t="33056" x="5854700" y="2022475"/>
          <p14:tracePt t="33072" x="5842000" y="2028825"/>
          <p14:tracePt t="33088" x="5826125" y="2028825"/>
          <p14:tracePt t="33105" x="5810250" y="2044700"/>
          <p14:tracePt t="33122" x="5797550" y="2044700"/>
          <p14:tracePt t="33139" x="5784850" y="2054225"/>
          <p14:tracePt t="33156" x="5775325" y="2060575"/>
          <p14:tracePt t="33172" x="5759450" y="2070100"/>
          <p14:tracePt t="33175" x="5753100" y="2070100"/>
          <p14:tracePt t="33189" x="5743575" y="2070100"/>
          <p14:tracePt t="33206" x="5734050" y="2073275"/>
          <p14:tracePt t="33222" x="5724525" y="2079625"/>
          <p14:tracePt t="33239" x="5695950" y="2092325"/>
          <p14:tracePt t="33255" x="5680075" y="2098675"/>
          <p14:tracePt t="33271" x="5651500" y="2108200"/>
          <p14:tracePt t="33289" x="5616575" y="2114550"/>
          <p14:tracePt t="33305" x="5588000" y="2114550"/>
          <p14:tracePt t="33322" x="5565775" y="2120900"/>
          <p14:tracePt t="33339" x="5549900" y="2120900"/>
          <p14:tracePt t="33355" x="5537200" y="2120900"/>
          <p14:tracePt t="33372" x="5527675" y="2120900"/>
          <p14:tracePt t="33389" x="5514975" y="2127250"/>
          <p14:tracePt t="33405" x="5514975" y="2130425"/>
          <p14:tracePt t="33423" x="5514975" y="2136775"/>
          <p14:tracePt t="33439" x="5514975" y="2149475"/>
          <p14:tracePt t="33456" x="5514975" y="2155825"/>
          <p14:tracePt t="33472" x="5514975" y="2159000"/>
          <p14:tracePt t="33489" x="5518150" y="2159000"/>
          <p14:tracePt t="33505" x="5527675" y="2159000"/>
          <p14:tracePt t="33522" x="5534025" y="2159000"/>
          <p14:tracePt t="33538" x="5553075" y="2159000"/>
          <p14:tracePt t="33555" x="5562600" y="2159000"/>
          <p14:tracePt t="33572" x="5578475" y="2159000"/>
          <p14:tracePt t="33588" x="5616575" y="2159000"/>
          <p14:tracePt t="33605" x="5664200" y="2155825"/>
          <p14:tracePt t="33621" x="5699125" y="2149475"/>
          <p14:tracePt t="33639" x="5756275" y="2143125"/>
          <p14:tracePt t="33655" x="5784850" y="2143125"/>
          <p14:tracePt t="33671" x="5807075" y="2143125"/>
          <p14:tracePt t="33688" x="5845175" y="2143125"/>
          <p14:tracePt t="33705" x="5857875" y="2143125"/>
          <p14:tracePt t="33722" x="5867400" y="2143125"/>
          <p14:tracePt t="33739" x="5880100" y="2143125"/>
          <p14:tracePt t="33756" x="5895975" y="2143125"/>
          <p14:tracePt t="33772" x="5905500" y="2143125"/>
          <p14:tracePt t="33788" x="5924550" y="2146300"/>
          <p14:tracePt t="33805" x="5946775" y="2146300"/>
          <p14:tracePt t="33822" x="5962650" y="2146300"/>
          <p14:tracePt t="33839" x="6003925" y="2159000"/>
          <p14:tracePt t="34384" x="6010275" y="2159000"/>
          <p14:tracePt t="34396" x="6019800" y="2159000"/>
          <p14:tracePt t="34405" x="6022975" y="2159000"/>
          <p14:tracePt t="34422" x="6032500" y="2155825"/>
          <p14:tracePt t="34439" x="6054725" y="2139950"/>
          <p14:tracePt t="34455" x="6070600" y="2130425"/>
          <p14:tracePt t="34472" x="6099175" y="2117725"/>
          <p14:tracePt t="34505" x="6254750" y="2105025"/>
          <p14:tracePt t="34540" x="6394450" y="2105025"/>
          <p14:tracePt t="34556" x="6429375" y="2105025"/>
          <p14:tracePt t="34573" x="6480175" y="2105025"/>
          <p14:tracePt t="34589" x="6534150" y="2105025"/>
          <p14:tracePt t="34605" x="6572250" y="2105025"/>
          <p14:tracePt t="34621" x="6594475" y="2105025"/>
          <p14:tracePt t="34639" x="6642100" y="2105025"/>
          <p14:tracePt t="34655" x="6664325" y="2105025"/>
          <p14:tracePt t="34671" x="6692900" y="2105025"/>
          <p14:tracePt t="34689" x="6721475" y="2105025"/>
          <p14:tracePt t="34706" x="6734175" y="2105025"/>
          <p14:tracePt t="34722" x="6743700" y="2105025"/>
          <p14:tracePt t="34739" x="6759575" y="2105025"/>
          <p14:tracePt t="34819" x="6765925" y="2114550"/>
          <p14:tracePt t="34840" x="6765925" y="2117725"/>
          <p14:tracePt t="34848" x="6769100" y="2124075"/>
          <p14:tracePt t="34856" x="6775450" y="2127250"/>
          <p14:tracePt t="34872" x="6784975" y="2136775"/>
          <p14:tracePt t="34889" x="6794500" y="2146300"/>
          <p14:tracePt t="34906" x="6804025" y="2152650"/>
          <p14:tracePt t="34922" x="6810375" y="2152650"/>
          <p14:tracePt t="34983" x="6810375" y="2159000"/>
          <p14:tracePt t="34991" x="6810375" y="2162175"/>
          <p14:tracePt t="35005" x="6810375" y="2171700"/>
          <p14:tracePt t="35022" x="6810375" y="2181225"/>
          <p14:tracePt t="35039" x="6810375" y="2190750"/>
          <p14:tracePt t="35055" x="6810375" y="2206625"/>
          <p14:tracePt t="35072" x="6810375" y="2212975"/>
          <p14:tracePt t="35089" x="6810375" y="2216150"/>
          <p14:tracePt t="35122" x="6807200" y="2222500"/>
          <p14:tracePt t="35140" x="6804025" y="2232025"/>
          <p14:tracePt t="35156" x="6797675" y="2235200"/>
          <p14:tracePt t="35172" x="6797675" y="2241550"/>
          <p14:tracePt t="35188" x="6794500" y="2251075"/>
          <p14:tracePt t="35205" x="6778625" y="2257425"/>
          <p14:tracePt t="35222" x="6772275" y="2260600"/>
          <p14:tracePt t="35226" x="6769100" y="2260600"/>
          <p14:tracePt t="35240" x="6762750" y="2260600"/>
          <p14:tracePt t="35256" x="6759575" y="2260600"/>
          <p14:tracePt t="35272" x="6746875" y="2260600"/>
          <p14:tracePt t="35289" x="6737350" y="2260600"/>
          <p14:tracePt t="35305" x="6724650" y="2260600"/>
          <p14:tracePt t="35322" x="6715125" y="2260600"/>
          <p14:tracePt t="35340" x="6699250" y="2260600"/>
          <p14:tracePt t="35355" x="6689725" y="2254250"/>
          <p14:tracePt t="35372" x="6673850" y="2238375"/>
          <p14:tracePt t="35390" x="6657975" y="2225675"/>
          <p14:tracePt t="35406" x="6648450" y="2209800"/>
          <p14:tracePt t="35422" x="6638925" y="2193925"/>
          <p14:tracePt t="35439" x="6616700" y="2178050"/>
          <p14:tracePt t="35455" x="6607175" y="2168525"/>
          <p14:tracePt t="35472" x="6597650" y="2159000"/>
          <p14:tracePt t="35490" x="6575425" y="2146300"/>
          <p14:tracePt t="35540" x="6572250" y="2146300"/>
          <p14:tracePt t="35554" x="6565900" y="2146300"/>
          <p14:tracePt t="35583" x="6562725" y="2146300"/>
          <p14:tracePt t="35612" x="6556375" y="2146300"/>
          <p14:tracePt t="35705" x="6559550" y="2146300"/>
          <p14:tracePt t="35711" x="6562725" y="2146300"/>
          <p14:tracePt t="35721" x="6569075" y="2149475"/>
          <p14:tracePt t="35739" x="6584950" y="2149475"/>
          <p14:tracePt t="35742" x="6588125" y="2149475"/>
          <p14:tracePt t="35756" x="6597650" y="2149475"/>
          <p14:tracePt t="35772" x="6604000" y="2149475"/>
          <p14:tracePt t="35789" x="6613525" y="2149475"/>
          <p14:tracePt t="35805" x="6632575" y="2149475"/>
          <p14:tracePt t="35822" x="6642100" y="2159000"/>
          <p14:tracePt t="35838" x="6651625" y="2165350"/>
          <p14:tracePt t="35855" x="6661150" y="2168525"/>
          <p14:tracePt t="35872" x="6661150" y="2174875"/>
          <p14:tracePt t="35889" x="6667500" y="2174875"/>
          <p14:tracePt t="35905" x="6667500" y="2178050"/>
          <p14:tracePt t="35955" x="6673850" y="2178050"/>
          <p14:tracePt t="36170" x="6683375" y="2184400"/>
          <p14:tracePt t="36179" x="6696075" y="2190750"/>
          <p14:tracePt t="36193" x="6734175" y="2203450"/>
          <p14:tracePt t="36206" x="6769100" y="2209800"/>
          <p14:tracePt t="36222" x="6813550" y="2209800"/>
          <p14:tracePt t="36255" x="6886575" y="2225675"/>
          <p14:tracePt t="36289" x="6937375" y="2232025"/>
          <p14:tracePt t="36305" x="6969125" y="2232025"/>
          <p14:tracePt t="36322" x="6991350" y="2232025"/>
          <p14:tracePt t="36339" x="7013575" y="2232025"/>
          <p14:tracePt t="36355" x="7061200" y="2232025"/>
          <p14:tracePt t="36372" x="7092950" y="2232025"/>
          <p14:tracePt t="36388" x="7112000" y="2232025"/>
          <p14:tracePt t="36405" x="7146925" y="2232025"/>
          <p14:tracePt t="36422" x="7156450" y="2232025"/>
          <p14:tracePt t="36439" x="7165975" y="2232025"/>
          <p14:tracePt t="36455" x="7181850" y="2232025"/>
          <p14:tracePt t="36563" x="7191375" y="2232025"/>
          <p14:tracePt t="36599" x="7197725" y="2232025"/>
          <p14:tracePt t="37085" x="7213600" y="2219325"/>
          <p14:tracePt t="37093" x="7248525" y="2206625"/>
          <p14:tracePt t="37106" x="7350125" y="2171700"/>
          <p14:tracePt t="37122" x="7477125" y="2155825"/>
          <p14:tracePt t="37139" x="7651750" y="2136775"/>
          <p14:tracePt t="37156" x="7905750" y="2101850"/>
          <p14:tracePt t="37173" x="8042275" y="2101850"/>
          <p14:tracePt t="37205" x="8267700" y="2120900"/>
          <p14:tracePt t="37238" x="8343900" y="2133600"/>
          <p14:tracePt t="37255" x="8356600" y="2139950"/>
          <p14:tracePt t="37271" x="8369300" y="2139950"/>
          <p14:tracePt t="37485" x="8359775" y="2143125"/>
          <p14:tracePt t="37492" x="8334375" y="2149475"/>
          <p14:tracePt t="37505" x="8302625" y="2155825"/>
          <p14:tracePt t="37521" x="8267700" y="2162175"/>
          <p14:tracePt t="37538" x="8229600" y="2174875"/>
          <p14:tracePt t="37556" x="8172450" y="2187575"/>
          <p14:tracePt t="37572" x="8128000" y="2193925"/>
          <p14:tracePt t="37589" x="8083550" y="2200275"/>
          <p14:tracePt t="37605" x="8020050" y="2212975"/>
          <p14:tracePt t="37621" x="7985125" y="2212975"/>
          <p14:tracePt t="37638" x="7947025" y="2219325"/>
          <p14:tracePt t="37656" x="7883525" y="2219325"/>
          <p14:tracePt t="37672" x="7854950" y="2219325"/>
          <p14:tracePt t="37688" x="7820025" y="2219325"/>
          <p14:tracePt t="37706" x="7778750" y="2216150"/>
          <p14:tracePt t="37722" x="7756525" y="2209800"/>
          <p14:tracePt t="37739" x="7731125" y="2206625"/>
          <p14:tracePt t="37756" x="7705725" y="2200275"/>
          <p14:tracePt t="37772" x="7696200" y="2197100"/>
          <p14:tracePt t="37788" x="7683500" y="2197100"/>
          <p14:tracePt t="37805" x="7670800" y="2197100"/>
          <p14:tracePt t="37822" x="7654925" y="2197100"/>
          <p14:tracePt t="37839" x="7648575" y="2197100"/>
          <p14:tracePt t="37856" x="7648575" y="2184400"/>
          <p14:tracePt t="37872" x="7645400" y="2184400"/>
          <p14:tracePt t="37889" x="7639050" y="2184400"/>
          <p14:tracePt t="37905" x="7635875" y="2184400"/>
          <p14:tracePt t="37965" x="7635875" y="2181225"/>
          <p14:tracePt t="38043" x="7642225" y="2181225"/>
          <p14:tracePt t="38049" x="7645400" y="2181225"/>
          <p14:tracePt t="38056" x="7658100" y="2181225"/>
          <p14:tracePt t="38071" x="7702550" y="2181225"/>
          <p14:tracePt t="38089" x="7743825" y="2181225"/>
          <p14:tracePt t="38107" x="7778750" y="2181225"/>
          <p14:tracePt t="38122" x="7794625" y="2181225"/>
          <p14:tracePt t="38138" x="7816850" y="2181225"/>
          <p14:tracePt t="38155" x="7826375" y="2181225"/>
          <p14:tracePt t="38171" x="7829550" y="2181225"/>
          <p14:tracePt t="38201" x="7835900" y="2181225"/>
          <p14:tracePt t="38215" x="7839075" y="2181225"/>
          <p14:tracePt t="38223" x="7845425" y="2181225"/>
          <p14:tracePt t="38239" x="7861300" y="2181225"/>
          <p14:tracePt t="38257" x="7886700" y="2181225"/>
          <p14:tracePt t="38272" x="7915275" y="2181225"/>
          <p14:tracePt t="38288" x="7937500" y="2174875"/>
          <p14:tracePt t="38305" x="7969250" y="2162175"/>
          <p14:tracePt t="38321" x="8001000" y="2162175"/>
          <p14:tracePt t="38338" x="8010525" y="2162175"/>
          <p14:tracePt t="38355" x="8026400" y="2162175"/>
          <p14:tracePt t="38371" x="8042275" y="2162175"/>
          <p14:tracePt t="38388" x="8051800" y="2162175"/>
          <p14:tracePt t="38422" x="8054975" y="2162175"/>
          <p14:tracePt t="38671" x="8048625" y="2162175"/>
          <p14:tracePt t="38678" x="8039100" y="2162175"/>
          <p14:tracePt t="38688" x="8032750" y="2162175"/>
          <p14:tracePt t="38721" x="8013700" y="2168525"/>
          <p14:tracePt t="38780" x="8010525" y="2168525"/>
          <p14:tracePt t="39059" x="8010525" y="2174875"/>
          <p14:tracePt t="39087" x="8010525" y="2184400"/>
          <p14:tracePt t="41631" x="8004175" y="2197100"/>
          <p14:tracePt t="41638" x="8004175" y="2206625"/>
          <p14:tracePt t="41654" x="8007350" y="2244725"/>
          <p14:tracePt t="41671" x="8067675" y="2295525"/>
          <p14:tracePt t="41688" x="8328025" y="2381250"/>
          <p14:tracePt t="41705" x="8556625" y="2400300"/>
          <p14:tracePt t="41721" x="8750300" y="2400300"/>
          <p14:tracePt t="42025" x="9099550" y="2295525"/>
          <p14:tracePt t="42031" x="9017000" y="2295525"/>
          <p14:tracePt t="42039" x="8937625" y="2286000"/>
          <p14:tracePt t="42054" x="8734425" y="2286000"/>
          <p14:tracePt t="42071" x="8550275" y="2286000"/>
          <p14:tracePt t="42088" x="8181975" y="2311400"/>
          <p14:tracePt t="42121" x="7727950" y="2397125"/>
          <p14:tracePt t="42155" x="7156450" y="2473325"/>
          <p14:tracePt t="42172" x="6937375" y="2492375"/>
          <p14:tracePt t="42188" x="6638925" y="2530475"/>
          <p14:tracePt t="42205" x="6454775" y="2549525"/>
          <p14:tracePt t="42221" x="6280150" y="2565400"/>
          <p14:tracePt t="42239" x="6083300" y="2593975"/>
          <p14:tracePt t="42255" x="5984875" y="2625725"/>
          <p14:tracePt t="42271" x="5908675" y="2638425"/>
          <p14:tracePt t="42288" x="5851525" y="2657475"/>
          <p14:tracePt t="42304" x="5835650" y="2670175"/>
          <p14:tracePt t="42540" x="5718175" y="2635250"/>
          <p14:tracePt t="42554" x="5400675" y="2568575"/>
          <p14:tracePt t="42571" x="5032375" y="2530475"/>
          <p14:tracePt t="42590" x="4492625" y="2530475"/>
          <p14:tracePt t="42606" x="4203700" y="2540000"/>
          <p14:tracePt t="42621" x="3949700" y="2540000"/>
          <p14:tracePt t="42637" x="3743325" y="2540000"/>
          <p14:tracePt t="42655" x="3448050" y="2533650"/>
          <p14:tracePt t="42671" x="3295650" y="2514600"/>
          <p14:tracePt t="42688" x="3067050" y="2505075"/>
          <p14:tracePt t="42704" x="2930525" y="2505075"/>
          <p14:tracePt t="42721" x="2790825" y="2505075"/>
          <p14:tracePt t="42738" x="2597150" y="2505075"/>
          <p14:tracePt t="42755" x="2505075" y="2505075"/>
          <p14:tracePt t="42771" x="2428875" y="2498725"/>
          <p14:tracePt t="42788" x="2339975" y="2476500"/>
          <p14:tracePt t="42804" x="2276475" y="2463800"/>
          <p14:tracePt t="42821" x="2222500" y="2457450"/>
          <p14:tracePt t="42838" x="2162175" y="2457450"/>
          <p14:tracePt t="42855" x="2133600" y="2457450"/>
          <p14:tracePt t="42871" x="2117725" y="2457450"/>
          <p14:tracePt t="42889" x="2101850" y="2457450"/>
          <p14:tracePt t="42905" x="2092325" y="2457450"/>
          <p14:tracePt t="42922" x="2076450" y="2457450"/>
          <p14:tracePt t="42939" x="2060575" y="2457450"/>
          <p14:tracePt t="42955" x="2051050" y="2451100"/>
          <p14:tracePt t="42971" x="2041525" y="2447925"/>
          <p14:tracePt t="42988" x="2016125" y="2447925"/>
          <p14:tracePt t="43005" x="1993900" y="2441575"/>
          <p14:tracePt t="43021" x="1965325" y="2441575"/>
          <p14:tracePt t="43039" x="1933575" y="2441575"/>
          <p14:tracePt t="43055" x="1901825" y="2441575"/>
          <p14:tracePt t="43071" x="1879600" y="2441575"/>
          <p14:tracePt t="43088" x="1851025" y="2441575"/>
          <p14:tracePt t="43105" x="1819275" y="2441575"/>
          <p14:tracePt t="43121" x="1803400" y="2441575"/>
          <p14:tracePt t="43139" x="1787525" y="2441575"/>
          <p14:tracePt t="43155" x="1778000" y="2441575"/>
          <p14:tracePt t="43369" x="1781175" y="2441575"/>
          <p14:tracePt t="43382" x="1790700" y="2441575"/>
          <p14:tracePt t="43391" x="1793875" y="2441575"/>
          <p14:tracePt t="43405" x="1803400" y="2441575"/>
          <p14:tracePt t="43421" x="1831975" y="2441575"/>
          <p14:tracePt t="43437" x="1854200" y="2441575"/>
          <p14:tracePt t="43454" x="1895475" y="2441575"/>
          <p14:tracePt t="43471" x="1914525" y="2441575"/>
          <p14:tracePt t="43488" x="1939925" y="2441575"/>
          <p14:tracePt t="43505" x="1958975" y="2441575"/>
          <p14:tracePt t="43521" x="1968500" y="2441575"/>
          <p14:tracePt t="43537" x="1984375" y="2441575"/>
          <p14:tracePt t="43554" x="2000250" y="2441575"/>
          <p14:tracePt t="43571" x="2012950" y="2441575"/>
          <p14:tracePt t="43588" x="2028825" y="2441575"/>
          <p14:tracePt t="43604" x="2044700" y="2441575"/>
          <p14:tracePt t="43621" x="2060575" y="2441575"/>
          <p14:tracePt t="43638" x="2070100" y="2441575"/>
          <p14:tracePt t="43654" x="2095500" y="2438400"/>
          <p14:tracePt t="43670" x="2105025" y="2438400"/>
          <p14:tracePt t="43687" x="2120900" y="2438400"/>
          <p14:tracePt t="43704" x="2139950" y="2438400"/>
          <p14:tracePt t="43721" x="2149475" y="2438400"/>
          <p14:tracePt t="43738" x="2159000" y="2438400"/>
          <p14:tracePt t="43754" x="2178050" y="2438400"/>
          <p14:tracePt t="43771" x="2184400" y="2438400"/>
          <p14:tracePt t="43804" x="2190750" y="2438400"/>
          <p14:tracePt t="43821" x="2193925" y="2438400"/>
          <p14:tracePt t="43838" x="2200275" y="2438400"/>
          <p14:tracePt t="43856" x="2203450" y="2438400"/>
          <p14:tracePt t="43948" x="2209800" y="2438400"/>
          <p14:tracePt t="43955" x="2212975" y="2438400"/>
          <p14:tracePt t="43971" x="2219325" y="2438400"/>
          <p14:tracePt t="43988" x="2235200" y="2438400"/>
          <p14:tracePt t="44004" x="2238375" y="2438400"/>
          <p14:tracePt t="44021" x="2247900" y="2438400"/>
          <p14:tracePt t="44038" x="2254250" y="2438400"/>
          <p14:tracePt t="44055" x="2266950" y="2438400"/>
          <p14:tracePt t="44071" x="2282825" y="2432050"/>
          <p14:tracePt t="44088" x="2305050" y="2432050"/>
          <p14:tracePt t="44104" x="2368550" y="2432050"/>
          <p14:tracePt t="44121" x="2419350" y="2432050"/>
          <p14:tracePt t="44138" x="2482850" y="2435225"/>
          <p14:tracePt t="44155" x="2587625" y="2441575"/>
          <p14:tracePt t="44171" x="2701925" y="2441575"/>
          <p14:tracePt t="44188" x="2784475" y="2441575"/>
          <p14:tracePt t="44204" x="2901950" y="2451100"/>
          <p14:tracePt t="44221" x="2997200" y="2451100"/>
          <p14:tracePt t="44238" x="3079750" y="2457450"/>
          <p14:tracePt t="44255" x="3168650" y="2470150"/>
          <p14:tracePt t="44271" x="3219450" y="2470150"/>
          <p14:tracePt t="44287" x="3254375" y="2470150"/>
          <p14:tracePt t="44304" x="3317875" y="2470150"/>
          <p14:tracePt t="44321" x="3368675" y="2470150"/>
          <p14:tracePt t="44337" x="3413125" y="2470150"/>
          <p14:tracePt t="44355" x="3482975" y="2460625"/>
          <p14:tracePt t="44371" x="3527425" y="2460625"/>
          <p14:tracePt t="44388" x="3565525" y="2460625"/>
          <p14:tracePt t="44404" x="3629025" y="2447925"/>
          <p14:tracePt t="44421" x="3663950" y="2441575"/>
          <p14:tracePt t="44438" x="3702050" y="2422525"/>
          <p14:tracePt t="44455" x="3759200" y="2413000"/>
          <p14:tracePt t="44471" x="3797300" y="2406650"/>
          <p14:tracePt t="44488" x="3825875" y="2406650"/>
          <p14:tracePt t="44504" x="3867150" y="2406650"/>
          <p14:tracePt t="44520" x="3895725" y="2406650"/>
          <p14:tracePt t="44537" x="3917950" y="2406650"/>
          <p14:tracePt t="44555" x="3937000" y="2406650"/>
          <p14:tracePt t="44571" x="3959225" y="2406650"/>
          <p14:tracePt t="44588" x="3981450" y="2400300"/>
          <p14:tracePt t="44605" x="4032250" y="2387600"/>
          <p14:tracePt t="44621" x="4076700" y="2374900"/>
          <p14:tracePt t="44638" x="4114800" y="2355850"/>
          <p14:tracePt t="44654" x="4162425" y="2343150"/>
          <p14:tracePt t="44671" x="4178300" y="2339975"/>
          <p14:tracePt t="44687" x="4194175" y="2333625"/>
          <p14:tracePt t="44705" x="4210050" y="2333625"/>
          <p14:tracePt t="44827" x="4206875" y="2330450"/>
          <p14:tracePt t="44842" x="4197350" y="2317750"/>
          <p14:tracePt t="44855" x="4168775" y="2301875"/>
          <p14:tracePt t="44872" x="4114800" y="2289175"/>
          <p14:tracePt t="44888" x="4051300" y="2273300"/>
          <p14:tracePt t="44892" x="4022725" y="2266950"/>
          <p14:tracePt t="44907" x="3962400" y="2260600"/>
          <p14:tracePt t="44921" x="3902075" y="2260600"/>
          <p14:tracePt t="44937" x="3819525" y="2260600"/>
          <p14:tracePt t="44954" x="3714750" y="2260600"/>
          <p14:tracePt t="44970" x="3654425" y="2260600"/>
          <p14:tracePt t="44987" x="3594100" y="2260600"/>
          <p14:tracePt t="45005" x="3508375" y="2263775"/>
          <p14:tracePt t="45022" x="3448050" y="2263775"/>
          <p14:tracePt t="45038" x="3400425" y="2276475"/>
          <p14:tracePt t="45055" x="3346450" y="2289175"/>
          <p14:tracePt t="45071" x="3321050" y="2308225"/>
          <p14:tracePt t="45087" x="3289300" y="2317750"/>
          <p14:tracePt t="45105" x="3263900" y="2324100"/>
          <p14:tracePt t="45120" x="3254375" y="2330450"/>
          <p14:tracePt t="45138" x="3238500" y="2336800"/>
          <p14:tracePt t="45155" x="3222625" y="2336800"/>
          <p14:tracePt t="45171" x="3213100" y="2339975"/>
          <p14:tracePt t="45188" x="3209925" y="2346325"/>
          <p14:tracePt t="45205" x="3209925" y="2349500"/>
          <p14:tracePt t="45220" x="3209925" y="2365375"/>
          <p14:tracePt t="45237" x="3209925" y="2374900"/>
          <p14:tracePt t="45255" x="3209925" y="2390775"/>
          <p14:tracePt t="45271" x="3209925" y="2400300"/>
          <p14:tracePt t="45288" x="3216275" y="2416175"/>
          <p14:tracePt t="45309" x="3257550" y="2425700"/>
          <p14:tracePt t="45320" x="3302000" y="2432050"/>
          <p14:tracePt t="45337" x="3375025" y="2447925"/>
          <p14:tracePt t="45354" x="3460750" y="2460625"/>
          <p14:tracePt t="45370" x="3629025" y="2495550"/>
          <p14:tracePt t="45387" x="3746500" y="2511425"/>
          <p14:tracePt t="45404" x="3841750" y="2527300"/>
          <p14:tracePt t="45407" x="3879850" y="2536825"/>
          <p14:tracePt t="45421" x="3943350" y="2543175"/>
          <p14:tracePt t="45438" x="4003675" y="2549525"/>
          <p14:tracePt t="45456" x="4089400" y="2549525"/>
          <p14:tracePt t="45471" x="4149725" y="2549525"/>
          <p14:tracePt t="45487" x="4194175" y="2546350"/>
          <p14:tracePt t="45505" x="4257675" y="2533650"/>
          <p14:tracePt t="45521" x="4302125" y="2533650"/>
          <p14:tracePt t="45537" x="4346575" y="2527300"/>
          <p14:tracePt t="45554" x="4391025" y="2514600"/>
          <p14:tracePt t="45571" x="4460875" y="2514600"/>
          <p14:tracePt t="45587" x="4498975" y="2514600"/>
          <p14:tracePt t="45604" x="4527550" y="2514600"/>
          <p14:tracePt t="45620" x="4587875" y="2514600"/>
          <p14:tracePt t="45637" x="4641850" y="2514600"/>
          <p14:tracePt t="45654" x="4708525" y="2514600"/>
          <p14:tracePt t="45670" x="4883150" y="2514600"/>
          <p14:tracePt t="45687" x="5010150" y="2514600"/>
          <p14:tracePt t="45704" x="5133975" y="2514600"/>
          <p14:tracePt t="45721" x="5286375" y="2514600"/>
          <p14:tracePt t="45737" x="5346700" y="2514600"/>
          <p14:tracePt t="45754" x="5400675" y="2514600"/>
          <p14:tracePt t="45770" x="5461000" y="2514600"/>
          <p14:tracePt t="45788" x="5521325" y="2514600"/>
          <p14:tracePt t="45805" x="5581650" y="2514600"/>
          <p14:tracePt t="45821" x="5667375" y="2514600"/>
          <p14:tracePt t="45838" x="5727700" y="2517775"/>
          <p14:tracePt t="45854" x="5772150" y="2524125"/>
          <p14:tracePt t="45870" x="5851525" y="2524125"/>
          <p14:tracePt t="45887" x="5886450" y="2524125"/>
          <p14:tracePt t="45904" x="5915025" y="2524125"/>
          <p14:tracePt t="45906" x="5927725" y="2524125"/>
          <p14:tracePt t="45920" x="5943600" y="2524125"/>
          <p14:tracePt t="45937" x="5959475" y="2524125"/>
          <p14:tracePt t="45954" x="5969000" y="2524125"/>
          <p14:tracePt t="45971" x="5978525" y="2524125"/>
          <p14:tracePt t="45988" x="5978525" y="2517775"/>
          <p14:tracePt t="46004" x="5978525" y="2508250"/>
          <p14:tracePt t="46020" x="5978525" y="2489200"/>
          <p14:tracePt t="46037" x="5975350" y="2479675"/>
          <p14:tracePt t="46054" x="5965825" y="2470150"/>
          <p14:tracePt t="46070" x="5930900" y="2447925"/>
          <p14:tracePt t="46088" x="5908675" y="2435225"/>
          <p14:tracePt t="46105" x="5864225" y="2422525"/>
          <p14:tracePt t="46121" x="5756275" y="2368550"/>
          <p14:tracePt t="46138" x="5648325" y="2343150"/>
          <p14:tracePt t="46154" x="5562600" y="2327275"/>
          <p14:tracePt t="46170" x="5419725" y="2305050"/>
          <p14:tracePt t="46187" x="5289550" y="2279650"/>
          <p14:tracePt t="46204" x="5194300" y="2270125"/>
          <p14:tracePt t="46220" x="5076825" y="2270125"/>
          <p14:tracePt t="46237" x="5013325" y="2257425"/>
          <p14:tracePt t="46254" x="4962525" y="2247900"/>
          <p14:tracePt t="46270" x="4864100" y="2235200"/>
          <p14:tracePt t="46287" x="4803775" y="2235200"/>
          <p14:tracePt t="46304" x="4740275" y="2228850"/>
          <p14:tracePt t="46321" x="4657725" y="2228850"/>
          <p14:tracePt t="46338" x="4603750" y="2228850"/>
          <p14:tracePt t="46354" x="4546600" y="2228850"/>
          <p14:tracePt t="46371" x="4476750" y="2228850"/>
          <p14:tracePt t="46387" x="4429125" y="2238375"/>
          <p14:tracePt t="46404" x="4406900" y="2251075"/>
          <p14:tracePt t="46421" x="4343400" y="2263775"/>
          <p14:tracePt t="46438" x="4298950" y="2276475"/>
          <p14:tracePt t="46454" x="4235450" y="2289175"/>
          <p14:tracePt t="46470" x="4143375" y="2311400"/>
          <p14:tracePt t="46487" x="4092575" y="2324100"/>
          <p14:tracePt t="46504" x="4054475" y="2336800"/>
          <p14:tracePt t="46521" x="4003675" y="2362200"/>
          <p14:tracePt t="46537" x="3971925" y="2371725"/>
          <p14:tracePt t="46554" x="3949700" y="2378075"/>
          <p14:tracePt t="46571" x="3908425" y="2384425"/>
          <p14:tracePt t="46587" x="3898900" y="2390775"/>
          <p14:tracePt t="46604" x="3889375" y="2393950"/>
          <p14:tracePt t="46620" x="3876675" y="2403475"/>
          <p14:tracePt t="46637" x="3857625" y="2419350"/>
          <p14:tracePt t="46654" x="3854450" y="2432050"/>
          <p14:tracePt t="46670" x="3854450" y="2444750"/>
          <p14:tracePt t="46687" x="3854450" y="2454275"/>
          <p14:tracePt t="46704" x="3854450" y="2470150"/>
          <p14:tracePt t="46720" x="3854450" y="2479675"/>
          <p14:tracePt t="46737" x="3870325" y="2486025"/>
          <p14:tracePt t="46754" x="3879850" y="2489200"/>
          <p14:tracePt t="46771" x="3908425" y="2501900"/>
          <p14:tracePt t="46788" x="3952875" y="2501900"/>
          <p14:tracePt t="46804" x="4006850" y="2520950"/>
          <p14:tracePt t="46820" x="4076700" y="2527300"/>
          <p14:tracePt t="46837" x="4121150" y="2527300"/>
          <p14:tracePt t="46854" x="4143375" y="2527300"/>
          <p14:tracePt t="46871" x="4184650" y="2533650"/>
          <p14:tracePt t="46887" x="4194175" y="2540000"/>
          <p14:tracePt t="46904" x="4210050" y="2540000"/>
          <p14:tracePt t="46921" x="4241800" y="2546350"/>
          <p14:tracePt t="46937" x="4270375" y="2546350"/>
          <p14:tracePt t="46954" x="4314825" y="2552700"/>
          <p14:tracePt t="46971" x="4400550" y="2552700"/>
          <p14:tracePt t="46987" x="4473575" y="2565400"/>
          <p14:tracePt t="47004" x="4533900" y="2571750"/>
          <p14:tracePt t="47020" x="4622800" y="2587625"/>
          <p14:tracePt t="47037" x="4686300" y="2600325"/>
          <p14:tracePt t="47055" x="4740275" y="2613025"/>
          <p14:tracePt t="47071" x="4841875" y="2644775"/>
          <p14:tracePt t="47087" x="4902200" y="2644775"/>
          <p14:tracePt t="47104" x="4962525" y="2651125"/>
          <p14:tracePt t="47120" x="5057775" y="2657475"/>
          <p14:tracePt t="47137" x="5118100" y="2657475"/>
          <p14:tracePt t="47154" x="5178425" y="2657475"/>
          <p14:tracePt t="47171" x="5241925" y="2657475"/>
          <p14:tracePt t="47188" x="5270500" y="2657475"/>
          <p14:tracePt t="47204" x="5314950" y="2657475"/>
          <p14:tracePt t="47221" x="5375275" y="2657475"/>
          <p14:tracePt t="47237" x="5429250" y="2657475"/>
          <p14:tracePt t="47254" x="5464175" y="2657475"/>
          <p14:tracePt t="47271" x="5511800" y="2657475"/>
          <p14:tracePt t="47287" x="5543550" y="2647950"/>
          <p14:tracePt t="47304" x="5553075" y="2632075"/>
          <p14:tracePt t="47321" x="5568950" y="2622550"/>
          <p14:tracePt t="47338" x="5578475" y="2613025"/>
          <p14:tracePt t="47354" x="5581650" y="2606675"/>
          <p14:tracePt t="47371" x="5594350" y="2597150"/>
          <p14:tracePt t="47387" x="5594350" y="2587625"/>
          <p14:tracePt t="47404" x="5594350" y="2581275"/>
          <p14:tracePt t="47421" x="5594350" y="2568575"/>
          <p14:tracePt t="47438" x="5594350" y="2559050"/>
          <p14:tracePt t="47454" x="5600700" y="2543175"/>
          <p14:tracePt t="47471" x="5600700" y="2527300"/>
          <p14:tracePt t="47487" x="5610225" y="2517775"/>
          <p14:tracePt t="47504" x="5613400" y="2508250"/>
          <p14:tracePt t="47521" x="5619750" y="2482850"/>
          <p14:tracePt t="47537" x="5619750" y="2466975"/>
          <p14:tracePt t="47554" x="5619750" y="2457450"/>
          <p14:tracePt t="47571" x="5622925" y="2438400"/>
          <p14:tracePt t="47587" x="5622925" y="2428875"/>
          <p14:tracePt t="47604" x="5622925" y="2419350"/>
          <p14:tracePt t="47621" x="5622925" y="2397125"/>
          <p14:tracePt t="48952" x="5565775" y="2403475"/>
          <p14:tracePt t="48968" x="5400675" y="2438400"/>
          <p14:tracePt t="48985" x="5226050" y="2486025"/>
          <p14:tracePt t="49001" x="4965700" y="2549525"/>
          <p14:tracePt t="49014" x="4883150" y="2578100"/>
          <p14:tracePt t="49027" x="4743450" y="2613025"/>
          <p14:tracePt t="49054" x="4470400" y="2663825"/>
          <p14:tracePt t="49087" x="4162425" y="2714625"/>
          <p14:tracePt t="49104" x="4057650" y="2733675"/>
          <p14:tracePt t="49121" x="3937000" y="2765425"/>
          <p14:tracePt t="49137" x="3810000" y="2806700"/>
          <p14:tracePt t="49154" x="3689350" y="2847975"/>
          <p14:tracePt t="49171" x="3568700" y="2882900"/>
          <p14:tracePt t="49187" x="3409950" y="2933700"/>
          <p14:tracePt t="49204" x="3311525" y="2959100"/>
          <p14:tracePt t="49221" x="3213100" y="2981325"/>
          <p14:tracePt t="49237" x="3070225" y="3016250"/>
          <p14:tracePt t="49254" x="2984500" y="3032125"/>
          <p14:tracePt t="49271" x="2895600" y="3054350"/>
          <p14:tracePt t="49287" x="2736850" y="3111500"/>
          <p14:tracePt t="49304" x="2616200" y="3146425"/>
          <p14:tracePt t="49321" x="2517775" y="3187700"/>
          <p14:tracePt t="49337" x="2371725" y="3222625"/>
          <p14:tracePt t="49353" x="2286000" y="3238500"/>
          <p14:tracePt t="49370" x="2203450" y="3238500"/>
          <p14:tracePt t="49387" x="2117725" y="3238500"/>
          <p14:tracePt t="49403" x="2066925" y="3238500"/>
          <p14:tracePt t="49421" x="2012950" y="3225800"/>
          <p14:tracePt t="49437" x="1930400" y="3206750"/>
          <p14:tracePt t="49454" x="1885950" y="3194050"/>
          <p14:tracePt t="49470" x="1847850" y="3175000"/>
          <p14:tracePt t="49473" x="1822450" y="3168650"/>
          <p14:tracePt t="49487" x="1790700" y="3155950"/>
          <p14:tracePt t="49503" x="1752600" y="3143250"/>
          <p14:tracePt t="49520" x="1714500" y="3130550"/>
          <p14:tracePt t="49537" x="1666875" y="3105150"/>
          <p14:tracePt t="49554" x="1628775" y="3092450"/>
          <p14:tracePt t="49570" x="1603375" y="3082925"/>
          <p14:tracePt t="49587" x="1562100" y="3063875"/>
          <p14:tracePt t="49603" x="1546225" y="3048000"/>
          <p14:tracePt t="49620" x="1536700" y="3038475"/>
          <p14:tracePt t="49637" x="1514475" y="3022600"/>
          <p14:tracePt t="49653" x="1511300" y="3013075"/>
          <p14:tracePt t="49671" x="1511300" y="2997200"/>
          <p14:tracePt t="49687" x="1520825" y="2981325"/>
          <p14:tracePt t="49703" x="1533525" y="2971800"/>
          <p14:tracePt t="49720" x="1543050" y="2962275"/>
          <p14:tracePt t="49737" x="1568450" y="2946400"/>
          <p14:tracePt t="49754" x="1597025" y="2940050"/>
          <p14:tracePt t="49771" x="1612900" y="2940050"/>
          <p14:tracePt t="49788" x="1647825" y="2940050"/>
          <p14:tracePt t="49804" x="1660525" y="2940050"/>
          <p14:tracePt t="49820" x="1692275" y="2940050"/>
          <p14:tracePt t="49837" x="1724025" y="2933700"/>
          <p14:tracePt t="49853" x="1746250" y="2927350"/>
          <p14:tracePt t="49870" x="1762125" y="2927350"/>
          <p14:tracePt t="49888" x="1803400" y="2917825"/>
          <p14:tracePt t="49904" x="1825625" y="2917825"/>
          <p14:tracePt t="49921" x="1847850" y="2911475"/>
          <p14:tracePt t="49937" x="1895475" y="2911475"/>
          <p14:tracePt t="49954" x="1930400" y="2911475"/>
          <p14:tracePt t="49970" x="1968500" y="2911475"/>
          <p14:tracePt t="49987" x="2022475" y="2911475"/>
          <p14:tracePt t="50003" x="2066925" y="2905125"/>
          <p14:tracePt t="50020" x="2111375" y="2905125"/>
          <p14:tracePt t="50038" x="2174875" y="2886075"/>
          <p14:tracePt t="50054" x="2212975" y="2886075"/>
          <p14:tracePt t="50071" x="2247900" y="2886075"/>
          <p14:tracePt t="50088" x="2295525" y="2886075"/>
          <p14:tracePt t="50104" x="2327275" y="2886075"/>
          <p14:tracePt t="50120" x="2362200" y="2879725"/>
          <p14:tracePt t="50137" x="2419350" y="2879725"/>
          <p14:tracePt t="50153" x="2454275" y="2873375"/>
          <p14:tracePt t="50170" x="2498725" y="2873375"/>
          <p14:tracePt t="50187" x="2555875" y="2867025"/>
          <p14:tracePt t="50203" x="2600325" y="2860675"/>
          <p14:tracePt t="50220" x="2651125" y="2860675"/>
          <p14:tracePt t="50237" x="2743200" y="2860675"/>
          <p14:tracePt t="50253" x="2803525" y="2860675"/>
          <p14:tracePt t="50270" x="2847975" y="2860675"/>
          <p14:tracePt t="50288" x="2911475" y="2860675"/>
          <p14:tracePt t="50304" x="2971800" y="2860675"/>
          <p14:tracePt t="50321" x="3048000" y="2860675"/>
          <p14:tracePt t="50338" x="3178175" y="2863850"/>
          <p14:tracePt t="50354" x="3241675" y="2863850"/>
          <p14:tracePt t="50370" x="3298825" y="2863850"/>
          <p14:tracePt t="50388" x="3362325" y="2863850"/>
          <p14:tracePt t="50403" x="3406775" y="2863850"/>
          <p14:tracePt t="50420" x="3441700" y="2863850"/>
          <p14:tracePt t="50438" x="3505200" y="2863850"/>
          <p14:tracePt t="50454" x="3543300" y="2863850"/>
          <p14:tracePt t="50471" x="3562350" y="2863850"/>
          <p14:tracePt t="50488" x="3609975" y="2863850"/>
          <p14:tracePt t="50504" x="3632200" y="2863850"/>
          <p14:tracePt t="50520" x="3670300" y="2863850"/>
          <p14:tracePt t="50538" x="3711575" y="2863850"/>
          <p14:tracePt t="50554" x="3730625" y="2863850"/>
          <p14:tracePt t="50570" x="3743325" y="2863850"/>
          <p14:tracePt t="50588" x="3762375" y="2863850"/>
          <p14:tracePt t="50603" x="3771900" y="2863850"/>
          <p14:tracePt t="50620" x="3781425" y="2863850"/>
          <p14:tracePt t="50638" x="3797300" y="2863850"/>
          <p14:tracePt t="50704" x="3800475" y="2863850"/>
          <p14:tracePt t="50712" x="3810000" y="2863850"/>
          <p14:tracePt t="50720" x="3816350" y="2863850"/>
          <p14:tracePt t="50738" x="3832225" y="2863850"/>
          <p14:tracePt t="50753" x="3835400" y="2863850"/>
          <p14:tracePt t="50770" x="3841750" y="2863850"/>
          <p14:tracePt t="50847" x="3844925" y="2863850"/>
          <p14:tracePt t="50875" x="3851275" y="2863850"/>
          <p14:tracePt t="50883" x="3860800" y="2870200"/>
          <p14:tracePt t="50896" x="3867150" y="2873375"/>
          <p14:tracePt t="50910" x="3870325" y="2879725"/>
          <p14:tracePt t="50924" x="3870325" y="2889250"/>
          <p14:tracePt t="50937" x="3876675" y="2895600"/>
          <p14:tracePt t="50954" x="3879850" y="2895600"/>
          <p14:tracePt t="52477" x="3927475" y="2914650"/>
          <p14:tracePt t="52487" x="4010025" y="2943225"/>
          <p14:tracePt t="52504" x="4257675" y="3016250"/>
          <p14:tracePt t="52520" x="4445000" y="3054350"/>
          <p14:tracePt t="52542" x="4743450" y="3082925"/>
          <p14:tracePt t="52558" x="4924425" y="3082925"/>
          <p14:tracePt t="52571" x="5108575" y="3057525"/>
          <p14:tracePt t="52604" x="5483225" y="3013075"/>
          <p14:tracePt t="52637" x="5749925" y="2994025"/>
          <p14:tracePt t="52654" x="5876925" y="2994025"/>
          <p14:tracePt t="52673" x="5972175" y="3000375"/>
          <p14:tracePt t="52690" x="6092825" y="3022600"/>
          <p14:tracePt t="52705" x="6153150" y="3022600"/>
          <p14:tracePt t="52720" x="6197600" y="3028950"/>
          <p14:tracePt t="52737" x="6251575" y="3028950"/>
          <p14:tracePt t="52754" x="6311900" y="3035300"/>
          <p14:tracePt t="52770" x="6353175" y="3054350"/>
          <p14:tracePt t="52787" x="6375400" y="3054350"/>
          <p14:tracePt t="52804" x="6410325" y="3060700"/>
          <p14:tracePt t="52820" x="6419850" y="3060700"/>
          <p14:tracePt t="52837" x="6429375" y="3060700"/>
          <p14:tracePt t="52854" x="6442075" y="3060700"/>
          <p14:tracePt t="52906" x="6442075" y="3051175"/>
          <p14:tracePt t="52916" x="6442075" y="3044825"/>
          <p14:tracePt t="52928" x="6435725" y="3035300"/>
          <p14:tracePt t="52939" x="6432550" y="3028950"/>
          <p14:tracePt t="52955" x="6416675" y="3009900"/>
          <p14:tracePt t="52971" x="6388100" y="2994025"/>
          <p14:tracePt t="52987" x="6362700" y="2974975"/>
          <p14:tracePt t="53003" x="6330950" y="2962275"/>
          <p14:tracePt t="53020" x="6257925" y="2943225"/>
          <p14:tracePt t="53037" x="6194425" y="2927350"/>
          <p14:tracePt t="53053" x="6108700" y="2914650"/>
          <p14:tracePt t="53070" x="6022975" y="2905125"/>
          <p14:tracePt t="53086" x="5953125" y="2905125"/>
          <p14:tracePt t="53103" x="5892800" y="2905125"/>
          <p14:tracePt t="53120" x="5813425" y="2898775"/>
          <p14:tracePt t="53137" x="5784850" y="2898775"/>
          <p14:tracePt t="53153" x="5762625" y="2898775"/>
          <p14:tracePt t="53170" x="5746750" y="2898775"/>
          <p14:tracePt t="53187" x="5734050" y="2898775"/>
          <p14:tracePt t="53203" x="5721350" y="2898775"/>
          <p14:tracePt t="53220" x="5708650" y="2898775"/>
          <p14:tracePt t="53237" x="5699125" y="2898775"/>
          <p14:tracePt t="53253" x="5683250" y="2898775"/>
          <p14:tracePt t="53270" x="5667375" y="2898775"/>
          <p14:tracePt t="53287" x="5657850" y="2898775"/>
          <p14:tracePt t="53303" x="5648325" y="2898775"/>
          <p14:tracePt t="53320" x="5629275" y="2898775"/>
          <p14:tracePt t="53337" x="5619750" y="2895600"/>
          <p14:tracePt t="53353" x="5610225" y="2879725"/>
          <p14:tracePt t="53399" x="5610225" y="2873375"/>
          <p14:tracePt t="53427" x="5610225" y="2870200"/>
          <p14:tracePt t="53441" x="5610225" y="2863850"/>
          <p14:tracePt t="53453" x="5616575" y="2860675"/>
          <p14:tracePt t="53470" x="5651500" y="2844800"/>
          <p14:tracePt t="53487" x="5680075" y="2825750"/>
          <p14:tracePt t="53503" x="5727700" y="2813050"/>
          <p14:tracePt t="53520" x="5781675" y="2806700"/>
          <p14:tracePt t="53537" x="5810250" y="2806700"/>
          <p14:tracePt t="53553" x="5848350" y="2800350"/>
          <p14:tracePt t="53570" x="5911850" y="2800350"/>
          <p14:tracePt t="53587" x="5962650" y="2800350"/>
          <p14:tracePt t="53603" x="6022975" y="2800350"/>
          <p14:tracePt t="53620" x="6099175" y="2800350"/>
          <p14:tracePt t="53637" x="6137275" y="2800350"/>
          <p14:tracePt t="53653" x="6165850" y="2800350"/>
          <p14:tracePt t="53670" x="6181725" y="2800350"/>
          <p14:tracePt t="53686" x="6191250" y="2800350"/>
          <p14:tracePt t="53703" x="6200775" y="2800350"/>
          <p14:tracePt t="54200" x="6226175" y="2800350"/>
          <p14:tracePt t="54208" x="6251575" y="2800350"/>
          <p14:tracePt t="54221" x="6296025" y="2794000"/>
          <p14:tracePt t="54236" x="6340475" y="2794000"/>
          <p14:tracePt t="54253" x="6375400" y="2794000"/>
          <p14:tracePt t="54270" x="6432550" y="2794000"/>
          <p14:tracePt t="54303" x="6511925" y="2787650"/>
          <p14:tracePt t="54337" x="6667500" y="2787650"/>
          <p14:tracePt t="54354" x="6727825" y="2787650"/>
          <p14:tracePt t="54370" x="6813550" y="2787650"/>
          <p14:tracePt t="54386" x="6880225" y="2787650"/>
          <p14:tracePt t="54403" x="6940550" y="2787650"/>
          <p14:tracePt t="54420" x="7026275" y="2787650"/>
          <p14:tracePt t="54436" x="7070725" y="2787650"/>
          <p14:tracePt t="54454" x="7105650" y="2787650"/>
          <p14:tracePt t="54470" x="7169150" y="2787650"/>
          <p14:tracePt t="54487" x="7229475" y="2790825"/>
          <p14:tracePt t="54503" x="7289800" y="2797175"/>
          <p14:tracePt t="54519" x="7362825" y="2809875"/>
          <p14:tracePt t="54536" x="7407275" y="2816225"/>
          <p14:tracePt t="54553" x="7451725" y="2816225"/>
          <p14:tracePt t="54569" x="7515225" y="2816225"/>
          <p14:tracePt t="54586" x="7550150" y="2816225"/>
          <p14:tracePt t="54604" x="7604125" y="2816225"/>
          <p14:tracePt t="54620" x="7658100" y="2822575"/>
          <p14:tracePt t="54637" x="7683500" y="2835275"/>
          <p14:tracePt t="54653" x="7693025" y="2835275"/>
          <p14:tracePt t="54670" x="7712075" y="2835275"/>
          <p14:tracePt t="54686" x="7718425" y="2835275"/>
          <p14:tracePt t="54704" x="7721600" y="2835275"/>
          <p14:tracePt t="54778" x="7727950" y="2835275"/>
          <p14:tracePt t="54799" x="7731125" y="2835275"/>
          <p14:tracePt t="54857" x="7737475" y="2835275"/>
          <p14:tracePt t="54864" x="7740650" y="2835275"/>
          <p14:tracePt t="54871" x="7750175" y="2835275"/>
          <p14:tracePt t="54887" x="7756525" y="2835275"/>
          <p14:tracePt t="54903" x="7766050" y="2835275"/>
          <p14:tracePt t="54920" x="7781925" y="2835275"/>
          <p14:tracePt t="54936" x="7800975" y="2835275"/>
          <p14:tracePt t="54953" x="7832725" y="2835275"/>
          <p14:tracePt t="54971" x="7893050" y="2835275"/>
          <p14:tracePt t="54987" x="7953375" y="2835275"/>
          <p14:tracePt t="55004" x="8004175" y="2835275"/>
          <p14:tracePt t="55021" x="8089900" y="2835275"/>
          <p14:tracePt t="55037" x="8150225" y="2835275"/>
          <p14:tracePt t="55053" x="8220075" y="2835275"/>
          <p14:tracePt t="55056" x="8264525" y="2835275"/>
          <p14:tracePt t="55070" x="8318500" y="2835275"/>
          <p14:tracePt t="55086" x="8378825" y="2832100"/>
          <p14:tracePt t="55103" x="8423275" y="2825750"/>
          <p14:tracePt t="55120" x="8502650" y="2813050"/>
          <p14:tracePt t="55137" x="8556625" y="2800350"/>
          <p14:tracePt t="55154" x="8607425" y="2794000"/>
          <p14:tracePt t="55171" x="8664575" y="2787650"/>
          <p14:tracePt t="55187" x="8686800" y="2787650"/>
          <p14:tracePt t="55203" x="8702675" y="2787650"/>
          <p14:tracePt t="55220" x="8721725" y="2787650"/>
          <p14:tracePt t="55236" x="8731250" y="2787650"/>
          <p14:tracePt t="55253" x="8740775" y="2787650"/>
          <p14:tracePt t="55271" x="8763000" y="2787650"/>
          <p14:tracePt t="55287" x="8772525" y="2787650"/>
          <p14:tracePt t="55304" x="8782050" y="2787650"/>
          <p14:tracePt t="55321" x="8794750" y="2787650"/>
          <p14:tracePt t="55336" x="8801100" y="2787650"/>
          <p14:tracePt t="55651" x="8766175" y="2787650"/>
          <p14:tracePt t="55659" x="8718550" y="2790825"/>
          <p14:tracePt t="55670" x="8648700" y="2790825"/>
          <p14:tracePt t="55687" x="8394700" y="2819400"/>
          <p14:tracePt t="55704" x="8201025" y="2828925"/>
          <p14:tracePt t="55721" x="7848600" y="2828925"/>
          <p14:tracePt t="55737" x="7610475" y="2828925"/>
          <p14:tracePt t="55753" x="7296150" y="2828925"/>
          <p14:tracePt t="55770" x="7013575" y="2828925"/>
          <p14:tracePt t="55786" x="6584950" y="2822575"/>
          <p14:tracePt t="55803" x="6251575" y="2809875"/>
          <p14:tracePt t="55820" x="5956300" y="2790825"/>
          <p14:tracePt t="55836" x="5518150" y="2778125"/>
          <p14:tracePt t="55853" x="5238750" y="2778125"/>
          <p14:tracePt t="55869" x="4987925" y="2784475"/>
          <p14:tracePt t="55888" x="4587875" y="2816225"/>
          <p14:tracePt t="55903" x="4371975" y="2835275"/>
          <p14:tracePt t="55919" x="4152900" y="2863850"/>
          <p14:tracePt t="55936" x="3863975" y="2917825"/>
          <p14:tracePt t="55953" x="3676650" y="2955925"/>
          <p14:tracePt t="55971" x="3467100" y="2981325"/>
          <p14:tracePt t="55987" x="3314700" y="3000375"/>
          <p14:tracePt t="56003" x="3165475" y="3019425"/>
          <p14:tracePt t="56019" x="3048000" y="3035300"/>
          <p14:tracePt t="56036" x="2870200" y="3070225"/>
          <p14:tracePt t="56053" x="2771775" y="3086100"/>
          <p14:tracePt t="56070" x="2676525" y="3101975"/>
          <p14:tracePt t="56074" x="2641600" y="3101975"/>
          <p14:tracePt t="56088" x="2578100" y="3114675"/>
          <p14:tracePt t="56104" x="2511425" y="3136900"/>
          <p14:tracePt t="56121" x="2447925" y="3152775"/>
          <p14:tracePt t="56137" x="2365375" y="3171825"/>
          <p14:tracePt t="56153" x="2327275" y="3184525"/>
          <p14:tracePt t="56169" x="2292350" y="3190875"/>
          <p14:tracePt t="56186" x="2225675" y="3216275"/>
          <p14:tracePt t="56203" x="2181225" y="3222625"/>
          <p14:tracePt t="56219" x="2136775" y="3228975"/>
          <p14:tracePt t="56237" x="2047875" y="3244850"/>
          <p14:tracePt t="56254" x="1984375" y="3257550"/>
          <p14:tracePt t="56270" x="1898650" y="3282950"/>
          <p14:tracePt t="56286" x="1774825" y="3305175"/>
          <p14:tracePt t="56303" x="1689100" y="3321050"/>
          <p14:tracePt t="56319" x="1616075" y="3333750"/>
          <p14:tracePt t="56336" x="1527175" y="3349625"/>
          <p14:tracePt t="56353" x="1476375" y="3349625"/>
          <p14:tracePt t="56370" x="1438275" y="3349625"/>
          <p14:tracePt t="56386" x="1377950" y="3349625"/>
          <p14:tracePt t="56403" x="1323975" y="3349625"/>
          <p14:tracePt t="56419" x="1282700" y="3349625"/>
          <p14:tracePt t="56436" x="1238250" y="3333750"/>
          <p14:tracePt t="56453" x="1216025" y="3321050"/>
          <p14:tracePt t="56470" x="1193800" y="3311525"/>
          <p14:tracePt t="56487" x="1149350" y="3279775"/>
          <p14:tracePt t="56503" x="1117600" y="3260725"/>
          <p14:tracePt t="56520" x="1095375" y="3248025"/>
          <p14:tracePt t="56536" x="1060450" y="3232150"/>
          <p14:tracePt t="56553" x="1041400" y="3219450"/>
          <p14:tracePt t="56570" x="1031875" y="3219450"/>
          <p14:tracePt t="56572" x="1028700" y="3219450"/>
          <p14:tracePt t="56586" x="1019175" y="3219450"/>
          <p14:tracePt t="56603" x="1003300" y="3219450"/>
          <p14:tracePt t="56619" x="996950" y="3219450"/>
          <p14:tracePt t="56665" x="993775" y="3219450"/>
          <p14:tracePt t="56694" x="987425" y="3213100"/>
          <p14:tracePt t="56708" x="984250" y="3213100"/>
          <p14:tracePt t="56722" x="977900" y="3213100"/>
          <p14:tracePt t="56737" x="977900" y="3209925"/>
          <p14:tracePt t="56751" x="974725" y="3209925"/>
          <p14:tracePt t="56759" x="968375" y="3209925"/>
          <p14:tracePt t="56770" x="958850" y="3209925"/>
          <p14:tracePt t="56787" x="949325" y="3203575"/>
          <p14:tracePt t="56803" x="942975" y="3203575"/>
          <p14:tracePt t="56836" x="942975" y="3200400"/>
          <p14:tracePt t="57152" x="952500" y="3194050"/>
          <p14:tracePt t="57160" x="971550" y="3181350"/>
          <p14:tracePt t="57172" x="1016000" y="3168650"/>
          <p14:tracePt t="57187" x="1079500" y="3152775"/>
          <p14:tracePt t="57203" x="1143000" y="3140075"/>
          <p14:tracePt t="57220" x="1196975" y="3127375"/>
          <p14:tracePt t="57236" x="1276350" y="3114675"/>
          <p14:tracePt t="57253" x="1304925" y="3114675"/>
          <p14:tracePt t="57269" x="1343025" y="3114675"/>
          <p14:tracePt t="57287" x="1374775" y="3114675"/>
          <p14:tracePt t="57303" x="1403350" y="3114675"/>
          <p14:tracePt t="57320" x="1416050" y="3114675"/>
          <p14:tracePt t="57337" x="1428750" y="3114675"/>
          <p14:tracePt t="57353" x="1435100" y="3114675"/>
          <p14:tracePt t="57394" x="1444625" y="3114675"/>
          <p14:tracePt t="57402" x="1450975" y="3114675"/>
          <p14:tracePt t="57419" x="1460500" y="3114675"/>
          <p14:tracePt t="57436" x="1485900" y="3114675"/>
          <p14:tracePt t="57453" x="1514475" y="3124200"/>
          <p14:tracePt t="57469" x="1539875" y="3133725"/>
          <p14:tracePt t="57487" x="1587500" y="3133725"/>
          <p14:tracePt t="57503" x="1622425" y="3133725"/>
          <p14:tracePt t="57519" x="1651000" y="3133725"/>
          <p14:tracePt t="57536" x="1714500" y="3133725"/>
          <p14:tracePt t="57553" x="1758950" y="3133725"/>
          <p14:tracePt t="57569" x="1787525" y="3133725"/>
          <p14:tracePt t="57587" x="1828800" y="3133725"/>
          <p14:tracePt t="57602" x="1857375" y="3133725"/>
          <p14:tracePt t="57619" x="1866900" y="3133725"/>
          <p14:tracePt t="57636" x="1892300" y="3133725"/>
          <p14:tracePt t="57652" x="1920875" y="3133725"/>
          <p14:tracePt t="57669" x="1943100" y="3133725"/>
          <p14:tracePt t="57687" x="2006600" y="3133725"/>
          <p14:tracePt t="57703" x="2041525" y="3133725"/>
          <p14:tracePt t="57720" x="2073275" y="3140075"/>
          <p14:tracePt t="57737" x="2120900" y="3140075"/>
          <p14:tracePt t="57753" x="2149475" y="3140075"/>
          <p14:tracePt t="57770" x="2171700" y="3140075"/>
          <p14:tracePt t="57786" x="2212975" y="3140075"/>
          <p14:tracePt t="57802" x="2232025" y="3140075"/>
          <p14:tracePt t="57819" x="2263775" y="3140075"/>
          <p14:tracePt t="57836" x="2276475" y="3140075"/>
          <p14:tracePt t="57853" x="2292350" y="3140075"/>
          <p14:tracePt t="57869" x="2308225" y="3140075"/>
          <p14:tracePt t="57887" x="2317750" y="3140075"/>
          <p14:tracePt t="58109" x="2327275" y="3140075"/>
          <p14:tracePt t="58117" x="2346325" y="3140075"/>
          <p14:tracePt t="58124" x="2355850" y="3140075"/>
          <p14:tracePt t="58137" x="2371725" y="3140075"/>
          <p14:tracePt t="58153" x="2400300" y="3140075"/>
          <p14:tracePt t="58170" x="2422525" y="3140075"/>
          <p14:tracePt t="58187" x="2463800" y="3140075"/>
          <p14:tracePt t="58203" x="2492375" y="3140075"/>
          <p14:tracePt t="58219" x="2536825" y="3140075"/>
          <p14:tracePt t="58237" x="2590800" y="3140075"/>
          <p14:tracePt t="58254" x="2622550" y="3140075"/>
          <p14:tracePt t="58270" x="2657475" y="3140075"/>
          <p14:tracePt t="58287" x="2705100" y="3140075"/>
          <p14:tracePt t="58303" x="2733675" y="3140075"/>
          <p14:tracePt t="58320" x="2778125" y="3140075"/>
          <p14:tracePt t="58337" x="2841625" y="3140075"/>
          <p14:tracePt t="58352" x="2892425" y="3140075"/>
          <p14:tracePt t="58370" x="2927350" y="3140075"/>
          <p14:tracePt t="58386" x="2971800" y="3140075"/>
          <p14:tracePt t="58403" x="3028950" y="3140075"/>
          <p14:tracePt t="58420" x="3057525" y="3140075"/>
          <p14:tracePt t="58436" x="3101975" y="3140075"/>
          <p14:tracePt t="58453" x="3162300" y="3140075"/>
          <p14:tracePt t="58469" x="3216275" y="3130550"/>
          <p14:tracePt t="58486" x="3260725" y="3124200"/>
          <p14:tracePt t="58503" x="3324225" y="3124200"/>
          <p14:tracePt t="58519" x="3352800" y="3124200"/>
          <p14:tracePt t="58537" x="3394075" y="3124200"/>
          <p14:tracePt t="58553" x="3422650" y="3124200"/>
          <p14:tracePt t="58570" x="3460750" y="3124200"/>
          <p14:tracePt t="58586" x="3502025" y="3124200"/>
          <p14:tracePt t="58588" x="3521075" y="3124200"/>
          <p14:tracePt t="58603" x="3549650" y="3124200"/>
          <p14:tracePt t="58619" x="3587750" y="3124200"/>
          <p14:tracePt t="58636" x="3609975" y="3124200"/>
          <p14:tracePt t="58653" x="3651250" y="3124200"/>
          <p14:tracePt t="58669" x="3679825" y="3124200"/>
          <p14:tracePt t="58686" x="3702050" y="3124200"/>
          <p14:tracePt t="58703" x="3756025" y="3124200"/>
          <p14:tracePt t="58720" x="3810000" y="3124200"/>
          <p14:tracePt t="58736" x="3867150" y="3124200"/>
          <p14:tracePt t="58753" x="3952875" y="3124200"/>
          <p14:tracePt t="58769" x="4003675" y="3124200"/>
          <p14:tracePt t="58786" x="4041775" y="3124200"/>
          <p14:tracePt t="58803" x="4095750" y="3124200"/>
          <p14:tracePt t="58819" x="4133850" y="3124200"/>
          <p14:tracePt t="58836" x="4156075" y="3124200"/>
          <p14:tracePt t="58852" x="4210050" y="3124200"/>
          <p14:tracePt t="58869" x="4254500" y="3124200"/>
          <p14:tracePt t="58886" x="4276725" y="3124200"/>
          <p14:tracePt t="58902" x="4314825" y="3124200"/>
          <p14:tracePt t="58919" x="4327525" y="3124200"/>
          <p14:tracePt t="58936" x="4337050" y="3124200"/>
          <p14:tracePt t="58952" x="4356100" y="3124200"/>
          <p14:tracePt t="59075" x="4362450" y="3114675"/>
          <p14:tracePt t="59090" x="4365625" y="3108325"/>
          <p14:tracePt t="59108" x="4371975" y="3098800"/>
          <p14:tracePt t="59119" x="4375150" y="3089275"/>
          <p14:tracePt t="59136" x="4381500" y="3079750"/>
          <p14:tracePt t="59153" x="4384675" y="3063875"/>
          <p14:tracePt t="59170" x="4400550" y="3054350"/>
          <p14:tracePt t="59186" x="4410075" y="3038475"/>
          <p14:tracePt t="59202" x="4416425" y="2997200"/>
          <p14:tracePt t="59220" x="4422775" y="2974975"/>
          <p14:tracePt t="59236" x="4429125" y="2946400"/>
          <p14:tracePt t="59253" x="4435475" y="2924175"/>
          <p14:tracePt t="59269" x="4435475" y="2908300"/>
          <p14:tracePt t="59286" x="4435475" y="2898775"/>
          <p14:tracePt t="59302" x="4435475" y="2886075"/>
          <p14:tracePt t="59319" x="4435475" y="2879725"/>
          <p14:tracePt t="59336" x="4432300" y="2876550"/>
          <p14:tracePt t="59352" x="4416425" y="2876550"/>
          <p14:tracePt t="59386" x="4413250" y="2876550"/>
          <p14:tracePt t="59403" x="4397375" y="2876550"/>
          <p14:tracePt t="59419" x="4387850" y="2870200"/>
          <p14:tracePt t="59436" x="4378325" y="2860675"/>
          <p14:tracePt t="59453" x="4362450" y="2851150"/>
          <p14:tracePt t="59469" x="4340225" y="2844800"/>
          <p14:tracePt t="59486" x="4318000" y="2832100"/>
          <p14:tracePt t="59503" x="4264025" y="2828925"/>
          <p14:tracePt t="59520" x="4219575" y="2828925"/>
          <p14:tracePt t="59536" x="4175125" y="2828925"/>
          <p14:tracePt t="59553" x="4089400" y="2828925"/>
          <p14:tracePt t="59569" x="4019550" y="2828925"/>
          <p14:tracePt t="59586" x="3937000" y="2828925"/>
          <p14:tracePt t="59603" x="3851275" y="2828925"/>
          <p14:tracePt t="59619" x="3810000" y="2828925"/>
          <p14:tracePt t="59637" x="3771900" y="2828925"/>
          <p14:tracePt t="59653" x="3714750" y="2841625"/>
          <p14:tracePt t="59669" x="3670300" y="2854325"/>
          <p14:tracePt t="59686" x="3622675" y="2876550"/>
          <p14:tracePt t="59702" x="3559175" y="2895600"/>
          <p14:tracePt t="59719" x="3530600" y="2908300"/>
          <p14:tracePt t="59737" x="3498850" y="2917825"/>
          <p14:tracePt t="59753" x="3463925" y="2943225"/>
          <p14:tracePt t="59770" x="3432175" y="2955925"/>
          <p14:tracePt t="59786" x="3422650" y="2959100"/>
          <p14:tracePt t="59803" x="3409950" y="2968625"/>
          <p14:tracePt t="59819" x="3394075" y="2974975"/>
          <p14:tracePt t="59835" x="3384550" y="2978150"/>
          <p14:tracePt t="59852" x="3368675" y="3000375"/>
          <p14:tracePt t="59869" x="3359150" y="3003550"/>
          <p14:tracePt t="59886" x="3343275" y="3003550"/>
          <p14:tracePt t="59903" x="3327400" y="3003550"/>
          <p14:tracePt t="59919" x="3317875" y="3003550"/>
          <p14:tracePt t="59936" x="3314700" y="3003550"/>
          <p14:tracePt t="59953" x="3314700" y="3016250"/>
          <p14:tracePt t="59969" x="3314700" y="3019425"/>
          <p14:tracePt t="59986" x="3314700" y="3025775"/>
          <p14:tracePt t="60003" x="3308350" y="3028950"/>
          <p14:tracePt t="60225" x="3311525" y="3035300"/>
          <p14:tracePt t="60232" x="3321050" y="3038475"/>
          <p14:tracePt t="60239" x="3346450" y="3044825"/>
          <p14:tracePt t="60253" x="3394075" y="3057525"/>
          <p14:tracePt t="60269" x="3511550" y="3086100"/>
          <p14:tracePt t="60287" x="3644900" y="3127375"/>
          <p14:tracePt t="60304" x="3994150" y="3219450"/>
          <p14:tracePt t="60321" x="4241800" y="3311525"/>
          <p14:tracePt t="60338" x="4533900" y="3425825"/>
          <p14:tracePt t="60353" x="4867275" y="3543300"/>
          <p14:tracePt t="60370" x="5076825" y="3629025"/>
          <p14:tracePt t="60386" x="5264150" y="3686175"/>
          <p14:tracePt t="60403" x="5524500" y="3778250"/>
          <p14:tracePt t="60420" x="5667375" y="3813175"/>
          <p14:tracePt t="60437" x="5762625" y="3822700"/>
          <p14:tracePt t="60453" x="5838825" y="3822700"/>
          <p14:tracePt t="60469" x="5883275" y="3822700"/>
          <p14:tracePt t="60486" x="5905500" y="3819525"/>
          <p14:tracePt t="60503" x="5921375" y="3803650"/>
          <p14:tracePt t="60519" x="5937250" y="3797300"/>
          <p14:tracePt t="60536" x="5937250" y="3794125"/>
          <p14:tracePt t="60553" x="5937250" y="3784600"/>
          <p14:tracePt t="60569" x="5937250" y="3768725"/>
          <p14:tracePt t="60586" x="5924550" y="3752850"/>
          <p14:tracePt t="60603" x="5905500" y="3717925"/>
          <p14:tracePt t="60619" x="5880100" y="3670300"/>
          <p14:tracePt t="60636" x="5845175" y="3613150"/>
          <p14:tracePt t="60653" x="5788025" y="3536950"/>
          <p14:tracePt t="60669" x="5746750" y="3498850"/>
          <p14:tracePt t="60686" x="5695950" y="3448050"/>
          <p14:tracePt t="60704" x="5616575" y="3381375"/>
          <p14:tracePt t="60720" x="5546725" y="3327400"/>
          <p14:tracePt t="60736" x="5454650" y="3260725"/>
          <p14:tracePt t="60753" x="5343525" y="3181350"/>
          <p14:tracePt t="60769" x="5283200" y="3136900"/>
          <p14:tracePt t="60786" x="5235575" y="3101975"/>
          <p14:tracePt t="60803" x="5197475" y="3073400"/>
          <p14:tracePt t="60819" x="5168900" y="3054350"/>
          <p14:tracePt t="60836" x="5159375" y="3044825"/>
          <p14:tracePt t="60852" x="5146675" y="3038475"/>
          <p14:tracePt t="60869" x="5127625" y="3038475"/>
          <p14:tracePt t="60886" x="5118100" y="3038475"/>
          <p14:tracePt t="60969" x="5114925" y="3038475"/>
          <p14:tracePt t="60982" x="5102225" y="3038475"/>
          <p14:tracePt t="60993" x="5099050" y="3038475"/>
          <p14:tracePt t="61002" x="5092700" y="3038475"/>
          <p14:tracePt t="61019" x="5073650" y="3038475"/>
          <p14:tracePt t="61036" x="5067300" y="3038475"/>
          <p14:tracePt t="61052" x="5064125" y="3038475"/>
          <p14:tracePt t="61069" x="5057775" y="3048000"/>
          <p14:tracePt t="61103" x="5057775" y="3051175"/>
          <p14:tracePt t="61125" x="5057775" y="3060700"/>
          <p14:tracePt t="61136" x="5057775" y="3067050"/>
          <p14:tracePt t="61152" x="5057775" y="3076575"/>
          <p14:tracePt t="61169" x="5057775" y="3092450"/>
          <p14:tracePt t="61186" x="5054600" y="3101975"/>
          <p14:tracePt t="61202" x="5048250" y="3114675"/>
          <p14:tracePt t="61219" x="5048250" y="3130550"/>
          <p14:tracePt t="61236" x="5048250" y="3140075"/>
          <p14:tracePt t="61253" x="5048250" y="3149600"/>
          <p14:tracePt t="61285" x="5048250" y="3159125"/>
          <p14:tracePt t="61302" x="5048250" y="3165475"/>
          <p14:tracePt t="61319" x="5048250" y="3171825"/>
          <p14:tracePt t="65509" x="5038725" y="3168650"/>
          <p14:tracePt t="65515" x="5026025" y="3162300"/>
          <p14:tracePt t="65522" x="5016500" y="3155950"/>
          <p14:tracePt t="65537" x="5003800" y="3140075"/>
          <p14:tracePt t="65553" x="4987925" y="3130550"/>
          <p14:tracePt t="65569" x="4987925" y="3114675"/>
          <p14:tracePt t="65603" x="5019675" y="3089275"/>
          <p14:tracePt t="65635" x="5130800" y="3054350"/>
          <p14:tracePt t="65652" x="5194300" y="3048000"/>
          <p14:tracePt t="65669" x="5229225" y="3048000"/>
          <p14:tracePt t="65686" x="5292725" y="3048000"/>
          <p14:tracePt t="65702" x="5321300" y="3048000"/>
          <p14:tracePt t="65719" x="5343525" y="3035300"/>
          <p14:tracePt t="65736" x="5368925" y="3028950"/>
          <p14:tracePt t="65737" x="5372100" y="3025775"/>
          <p14:tracePt t="65752" x="5381625" y="3019425"/>
          <p14:tracePt t="65768" x="5391150" y="3016250"/>
          <p14:tracePt t="65786" x="5407025" y="3016250"/>
          <p14:tracePt t="65823" x="5416550" y="3016250"/>
          <p14:tracePt t="65838" x="5422900" y="3016250"/>
          <p14:tracePt t="65853" x="5422900" y="3000375"/>
          <p14:tracePt t="65869" x="5422900" y="2990850"/>
          <p14:tracePt t="65885" x="5422900" y="2981325"/>
          <p14:tracePt t="65902" x="5422900" y="2971800"/>
          <p14:tracePt t="65918" x="5422900" y="2965450"/>
          <p14:tracePt t="65936" x="5419725" y="2965450"/>
          <p14:tracePt t="65952" x="5400675" y="2965450"/>
          <p14:tracePt t="65969" x="5384800" y="2965450"/>
          <p14:tracePt t="65986" x="5353050" y="2952750"/>
          <p14:tracePt t="66002" x="5321300" y="2940050"/>
          <p14:tracePt t="66018" x="5289550" y="2936875"/>
          <p14:tracePt t="66036" x="5260975" y="2924175"/>
          <p14:tracePt t="66052" x="5203825" y="2924175"/>
          <p14:tracePt t="66068" x="5168900" y="2917825"/>
          <p14:tracePt t="66086" x="5130800" y="2917825"/>
          <p14:tracePt t="66102" x="5089525" y="2917825"/>
          <p14:tracePt t="66119" x="5067300" y="2917825"/>
          <p14:tracePt t="66135" x="5045075" y="2917825"/>
          <p14:tracePt t="66152" x="5006975" y="2917825"/>
          <p14:tracePt t="66168" x="4984750" y="2917825"/>
          <p14:tracePt t="66186" x="4956175" y="2911475"/>
          <p14:tracePt t="66203" x="4921250" y="2911475"/>
          <p14:tracePt t="66219" x="4886325" y="2911475"/>
          <p14:tracePt t="66236" x="4864100" y="2911475"/>
          <p14:tracePt t="66253" x="4822825" y="2911475"/>
          <p14:tracePt t="66269" x="4800600" y="2911475"/>
          <p14:tracePt t="66285" x="4772025" y="2911475"/>
          <p14:tracePt t="66302" x="4740275" y="2911475"/>
          <p14:tracePt t="66319" x="4708525" y="2905125"/>
          <p14:tracePt t="66335" x="4686300" y="2905125"/>
          <p14:tracePt t="66352" x="4645025" y="2905125"/>
          <p14:tracePt t="66369" x="4625975" y="2905125"/>
          <p14:tracePt t="66386" x="4594225" y="2905125"/>
          <p14:tracePt t="66402" x="4552950" y="2908300"/>
          <p14:tracePt t="66419" x="4530725" y="2921000"/>
          <p14:tracePt t="66435" x="4508500" y="2930525"/>
          <p14:tracePt t="66452" x="4473575" y="2949575"/>
          <p14:tracePt t="66468" x="4460875" y="2965450"/>
          <p14:tracePt t="66486" x="4451350" y="2974975"/>
          <p14:tracePt t="66502" x="4432300" y="2987675"/>
          <p14:tracePt t="66518" x="4422775" y="3000375"/>
          <p14:tracePt t="66535" x="4413250" y="3013075"/>
          <p14:tracePt t="66552" x="4406900" y="3028950"/>
          <p14:tracePt t="66568" x="4406900" y="3038475"/>
          <p14:tracePt t="66585" x="4400550" y="3048000"/>
          <p14:tracePt t="66602" x="4400550" y="3070225"/>
          <p14:tracePt t="66619" x="4400550" y="3079750"/>
          <p14:tracePt t="66636" x="4400550" y="3089275"/>
          <p14:tracePt t="66652" x="4400550" y="3108325"/>
          <p14:tracePt t="66668" x="4400550" y="3117850"/>
          <p14:tracePt t="66686" x="4400550" y="3127375"/>
          <p14:tracePt t="66702" x="4400550" y="3143250"/>
          <p14:tracePt t="66718" x="4403725" y="3152775"/>
          <p14:tracePt t="66736" x="4403725" y="3162300"/>
          <p14:tracePt t="66752" x="4403725" y="3171825"/>
          <p14:tracePt t="66817" x="4410075" y="3171825"/>
          <p14:tracePt t="66824" x="4413250" y="3178175"/>
          <p14:tracePt t="66835" x="4419600" y="3181350"/>
          <p14:tracePt t="66852" x="4438650" y="3187700"/>
          <p14:tracePt t="66868" x="4454525" y="3203575"/>
          <p14:tracePt t="66885" x="4470400" y="3203575"/>
          <p14:tracePt t="66902" x="4492625" y="3203575"/>
          <p14:tracePt t="66918" x="4505325" y="3203575"/>
          <p14:tracePt t="66935" x="4518025" y="3203575"/>
          <p14:tracePt t="67039" x="4521200" y="3203575"/>
          <p14:tracePt t="67053" x="4527550" y="3206750"/>
          <p14:tracePt t="67069" x="4537075" y="3213100"/>
          <p14:tracePt t="67085" x="4552950" y="3219450"/>
          <p14:tracePt t="67102" x="4565650" y="3232150"/>
          <p14:tracePt t="67118" x="4581525" y="3248025"/>
          <p14:tracePt t="67135" x="4613275" y="3260725"/>
          <p14:tracePt t="67152" x="4667250" y="3267075"/>
          <p14:tracePt t="67169" x="4705350" y="3267075"/>
          <p14:tracePt t="67186" x="4740275" y="3267075"/>
          <p14:tracePt t="67202" x="4803775" y="3267075"/>
          <p14:tracePt t="67219" x="4841875" y="3267075"/>
          <p14:tracePt t="67235" x="4886325" y="3263900"/>
          <p14:tracePt t="67252" x="4956175" y="3263900"/>
          <p14:tracePt t="67268" x="5000625" y="3257550"/>
          <p14:tracePt t="67286" x="5045075" y="3251200"/>
          <p14:tracePt t="67288" x="5054600" y="3251200"/>
          <p14:tracePt t="67303" x="5073650" y="3232150"/>
          <p14:tracePt t="67319" x="5083175" y="3222625"/>
          <p14:tracePt t="67336" x="5092700" y="3219450"/>
          <p14:tracePt t="67352" x="5102225" y="3213100"/>
          <p14:tracePt t="67419" x="5108575" y="3209925"/>
          <p14:tracePt t="67429" x="5111750" y="3203575"/>
          <p14:tracePt t="67439" x="5121275" y="3187700"/>
          <p14:tracePt t="67453" x="5137150" y="3178175"/>
          <p14:tracePt t="67469" x="5146675" y="3168650"/>
          <p14:tracePt t="67486" x="5156200" y="3159125"/>
          <p14:tracePt t="67502" x="5165725" y="3143250"/>
          <p14:tracePt t="67519" x="5165725" y="3133725"/>
          <p14:tracePt t="67552" x="5172075" y="3130550"/>
          <p14:tracePt t="67569" x="5172075" y="3121025"/>
          <p14:tracePt t="67585" x="5172075" y="3114675"/>
          <p14:tracePt t="67602" x="5172075" y="3095625"/>
          <p14:tracePt t="67619" x="5172075" y="3089275"/>
          <p14:tracePt t="67636" x="5172075" y="3086100"/>
          <p14:tracePt t="67669" x="5175250" y="3086100"/>
          <p14:tracePt t="67768" x="5175250" y="3079750"/>
          <p14:tracePt t="67783" x="5187950" y="3079750"/>
          <p14:tracePt t="67802" x="5191125" y="3070225"/>
          <p14:tracePt t="67819" x="5191125" y="3060700"/>
          <p14:tracePt t="67835" x="5197475" y="3051175"/>
          <p14:tracePt t="67852" x="5197475" y="3044825"/>
          <p14:tracePt t="67939" x="5194300" y="3044825"/>
          <p14:tracePt t="67946" x="5191125" y="3044825"/>
          <p14:tracePt t="67953" x="5181600" y="3044825"/>
          <p14:tracePt t="67968" x="5172075" y="3044825"/>
          <p14:tracePt t="67985" x="5159375" y="3041650"/>
          <p14:tracePt t="68002" x="5140325" y="3028950"/>
          <p14:tracePt t="68019" x="5108575" y="3019425"/>
          <p14:tracePt t="68035" x="5089525" y="3019425"/>
          <p14:tracePt t="68053" x="5054600" y="3019425"/>
          <p14:tracePt t="68069" x="5026025" y="3019425"/>
          <p14:tracePt t="68085" x="5003800" y="3019425"/>
          <p14:tracePt t="68103" x="4972050" y="3019425"/>
          <p14:tracePt t="68119" x="4962525" y="3019425"/>
          <p14:tracePt t="68136" x="4946650" y="3019425"/>
          <p14:tracePt t="68153" x="4914900" y="3019425"/>
          <p14:tracePt t="68169" x="4905375" y="3019425"/>
          <p14:tracePt t="68186" x="4895850" y="3013075"/>
          <p14:tracePt t="68203" x="4867275" y="3006725"/>
          <p14:tracePt t="68218" x="4857750" y="3006725"/>
          <p14:tracePt t="68235" x="4848225" y="3006725"/>
          <p14:tracePt t="68252" x="4838700" y="3006725"/>
          <p14:tracePt t="68268" x="4819650" y="3006725"/>
          <p14:tracePt t="68286" x="4810125" y="3006725"/>
          <p14:tracePt t="68303" x="4803775" y="3006725"/>
          <p14:tracePt t="68375" x="4797425" y="3006725"/>
          <p14:tracePt t="68632" x="4800600" y="3006725"/>
          <p14:tracePt t="68639" x="4806950" y="3009900"/>
          <p14:tracePt t="68652" x="4810125" y="3013075"/>
          <p14:tracePt t="68668" x="4832350" y="3022600"/>
          <p14:tracePt t="68685" x="4841875" y="3035300"/>
          <p14:tracePt t="68702" x="4851400" y="3038475"/>
          <p14:tracePt t="68719" x="4870450" y="3048000"/>
          <p14:tracePt t="68735" x="4879975" y="3054350"/>
          <p14:tracePt t="68751" x="4889500" y="3063875"/>
          <p14:tracePt t="68768" x="4905375" y="3086100"/>
          <p14:tracePt t="68785" x="4921250" y="3095625"/>
          <p14:tracePt t="68803" x="4930775" y="3105150"/>
          <p14:tracePt t="68819" x="4949825" y="3114675"/>
          <p14:tracePt t="68836" x="4962525" y="3114675"/>
          <p14:tracePt t="68852" x="4975225" y="3114675"/>
          <p14:tracePt t="68869" x="4991100" y="3114675"/>
          <p14:tracePt t="68885" x="5000625" y="3114675"/>
          <p14:tracePt t="68901" x="5006975" y="3114675"/>
          <p14:tracePt t="68961" x="5006975" y="3121025"/>
          <p14:tracePt t="68968" x="5006975" y="3124200"/>
          <p14:tracePt t="70641" x="5022850" y="3124200"/>
          <p14:tracePt t="70648" x="5048250" y="3124200"/>
          <p14:tracePt t="70655" x="5073650" y="3121025"/>
          <p14:tracePt t="70669" x="5118100" y="3121025"/>
          <p14:tracePt t="70685" x="5178425" y="3114675"/>
          <p14:tracePt t="70701" x="5238750" y="3108325"/>
          <p14:tracePt t="70736" x="5362575" y="3092450"/>
          <p14:tracePt t="70768" x="5441950" y="3089275"/>
          <p14:tracePt t="70785" x="5489575" y="3089275"/>
          <p14:tracePt t="70801" x="5521325" y="3089275"/>
          <p14:tracePt t="70818" x="5549900" y="3089275"/>
          <p14:tracePt t="70835" x="5597525" y="3089275"/>
          <p14:tracePt t="70851" x="5641975" y="3079750"/>
          <p14:tracePt t="70868" x="5670550" y="3079750"/>
          <p14:tracePt t="70885" x="5727700" y="3060700"/>
          <p14:tracePt t="70902" x="5772150" y="3060700"/>
          <p14:tracePt t="70918" x="5816600" y="3060700"/>
          <p14:tracePt t="70934" x="5902325" y="3060700"/>
          <p14:tracePt t="70952" x="5946775" y="3054350"/>
          <p14:tracePt t="70968" x="5997575" y="3054350"/>
          <p14:tracePt t="70985" x="6067425" y="3054350"/>
          <p14:tracePt t="71001" x="6111875" y="3048000"/>
          <p14:tracePt t="71019" x="6156325" y="3041650"/>
          <p14:tracePt t="71035" x="6219825" y="3041650"/>
          <p14:tracePt t="71052" x="6248400" y="3041650"/>
          <p14:tracePt t="71069" x="6276975" y="3041650"/>
          <p14:tracePt t="71085" x="6305550" y="3041650"/>
          <p14:tracePt t="71101" x="6321425" y="3041650"/>
          <p14:tracePt t="71119" x="6334125" y="3041650"/>
          <p14:tracePt t="71136" x="6356350" y="3041650"/>
          <p14:tracePt t="71152" x="6365875" y="3041650"/>
          <p14:tracePt t="71168" x="6388100" y="3041650"/>
          <p14:tracePt t="71185" x="6413500" y="3041650"/>
          <p14:tracePt t="71201" x="6423025" y="3041650"/>
          <p14:tracePt t="71218" x="6442075" y="3041650"/>
          <p14:tracePt t="71235" x="6464300" y="3041650"/>
          <p14:tracePt t="71252" x="6473825" y="3041650"/>
          <p14:tracePt t="71271" x="6499225" y="3041650"/>
          <p14:tracePt t="71286" x="6515100" y="3041650"/>
          <p14:tracePt t="71302" x="6524625" y="3041650"/>
          <p14:tracePt t="71318" x="6546850" y="3044825"/>
          <p14:tracePt t="71335" x="6559550" y="3048000"/>
          <p14:tracePt t="71352" x="6569075" y="3048000"/>
          <p14:tracePt t="71368" x="6584950" y="3054350"/>
          <p14:tracePt t="71385" x="6600825" y="3063875"/>
          <p14:tracePt t="71450" x="6604000" y="3063875"/>
          <p14:tracePt t="71464" x="6616700" y="3070225"/>
          <p14:tracePt t="71485" x="6619875" y="3073400"/>
          <p14:tracePt t="71501" x="6626225" y="3079750"/>
          <p14:tracePt t="71518" x="6635750" y="3082925"/>
          <p14:tracePt t="71535" x="6638925" y="3089275"/>
          <p14:tracePt t="72258" x="6651625" y="3089275"/>
          <p14:tracePt t="72273" x="6661150" y="3089275"/>
          <p14:tracePt t="72302" x="6670675" y="3089275"/>
          <p14:tracePt t="72319" x="6673850" y="3089275"/>
          <p14:tracePt t="72335" x="6680200" y="3089275"/>
          <p14:tracePt t="72368" x="6705600" y="3089275"/>
          <p14:tracePt t="72401" x="6734175" y="3105150"/>
          <p14:tracePt t="72419" x="6765925" y="3111500"/>
          <p14:tracePt t="72436" x="6800850" y="3127375"/>
          <p14:tracePt t="72451" x="6829425" y="3133725"/>
          <p14:tracePt t="72468" x="6851650" y="3140075"/>
          <p14:tracePt t="72485" x="6892925" y="3146425"/>
          <p14:tracePt t="72501" x="6908800" y="3152775"/>
          <p14:tracePt t="72519" x="6931025" y="3152775"/>
          <p14:tracePt t="72535" x="6950075" y="3152775"/>
          <p14:tracePt t="72551" x="6981825" y="3152775"/>
          <p14:tracePt t="72568" x="7000875" y="3152775"/>
          <p14:tracePt t="72585" x="7042150" y="3152775"/>
          <p14:tracePt t="72601" x="7064375" y="3152775"/>
          <p14:tracePt t="72618" x="7092950" y="3152775"/>
          <p14:tracePt t="72635" x="7108825" y="3152775"/>
          <p14:tracePt t="72651" x="7118350" y="3152775"/>
          <p14:tracePt t="72668" x="7127875" y="3152775"/>
          <p14:tracePt t="72685" x="7146925" y="3152775"/>
          <p14:tracePt t="72701" x="7153275" y="3152775"/>
          <p14:tracePt t="72718" x="7162800" y="3152775"/>
          <p14:tracePt t="72735" x="7172325" y="3152775"/>
          <p14:tracePt t="72751" x="7181850" y="3152775"/>
          <p14:tracePt t="72768" x="7197725" y="3146425"/>
          <p14:tracePt t="72785" x="7216775" y="3140075"/>
          <p14:tracePt t="72801" x="7232650" y="3130550"/>
          <p14:tracePt t="72818" x="7254875" y="3124200"/>
          <p14:tracePt t="72835" x="7289800" y="3111500"/>
          <p14:tracePt t="72851" x="7312025" y="3111500"/>
          <p14:tracePt t="72868" x="7334250" y="3111500"/>
          <p14:tracePt t="72885" x="7372350" y="3111500"/>
          <p14:tracePt t="72902" x="7397750" y="3105150"/>
          <p14:tracePt t="72918" x="7426325" y="3095625"/>
          <p14:tracePt t="72935" x="7448550" y="3079750"/>
          <p14:tracePt t="72952" x="7477125" y="3079750"/>
          <p14:tracePt t="72968" x="7486650" y="3073400"/>
          <p14:tracePt t="72984" x="7502525" y="3073400"/>
          <p14:tracePt t="73001" x="7527925" y="3073400"/>
          <p14:tracePt t="73018" x="7543800" y="3073400"/>
          <p14:tracePt t="73035" x="7553325" y="3073400"/>
          <p14:tracePt t="73051" x="7578725" y="3073400"/>
          <p14:tracePt t="73068" x="7588250" y="3073400"/>
          <p14:tracePt t="73085" x="7597775" y="3073400"/>
          <p14:tracePt t="73101" x="7604125" y="3073400"/>
          <p14:tracePt t="73118" x="7607300" y="3073400"/>
          <p14:tracePt t="73134" x="7613650" y="3073400"/>
          <p14:tracePt t="73169" x="7616825" y="3073400"/>
          <p14:tracePt t="80000" x="7604125" y="3076575"/>
          <p14:tracePt t="80008" x="7585075" y="3082925"/>
          <p14:tracePt t="80017" x="7559675" y="3089275"/>
          <p14:tracePt t="80034" x="7521575" y="3101975"/>
          <p14:tracePt t="80050" x="7464425" y="3121025"/>
          <p14:tracePt t="80067" x="7419975" y="3133725"/>
          <p14:tracePt t="80084" x="7359650" y="3133725"/>
          <p14:tracePt t="80117" x="7000875" y="3117850"/>
          <p14:tracePt t="80151" x="6530975" y="3082925"/>
          <p14:tracePt t="80173" x="6337300" y="3082925"/>
          <p14:tracePt t="80194" x="6172200" y="3073400"/>
          <p14:tracePt t="80204" x="6127750" y="3073400"/>
          <p14:tracePt t="80217" x="6057900" y="3073400"/>
          <p14:tracePt t="80234" x="6007100" y="3073400"/>
          <p14:tracePt t="80250" x="5911850" y="3076575"/>
          <p14:tracePt t="80267" x="5873750" y="3076575"/>
          <p14:tracePt t="80284" x="5845175" y="3082925"/>
          <p14:tracePt t="80301" x="5819775" y="3089275"/>
          <p14:tracePt t="80317" x="5803900" y="3089275"/>
          <p14:tracePt t="80334" x="5794375" y="3092450"/>
          <p14:tracePt t="80351" x="5753100" y="3111500"/>
          <p14:tracePt t="80367" x="5730875" y="3117850"/>
          <p14:tracePt t="80384" x="5686425" y="3124200"/>
          <p14:tracePt t="80401" x="5597525" y="3130550"/>
          <p14:tracePt t="80417" x="5527675" y="3136900"/>
          <p14:tracePt t="80434" x="5448300" y="3146425"/>
          <p14:tracePt t="80451" x="5308600" y="3146425"/>
          <p14:tracePt t="80467" x="5181600" y="3146425"/>
          <p14:tracePt t="80484" x="5032375" y="3146425"/>
          <p14:tracePt t="80500" x="4791075" y="3130550"/>
          <p14:tracePt t="80517" x="4629150" y="3121025"/>
          <p14:tracePt t="80534" x="4483100" y="3121025"/>
          <p14:tracePt t="80550" x="4232275" y="3121025"/>
          <p14:tracePt t="80568" x="4092575" y="3121025"/>
          <p14:tracePt t="80584" x="3987800" y="3121025"/>
          <p14:tracePt t="80601" x="3825875" y="3133725"/>
          <p14:tracePt t="80617" x="3740150" y="3149600"/>
          <p14:tracePt t="80634" x="3676650" y="3165475"/>
          <p14:tracePt t="80651" x="3609975" y="3190875"/>
          <p14:tracePt t="80667" x="3581400" y="3203575"/>
          <p14:tracePt t="80684" x="3536950" y="3216275"/>
          <p14:tracePt t="80701" x="3451225" y="3251200"/>
          <p14:tracePt t="80718" x="3387725" y="3263900"/>
          <p14:tracePt t="80734" x="3330575" y="3279775"/>
          <p14:tracePt t="80751" x="3260725" y="3298825"/>
          <p14:tracePt t="80767" x="3213100" y="3317875"/>
          <p14:tracePt t="80784" x="3190875" y="3317875"/>
          <p14:tracePt t="81172" x="3159125" y="3317875"/>
          <p14:tracePt t="81179" x="3111500" y="3317875"/>
          <p14:tracePt t="81187" x="3073400" y="3324225"/>
          <p14:tracePt t="81200" x="3009900" y="3340100"/>
          <p14:tracePt t="81217" x="2936875" y="3352800"/>
          <p14:tracePt t="81234" x="2851150" y="3368675"/>
          <p14:tracePt t="81267" x="2511425" y="3422650"/>
          <p14:tracePt t="81301" x="2203450" y="3463925"/>
          <p14:tracePt t="81317" x="2111375" y="3463925"/>
          <p14:tracePt t="81334" x="2028825" y="3463925"/>
          <p14:tracePt t="81350" x="1936750" y="3463925"/>
          <p14:tracePt t="81367" x="1866900" y="3463925"/>
          <p14:tracePt t="81385" x="1797050" y="3463925"/>
          <p14:tracePt t="81401" x="1701800" y="3463925"/>
          <p14:tracePt t="81418" x="1660525" y="3463925"/>
          <p14:tracePt t="81434" x="1616075" y="3463925"/>
          <p14:tracePt t="81438" x="1603375" y="3463925"/>
          <p14:tracePt t="81450" x="1574800" y="3463925"/>
          <p14:tracePt t="81467" x="1552575" y="3463925"/>
          <p14:tracePt t="81484" x="1536700" y="3463925"/>
          <p14:tracePt t="81500" x="1498600" y="3463925"/>
          <p14:tracePt t="81517" x="1466850" y="3463925"/>
          <p14:tracePt t="81534" x="1447800" y="3463925"/>
          <p14:tracePt t="81551" x="1425575" y="3463925"/>
          <p14:tracePt t="81568" x="1409700" y="3463925"/>
          <p14:tracePt t="81584" x="1400175" y="3463925"/>
          <p14:tracePt t="81600" x="1387475" y="3463925"/>
          <p14:tracePt t="81745" x="1381125" y="3463925"/>
          <p14:tracePt t="81751" x="1374775" y="3463925"/>
          <p14:tracePt t="81767" x="1362075" y="3463925"/>
          <p14:tracePt t="81784" x="1352550" y="3457575"/>
          <p14:tracePt t="81801" x="1336675" y="3454400"/>
          <p14:tracePt t="81817" x="1308100" y="3441700"/>
          <p14:tracePt t="81834" x="1282700" y="3429000"/>
          <p14:tracePt t="81850" x="1212850" y="3422650"/>
          <p14:tracePt t="81867" x="1162050" y="3422650"/>
          <p14:tracePt t="81884" x="1111250" y="3422650"/>
          <p14:tracePt t="81901" x="1047750" y="3422650"/>
          <p14:tracePt t="81918" x="1019175" y="3422650"/>
          <p14:tracePt t="81934" x="996950" y="3422650"/>
          <p14:tracePt t="83182" x="974725" y="3422650"/>
          <p14:tracePt t="83190" x="955675" y="3422650"/>
          <p14:tracePt t="83200" x="920750" y="3422650"/>
          <p14:tracePt t="83217" x="857250" y="3422650"/>
          <p14:tracePt t="83233" x="822325" y="3416300"/>
          <p14:tracePt t="83251" x="784225" y="3416300"/>
          <p14:tracePt t="83267" x="730250" y="3416300"/>
          <p14:tracePt t="83301" x="669925" y="3416300"/>
          <p14:tracePt t="83334" x="622300" y="3416300"/>
          <p14:tracePt t="83350" x="612775" y="3416300"/>
          <p14:tracePt t="83367" x="596900" y="3416300"/>
          <p14:tracePt t="83383" x="587375" y="3416300"/>
          <p14:tracePt t="83400" x="574675" y="3416300"/>
          <p14:tracePt t="83418" x="565150" y="3416300"/>
          <p14:tracePt t="83434" x="552450" y="3416300"/>
          <p14:tracePt t="83451" x="542925" y="3416300"/>
          <p14:tracePt t="83467" x="523875" y="3406775"/>
          <p14:tracePt t="83484" x="517525" y="3403600"/>
          <p14:tracePt t="83500" x="508000" y="3403600"/>
          <p14:tracePt t="83517" x="504825" y="3403600"/>
          <p14:tracePt t="83533" x="498475" y="3403600"/>
          <p14:tracePt t="83551" x="488950" y="3403600"/>
          <p14:tracePt t="83803" x="485775" y="3403600"/>
          <p14:tracePt t="85047" x="498475" y="3403600"/>
          <p14:tracePt t="85054" x="517525" y="3403600"/>
          <p14:tracePt t="85067" x="533400" y="3403600"/>
          <p14:tracePt t="85084" x="631825" y="3406775"/>
          <p14:tracePt t="85100" x="682625" y="3413125"/>
          <p14:tracePt t="85118" x="777875" y="3419475"/>
          <p14:tracePt t="85151" x="908050" y="3419475"/>
          <p14:tracePt t="85184" x="1016000" y="3419475"/>
          <p14:tracePt t="85200" x="1054100" y="3425825"/>
          <p14:tracePt t="85218" x="1114425" y="3432175"/>
          <p14:tracePt t="85233" x="1158875" y="3438525"/>
          <p14:tracePt t="85250" x="1196975" y="3444875"/>
          <p14:tracePt t="85268" x="1250950" y="3444875"/>
          <p14:tracePt t="85284" x="1282700" y="3444875"/>
          <p14:tracePt t="85301" x="1304925" y="3444875"/>
          <p14:tracePt t="85318" x="1333500" y="3444875"/>
          <p14:tracePt t="85334" x="1365250" y="3444875"/>
          <p14:tracePt t="85350" x="1393825" y="3444875"/>
          <p14:tracePt t="85367" x="1416050" y="3444875"/>
          <p14:tracePt t="85384" x="1479550" y="3444875"/>
          <p14:tracePt t="85400" x="1524000" y="3444875"/>
          <p14:tracePt t="85418" x="1587500" y="3451225"/>
          <p14:tracePt t="85434" x="1606550" y="3451225"/>
          <p14:tracePt t="85451" x="1638300" y="3451225"/>
          <p14:tracePt t="85467" x="1660525" y="3451225"/>
          <p14:tracePt t="85484" x="1692275" y="3451225"/>
          <p14:tracePt t="85500" x="1714500" y="3451225"/>
          <p14:tracePt t="85517" x="1743075" y="3451225"/>
          <p14:tracePt t="85520" x="1755775" y="3451225"/>
          <p14:tracePt t="85534" x="1774825" y="3451225"/>
          <p14:tracePt t="85550" x="1790700" y="3451225"/>
          <p14:tracePt t="85567" x="1806575" y="3451225"/>
          <p14:tracePt t="85584" x="1822450" y="3451225"/>
          <p14:tracePt t="85600" x="1831975" y="3451225"/>
          <p14:tracePt t="85617" x="1841500" y="3451225"/>
          <p14:tracePt t="85650" x="1847850" y="3451225"/>
          <p14:tracePt t="85669" x="1851025" y="3451225"/>
          <p14:tracePt t="85791" x="1857375" y="3451225"/>
          <p14:tracePt t="87515" x="1860550" y="3451225"/>
          <p14:tracePt t="87531" x="1876425" y="3451225"/>
          <p14:tracePt t="87550" x="1895475" y="3435350"/>
          <p14:tracePt t="87567" x="1917700" y="3435350"/>
          <p14:tracePt t="87583" x="1939925" y="3429000"/>
          <p14:tracePt t="87585" x="1946275" y="3425825"/>
          <p14:tracePt t="87600" x="1971675" y="3425825"/>
          <p14:tracePt t="87617" x="1993900" y="3419475"/>
          <p14:tracePt t="87650" x="2060575" y="3394075"/>
          <p14:tracePt t="87683" x="2114550" y="3378200"/>
          <p14:tracePt t="87699" x="2155825" y="3359150"/>
          <p14:tracePt t="87716" x="2178050" y="3352800"/>
          <p14:tracePt t="87732" x="2206625" y="3352800"/>
          <p14:tracePt t="87749" x="2241550" y="3340100"/>
          <p14:tracePt t="87766" x="2270125" y="3340100"/>
          <p14:tracePt t="87782" x="2298700" y="3340100"/>
          <p14:tracePt t="87799" x="2339975" y="3340100"/>
          <p14:tracePt t="87816" x="2368550" y="3340100"/>
          <p14:tracePt t="87832" x="2390775" y="3340100"/>
          <p14:tracePt t="87849" x="2432050" y="3340100"/>
          <p14:tracePt t="87866" x="2454275" y="3340100"/>
          <p14:tracePt t="87882" x="2482850" y="3340100"/>
          <p14:tracePt t="87899" x="2514600" y="3340100"/>
          <p14:tracePt t="87916" x="2536825" y="3340100"/>
          <p14:tracePt t="87932" x="2552700" y="3340100"/>
          <p14:tracePt t="87949" x="2568575" y="3340100"/>
          <p14:tracePt t="87966" x="2578100" y="3340100"/>
          <p14:tracePt t="87982" x="2593975" y="3349625"/>
          <p14:tracePt t="87999" x="2606675" y="3352800"/>
          <p14:tracePt t="88016" x="2613025" y="3359150"/>
          <p14:tracePt t="88033" x="2619375" y="3359150"/>
          <p14:tracePt t="88049" x="2638425" y="3362325"/>
          <p14:tracePt t="88066" x="2647950" y="3368675"/>
          <p14:tracePt t="88083" x="2651125" y="3375025"/>
          <p14:tracePt t="88099" x="2663825" y="3375025"/>
          <p14:tracePt t="88579" x="2663825" y="3384550"/>
          <p14:tracePt t="88589" x="2667000" y="3387725"/>
          <p14:tracePt t="88601" x="2673350" y="3397250"/>
          <p14:tracePt t="88616" x="2676525" y="3406775"/>
          <p14:tracePt t="88633" x="2686050" y="3413125"/>
          <p14:tracePt t="88650" x="2698750" y="3422650"/>
          <p14:tracePt t="88666" x="2701925" y="3432175"/>
          <p14:tracePt t="88700" x="2736850" y="3441700"/>
          <p14:tracePt t="88734" x="2806700" y="3467100"/>
          <p14:tracePt t="88750" x="2886075" y="3479800"/>
          <p14:tracePt t="88766" x="2924175" y="3486150"/>
          <p14:tracePt t="88783" x="2952750" y="3486150"/>
          <p14:tracePt t="88799" x="2971800" y="3486150"/>
          <p14:tracePt t="88816" x="2987675" y="3486150"/>
          <p14:tracePt t="88833" x="2997200" y="3486150"/>
          <p14:tracePt t="88850" x="3006725" y="3486150"/>
          <p14:tracePt t="88867" x="3013075" y="3486150"/>
          <p14:tracePt t="89315" x="3022600" y="3486150"/>
          <p14:tracePt t="89322" x="3028950" y="3486150"/>
          <p14:tracePt t="89333" x="3032125" y="3486150"/>
          <p14:tracePt t="89351" x="3048000" y="3479800"/>
          <p14:tracePt t="89384" x="3092450" y="3476625"/>
          <p14:tracePt t="89416" x="3162300" y="3470275"/>
          <p14:tracePt t="89433" x="3200400" y="3470275"/>
          <p14:tracePt t="89450" x="3248025" y="3463925"/>
          <p14:tracePt t="89466" x="3292475" y="3457575"/>
          <p14:tracePt t="89484" x="3327400" y="3451225"/>
          <p14:tracePt t="89500" x="3390900" y="3451225"/>
          <p14:tracePt t="89517" x="3429000" y="3451225"/>
          <p14:tracePt t="89533" x="3470275" y="3451225"/>
          <p14:tracePt t="89550" x="3527425" y="3451225"/>
          <p14:tracePt t="89566" x="3549650" y="3451225"/>
          <p14:tracePt t="89583" x="3578225" y="3451225"/>
          <p14:tracePt t="89599" x="3594100" y="3441700"/>
          <p14:tracePt t="89601" x="3597275" y="3435350"/>
          <p14:tracePt t="89616" x="3629025" y="3422650"/>
          <p14:tracePt t="89633" x="3644900" y="3413125"/>
          <p14:tracePt t="89650" x="3657600" y="3394075"/>
          <p14:tracePt t="89666" x="3673475" y="3384550"/>
          <p14:tracePt t="89683" x="3683000" y="3384550"/>
          <p14:tracePt t="89699" x="3692525" y="3384550"/>
          <p14:tracePt t="89716" x="3702050" y="3384550"/>
          <p14:tracePt t="89734" x="3708400" y="3384550"/>
          <p14:tracePt t="90644" x="3730625" y="3384550"/>
          <p14:tracePt t="90651" x="3756025" y="3384550"/>
          <p14:tracePt t="90667" x="3867150" y="3384550"/>
          <p14:tracePt t="90683" x="3959225" y="3384550"/>
          <p14:tracePt t="90699" x="4054475" y="3384550"/>
          <p14:tracePt t="90716" x="4181475" y="3384550"/>
          <p14:tracePt t="90733" x="4264025" y="3384550"/>
          <p14:tracePt t="90766" x="4432300" y="3394075"/>
          <p14:tracePt t="90799" x="4540250" y="3413125"/>
          <p14:tracePt t="90816" x="4613275" y="3419475"/>
          <p14:tracePt t="90833" x="4654550" y="3419475"/>
          <p14:tracePt t="90850" x="4692650" y="3419475"/>
          <p14:tracePt t="90867" x="4756150" y="3419475"/>
          <p14:tracePt t="90883" x="4784725" y="3419475"/>
          <p14:tracePt t="90900" x="4806950" y="3419475"/>
          <p14:tracePt t="90916" x="4845050" y="3419475"/>
          <p14:tracePt t="90933" x="4867275" y="3419475"/>
          <p14:tracePt t="90949" x="4899025" y="3419475"/>
          <p14:tracePt t="90966" x="4930775" y="3419475"/>
          <p14:tracePt t="90984" x="4946650" y="3419475"/>
          <p14:tracePt t="91000" x="4962525" y="3419475"/>
          <p14:tracePt t="91017" x="4981575" y="3419475"/>
          <p14:tracePt t="91034" x="4997450" y="3406775"/>
          <p14:tracePt t="91049" x="5013325" y="3403600"/>
          <p14:tracePt t="91067" x="5048250" y="3390900"/>
          <p14:tracePt t="91082" x="5057775" y="3381375"/>
          <p14:tracePt t="91099" x="5067300" y="3375025"/>
          <p14:tracePt t="91101" x="5070475" y="3375025"/>
          <p14:tracePt t="91117" x="5080000" y="3371850"/>
          <p14:tracePt t="91132" x="5092700" y="3371850"/>
          <p14:tracePt t="91150" x="5102225" y="3371850"/>
          <p14:tracePt t="92784" x="5127625" y="3371850"/>
          <p14:tracePt t="92796" x="5207000" y="3371850"/>
          <p14:tracePt t="92809" x="5251450" y="3371850"/>
          <p14:tracePt t="92820" x="5356225" y="3371850"/>
          <p14:tracePt t="92833" x="5438775" y="3362325"/>
          <p14:tracePt t="92849" x="5546725" y="3346450"/>
          <p14:tracePt t="92868" x="5730875" y="3346450"/>
          <p14:tracePt t="92899" x="5883275" y="3346450"/>
          <p14:tracePt t="92933" x="6022975" y="3355975"/>
          <p14:tracePt t="92950" x="6061075" y="3362325"/>
          <p14:tracePt t="92965" x="6096000" y="3362325"/>
          <p14:tracePt t="92982" x="6137275" y="3362325"/>
          <p14:tracePt t="92999" x="6153150" y="3362325"/>
          <p14:tracePt t="93016" x="6169025" y="3362325"/>
          <p14:tracePt t="93033" x="6188075" y="3362325"/>
          <p14:tracePt t="93049" x="6197600" y="3362325"/>
          <p14:tracePt t="93066" x="6207125" y="3362325"/>
          <p14:tracePt t="93083" x="6223000" y="3362325"/>
          <p14:tracePt t="93099" x="6235700" y="3362325"/>
          <p14:tracePt t="93116" x="6245225" y="3362325"/>
          <p14:tracePt t="93132" x="6261100" y="3362325"/>
          <p14:tracePt t="93149" x="6289675" y="3362325"/>
          <p14:tracePt t="93166" x="6318250" y="3362325"/>
          <p14:tracePt t="93182" x="6381750" y="3352800"/>
          <p14:tracePt t="93199" x="6429375" y="3340100"/>
          <p14:tracePt t="93216" x="6464300" y="3340100"/>
          <p14:tracePt t="93232" x="6505575" y="3340100"/>
          <p14:tracePt t="93249" x="6534150" y="3340100"/>
          <p14:tracePt t="93266" x="6556375" y="3340100"/>
          <p14:tracePt t="93283" x="6569075" y="3340100"/>
          <p14:tracePt t="93299" x="6584950" y="3340100"/>
          <p14:tracePt t="93316" x="6594475" y="3340100"/>
          <p14:tracePt t="93333" x="6610350" y="3340100"/>
          <p14:tracePt t="93349" x="6613525" y="3340100"/>
          <p14:tracePt t="94056" x="6645275" y="3343275"/>
          <p14:tracePt t="94069" x="6731000" y="3359150"/>
          <p14:tracePt t="94082" x="6807200" y="3375025"/>
          <p14:tracePt t="94099" x="6870700" y="3387725"/>
          <p14:tracePt t="94116" x="6921500" y="3400425"/>
          <p14:tracePt t="94133" x="6962775" y="3406775"/>
          <p14:tracePt t="94149" x="7000875" y="3406775"/>
          <p14:tracePt t="94183" x="7048500" y="3406775"/>
          <p14:tracePt t="94216" x="7070725" y="3406775"/>
          <p14:tracePt t="94233" x="7089775" y="3406775"/>
          <p14:tracePt t="94249" x="7099300" y="3406775"/>
          <p14:tracePt t="94266" x="7108825" y="3406775"/>
          <p14:tracePt t="94283" x="7124700" y="3406775"/>
          <p14:tracePt t="94299" x="7137400" y="3406775"/>
          <p14:tracePt t="94316" x="7150100" y="3406775"/>
          <p14:tracePt t="94333" x="7169150" y="3406775"/>
          <p14:tracePt t="94349" x="7185025" y="3403600"/>
          <p14:tracePt t="94366" x="7200900" y="3403600"/>
          <p14:tracePt t="94383" x="7213600" y="3400425"/>
          <p14:tracePt t="94399" x="7223125" y="3400425"/>
          <p14:tracePt t="94416" x="7239000" y="3400425"/>
          <p14:tracePt t="94433" x="7248525" y="3400425"/>
          <p14:tracePt t="94476" x="7254875" y="3400425"/>
          <p14:tracePt t="94835" x="7258050" y="3400425"/>
          <p14:tracePt t="94852" x="7267575" y="3390900"/>
          <p14:tracePt t="94866" x="7280275" y="3384550"/>
          <p14:tracePt t="94883" x="7312025" y="3375025"/>
          <p14:tracePt t="94899" x="7334250" y="3362325"/>
          <p14:tracePt t="94933" x="7442200" y="3355975"/>
          <p14:tracePt t="94966" x="7508875" y="3336925"/>
          <p14:tracePt t="94983" x="7559675" y="3330575"/>
          <p14:tracePt t="95000" x="7581900" y="3327400"/>
          <p14:tracePt t="95016" x="7610475" y="3327400"/>
          <p14:tracePt t="95033" x="7639050" y="3327400"/>
          <p14:tracePt t="95050" x="7651750" y="3327400"/>
          <p14:tracePt t="95066" x="7661275" y="3327400"/>
          <p14:tracePt t="95083" x="7670800" y="3327400"/>
          <p14:tracePt t="95591" x="7696200" y="3327400"/>
          <p14:tracePt t="95599" x="7712075" y="3327400"/>
          <p14:tracePt t="95616" x="7772400" y="3327400"/>
          <p14:tracePt t="95632" x="7826375" y="3327400"/>
          <p14:tracePt t="95649" x="7886700" y="3327400"/>
          <p14:tracePt t="95665" x="7924800" y="3327400"/>
          <p14:tracePt t="95682" x="7959725" y="3327400"/>
          <p14:tracePt t="95716" x="8023225" y="3314700"/>
          <p14:tracePt t="95749" x="8048625" y="3314700"/>
          <p14:tracePt t="95766" x="8058150" y="3314700"/>
          <p14:tracePt t="95800" x="8067675" y="3314700"/>
          <p14:tracePt t="95833" x="8074025" y="3314700"/>
          <p14:tracePt t="97951" x="8029575" y="3317875"/>
          <p14:tracePt t="97963" x="7972425" y="3327400"/>
          <p14:tracePt t="97971" x="7829550" y="3352800"/>
          <p14:tracePt t="97982" x="7759700" y="3371850"/>
          <p14:tracePt t="97999" x="7550150" y="3416300"/>
          <p14:tracePt t="98015" x="7261225" y="3454400"/>
          <p14:tracePt t="98049" x="6873875" y="3473450"/>
          <p14:tracePt t="98083" x="6429375" y="3473450"/>
          <p14:tracePt t="98099" x="6248400" y="3467100"/>
          <p14:tracePt t="98115" x="5972175" y="3438525"/>
          <p14:tracePt t="98133" x="5775325" y="3432175"/>
          <p14:tracePt t="98149" x="5594350" y="3432175"/>
          <p14:tracePt t="98165" x="5365750" y="3432175"/>
          <p14:tracePt t="98182" x="5216525" y="3435350"/>
          <p14:tracePt t="98202" x="5019675" y="3444875"/>
          <p14:tracePt t="98216" x="4857750" y="3463925"/>
          <p14:tracePt t="98232" x="4714875" y="3489325"/>
          <p14:tracePt t="98249" x="4610100" y="3505200"/>
          <p14:tracePt t="98265" x="4454525" y="3530600"/>
          <p14:tracePt t="98282" x="4346575" y="3546475"/>
          <p14:tracePt t="98299" x="4248150" y="3571875"/>
          <p14:tracePt t="98316" x="4114800" y="3594100"/>
          <p14:tracePt t="98333" x="4019550" y="3609975"/>
          <p14:tracePt t="98349" x="3933825" y="3625850"/>
          <p14:tracePt t="98366" x="3829050" y="3625850"/>
          <p14:tracePt t="98383" x="3768725" y="3625850"/>
          <p14:tracePt t="98400" x="3717925" y="3632200"/>
          <p14:tracePt t="98416" x="3638550" y="3632200"/>
          <p14:tracePt t="98433" x="3578225" y="3648075"/>
          <p14:tracePt t="98449" x="3527425" y="3648075"/>
          <p14:tracePt t="98466" x="3448050" y="3654425"/>
          <p14:tracePt t="98483" x="3397250" y="3667125"/>
          <p14:tracePt t="98499" x="3333750" y="3667125"/>
          <p14:tracePt t="98516" x="3241675" y="3667125"/>
          <p14:tracePt t="98532" x="3181350" y="3667125"/>
          <p14:tracePt t="98549" x="3136900" y="3667125"/>
          <p14:tracePt t="98565" x="3051175" y="3667125"/>
          <p14:tracePt t="98583" x="3000375" y="3667125"/>
          <p14:tracePt t="98599" x="2930525" y="3667125"/>
          <p14:tracePt t="98616" x="2835275" y="3667125"/>
          <p14:tracePt t="98632" x="2790825" y="3667125"/>
          <p14:tracePt t="98649" x="2746375" y="3667125"/>
          <p14:tracePt t="98665" x="2692400" y="3673475"/>
          <p14:tracePt t="98682" x="2667000" y="3683000"/>
          <p14:tracePt t="98699" x="2638425" y="3689350"/>
          <p14:tracePt t="98715" x="2593975" y="3714750"/>
          <p14:tracePt t="98732" x="2571750" y="3714750"/>
          <p14:tracePt t="98749" x="2549525" y="3721100"/>
          <p14:tracePt t="98765" x="2511425" y="3721100"/>
          <p14:tracePt t="98782" x="2479675" y="3727450"/>
          <p14:tracePt t="98799" x="2463800" y="3727450"/>
          <p14:tracePt t="98815" x="2451100" y="3727450"/>
          <p14:tracePt t="98832" x="2438400" y="3727450"/>
          <p14:tracePt t="98849" x="2425700" y="3727450"/>
          <p14:tracePt t="98865" x="2409825" y="3727450"/>
          <p14:tracePt t="98882" x="2400300" y="3727450"/>
          <p14:tracePt t="98898" x="2393950" y="3727450"/>
          <p14:tracePt t="98951" x="2397125" y="3727450"/>
          <p14:tracePt t="98959" x="2403475" y="3727450"/>
          <p14:tracePt t="98965" x="2406650" y="3727450"/>
          <p14:tracePt t="98982" x="2428875" y="3727450"/>
          <p14:tracePt t="98999" x="2473325" y="3727450"/>
          <p14:tracePt t="99016" x="2527300" y="3727450"/>
          <p14:tracePt t="99032" x="2562225" y="3727450"/>
          <p14:tracePt t="99049" x="2593975" y="3727450"/>
          <p14:tracePt t="99065" x="2654300" y="3727450"/>
          <p14:tracePt t="99082" x="2698750" y="3727450"/>
          <p14:tracePt t="99098" x="2759075" y="3727450"/>
          <p14:tracePt t="99115" x="2847975" y="3740150"/>
          <p14:tracePt t="99132" x="2911475" y="3746500"/>
          <p14:tracePt t="99149" x="2971800" y="3752850"/>
          <p14:tracePt t="99165" x="3051175" y="3759200"/>
          <p14:tracePt t="99182" x="3101975" y="3759200"/>
          <p14:tracePt t="99199" x="3146425" y="3765550"/>
          <p14:tracePt t="99215" x="3244850" y="3787775"/>
          <p14:tracePt t="99232" x="3295650" y="3787775"/>
          <p14:tracePt t="99249" x="3346450" y="3787775"/>
          <p14:tracePt t="99265" x="3441700" y="3787775"/>
          <p14:tracePt t="99282" x="3502025" y="3787775"/>
          <p14:tracePt t="99299" x="3536950" y="3787775"/>
          <p14:tracePt t="99315" x="3590925" y="3787775"/>
          <p14:tracePt t="99332" x="3622675" y="3787775"/>
          <p14:tracePt t="99348" x="3644900" y="3787775"/>
          <p14:tracePt t="99365" x="3676650" y="3787775"/>
          <p14:tracePt t="99382" x="3692525" y="3787775"/>
          <p14:tracePt t="99399" x="3702050" y="3787775"/>
          <p14:tracePt t="99416" x="3714750" y="3787775"/>
          <p14:tracePt t="99433" x="3736975" y="3787775"/>
          <p14:tracePt t="99449" x="3746500" y="3775075"/>
          <p14:tracePt t="99465" x="3762375" y="3765550"/>
          <p14:tracePt t="99482" x="3778250" y="3762375"/>
          <p14:tracePt t="99498" x="3787775" y="3762375"/>
          <p14:tracePt t="99515" x="3803650" y="3756025"/>
          <p14:tracePt t="99532" x="3813175" y="3756025"/>
          <p14:tracePt t="99550" x="3825875" y="3756025"/>
          <p14:tracePt t="99566" x="3841750" y="3756025"/>
          <p14:tracePt t="99583" x="3851275" y="3756025"/>
          <p14:tracePt t="99599" x="3857625" y="3749675"/>
          <p14:tracePt t="99615" x="3860800" y="3749675"/>
          <p14:tracePt t="100296" x="3867150" y="3749675"/>
          <p14:tracePt t="100309" x="3876675" y="3746500"/>
          <p14:tracePt t="100332" x="3917950" y="3740150"/>
          <p14:tracePt t="100366" x="4032250" y="3714750"/>
          <p14:tracePt t="100399" x="4206875" y="3714750"/>
          <p14:tracePt t="100417" x="4368800" y="3714750"/>
          <p14:tracePt t="100432" x="4473575" y="3714750"/>
          <p14:tracePt t="100449" x="4556125" y="3714750"/>
          <p14:tracePt t="100465" x="4702175" y="3743325"/>
          <p14:tracePt t="100482" x="4797425" y="3759200"/>
          <p14:tracePt t="100498" x="4883150" y="3775075"/>
          <p14:tracePt t="100516" x="4965700" y="3794125"/>
          <p14:tracePt t="100533" x="5019675" y="3816350"/>
          <p14:tracePt t="100550" x="5064125" y="3822700"/>
          <p14:tracePt t="100567" x="5127625" y="3822700"/>
          <p14:tracePt t="100582" x="5172075" y="3822700"/>
          <p14:tracePt t="100599" x="5207000" y="3829050"/>
          <p14:tracePt t="100616" x="5270500" y="3835400"/>
          <p14:tracePt t="100632" x="5308600" y="3841750"/>
          <p14:tracePt t="100648" x="5330825" y="3848100"/>
          <p14:tracePt t="100666" x="5372100" y="3851275"/>
          <p14:tracePt t="100682" x="5394325" y="3851275"/>
          <p14:tracePt t="100699" x="5422900" y="3851275"/>
          <p14:tracePt t="100716" x="5454650" y="3851275"/>
          <p14:tracePt t="100732" x="5492750" y="3851275"/>
          <p14:tracePt t="100748" x="5530850" y="3851275"/>
          <p14:tracePt t="100766" x="5568950" y="3851275"/>
          <p14:tracePt t="100782" x="5600700" y="3844925"/>
          <p14:tracePt t="100799" x="5622925" y="3844925"/>
          <p14:tracePt t="100816" x="5648325" y="3835400"/>
          <p14:tracePt t="100832" x="5657850" y="3829050"/>
          <p14:tracePt t="100849" x="5667375" y="3829050"/>
          <p14:tracePt t="100865" x="5676900" y="3825875"/>
          <p14:tracePt t="100882" x="5686425" y="3825875"/>
          <p14:tracePt t="101125" x="5699125" y="3819525"/>
          <p14:tracePt t="101141" x="5718175" y="3819525"/>
          <p14:tracePt t="101148" x="5737225" y="3819525"/>
          <p14:tracePt t="101166" x="5759450" y="3819525"/>
          <p14:tracePt t="101182" x="5800725" y="3819525"/>
          <p14:tracePt t="101198" x="5822950" y="3819525"/>
          <p14:tracePt t="101215" x="5851525" y="3819525"/>
          <p14:tracePt t="101232" x="5899150" y="3822700"/>
          <p14:tracePt t="101249" x="5937250" y="3829050"/>
          <p14:tracePt t="101266" x="5981700" y="3829050"/>
          <p14:tracePt t="101282" x="6019800" y="3829050"/>
          <p14:tracePt t="101298" x="6057900" y="3829050"/>
          <p14:tracePt t="101315" x="6080125" y="3829050"/>
          <p14:tracePt t="101332" x="6115050" y="3829050"/>
          <p14:tracePt t="101349" x="6127750" y="3829050"/>
          <p14:tracePt t="101366" x="6137275" y="3829050"/>
          <p14:tracePt t="101382" x="6159500" y="3829050"/>
          <p14:tracePt t="101399" x="6169025" y="3829050"/>
          <p14:tracePt t="101415" x="6178550" y="3829050"/>
          <p14:tracePt t="101431" x="6197600" y="3829050"/>
          <p14:tracePt t="101448" x="6213475" y="3829050"/>
          <p14:tracePt t="101465" x="6223000" y="3829050"/>
          <p14:tracePt t="101482" x="6248400" y="3829050"/>
          <p14:tracePt t="101499" x="6257925" y="3829050"/>
          <p14:tracePt t="101515" x="6273800" y="3829050"/>
          <p14:tracePt t="101531" x="6289675" y="3829050"/>
          <p14:tracePt t="101549" x="6305550" y="3829050"/>
          <p14:tracePt t="101565" x="6315075" y="3829050"/>
          <p14:tracePt t="101581" x="6334125" y="3829050"/>
          <p14:tracePt t="101599" x="6350000" y="3829050"/>
          <p14:tracePt t="101615" x="6359525" y="3829050"/>
          <p14:tracePt t="101631" x="6375400" y="3829050"/>
          <p14:tracePt t="101649" x="6388100" y="3829050"/>
          <p14:tracePt t="101665" x="6403975" y="3829050"/>
          <p14:tracePt t="101682" x="6426200" y="3825875"/>
          <p14:tracePt t="101698" x="6454775" y="3819525"/>
          <p14:tracePt t="101715" x="6477000" y="3813175"/>
          <p14:tracePt t="101732" x="6518275" y="3790950"/>
          <p14:tracePt t="101748" x="6543675" y="3784600"/>
          <p14:tracePt t="101766" x="6588125" y="3771900"/>
          <p14:tracePt t="101782" x="6635750" y="3759200"/>
          <p14:tracePt t="101798" x="6661150" y="3746500"/>
          <p14:tracePt t="101815" x="6683375" y="3740150"/>
          <p14:tracePt t="101831" x="6715125" y="3730625"/>
          <p14:tracePt t="101848" x="6746875" y="3724275"/>
          <p14:tracePt t="101866" x="6769100" y="3717925"/>
          <p14:tracePt t="101883" x="6794500" y="3711575"/>
          <p14:tracePt t="101899" x="6804025" y="3711575"/>
          <p14:tracePt t="101916" x="6816725" y="3708400"/>
          <p14:tracePt t="101932" x="6829425" y="3708400"/>
          <p14:tracePt t="101949" x="6845300" y="3708400"/>
          <p14:tracePt t="101966" x="6854825" y="3708400"/>
          <p14:tracePt t="101981" x="6870700" y="3708400"/>
          <p14:tracePt t="102018" x="6873875" y="3708400"/>
          <p14:tracePt t="102032" x="6883400" y="3708400"/>
          <p14:tracePt t="102068" x="6896100" y="3708400"/>
          <p14:tracePt t="102082" x="6905625" y="3708400"/>
          <p14:tracePt t="102099" x="6908800" y="3708400"/>
          <p14:tracePt t="102115" x="6915150" y="3708400"/>
          <p14:tracePt t="102149" x="6918325" y="3708400"/>
          <p14:tracePt t="102240" x="6918325" y="3714750"/>
          <p14:tracePt t="103563" x="6934200" y="3717925"/>
          <p14:tracePt t="103576" x="6994525" y="3717925"/>
          <p14:tracePt t="103587" x="7019925" y="3717925"/>
          <p14:tracePt t="103599" x="7073900" y="3717925"/>
          <p14:tracePt t="103615" x="7131050" y="3717925"/>
          <p14:tracePt t="103631" x="7200900" y="3717925"/>
          <p14:tracePt t="103648" x="7296150" y="3717925"/>
          <p14:tracePt t="103681" x="7410450" y="3717925"/>
          <p14:tracePt t="103715" x="7508875" y="3717925"/>
          <p14:tracePt t="103733" x="7556500" y="3717925"/>
          <p14:tracePt t="103749" x="7585075" y="3717925"/>
          <p14:tracePt t="103765" x="7629525" y="3717925"/>
          <p14:tracePt t="103781" x="7651750" y="3717925"/>
          <p14:tracePt t="103784" x="7661275" y="3717925"/>
          <p14:tracePt t="103799" x="7693025" y="3717925"/>
          <p14:tracePt t="103815" x="7708900" y="3717925"/>
          <p14:tracePt t="103831" x="7718425" y="3717925"/>
          <p14:tracePt t="103849" x="7737475" y="3717925"/>
          <p14:tracePt t="103865" x="7747000" y="3717925"/>
          <p14:tracePt t="103882" x="7756525" y="3717925"/>
          <p14:tracePt t="103898" x="7772400" y="3717925"/>
          <p14:tracePt t="103915" x="7788275" y="3717925"/>
          <p14:tracePt t="103932" x="7797800" y="3717925"/>
          <p14:tracePt t="103949" x="7800975" y="3717925"/>
          <p14:tracePt t="106050" x="7823200" y="3724275"/>
          <p14:tracePt t="106066" x="7889875" y="3740150"/>
          <p14:tracePt t="106082" x="7947025" y="3740150"/>
          <p14:tracePt t="106099" x="8032750" y="3740150"/>
          <p14:tracePt t="106115" x="8093075" y="3733800"/>
          <p14:tracePt t="106131" x="8153400" y="3733800"/>
          <p14:tracePt t="106164" x="8245475" y="3733800"/>
          <p14:tracePt t="106199" x="8315325" y="3724275"/>
          <p14:tracePt t="106215" x="8353425" y="3711575"/>
          <p14:tracePt t="106231" x="8397875" y="3698875"/>
          <p14:tracePt t="106249" x="8537575" y="3641725"/>
          <p14:tracePt t="106264" x="8613775" y="3609975"/>
          <p14:tracePt t="106281" x="8693150" y="3571875"/>
          <p14:tracePt t="106299" x="8785225" y="3549650"/>
          <p14:tracePt t="106315" x="8829675" y="3536950"/>
          <p14:tracePt t="106332" x="8851900" y="3524250"/>
          <p14:tracePt t="106335" x="8858250" y="3524250"/>
          <p14:tracePt t="106349" x="8861425" y="3524250"/>
          <p14:tracePt t="106365" x="8883650" y="3524250"/>
          <p14:tracePt t="106407" x="8886825" y="3524250"/>
          <p14:tracePt t="106437" x="8893175" y="3524250"/>
          <p14:tracePt t="106458" x="8896350" y="3524250"/>
          <p14:tracePt t="106487" x="8902700" y="3524250"/>
          <p14:tracePt t="107001" x="8816975" y="3505200"/>
          <p14:tracePt t="107014" x="8582025" y="3435350"/>
          <p14:tracePt t="107032" x="8201025" y="3362325"/>
          <p14:tracePt t="107053" x="7588250" y="3298825"/>
          <p14:tracePt t="107071" x="6880225" y="3286125"/>
          <p14:tracePt t="107087" x="6499225" y="3292475"/>
          <p14:tracePt t="107098" x="6302375" y="3317875"/>
          <p14:tracePt t="107131" x="5457825" y="3365500"/>
          <p14:tracePt t="107165" x="4851400" y="3384550"/>
          <p14:tracePt t="107182" x="4603750" y="3394075"/>
          <p14:tracePt t="107200" x="4251325" y="3394075"/>
          <p14:tracePt t="107215" x="4025900" y="3394075"/>
          <p14:tracePt t="107231" x="3797300" y="3394075"/>
          <p14:tracePt t="107248" x="3549650" y="3394075"/>
          <p14:tracePt t="107264" x="3232150" y="3394075"/>
          <p14:tracePt t="107281" x="3016250" y="3394075"/>
          <p14:tracePt t="107299" x="2800350" y="3394075"/>
          <p14:tracePt t="107315" x="2514600" y="3394075"/>
          <p14:tracePt t="107332" x="2333625" y="3387725"/>
          <p14:tracePt t="107348" x="2149475" y="3378200"/>
          <p14:tracePt t="107351" x="2070100" y="3378200"/>
          <p14:tracePt t="107364" x="1920875" y="3378200"/>
          <p14:tracePt t="107381" x="1736725" y="3394075"/>
          <p14:tracePt t="107398" x="1584325" y="3409950"/>
          <p14:tracePt t="107414" x="1384300" y="3444875"/>
          <p14:tracePt t="107431" x="1263650" y="3479800"/>
          <p14:tracePt t="107449" x="1181100" y="3495675"/>
          <p14:tracePt t="107465" x="1098550" y="3517900"/>
          <p14:tracePt t="107482" x="1044575" y="3530600"/>
          <p14:tracePt t="107498" x="1006475" y="3543300"/>
          <p14:tracePt t="107514" x="933450" y="3575050"/>
          <p14:tracePt t="107531" x="866775" y="3603625"/>
          <p14:tracePt t="107548" x="809625" y="3641725"/>
          <p14:tracePt t="107565" x="733425" y="3683000"/>
          <p14:tracePt t="107582" x="685800" y="3708400"/>
          <p14:tracePt t="107599" x="641350" y="3736975"/>
          <p14:tracePt t="107615" x="596900" y="3765550"/>
          <p14:tracePt t="107631" x="565150" y="3778250"/>
          <p14:tracePt t="107648" x="542925" y="3790950"/>
          <p14:tracePt t="107665" x="501650" y="3806825"/>
          <p14:tracePt t="107681" x="476250" y="3825875"/>
          <p14:tracePt t="107698" x="447675" y="3838575"/>
          <p14:tracePt t="107715" x="425450" y="3854450"/>
          <p14:tracePt t="107732" x="415925" y="3863975"/>
          <p14:tracePt t="107749" x="400050" y="3879850"/>
          <p14:tracePt t="107765" x="381000" y="3908425"/>
          <p14:tracePt t="107781" x="371475" y="3924300"/>
          <p14:tracePt t="107798" x="361950" y="3940175"/>
          <p14:tracePt t="107815" x="339725" y="3962400"/>
          <p14:tracePt t="107831" x="339725" y="3971925"/>
          <p14:tracePt t="107848" x="339725" y="3984625"/>
          <p14:tracePt t="107865" x="339725" y="4000500"/>
          <p14:tracePt t="107882" x="339725" y="4010025"/>
          <p14:tracePt t="107898" x="339725" y="4019550"/>
          <p14:tracePt t="107915" x="336550" y="4035425"/>
          <p14:tracePt t="107931" x="330200" y="4041775"/>
          <p14:tracePt t="107948" x="327025" y="4044950"/>
          <p14:tracePt t="107965" x="327025" y="4051300"/>
          <p14:tracePt t="107981" x="320675" y="4054475"/>
          <p14:tracePt t="107999" x="320675" y="4060825"/>
          <p14:tracePt t="108015" x="320675" y="4064000"/>
          <p14:tracePt t="108032" x="317500" y="4064000"/>
          <p14:tracePt t="108048" x="317500" y="4070350"/>
          <p14:tracePt t="109268" x="336550" y="4076700"/>
          <p14:tracePt t="109276" x="361950" y="4083050"/>
          <p14:tracePt t="109286" x="400050" y="4089400"/>
          <p14:tracePt t="109298" x="473075" y="4095750"/>
          <p14:tracePt t="109315" x="542925" y="4095750"/>
          <p14:tracePt t="109331" x="682625" y="4095750"/>
          <p14:tracePt t="109365" x="882650" y="4073525"/>
          <p14:tracePt t="109368" x="930275" y="4067175"/>
          <p14:tracePt t="109398" x="1069975" y="4067175"/>
          <p14:tracePt t="109415" x="1139825" y="4067175"/>
          <p14:tracePt t="109431" x="1225550" y="4067175"/>
          <p14:tracePt t="109448" x="1279525" y="4067175"/>
          <p14:tracePt t="109465" x="1320800" y="4067175"/>
          <p14:tracePt t="109481" x="1355725" y="4067175"/>
          <p14:tracePt t="109497" x="1390650" y="4067175"/>
          <p14:tracePt t="109515" x="1422400" y="4067175"/>
          <p14:tracePt t="109531" x="1460500" y="4067175"/>
          <p14:tracePt t="109548" x="1482725" y="4067175"/>
          <p14:tracePt t="109565" x="1504950" y="4067175"/>
          <p14:tracePt t="109582" x="1527175" y="4067175"/>
          <p14:tracePt t="109598" x="1536700" y="4067175"/>
          <p14:tracePt t="109614" x="1552575" y="4067175"/>
          <p14:tracePt t="109630" x="1565275" y="4067175"/>
          <p14:tracePt t="109647" x="1574800" y="4067175"/>
          <p14:tracePt t="109665" x="1584325" y="4067175"/>
          <p14:tracePt t="109681" x="1590675" y="4067175"/>
          <p14:tracePt t="109698" x="1600200" y="4067175"/>
          <p14:tracePt t="109715" x="1606550" y="4067175"/>
          <p14:tracePt t="109731" x="1606550" y="4073525"/>
          <p14:tracePt t="109748" x="1616075" y="4073525"/>
          <p14:tracePt t="109781" x="1625600" y="4073525"/>
          <p14:tracePt t="109797" x="1628775" y="4073525"/>
          <p14:tracePt t="109814" x="1635125" y="4073525"/>
          <p14:tracePt t="109831" x="1638300" y="4079875"/>
          <p14:tracePt t="109864" x="1651000" y="4079875"/>
          <p14:tracePt t="110383" x="1676400" y="4079875"/>
          <p14:tracePt t="110390" x="1695450" y="4079875"/>
          <p14:tracePt t="110399" x="1704975" y="4079875"/>
          <p14:tracePt t="110415" x="1743075" y="4079875"/>
          <p14:tracePt t="110431" x="1781175" y="4079875"/>
          <p14:tracePt t="110447" x="1812925" y="4083050"/>
          <p14:tracePt t="110481" x="1876425" y="4102100"/>
          <p14:tracePt t="110515" x="1936750" y="4127500"/>
          <p14:tracePt t="110532" x="1984375" y="4133850"/>
          <p14:tracePt t="110548" x="2016125" y="4133850"/>
          <p14:tracePt t="110565" x="2044700" y="4133850"/>
          <p14:tracePt t="110581" x="2076450" y="4133850"/>
          <p14:tracePt t="110597" x="2098675" y="4133850"/>
          <p14:tracePt t="110614" x="2120900" y="4140200"/>
          <p14:tracePt t="110631" x="2155825" y="4149725"/>
          <p14:tracePt t="110648" x="2178050" y="4149725"/>
          <p14:tracePt t="110665" x="2206625" y="4156075"/>
          <p14:tracePt t="110682" x="2279650" y="4156075"/>
          <p14:tracePt t="110698" x="2346325" y="4156075"/>
          <p14:tracePt t="110714" x="2419350" y="4152900"/>
          <p14:tracePt t="110731" x="2571750" y="4127500"/>
          <p14:tracePt t="110747" x="2692400" y="4111625"/>
          <p14:tracePt t="110764" x="2797175" y="4102100"/>
          <p14:tracePt t="110781" x="2981325" y="4102100"/>
          <p14:tracePt t="110797" x="3108325" y="4086225"/>
          <p14:tracePt t="110814" x="3248025" y="4086225"/>
          <p14:tracePt t="110831" x="3409950" y="4086225"/>
          <p14:tracePt t="110847" x="3524250" y="4086225"/>
          <p14:tracePt t="110864" x="3619500" y="4070350"/>
          <p14:tracePt t="110882" x="3733800" y="4048125"/>
          <p14:tracePt t="110898" x="3797300" y="4032250"/>
          <p14:tracePt t="110915" x="3870325" y="4019550"/>
          <p14:tracePt t="110932" x="3971925" y="3997325"/>
          <p14:tracePt t="110948" x="4025900" y="3984625"/>
          <p14:tracePt t="110965" x="4064000" y="3978275"/>
          <p14:tracePt t="110982" x="4105275" y="3971925"/>
          <p14:tracePt t="110997" x="4114800" y="3971925"/>
          <p14:tracePt t="111014" x="4130675" y="3971925"/>
          <p14:tracePt t="111031" x="4146550" y="3971925"/>
          <p14:tracePt t="111561" x="4184650" y="3971925"/>
          <p14:tracePt t="111568" x="4241800" y="3971925"/>
          <p14:tracePt t="111581" x="4308475" y="3971925"/>
          <p14:tracePt t="111598" x="4508500" y="3952875"/>
          <p14:tracePt t="111614" x="4657725" y="3937000"/>
          <p14:tracePt t="111631" x="4841875" y="3937000"/>
          <p14:tracePt t="111664" x="5229225" y="3937000"/>
          <p14:tracePt t="111697" x="5473700" y="3937000"/>
          <p14:tracePt t="111714" x="5534025" y="3937000"/>
          <p14:tracePt t="111731" x="5594350" y="3937000"/>
          <p14:tracePt t="111748" x="5670550" y="3937000"/>
          <p14:tracePt t="111765" x="5715000" y="3937000"/>
          <p14:tracePt t="111782" x="5737225" y="3937000"/>
          <p14:tracePt t="111798" x="5762625" y="3937000"/>
          <p14:tracePt t="111814" x="5775325" y="3937000"/>
          <p14:tracePt t="111830" x="5784850" y="3937000"/>
          <p14:tracePt t="112112" x="5807075" y="3937000"/>
          <p14:tracePt t="112122" x="5838825" y="3937000"/>
          <p14:tracePt t="112134" x="5876925" y="3937000"/>
          <p14:tracePt t="112148" x="5915025" y="3937000"/>
          <p14:tracePt t="112165" x="5934075" y="3937000"/>
          <p14:tracePt t="112181" x="5965825" y="3937000"/>
          <p14:tracePt t="112197" x="5997575" y="3937000"/>
          <p14:tracePt t="112214" x="6019800" y="3937000"/>
          <p14:tracePt t="112230" x="6032500" y="3940175"/>
          <p14:tracePt t="114479" x="6035675" y="3943350"/>
          <p14:tracePt t="114493" x="6051550" y="3952875"/>
          <p14:tracePt t="114506" x="6089650" y="3971925"/>
          <p14:tracePt t="114519" x="6118225" y="3987800"/>
          <p14:tracePt t="114530" x="6184900" y="4010025"/>
          <p14:tracePt t="114563" x="6372225" y="4044950"/>
          <p14:tracePt t="114598" x="6626225" y="4064000"/>
          <p14:tracePt t="114615" x="6781800" y="4089400"/>
          <p14:tracePt t="114631" x="6864350" y="4095750"/>
          <p14:tracePt t="114648" x="6937375" y="4095750"/>
          <p14:tracePt t="114664" x="7064375" y="4095750"/>
          <p14:tracePt t="114680" x="7146925" y="4095750"/>
          <p14:tracePt t="114697" x="7239000" y="4095750"/>
          <p14:tracePt t="114713" x="7391400" y="4095750"/>
          <p14:tracePt t="114730" x="7461250" y="4095750"/>
          <p14:tracePt t="114748" x="7521575" y="4092575"/>
          <p14:tracePt t="114765" x="7578725" y="4092575"/>
          <p14:tracePt t="114781" x="7600950" y="4092575"/>
          <p14:tracePt t="114797" x="7616825" y="4092575"/>
          <p14:tracePt t="114813" x="7629525" y="4092575"/>
          <p14:tracePt t="114830" x="7635875" y="4092575"/>
          <p14:tracePt t="114894" x="7632700" y="4092575"/>
          <p14:tracePt t="114901" x="7629525" y="4092575"/>
          <p14:tracePt t="114914" x="7620000" y="4092575"/>
          <p14:tracePt t="114930" x="7591425" y="4092575"/>
          <p14:tracePt t="114947" x="7562850" y="4092575"/>
          <p14:tracePt t="114963" x="7505700" y="4092575"/>
          <p14:tracePt t="114980" x="7464425" y="4092575"/>
          <p14:tracePt t="114998" x="7419975" y="4092575"/>
          <p14:tracePt t="115014" x="7340600" y="4092575"/>
          <p14:tracePt t="115031" x="7270750" y="4092575"/>
          <p14:tracePt t="115048" x="7191375" y="4092575"/>
          <p14:tracePt t="115064" x="7089775" y="4102100"/>
          <p14:tracePt t="115080" x="7029450" y="4108450"/>
          <p14:tracePt t="115097" x="6985000" y="4114800"/>
          <p14:tracePt t="115113" x="6927850" y="4121150"/>
          <p14:tracePt t="115130" x="6905625" y="4127500"/>
          <p14:tracePt t="115148" x="6896100" y="4127500"/>
          <p14:tracePt t="115164" x="6877050" y="4127500"/>
          <p14:tracePt t="115181" x="6867525" y="4127500"/>
          <p14:tracePt t="115221" x="6877050" y="4127500"/>
          <p14:tracePt t="115230" x="6902450" y="4127500"/>
          <p14:tracePt t="115247" x="6972300" y="4124325"/>
          <p14:tracePt t="115263" x="7162800" y="4098925"/>
          <p14:tracePt t="115280" x="7277100" y="4089400"/>
          <p14:tracePt t="115297" x="7416800" y="4089400"/>
          <p14:tracePt t="115314" x="7600950" y="4089400"/>
          <p14:tracePt t="115330" x="7683500" y="4083050"/>
          <p14:tracePt t="115347" x="7766050" y="4083050"/>
          <p14:tracePt t="115364" x="7905750" y="4073525"/>
          <p14:tracePt t="115380" x="7978775" y="4073525"/>
          <p14:tracePt t="115397" x="8039100" y="4073525"/>
          <p14:tracePt t="115414" x="8102600" y="4060825"/>
          <p14:tracePt t="115430" x="8124825" y="4060825"/>
          <p14:tracePt t="115447" x="8153400" y="4060825"/>
          <p14:tracePt t="115464" x="8166100" y="4060825"/>
          <p14:tracePt t="115480" x="8175625" y="4060825"/>
          <p14:tracePt t="115497" x="8181975" y="4060825"/>
          <p14:tracePt t="115514" x="8191500" y="4060825"/>
          <p14:tracePt t="115531" x="8197850" y="4060825"/>
          <p14:tracePt t="115547" x="8201025" y="4060825"/>
          <p14:tracePt t="115608" x="8207375" y="4060825"/>
          <p14:tracePt t="115680" x="8210550" y="4060825"/>
          <p14:tracePt t="115900" x="8204200" y="4060825"/>
          <p14:tracePt t="115908" x="8201025" y="4060825"/>
          <p14:tracePt t="115915" x="8191500" y="4060825"/>
          <p14:tracePt t="115959" x="8185150" y="4060825"/>
          <p14:tracePt t="115981" x="8185150" y="4057650"/>
          <p14:tracePt t="115998" x="8178800" y="4048125"/>
          <p14:tracePt t="116030" x="8178800" y="4035425"/>
          <p14:tracePt t="116094" x="8181975" y="4035425"/>
          <p14:tracePt t="116103" x="8188325" y="4032250"/>
          <p14:tracePt t="116115" x="8213725" y="4019550"/>
          <p14:tracePt t="116131" x="8261350" y="4000500"/>
          <p14:tracePt t="116147" x="8299450" y="3975100"/>
          <p14:tracePt t="116164" x="8356600" y="3956050"/>
          <p14:tracePt t="116180" x="8385175" y="3943350"/>
          <p14:tracePt t="116197" x="8410575" y="3933825"/>
          <p14:tracePt t="116215" x="8432800" y="3927475"/>
          <p14:tracePt t="116231" x="8445500" y="3927475"/>
          <p14:tracePt t="116248" x="8455025" y="3927475"/>
          <p14:tracePt t="116265" x="8470900" y="3927475"/>
          <p14:tracePt t="116359" x="8470900" y="3933825"/>
          <p14:tracePt t="116369" x="8470900" y="3937000"/>
          <p14:tracePt t="116381" x="8464550" y="3949700"/>
          <p14:tracePt t="116397" x="8448675" y="3959225"/>
          <p14:tracePt t="116415" x="8296275" y="3997325"/>
          <p14:tracePt t="116431" x="8108950" y="4035425"/>
          <p14:tracePt t="116447" x="7889875" y="4064000"/>
          <p14:tracePt t="116464" x="7454900" y="4095750"/>
          <p14:tracePt t="116481" x="7191375" y="4137025"/>
          <p14:tracePt t="116498" x="6851650" y="4159250"/>
          <p14:tracePt t="116514" x="6553200" y="4168775"/>
          <p14:tracePt t="116531" x="6013450" y="4168775"/>
          <p14:tracePt t="116549" x="5613400" y="4168775"/>
          <p14:tracePt t="116566" x="4994275" y="4194175"/>
          <p14:tracePt t="116581" x="4632325" y="4216400"/>
          <p14:tracePt t="116598" x="4308475" y="4251325"/>
          <p14:tracePt t="116614" x="3990975" y="4273550"/>
          <p14:tracePt t="116630" x="3667125" y="4321175"/>
          <p14:tracePt t="116647" x="3473450" y="4346575"/>
          <p14:tracePt t="116665" x="3216275" y="4384675"/>
          <p14:tracePt t="116681" x="3054350" y="4403725"/>
          <p14:tracePt t="116697" x="2914650" y="4438650"/>
          <p14:tracePt t="116714" x="2806700" y="4454525"/>
          <p14:tracePt t="116730" x="2695575" y="4476750"/>
          <p14:tracePt t="116747" x="2647950" y="4489450"/>
          <p14:tracePt t="116764" x="2632075" y="4502150"/>
          <p14:tracePt t="117052" x="2543175" y="4502150"/>
          <p14:tracePt t="117066" x="2359025" y="4511675"/>
          <p14:tracePt t="117081" x="2152650" y="4530725"/>
          <p14:tracePt t="117097" x="1946275" y="4546600"/>
          <p14:tracePt t="117113" x="1784350" y="4565650"/>
          <p14:tracePt t="117130" x="1530350" y="4603750"/>
          <p14:tracePt t="117147" x="1400175" y="4619625"/>
          <p14:tracePt t="117163" x="1250950" y="4638675"/>
          <p14:tracePt t="117180" x="1050925" y="4664075"/>
          <p14:tracePt t="117197" x="942975" y="4689475"/>
          <p14:tracePt t="117214" x="857250" y="4705350"/>
          <p14:tracePt t="117231" x="727075" y="4718050"/>
          <p14:tracePt t="117247" x="663575" y="4718050"/>
          <p14:tracePt t="117264" x="622300" y="4718050"/>
          <p14:tracePt t="117280" x="581025" y="4718050"/>
          <p14:tracePt t="117296" x="552450" y="4718050"/>
          <p14:tracePt t="117313" x="536575" y="4718050"/>
          <p14:tracePt t="117330" x="514350" y="4718050"/>
          <p14:tracePt t="117347" x="504825" y="4711700"/>
          <p14:tracePt t="117363" x="495300" y="4702175"/>
          <p14:tracePt t="117380" x="479425" y="4683125"/>
          <p14:tracePt t="117397" x="466725" y="4673600"/>
          <p14:tracePt t="117414" x="454025" y="4664075"/>
          <p14:tracePt t="117430" x="441325" y="4648200"/>
          <p14:tracePt t="117447" x="441325" y="4632325"/>
          <p14:tracePt t="117464" x="441325" y="4622800"/>
          <p14:tracePt t="117480" x="441325" y="4613275"/>
          <p14:tracePt t="117497" x="441325" y="4603750"/>
          <p14:tracePt t="117514" x="441325" y="4597400"/>
          <p14:tracePt t="117530" x="447675" y="4587875"/>
          <p14:tracePt t="117547" x="457200" y="4578350"/>
          <p14:tracePt t="117564" x="485775" y="4568825"/>
          <p14:tracePt t="117580" x="542925" y="4540250"/>
          <p14:tracePt t="117597" x="581025" y="4530725"/>
          <p14:tracePt t="117614" x="638175" y="4502150"/>
          <p14:tracePt t="117631" x="711200" y="4457700"/>
          <p14:tracePt t="117647" x="758825" y="4438650"/>
          <p14:tracePt t="117664" x="803275" y="4425950"/>
          <p14:tracePt t="117680" x="838200" y="4403725"/>
          <p14:tracePt t="117697" x="869950" y="4397375"/>
          <p14:tracePt t="117714" x="879475" y="4397375"/>
          <p14:tracePt t="117730" x="889000" y="4397375"/>
          <p14:tracePt t="117803" x="889000" y="4391025"/>
          <p14:tracePt t="118060" x="911225" y="4391025"/>
          <p14:tracePt t="118070" x="930275" y="4384675"/>
          <p14:tracePt t="118085" x="981075" y="4378325"/>
          <p14:tracePt t="118097" x="1025525" y="4378325"/>
          <p14:tracePt t="118114" x="1079500" y="4371975"/>
          <p14:tracePt t="118130" x="1149350" y="4371975"/>
          <p14:tracePt t="118147" x="1193800" y="4365625"/>
          <p14:tracePt t="118181" x="1257300" y="4365625"/>
          <p14:tracePt t="118214" x="1282700" y="4365625"/>
          <p14:tracePt t="118230" x="1298575" y="4365625"/>
          <p14:tracePt t="118246" x="1308100" y="4365625"/>
          <p14:tracePt t="118263" x="1317625" y="4365625"/>
          <p14:tracePt t="118280" x="1327150" y="4365625"/>
          <p14:tracePt t="118296" x="1343025" y="4365625"/>
          <p14:tracePt t="118313" x="1352550" y="4365625"/>
          <p14:tracePt t="118330" x="1371600" y="4365625"/>
          <p14:tracePt t="118347" x="1400175" y="4365625"/>
          <p14:tracePt t="118363" x="1431925" y="4365625"/>
          <p14:tracePt t="118380" x="1485900" y="4368800"/>
          <p14:tracePt t="118396" x="1524000" y="4368800"/>
          <p14:tracePt t="118413" x="1558925" y="4368800"/>
          <p14:tracePt t="118430" x="1638300" y="4368800"/>
          <p14:tracePt t="118446" x="1708150" y="4368800"/>
          <p14:tracePt t="118463" x="1809750" y="4368800"/>
          <p14:tracePt t="118480" x="1939925" y="4368800"/>
          <p14:tracePt t="118497" x="1990725" y="4368800"/>
          <p14:tracePt t="118513" x="2041525" y="4368800"/>
          <p14:tracePt t="118530" x="2120900" y="4368800"/>
          <p14:tracePt t="118546" x="2149475" y="4368800"/>
          <p14:tracePt t="118563" x="2181225" y="4381500"/>
          <p14:tracePt t="118581" x="2200275" y="4384675"/>
          <p14:tracePt t="118597" x="2209800" y="4384675"/>
          <p14:tracePt t="118614" x="2219325" y="4384675"/>
          <p14:tracePt t="118630" x="2235200" y="4384675"/>
          <p14:tracePt t="118646" x="2241550" y="4384675"/>
          <p14:tracePt t="118681" x="2254250" y="4394200"/>
          <p14:tracePt t="118697" x="2263775" y="4394200"/>
          <p14:tracePt t="118714" x="2279650" y="4400550"/>
          <p14:tracePt t="118731" x="2308225" y="4406900"/>
          <p14:tracePt t="118748" x="2336800" y="4406900"/>
          <p14:tracePt t="118764" x="2346325" y="4419600"/>
          <p14:tracePt t="118780" x="2362200" y="4419600"/>
          <p14:tracePt t="118797" x="2365375" y="4419600"/>
          <p14:tracePt t="118854" x="2371725" y="4419600"/>
          <p14:tracePt t="119276" x="2374900" y="4419600"/>
          <p14:tracePt t="119304" x="2381250" y="4419600"/>
          <p14:tracePt t="119314" x="2384425" y="4419600"/>
          <p14:tracePt t="119346" x="2390775" y="4419600"/>
          <p14:tracePt t="119561" x="2397125" y="4419600"/>
          <p14:tracePt t="119572" x="2400300" y="4419600"/>
          <p14:tracePt t="119585" x="2409825" y="4419600"/>
          <p14:tracePt t="119597" x="2432050" y="4419600"/>
          <p14:tracePt t="119613" x="2466975" y="4419600"/>
          <p14:tracePt t="119630" x="2514600" y="4406900"/>
          <p14:tracePt t="119646" x="2597150" y="4381500"/>
          <p14:tracePt t="119663" x="2682875" y="4365625"/>
          <p14:tracePt t="119681" x="2743200" y="4365625"/>
          <p14:tracePt t="119697" x="2809875" y="4365625"/>
          <p14:tracePt t="119714" x="2854325" y="4365625"/>
          <p14:tracePt t="119731" x="2876550" y="4359275"/>
          <p14:tracePt t="119747" x="2924175" y="4359275"/>
          <p14:tracePt t="119763" x="2946400" y="4359275"/>
          <p14:tracePt t="119779" x="2968625" y="4359275"/>
          <p14:tracePt t="119797" x="2997200" y="4359275"/>
          <p14:tracePt t="119814" x="3006725" y="4359275"/>
          <p14:tracePt t="119831" x="3025775" y="4359275"/>
          <p14:tracePt t="119847" x="3041650" y="4359275"/>
          <p14:tracePt t="119864" x="3051175" y="4359275"/>
          <p14:tracePt t="119880" x="3060700" y="4359275"/>
          <p14:tracePt t="119897" x="3082925" y="4359275"/>
          <p14:tracePt t="119913" x="3092450" y="4359275"/>
          <p14:tracePt t="119930" x="3101975" y="4359275"/>
          <p14:tracePt t="119947" x="3111500" y="4359275"/>
          <p14:tracePt t="119963" x="3121025" y="4359275"/>
          <p14:tracePt t="120082" x="3127375" y="4359275"/>
          <p14:tracePt t="120841" x="3149600" y="4352925"/>
          <p14:tracePt t="120859" x="3213100" y="4330700"/>
          <p14:tracePt t="120872" x="3267075" y="4318000"/>
          <p14:tracePt t="120884" x="3330575" y="4305300"/>
          <p14:tracePt t="120897" x="3387725" y="4283075"/>
          <p14:tracePt t="120913" x="3451225" y="4270375"/>
          <p14:tracePt t="120947" x="3616325" y="4235450"/>
          <p14:tracePt t="120980" x="3724275" y="4200525"/>
          <p14:tracePt t="120997" x="3825875" y="4178300"/>
          <p14:tracePt t="121014" x="3870325" y="4165600"/>
          <p14:tracePt t="121030" x="3917950" y="4152900"/>
          <p14:tracePt t="121046" x="3965575" y="4152900"/>
          <p14:tracePt t="121063" x="3984625" y="4152900"/>
          <p14:tracePt t="121080" x="4016375" y="4152900"/>
          <p14:tracePt t="121097" x="4054475" y="4152900"/>
          <p14:tracePt t="121113" x="4092575" y="4152900"/>
          <p14:tracePt t="121130" x="4114800" y="4152900"/>
          <p14:tracePt t="121147" x="4171950" y="4175125"/>
          <p14:tracePt t="121163" x="4203700" y="4184650"/>
          <p14:tracePt t="121179" x="4225925" y="4197350"/>
          <p14:tracePt t="121197" x="4270375" y="4222750"/>
          <p14:tracePt t="121213" x="4292600" y="4229100"/>
          <p14:tracePt t="121229" x="4330700" y="4241800"/>
          <p14:tracePt t="121248" x="4384675" y="4254500"/>
          <p14:tracePt t="121264" x="4416425" y="4264025"/>
          <p14:tracePt t="121280" x="4448175" y="4283075"/>
          <p14:tracePt t="121297" x="4483100" y="4302125"/>
          <p14:tracePt t="121313" x="4498975" y="4311650"/>
          <p14:tracePt t="121329" x="4508500" y="4318000"/>
          <p14:tracePt t="121347" x="4508500" y="4327525"/>
          <p14:tracePt t="121380" x="4508500" y="4330700"/>
          <p14:tracePt t="121397" x="4502150" y="4337050"/>
          <p14:tracePt t="121413" x="4486275" y="4337050"/>
          <p14:tracePt t="121429" x="4476750" y="4340225"/>
          <p14:tracePt t="121447" x="4460875" y="4346575"/>
          <p14:tracePt t="121463" x="4451350" y="4349750"/>
          <p14:tracePt t="121480" x="4435475" y="4349750"/>
          <p14:tracePt t="121497" x="4403725" y="4362450"/>
          <p14:tracePt t="121513" x="4371975" y="4368800"/>
          <p14:tracePt t="121530" x="4349750" y="4381500"/>
          <p14:tracePt t="121547" x="4308475" y="4387850"/>
          <p14:tracePt t="121563" x="4279900" y="4387850"/>
          <p14:tracePt t="121580" x="4251325" y="4387850"/>
          <p14:tracePt t="121597" x="4203700" y="4387850"/>
          <p14:tracePt t="121613" x="4181475" y="4387850"/>
          <p14:tracePt t="121630" x="4159250" y="4387850"/>
          <p14:tracePt t="121647" x="4130675" y="4387850"/>
          <p14:tracePt t="121663" x="4121150" y="4387850"/>
          <p14:tracePt t="121680" x="4111625" y="4387850"/>
          <p14:tracePt t="121697" x="4092575" y="4387850"/>
          <p14:tracePt t="121713" x="4086225" y="4387850"/>
          <p14:tracePt t="121729" x="4083050" y="4387850"/>
          <p14:tracePt t="122059" x="4102100" y="4387850"/>
          <p14:tracePt t="122071" x="4130675" y="4387850"/>
          <p14:tracePt t="122081" x="4149725" y="4387850"/>
          <p14:tracePt t="122096" x="4194175" y="4387850"/>
          <p14:tracePt t="122113" x="4254500" y="4387850"/>
          <p14:tracePt t="122129" x="4292600" y="4387850"/>
          <p14:tracePt t="122148" x="4333875" y="4403725"/>
          <p14:tracePt t="122180" x="4384675" y="4410075"/>
          <p14:tracePt t="122214" x="4448175" y="4422775"/>
          <p14:tracePt t="122230" x="4486275" y="4429125"/>
          <p14:tracePt t="122246" x="4524375" y="4435475"/>
          <p14:tracePt t="122263" x="4572000" y="4448175"/>
          <p14:tracePt t="122279" x="4600575" y="4448175"/>
          <p14:tracePt t="122298" x="4657725" y="4454525"/>
          <p14:tracePt t="122314" x="4679950" y="4454525"/>
          <p14:tracePt t="122330" x="4708525" y="4454525"/>
          <p14:tracePt t="122347" x="4724400" y="4454525"/>
          <p14:tracePt t="122363" x="4740275" y="4454525"/>
          <p14:tracePt t="122380" x="4749800" y="4454525"/>
          <p14:tracePt t="122397" x="4765675" y="4454525"/>
          <p14:tracePt t="122413" x="4778375" y="4454525"/>
          <p14:tracePt t="122429" x="4787900" y="4454525"/>
          <p14:tracePt t="122447" x="4810125" y="4454525"/>
          <p14:tracePt t="122464" x="4826000" y="4454525"/>
          <p14:tracePt t="122480" x="4835525" y="4454525"/>
          <p14:tracePt t="122497" x="4845050" y="4454525"/>
          <p14:tracePt t="122513" x="4864100" y="4454525"/>
          <p14:tracePt t="122529" x="4873625" y="4454525"/>
          <p14:tracePt t="122547" x="4883150" y="4454525"/>
          <p14:tracePt t="122563" x="4899025" y="4454525"/>
          <p14:tracePt t="122579" x="4914900" y="4454525"/>
          <p14:tracePt t="122597" x="4924425" y="4454525"/>
          <p14:tracePt t="122613" x="4943475" y="4454525"/>
          <p14:tracePt t="122630" x="4959350" y="4454525"/>
          <p14:tracePt t="122647" x="4968875" y="4454525"/>
          <p14:tracePt t="122663" x="4987925" y="4454525"/>
          <p14:tracePt t="122679" x="5016500" y="4454525"/>
          <p14:tracePt t="122696" x="5032375" y="4454525"/>
          <p14:tracePt t="122713" x="5073650" y="4454525"/>
          <p14:tracePt t="122729" x="5095875" y="4454525"/>
          <p14:tracePt t="122747" x="5140325" y="4454525"/>
          <p14:tracePt t="122763" x="5238750" y="4467225"/>
          <p14:tracePt t="122780" x="5321300" y="4476750"/>
          <p14:tracePt t="122797" x="5394325" y="4483100"/>
          <p14:tracePt t="122813" x="5489575" y="4489450"/>
          <p14:tracePt t="122829" x="5553075" y="4495800"/>
          <p14:tracePt t="122847" x="5597525" y="4514850"/>
          <p14:tracePt t="122864" x="5654675" y="4527550"/>
          <p14:tracePt t="122880" x="5686425" y="4540250"/>
          <p14:tracePt t="122897" x="5708650" y="4546600"/>
          <p14:tracePt t="122913" x="5749925" y="4559300"/>
          <p14:tracePt t="122930" x="5759450" y="4562475"/>
          <p14:tracePt t="122947" x="5768975" y="4568825"/>
          <p14:tracePt t="122963" x="5788025" y="4578350"/>
          <p14:tracePt t="122979" x="5800725" y="4581525"/>
          <p14:tracePt t="122997" x="5803900" y="4581525"/>
          <p14:tracePt t="123013" x="5810250" y="4581525"/>
          <p14:tracePt t="123708" x="5810250" y="4587875"/>
          <p14:tracePt t="123721" x="5810250" y="4597400"/>
          <p14:tracePt t="123735" x="5810250" y="4613275"/>
          <p14:tracePt t="123746" x="5810250" y="4616450"/>
          <p14:tracePt t="123763" x="5803900" y="4699000"/>
          <p14:tracePt t="123780" x="5762625" y="4810125"/>
          <p14:tracePt t="123796" x="5711825" y="4899025"/>
          <p14:tracePt t="123829" x="5534025" y="5219700"/>
          <p14:tracePt t="123865" x="5397500" y="5422900"/>
          <p14:tracePt t="123888" x="5327650" y="5524500"/>
          <p14:tracePt t="123900" x="5302250" y="5568950"/>
          <p14:tracePt t="123913" x="5257800" y="5629275"/>
          <p14:tracePt t="123930" x="5229225" y="5686425"/>
          <p14:tracePt t="123947" x="5194300" y="5734050"/>
          <p14:tracePt t="123963" x="5156200" y="5778500"/>
          <p14:tracePt t="123980" x="5099050" y="5819775"/>
          <p14:tracePt t="123997" x="5022850" y="5851525"/>
          <p14:tracePt t="124013" x="4768850" y="5886450"/>
          <p14:tracePt t="124030" x="4495800" y="5880100"/>
          <p14:tracePt t="124047" x="4187825" y="5835650"/>
          <p14:tracePt t="124063" x="3590925" y="5695950"/>
          <p14:tracePt t="124080" x="3168650" y="5565775"/>
          <p14:tracePt t="124098" x="2806700" y="5441950"/>
          <p14:tracePt t="124115" x="2343150" y="5314950"/>
          <p14:tracePt t="124131" x="2124075" y="5267325"/>
          <p14:tracePt t="124147" x="1914525" y="5219700"/>
          <p14:tracePt t="124163" x="1692275" y="5184775"/>
          <p14:tracePt t="124179" x="1562100" y="5159375"/>
          <p14:tracePt t="124196" x="1466850" y="5143500"/>
          <p14:tracePt t="124213" x="1393825" y="5130800"/>
          <p14:tracePt t="124230" x="1358900" y="5130800"/>
          <p14:tracePt t="124247" x="1336675" y="5130800"/>
          <p14:tracePt t="124264" x="1311275" y="5130800"/>
          <p14:tracePt t="124280" x="1301750" y="5130800"/>
          <p14:tracePt t="124297" x="1289050" y="5130800"/>
          <p14:tracePt t="124313" x="1276350" y="5130800"/>
          <p14:tracePt t="124329" x="1247775" y="5130800"/>
          <p14:tracePt t="124346" x="1209675" y="5118100"/>
          <p14:tracePt t="124363" x="1127125" y="5073650"/>
          <p14:tracePt t="124379" x="1079500" y="5048250"/>
          <p14:tracePt t="124396" x="1022350" y="5013325"/>
          <p14:tracePt t="124413" x="927100" y="4968875"/>
          <p14:tracePt t="124429" x="857250" y="4930775"/>
          <p14:tracePt t="124446" x="790575" y="4902200"/>
          <p14:tracePt t="124463" x="704850" y="4851400"/>
          <p14:tracePt t="124480" x="657225" y="4826000"/>
          <p14:tracePt t="124496" x="635000" y="4806950"/>
          <p14:tracePt t="124513" x="606425" y="4791075"/>
          <p14:tracePt t="124529" x="593725" y="4775200"/>
          <p14:tracePt t="124547" x="590550" y="4746625"/>
          <p14:tracePt t="124564" x="590550" y="4714875"/>
          <p14:tracePt t="124580" x="590550" y="4683125"/>
          <p14:tracePt t="124596" x="590550" y="4673600"/>
          <p14:tracePt t="124613" x="590550" y="4654550"/>
          <p14:tracePt t="124629" x="584200" y="4638675"/>
          <p14:tracePt t="124646" x="568325" y="4629150"/>
          <p14:tracePt t="124664" x="552450" y="4613275"/>
          <p14:tracePt t="124680" x="542925" y="4610100"/>
          <p14:tracePt t="124697" x="533400" y="4603750"/>
          <p14:tracePt t="124714" x="492125" y="4581525"/>
          <p14:tracePt t="124730" x="469900" y="4575175"/>
          <p14:tracePt t="124746" x="441325" y="4568825"/>
          <p14:tracePt t="124762" x="419100" y="4568825"/>
          <p14:tracePt t="124779" x="393700" y="4568825"/>
          <p14:tracePt t="124796" x="377825" y="4568825"/>
          <p14:tracePt t="124813" x="368300" y="4568825"/>
          <p14:tracePt t="124829" x="346075" y="4568825"/>
          <p14:tracePt t="124847" x="336550" y="4568825"/>
          <p14:tracePt t="124863" x="327025" y="4568825"/>
          <p14:tracePt t="124880" x="317500" y="4568825"/>
          <p14:tracePt t="124958" x="314325" y="4568825"/>
          <p14:tracePt t="125015" x="307975" y="4568825"/>
          <p14:tracePt t="125050" x="298450" y="4568825"/>
          <p14:tracePt t="125079" x="292100" y="4568825"/>
          <p14:tracePt t="125186" x="288925" y="4568825"/>
          <p14:tracePt t="125194" x="282575" y="4575175"/>
          <p14:tracePt t="125200" x="282575" y="4578350"/>
          <p14:tracePt t="125213" x="276225" y="4591050"/>
          <p14:tracePt t="125229" x="263525" y="4603750"/>
          <p14:tracePt t="125246" x="263525" y="4613275"/>
          <p14:tracePt t="125263" x="263525" y="4625975"/>
          <p14:tracePt t="125279" x="263525" y="4629150"/>
          <p14:tracePt t="125296" x="263525" y="4638675"/>
          <p14:tracePt t="125313" x="263525" y="4648200"/>
          <p14:tracePt t="125330" x="263525" y="4657725"/>
          <p14:tracePt t="125347" x="263525" y="4670425"/>
          <p14:tracePt t="125363" x="263525" y="4673600"/>
          <p14:tracePt t="125380" x="263525" y="4679950"/>
          <p14:tracePt t="125397" x="263525" y="4689475"/>
          <p14:tracePt t="125523" x="269875" y="4689475"/>
          <p14:tracePt t="125530" x="269875" y="4692650"/>
          <p14:tracePt t="125547" x="279400" y="4692650"/>
          <p14:tracePt t="125563" x="285750" y="4692650"/>
          <p14:tracePt t="125945" x="288925" y="4692650"/>
          <p14:tracePt t="125952" x="298450" y="4699000"/>
          <p14:tracePt t="125963" x="304800" y="4699000"/>
          <p14:tracePt t="125996" x="320675" y="4714875"/>
          <p14:tracePt t="126030" x="323850" y="4724400"/>
          <p14:tracePt t="126109" x="330200" y="4724400"/>
          <p14:tracePt t="126120" x="333375" y="4724400"/>
          <p14:tracePt t="126131" x="339725" y="4724400"/>
          <p14:tracePt t="126217" x="349250" y="4724400"/>
          <p14:tracePt t="126230" x="358775" y="4733925"/>
          <p14:tracePt t="126247" x="368300" y="4740275"/>
          <p14:tracePt t="126263" x="377825" y="4740275"/>
          <p14:tracePt t="126279" x="387350" y="4740275"/>
          <p14:tracePt t="126296" x="400050" y="4740275"/>
          <p14:tracePt t="126312" x="409575" y="4743450"/>
          <p14:tracePt t="126329" x="450850" y="4756150"/>
          <p14:tracePt t="126346" x="555625" y="4772025"/>
          <p14:tracePt t="126364" x="752475" y="4819650"/>
          <p14:tracePt t="126380" x="1231900" y="4937125"/>
          <p14:tracePt t="126401" x="1765300" y="5083175"/>
          <p14:tracePt t="126414" x="2120900" y="5143500"/>
          <p14:tracePt t="126430" x="2352675" y="5181600"/>
          <p14:tracePt t="126446" x="2546350" y="5191125"/>
          <p14:tracePt t="126463" x="2682875" y="5191125"/>
          <p14:tracePt t="126480" x="2784475" y="5181600"/>
          <p14:tracePt t="126496" x="2828925" y="5162550"/>
          <p14:tracePt t="126513" x="2844800" y="5149850"/>
          <p14:tracePt t="126530" x="2860675" y="5146675"/>
          <p14:tracePt t="126546" x="2860675" y="5140325"/>
          <p14:tracePt t="126562" x="2860675" y="5130800"/>
          <p14:tracePt t="126579" x="2860675" y="5121275"/>
          <p14:tracePt t="126595" x="2860675" y="5111750"/>
          <p14:tracePt t="126681" x="2863850" y="5111750"/>
          <p14:tracePt t="126689" x="2876550" y="5111750"/>
          <p14:tracePt t="126696" x="2879725" y="5111750"/>
          <p14:tracePt t="126712" x="2889250" y="5111750"/>
          <p14:tracePt t="126729" x="2895600" y="5111750"/>
          <p14:tracePt t="126763" x="2895600" y="5105400"/>
          <p14:tracePt t="126780" x="2895600" y="5092700"/>
          <p14:tracePt t="126796" x="2895600" y="5080000"/>
          <p14:tracePt t="126813" x="2892425" y="5060950"/>
          <p14:tracePt t="126829" x="2876550" y="5026025"/>
          <p14:tracePt t="126845" x="2854325" y="4978400"/>
          <p14:tracePt t="126862" x="2841625" y="4946650"/>
          <p14:tracePt t="126880" x="2825750" y="4899025"/>
          <p14:tracePt t="126896" x="2813050" y="4867275"/>
          <p14:tracePt t="126913" x="2797175" y="4857750"/>
          <p14:tracePt t="126930" x="2781300" y="4841875"/>
          <p14:tracePt t="126946" x="2774950" y="4832350"/>
          <p14:tracePt t="126963" x="2765425" y="4829175"/>
          <p14:tracePt t="126980" x="2749550" y="4806950"/>
          <p14:tracePt t="126995" x="2740025" y="4797425"/>
          <p14:tracePt t="127012" x="2730500" y="4787900"/>
          <p14:tracePt t="127030" x="2717800" y="4768850"/>
          <p14:tracePt t="127046" x="2692400" y="4743450"/>
          <p14:tracePt t="127063" x="2667000" y="4718050"/>
          <p14:tracePt t="127080" x="2616200" y="4679950"/>
          <p14:tracePt t="127096" x="2593975" y="4667250"/>
          <p14:tracePt t="127113" x="2546350" y="4654550"/>
          <p14:tracePt t="127129" x="2482850" y="4629150"/>
          <p14:tracePt t="127145" x="2438400" y="4616450"/>
          <p14:tracePt t="127162" x="2406650" y="4603750"/>
          <p14:tracePt t="127180" x="2343150" y="4591050"/>
          <p14:tracePt t="127196" x="2308225" y="4584700"/>
          <p14:tracePt t="127213" x="2270125" y="4584700"/>
          <p14:tracePt t="127229" x="2228850" y="4562475"/>
          <p14:tracePt t="127246" x="2190750" y="4549775"/>
          <p14:tracePt t="127262" x="2146300" y="4543425"/>
          <p14:tracePt t="127280" x="2095500" y="4537075"/>
          <p14:tracePt t="127296" x="2060575" y="4524375"/>
          <p14:tracePt t="127313" x="2038350" y="4524375"/>
          <p14:tracePt t="127331" x="1981200" y="4511675"/>
          <p14:tracePt t="127347" x="1952625" y="4511675"/>
          <p14:tracePt t="127363" x="1930400" y="4505325"/>
          <p14:tracePt t="127380" x="1889125" y="4498975"/>
          <p14:tracePt t="127395" x="1866900" y="4498975"/>
          <p14:tracePt t="127412" x="1838325" y="4498975"/>
          <p14:tracePt t="127430" x="1816100" y="4498975"/>
          <p14:tracePt t="127446" x="1806575" y="4498975"/>
          <p14:tracePt t="127463" x="1784350" y="4498975"/>
          <p14:tracePt t="127480" x="1752600" y="4498975"/>
          <p14:tracePt t="127496" x="1724025" y="4498975"/>
          <p14:tracePt t="127513" x="1701800" y="4498975"/>
          <p14:tracePt t="127530" x="1673225" y="4508500"/>
          <p14:tracePt t="127546" x="1663700" y="4524375"/>
          <p14:tracePt t="127562" x="1654175" y="4533900"/>
          <p14:tracePt t="127580" x="1638300" y="4549775"/>
          <p14:tracePt t="127596" x="1622425" y="4559300"/>
          <p14:tracePt t="127613" x="1612900" y="4575175"/>
          <p14:tracePt t="127630" x="1600200" y="4587875"/>
          <p14:tracePt t="127646" x="1593850" y="4597400"/>
          <p14:tracePt t="127662" x="1593850" y="4613275"/>
          <p14:tracePt t="127679" x="1593850" y="4629150"/>
          <p14:tracePt t="127695" x="1593850" y="4645025"/>
          <p14:tracePt t="127713" x="1593850" y="4654550"/>
          <p14:tracePt t="127730" x="1593850" y="4673600"/>
          <p14:tracePt t="127746" x="1593850" y="4683125"/>
          <p14:tracePt t="127763" x="1593850" y="4692650"/>
          <p14:tracePt t="127780" x="1593850" y="4708525"/>
          <p14:tracePt t="127813" x="1593850" y="4711700"/>
          <p14:tracePt t="127829" x="1593850" y="4724400"/>
          <p14:tracePt t="127911" x="1593850" y="4727575"/>
          <p14:tracePt t="127939" x="1593850" y="4733925"/>
          <p14:tracePt t="128288" x="1597025" y="4733925"/>
          <p14:tracePt t="128312" x="1593850" y="4733925"/>
          <p14:tracePt t="131992" x="1616075" y="4733925"/>
          <p14:tracePt t="132003" x="1641475" y="4733925"/>
          <p14:tracePt t="132017" x="1711325" y="4730750"/>
          <p14:tracePt t="132030" x="1803400" y="4730750"/>
          <p14:tracePt t="132046" x="1857375" y="4721225"/>
          <p14:tracePt t="132063" x="1962150" y="4721225"/>
          <p14:tracePt t="132078" x="2025650" y="4714875"/>
          <p14:tracePt t="132112" x="2155825" y="4708525"/>
          <p14:tracePt t="132146" x="2206625" y="4702175"/>
          <p14:tracePt t="132163" x="2222500" y="4699000"/>
          <p14:tracePt t="132179" x="2232025" y="4699000"/>
          <p14:tracePt t="132195" x="2241550" y="4699000"/>
          <p14:tracePt t="132213" x="2260600" y="4699000"/>
          <p14:tracePt t="132228" x="2273300" y="4692650"/>
          <p14:tracePt t="132245" x="2311400" y="4673600"/>
          <p14:tracePt t="132263" x="2387600" y="4673600"/>
          <p14:tracePt t="132279" x="2479675" y="4673600"/>
          <p14:tracePt t="132296" x="2562225" y="4673600"/>
          <p14:tracePt t="132313" x="2717800" y="4689475"/>
          <p14:tracePt t="132329" x="2800350" y="4695825"/>
          <p14:tracePt t="132346" x="2882900" y="4695825"/>
          <p14:tracePt t="132362" x="2943225" y="4695825"/>
          <p14:tracePt t="132379" x="3013075" y="4695825"/>
          <p14:tracePt t="132395" x="3057525" y="4702175"/>
          <p14:tracePt t="132413" x="3111500" y="4702175"/>
          <p14:tracePt t="132428" x="3136900" y="4708525"/>
          <p14:tracePt t="132445" x="3146425" y="4708525"/>
          <p14:tracePt t="132463" x="3165475" y="4708525"/>
          <p14:tracePt t="132479" x="3171825" y="4708525"/>
          <p14:tracePt t="132513" x="3175000" y="4708525"/>
          <p14:tracePt t="132528" x="3181350" y="4708525"/>
          <p14:tracePt t="132545" x="3184525" y="4708525"/>
          <p14:tracePt t="132563" x="3194050" y="4705350"/>
          <p14:tracePt t="132579" x="3209925" y="4695825"/>
          <p14:tracePt t="132595" x="3222625" y="4679950"/>
          <p14:tracePt t="132611" x="3225800" y="4670425"/>
          <p14:tracePt t="132629" x="3232150" y="4651375"/>
          <p14:tracePt t="132645" x="3232150" y="4635500"/>
          <p14:tracePt t="132662" x="3232150" y="4619625"/>
          <p14:tracePt t="132679" x="3232150" y="4591050"/>
          <p14:tracePt t="132695" x="3232150" y="4572000"/>
          <p14:tracePt t="132711" x="3232150" y="4562475"/>
          <p14:tracePt t="132728" x="3232150" y="4546600"/>
          <p14:tracePt t="132745" x="3232150" y="4530725"/>
          <p14:tracePt t="132763" x="3219450" y="4521200"/>
          <p14:tracePt t="132779" x="3203575" y="4518025"/>
          <p14:tracePt t="132795" x="3194050" y="4508500"/>
          <p14:tracePt t="132814" x="3178175" y="4498975"/>
          <p14:tracePt t="132829" x="3168650" y="4483100"/>
          <p14:tracePt t="132846" x="3140075" y="4470400"/>
          <p14:tracePt t="132863" x="3114675" y="4457700"/>
          <p14:tracePt t="132879" x="3067050" y="4438650"/>
          <p14:tracePt t="132895" x="3019425" y="4413250"/>
          <p14:tracePt t="132911" x="2962275" y="4384675"/>
          <p14:tracePt t="132928" x="2860675" y="4362450"/>
          <p14:tracePt t="132945" x="2809875" y="4356100"/>
          <p14:tracePt t="132962" x="2771775" y="4343400"/>
          <p14:tracePt t="132978" x="2708275" y="4343400"/>
          <p14:tracePt t="132995" x="2673350" y="4343400"/>
          <p14:tracePt t="133012" x="2641600" y="4330700"/>
          <p14:tracePt t="133028" x="2593975" y="4330700"/>
          <p14:tracePt t="133045" x="2565400" y="4330700"/>
          <p14:tracePt t="133062" x="2543175" y="4330700"/>
          <p14:tracePt t="133078" x="2511425" y="4330700"/>
          <p14:tracePt t="133095" x="2501900" y="4330700"/>
          <p14:tracePt t="133112" x="2492375" y="4330700"/>
          <p14:tracePt t="133128" x="2470150" y="4337050"/>
          <p14:tracePt t="133145" x="2454275" y="4356100"/>
          <p14:tracePt t="133162" x="2444750" y="4365625"/>
          <p14:tracePt t="133178" x="2428875" y="4378325"/>
          <p14:tracePt t="133195" x="2419350" y="4387850"/>
          <p14:tracePt t="133212" x="2403475" y="4403725"/>
          <p14:tracePt t="133228" x="2387600" y="4425950"/>
          <p14:tracePt t="133246" x="2378075" y="4448175"/>
          <p14:tracePt t="133262" x="2365375" y="4470400"/>
          <p14:tracePt t="133264" x="2355850" y="4483100"/>
          <p14:tracePt t="133279" x="2346325" y="4492625"/>
          <p14:tracePt t="133295" x="2346325" y="4502150"/>
          <p14:tracePt t="133311" x="2346325" y="4518025"/>
          <p14:tracePt t="133328" x="2346325" y="4530725"/>
          <p14:tracePt t="133345" x="2346325" y="4540250"/>
          <p14:tracePt t="133362" x="2346325" y="4552950"/>
          <p14:tracePt t="133378" x="2346325" y="4572000"/>
          <p14:tracePt t="133395" x="2346325" y="4581525"/>
          <p14:tracePt t="133412" x="2346325" y="4591050"/>
          <p14:tracePt t="133428" x="2346325" y="4610100"/>
          <p14:tracePt t="133445" x="2362200" y="4616450"/>
          <p14:tracePt t="133462" x="2371725" y="4625975"/>
          <p14:tracePt t="133478" x="2387600" y="4641850"/>
          <p14:tracePt t="133496" x="2397125" y="4651375"/>
          <p14:tracePt t="133512" x="2413000" y="4667250"/>
          <p14:tracePt t="133529" x="2428875" y="4683125"/>
          <p14:tracePt t="133546" x="2438400" y="4692650"/>
          <p14:tracePt t="133562" x="2447925" y="4695825"/>
          <p14:tracePt t="133579" x="2482850" y="4711700"/>
          <p14:tracePt t="133595" x="2498725" y="4724400"/>
          <p14:tracePt t="133612" x="2517775" y="4727575"/>
          <p14:tracePt t="133629" x="2533650" y="4727575"/>
          <p14:tracePt t="133645" x="2543175" y="4727575"/>
          <p14:tracePt t="133662" x="2552700" y="4727575"/>
          <p14:tracePt t="133679" x="2574925" y="4727575"/>
          <p14:tracePt t="133696" x="2584450" y="4727575"/>
          <p14:tracePt t="133712" x="2593975" y="4733925"/>
          <p14:tracePt t="133728" x="2606675" y="4737100"/>
          <p14:tracePt t="133745" x="2619375" y="4737100"/>
          <p14:tracePt t="133762" x="2622550" y="4737100"/>
          <p14:tracePt t="133766" x="2628900" y="4737100"/>
          <p14:tracePt t="133780" x="2632075" y="4737100"/>
          <p14:tracePt t="133796" x="2638425" y="4737100"/>
          <p14:tracePt t="133813" x="2641600" y="4737100"/>
          <p14:tracePt t="133829" x="2657475" y="4737100"/>
          <p14:tracePt t="133845" x="2673350" y="4737100"/>
          <p14:tracePt t="133861" x="2682875" y="4737100"/>
          <p14:tracePt t="133878" x="2708275" y="4737100"/>
          <p14:tracePt t="133895" x="2724150" y="4737100"/>
          <p14:tracePt t="133912" x="2733675" y="4737100"/>
          <p14:tracePt t="133929" x="2746375" y="4737100"/>
          <p14:tracePt t="133945" x="2752725" y="4737100"/>
          <p14:tracePt t="134472" x="2790825" y="4737100"/>
          <p14:tracePt t="134479" x="2825750" y="4737100"/>
          <p14:tracePt t="134495" x="2952750" y="4737100"/>
          <p14:tracePt t="134512" x="3057525" y="4737100"/>
          <p14:tracePt t="134529" x="3228975" y="4737100"/>
          <p14:tracePt t="134545" x="3368675" y="4737100"/>
          <p14:tracePt t="134579" x="3578225" y="4737100"/>
          <p14:tracePt t="134612" x="3692525" y="4737100"/>
          <p14:tracePt t="134629" x="3724275" y="4737100"/>
          <p14:tracePt t="134645" x="3733800" y="4737100"/>
          <p14:tracePt t="134662" x="3743325" y="4737100"/>
          <p14:tracePt t="135387" x="3781425" y="4743450"/>
          <p14:tracePt t="135394" x="3841750" y="4752975"/>
          <p14:tracePt t="135412" x="3956050" y="4752975"/>
          <p14:tracePt t="135428" x="4105275" y="4752975"/>
          <p14:tracePt t="135445" x="4311650" y="4752975"/>
          <p14:tracePt t="135461" x="4448175" y="4752975"/>
          <p14:tracePt t="135479" x="4565650" y="4752975"/>
          <p14:tracePt t="135512" x="4740275" y="4752975"/>
          <p14:tracePt t="135545" x="4841875" y="4752975"/>
          <p14:tracePt t="135562" x="4892675" y="4752975"/>
          <p14:tracePt t="135579" x="4953000" y="4752975"/>
          <p14:tracePt t="135595" x="5038725" y="4743450"/>
          <p14:tracePt t="135612" x="5124450" y="4727575"/>
          <p14:tracePt t="135630" x="5232400" y="4711700"/>
          <p14:tracePt t="135645" x="5359400" y="4711700"/>
          <p14:tracePt t="135662" x="5451475" y="4711700"/>
          <p14:tracePt t="135678" x="5521325" y="4711700"/>
          <p14:tracePt t="135695" x="5686425" y="4718050"/>
          <p14:tracePt t="135712" x="5803900" y="4733925"/>
          <p14:tracePt t="135729" x="5908675" y="4740275"/>
          <p14:tracePt t="135746" x="6153150" y="4768850"/>
          <p14:tracePt t="135762" x="6302375" y="4778375"/>
          <p14:tracePt t="135779" x="6442075" y="4784725"/>
          <p14:tracePt t="135781" x="6534150" y="4794250"/>
          <p14:tracePt t="135795" x="6692900" y="4794250"/>
          <p14:tracePt t="135812" x="6819900" y="4813300"/>
          <p14:tracePt t="135828" x="6946900" y="4813300"/>
          <p14:tracePt t="135845" x="7121525" y="4829175"/>
          <p14:tracePt t="135861" x="7204075" y="4829175"/>
          <p14:tracePt t="135879" x="7264400" y="4829175"/>
          <p14:tracePt t="135895" x="7378700" y="4829175"/>
          <p14:tracePt t="135912" x="7461250" y="4829175"/>
          <p14:tracePt t="135929" x="7524750" y="4819650"/>
          <p14:tracePt t="135945" x="7600950" y="4819650"/>
          <p14:tracePt t="135961" x="7639050" y="4819650"/>
          <p14:tracePt t="135978" x="7683500" y="4819650"/>
          <p14:tracePt t="135995" x="7743825" y="4819650"/>
          <p14:tracePt t="136011" x="7781925" y="4819650"/>
          <p14:tracePt t="136028" x="7804150" y="4819650"/>
          <p14:tracePt t="136045" x="7829550" y="4819650"/>
          <p14:tracePt t="136062" x="7839075" y="4819650"/>
          <p14:tracePt t="136078" x="7848600" y="4819650"/>
          <p14:tracePt t="136111" x="7854950" y="4819650"/>
          <p14:tracePt t="136129" x="7858125" y="4819650"/>
          <p14:tracePt t="136145" x="7867650" y="4819650"/>
          <p14:tracePt t="136162" x="7880350" y="4813300"/>
          <p14:tracePt t="136195" x="7880350" y="4810125"/>
          <p14:tracePt t="136211" x="7883525" y="4810125"/>
          <p14:tracePt t="138283" x="7848600" y="4803775"/>
          <p14:tracePt t="138291" x="7800975" y="4803775"/>
          <p14:tracePt t="138298" x="7766050" y="4794250"/>
          <p14:tracePt t="138311" x="7680325" y="4778375"/>
          <p14:tracePt t="138328" x="7585075" y="4762500"/>
          <p14:tracePt t="138346" x="7448550" y="4730750"/>
          <p14:tracePt t="138378" x="7302500" y="4718050"/>
          <p14:tracePt t="138412" x="7127875" y="4708525"/>
          <p14:tracePt t="138429" x="7058025" y="4708525"/>
          <p14:tracePt t="138445" x="6985000" y="4708525"/>
          <p14:tracePt t="138461" x="6899275" y="4711700"/>
          <p14:tracePt t="138478" x="6838950" y="4711700"/>
          <p14:tracePt t="138495" x="6778625" y="4711700"/>
          <p14:tracePt t="138511" x="6692900" y="4711700"/>
          <p14:tracePt t="138528" x="6632575" y="4711700"/>
          <p14:tracePt t="138544" x="6581775" y="4711700"/>
          <p14:tracePt t="138561" x="6496050" y="4711700"/>
          <p14:tracePt t="138578" x="6413500" y="4721225"/>
          <p14:tracePt t="138595" x="6321425" y="4727575"/>
          <p14:tracePt t="138611" x="6191250" y="4727575"/>
          <p14:tracePt t="138628" x="6111875" y="4727575"/>
          <p14:tracePt t="138644" x="6029325" y="4727575"/>
          <p14:tracePt t="138661" x="5921375" y="4727575"/>
          <p14:tracePt t="138678" x="5864225" y="4727575"/>
          <p14:tracePt t="138695" x="5819775" y="4727575"/>
          <p14:tracePt t="138711" x="5730875" y="4727575"/>
          <p14:tracePt t="138728" x="5680075" y="4727575"/>
          <p14:tracePt t="138745" x="5619750" y="4727575"/>
          <p14:tracePt t="138762" x="5534025" y="4727575"/>
          <p14:tracePt t="138779" x="5499100" y="4727575"/>
          <p14:tracePt t="138795" x="5454650" y="4727575"/>
          <p14:tracePt t="138812" x="5368925" y="4718050"/>
          <p14:tracePt t="138828" x="5305425" y="4705350"/>
          <p14:tracePt t="138845" x="5241925" y="4695825"/>
          <p14:tracePt t="138861" x="5178425" y="4689475"/>
          <p14:tracePt t="138878" x="5156200" y="4689475"/>
          <p14:tracePt t="138895" x="5133975" y="4689475"/>
          <p14:tracePt t="138912" x="5118100" y="4689475"/>
          <p14:tracePt t="138929" x="5108575" y="4689475"/>
          <p14:tracePt t="138946" x="5092700" y="4689475"/>
          <p14:tracePt t="138962" x="5102225" y="4689475"/>
          <p14:tracePt t="138978" x="5137150" y="4689475"/>
          <p14:tracePt t="138994" x="5248275" y="4683125"/>
          <p14:tracePt t="139011" x="5432425" y="4683125"/>
          <p14:tracePt t="139028" x="5549900" y="4683125"/>
          <p14:tracePt t="139045" x="5641975" y="4689475"/>
          <p14:tracePt t="139062" x="5734050" y="4708525"/>
          <p14:tracePt t="139078" x="5756275" y="4708525"/>
          <p14:tracePt t="139095" x="5765800" y="4708525"/>
          <p14:tracePt t="139112" x="5778500" y="4708525"/>
          <p14:tracePt t="139145" x="5772150" y="4695825"/>
          <p14:tracePt t="139161" x="5734050" y="4645025"/>
          <p14:tracePt t="139178" x="5632450" y="4587875"/>
          <p14:tracePt t="139195" x="5486400" y="4533900"/>
          <p14:tracePt t="139212" x="5165725" y="4467225"/>
          <p14:tracePt t="139228" x="4959350" y="4448175"/>
          <p14:tracePt t="139245" x="4762500" y="4429125"/>
          <p14:tracePt t="139262" x="4530725" y="4410075"/>
          <p14:tracePt t="139278" x="4371975" y="4410075"/>
          <p14:tracePt t="139295" x="4222750" y="4410075"/>
          <p14:tracePt t="139312" x="4083050" y="4410075"/>
          <p14:tracePt t="139328" x="4000500" y="4422775"/>
          <p14:tracePt t="139345" x="3940175" y="4422775"/>
          <p14:tracePt t="139362" x="3892550" y="4429125"/>
          <p14:tracePt t="139378" x="3860800" y="4441825"/>
          <p14:tracePt t="139395" x="3838575" y="4454525"/>
          <p14:tracePt t="139411" x="3794125" y="4473575"/>
          <p14:tracePt t="139428" x="3771900" y="4489450"/>
          <p14:tracePt t="139445" x="3740150" y="4502150"/>
          <p14:tracePt t="139462" x="3667125" y="4530725"/>
          <p14:tracePt t="139479" x="3581400" y="4552950"/>
          <p14:tracePt t="139495" x="3505200" y="4568825"/>
          <p14:tracePt t="139511" x="3416300" y="4587875"/>
          <p14:tracePt t="139528" x="3352800" y="4594225"/>
          <p14:tracePt t="139544" x="3292475" y="4594225"/>
          <p14:tracePt t="139562" x="3178175" y="4594225"/>
          <p14:tracePt t="139578" x="3108325" y="4594225"/>
          <p14:tracePt t="139594" x="3044825" y="4584700"/>
          <p14:tracePt t="139611" x="2968625" y="4584700"/>
          <p14:tracePt t="139628" x="2930525" y="4578350"/>
          <p14:tracePt t="139645" x="2901950" y="4572000"/>
          <p14:tracePt t="139661" x="2873375" y="4572000"/>
          <p14:tracePt t="139678" x="2857500" y="4572000"/>
          <p14:tracePt t="139694" x="2847975" y="4572000"/>
          <p14:tracePt t="139712" x="2816225" y="4572000"/>
          <p14:tracePt t="139728" x="2794000" y="4572000"/>
          <p14:tracePt t="139745" x="2771775" y="4572000"/>
          <p14:tracePt t="139762" x="2746375" y="4572000"/>
          <p14:tracePt t="139778" x="2736850" y="4572000"/>
          <p14:tracePt t="139795" x="2727325" y="4572000"/>
          <p14:tracePt t="139811" x="2695575" y="4572000"/>
          <p14:tracePt t="139828" x="2673350" y="4572000"/>
          <p14:tracePt t="139844" x="2641600" y="4581525"/>
          <p14:tracePt t="139861" x="2590800" y="4619625"/>
          <p14:tracePt t="139878" x="2552700" y="4645025"/>
          <p14:tracePt t="139895" x="2527300" y="4670425"/>
          <p14:tracePt t="139912" x="2495550" y="4711700"/>
          <p14:tracePt t="139928" x="2482850" y="4737100"/>
          <p14:tracePt t="139945" x="2476500" y="4759325"/>
          <p14:tracePt t="139961" x="2476500" y="4800600"/>
          <p14:tracePt t="139978" x="2476500" y="4810125"/>
          <p14:tracePt t="139995" x="2476500" y="4819650"/>
          <p14:tracePt t="140012" x="2486025" y="4838700"/>
          <p14:tracePt t="140029" x="2501900" y="4848225"/>
          <p14:tracePt t="140045" x="2536825" y="4860925"/>
          <p14:tracePt t="140062" x="2600325" y="4860925"/>
          <p14:tracePt t="140078" x="2660650" y="4860925"/>
          <p14:tracePt t="140095" x="2720975" y="4857750"/>
          <p14:tracePt t="140112" x="2809875" y="4845050"/>
          <p14:tracePt t="140128" x="2860675" y="4845050"/>
          <p14:tracePt t="140145" x="2898775" y="4838700"/>
          <p14:tracePt t="140162" x="2987675" y="4826000"/>
          <p14:tracePt t="140178" x="3038475" y="4826000"/>
          <p14:tracePt t="140195" x="3098800" y="4819650"/>
          <p14:tracePt t="140211" x="3197225" y="4810125"/>
          <p14:tracePt t="140228" x="3232150" y="4803775"/>
          <p14:tracePt t="140244" x="3263900" y="4797425"/>
          <p14:tracePt t="140262" x="3282950" y="4787900"/>
          <p14:tracePt t="140278" x="3292475" y="4784725"/>
          <p14:tracePt t="140295" x="3311525" y="4765675"/>
          <p14:tracePt t="140312" x="3324225" y="4752975"/>
          <p14:tracePt t="140329" x="3333750" y="4743450"/>
          <p14:tracePt t="140345" x="3346450" y="4727575"/>
          <p14:tracePt t="140362" x="3346450" y="4686300"/>
          <p14:tracePt t="140378" x="3346450" y="4651375"/>
          <p14:tracePt t="140395" x="3346450" y="4619625"/>
          <p14:tracePt t="140412" x="3346450" y="4581525"/>
          <p14:tracePt t="140428" x="3346450" y="4572000"/>
          <p14:tracePt t="140445" x="3346450" y="4556125"/>
          <p14:tracePt t="140463" x="3336925" y="4540250"/>
          <p14:tracePt t="140479" x="3327400" y="4530725"/>
          <p14:tracePt t="140495" x="3317875" y="4527550"/>
          <p14:tracePt t="140511" x="3308350" y="4518025"/>
          <p14:tracePt t="140528" x="3270250" y="4498975"/>
          <p14:tracePt t="140544" x="3222625" y="4486275"/>
          <p14:tracePt t="140562" x="3152775" y="4473575"/>
          <p14:tracePt t="140578" x="3105150" y="4460875"/>
          <p14:tracePt t="140595" x="3054350" y="4451350"/>
          <p14:tracePt t="140612" x="2959100" y="4438650"/>
          <p14:tracePt t="140628" x="2898775" y="4438650"/>
          <p14:tracePt t="140645" x="2847975" y="4438650"/>
          <p14:tracePt t="140662" x="2790825" y="4438650"/>
          <p14:tracePt t="140678" x="2762250" y="4438650"/>
          <p14:tracePt t="140694" x="2740025" y="4438650"/>
          <p14:tracePt t="140711" x="2717800" y="4438650"/>
          <p14:tracePt t="140728" x="2698750" y="4438650"/>
          <p14:tracePt t="140745" x="2676525" y="4438650"/>
          <p14:tracePt t="140762" x="2654300" y="4438650"/>
          <p14:tracePt t="140778" x="2622550" y="4438650"/>
          <p14:tracePt t="140795" x="2590800" y="4448175"/>
          <p14:tracePt t="140812" x="2568575" y="4454525"/>
          <p14:tracePt t="140828" x="2527300" y="4454525"/>
          <p14:tracePt t="140845" x="2505075" y="4457700"/>
          <p14:tracePt t="140849" x="2486025" y="4457700"/>
          <p14:tracePt t="140861" x="2476500" y="4457700"/>
          <p14:tracePt t="140879" x="2435225" y="4457700"/>
          <p14:tracePt t="140895" x="2425700" y="4457700"/>
          <p14:tracePt t="140913" x="2406650" y="4464050"/>
          <p14:tracePt t="140928" x="2397125" y="4470400"/>
          <p14:tracePt t="140944" x="2381250" y="4479925"/>
          <p14:tracePt t="140961" x="2371725" y="4489450"/>
          <p14:tracePt t="140978" x="2371725" y="4498975"/>
          <p14:tracePt t="142237" x="2393950" y="4511675"/>
          <p14:tracePt t="142250" x="2492375" y="4546600"/>
          <p14:tracePt t="142261" x="2552700" y="4562475"/>
          <p14:tracePt t="142278" x="2755900" y="4625975"/>
          <p14:tracePt t="142295" x="2943225" y="4679950"/>
          <p14:tracePt t="142311" x="3130550" y="4718050"/>
          <p14:tracePt t="142328" x="3432175" y="4775200"/>
          <p14:tracePt t="142361" x="3778250" y="4810125"/>
          <p14:tracePt t="142395" x="4111625" y="4819650"/>
          <p14:tracePt t="142411" x="4216400" y="4819650"/>
          <p14:tracePt t="142428" x="4381500" y="4806950"/>
          <p14:tracePt t="142444" x="4454525" y="4794250"/>
          <p14:tracePt t="142461" x="4518025" y="4784725"/>
          <p14:tracePt t="142478" x="4591050" y="4759325"/>
          <p14:tracePt t="142494" x="4629150" y="4752975"/>
          <p14:tracePt t="142511" x="4651375" y="4743450"/>
          <p14:tracePt t="142528" x="4702175" y="4730750"/>
          <p14:tracePt t="142544" x="4740275" y="4718050"/>
          <p14:tracePt t="142561" x="4778375" y="4699000"/>
          <p14:tracePt t="142578" x="4854575" y="4686300"/>
          <p14:tracePt t="142594" x="4902200" y="4670425"/>
          <p14:tracePt t="142611" x="4962525" y="4664075"/>
          <p14:tracePt t="142629" x="5048250" y="4657725"/>
          <p14:tracePt t="142645" x="5108575" y="4651375"/>
          <p14:tracePt t="142662" x="5172075" y="4651375"/>
          <p14:tracePt t="142679" x="5248275" y="4651375"/>
          <p14:tracePt t="142694" x="5349875" y="4651375"/>
          <p14:tracePt t="142711" x="5464175" y="4651375"/>
          <p14:tracePt t="142728" x="5626100" y="4651375"/>
          <p14:tracePt t="142744" x="5743575" y="4651375"/>
          <p14:tracePt t="142761" x="5867400" y="4651375"/>
          <p14:tracePt t="142778" x="5997575" y="4651375"/>
          <p14:tracePt t="142794" x="6083300" y="4635500"/>
          <p14:tracePt t="142811" x="6197600" y="4625975"/>
          <p14:tracePt t="142828" x="6362700" y="4610100"/>
          <p14:tracePt t="142844" x="6454775" y="4610100"/>
          <p14:tracePt t="142861" x="6559550" y="4610100"/>
          <p14:tracePt t="142878" x="6689725" y="4610100"/>
          <p14:tracePt t="142894" x="6759575" y="4610100"/>
          <p14:tracePt t="142911" x="6813550" y="4610100"/>
          <p14:tracePt t="142928" x="6877050" y="4610100"/>
          <p14:tracePt t="142945" x="6927850" y="4610100"/>
          <p14:tracePt t="142962" x="6991350" y="4619625"/>
          <p14:tracePt t="142978" x="7077075" y="4629150"/>
          <p14:tracePt t="142994" x="7140575" y="4641850"/>
          <p14:tracePt t="143011" x="7194550" y="4648200"/>
          <p14:tracePt t="143028" x="7280275" y="4657725"/>
          <p14:tracePt t="143045" x="7340600" y="4664075"/>
          <p14:tracePt t="143061" x="7404100" y="4670425"/>
          <p14:tracePt t="143078" x="7480300" y="4670425"/>
          <p14:tracePt t="143094" x="7540625" y="4670425"/>
          <p14:tracePt t="143110" x="7604125" y="4676775"/>
          <p14:tracePt t="143128" x="7689850" y="4683125"/>
          <p14:tracePt t="143144" x="7740650" y="4683125"/>
          <p14:tracePt t="143161" x="7775575" y="4683125"/>
          <p14:tracePt t="143179" x="7816850" y="4683125"/>
          <p14:tracePt t="143195" x="7832725" y="4683125"/>
          <p14:tracePt t="143211" x="7854950" y="4683125"/>
          <p14:tracePt t="143229" x="7867650" y="4683125"/>
          <p14:tracePt t="143245" x="7880350" y="4689475"/>
          <p14:tracePt t="143260" x="7893050" y="4689475"/>
          <p14:tracePt t="143301" x="7893050" y="4692650"/>
          <p14:tracePt t="143345" x="7886700" y="4692650"/>
          <p14:tracePt t="143352" x="7883525" y="4692650"/>
          <p14:tracePt t="143361" x="7877175" y="4692650"/>
          <p14:tracePt t="143378" x="7861300" y="4686300"/>
          <p14:tracePt t="143395" x="7820025" y="4667250"/>
          <p14:tracePt t="143410" x="7781925" y="4654550"/>
          <p14:tracePt t="143429" x="7724775" y="4632325"/>
          <p14:tracePt t="143444" x="7693025" y="4619625"/>
          <p14:tracePt t="143461" x="7664450" y="4606925"/>
          <p14:tracePt t="143478" x="7616825" y="4594225"/>
          <p14:tracePt t="143494" x="7527925" y="4572000"/>
          <p14:tracePt t="143511" x="7442200" y="4556125"/>
          <p14:tracePt t="143527" x="7356475" y="4543425"/>
          <p14:tracePt t="143544" x="7235825" y="4527550"/>
          <p14:tracePt t="143561" x="7175500" y="4527550"/>
          <p14:tracePt t="143578" x="7118350" y="4527550"/>
          <p14:tracePt t="143594" x="7048500" y="4527550"/>
          <p14:tracePt t="143611" x="7010400" y="4527550"/>
          <p14:tracePt t="143628" x="6965950" y="4527550"/>
          <p14:tracePt t="143645" x="6889750" y="4527550"/>
          <p14:tracePt t="143661" x="6819900" y="4527550"/>
          <p14:tracePt t="143678" x="6737350" y="4527550"/>
          <p14:tracePt t="143694" x="6632575" y="4527550"/>
          <p14:tracePt t="143710" x="6578600" y="4527550"/>
          <p14:tracePt t="143727" x="6537325" y="4527550"/>
          <p14:tracePt t="143744" x="6442075" y="4530725"/>
          <p14:tracePt t="143762" x="6378575" y="4537075"/>
          <p14:tracePt t="143778" x="6318250" y="4543425"/>
          <p14:tracePt t="143795" x="6235700" y="4565650"/>
          <p14:tracePt t="143811" x="6162675" y="4578350"/>
          <p14:tracePt t="143828" x="6076950" y="4594225"/>
          <p14:tracePt t="143844" x="5978525" y="4610100"/>
          <p14:tracePt t="143860" x="5915025" y="4616450"/>
          <p14:tracePt t="143878" x="5870575" y="4622800"/>
          <p14:tracePt t="143895" x="5800725" y="4629150"/>
          <p14:tracePt t="143911" x="5746750" y="4635500"/>
          <p14:tracePt t="143928" x="5692775" y="4657725"/>
          <p14:tracePt t="143945" x="5619750" y="4664075"/>
          <p14:tracePt t="143960" x="5597525" y="4673600"/>
          <p14:tracePt t="143978" x="5565775" y="4686300"/>
          <p14:tracePt t="143994" x="5530850" y="4711700"/>
          <p14:tracePt t="144011" x="5508625" y="4714875"/>
          <p14:tracePt t="144028" x="5492750" y="4727575"/>
          <p14:tracePt t="144045" x="5476875" y="4740275"/>
          <p14:tracePt t="144061" x="5467350" y="4752975"/>
          <p14:tracePt t="144077" x="5451475" y="4768850"/>
          <p14:tracePt t="144094" x="5438775" y="4772025"/>
          <p14:tracePt t="144110" x="5432425" y="4781550"/>
          <p14:tracePt t="144128" x="5432425" y="4787900"/>
          <p14:tracePt t="144144" x="5438775" y="4797425"/>
          <p14:tracePt t="144161" x="5454650" y="4813300"/>
          <p14:tracePt t="144178" x="5508625" y="4826000"/>
          <p14:tracePt t="144195" x="5651500" y="4848225"/>
          <p14:tracePt t="144211" x="5737225" y="4864100"/>
          <p14:tracePt t="144228" x="5813425" y="4889500"/>
          <p14:tracePt t="144244" x="5946775" y="4911725"/>
          <p14:tracePt t="144260" x="6054725" y="4927600"/>
          <p14:tracePt t="144278" x="6140450" y="4943475"/>
          <p14:tracePt t="144294" x="6296025" y="4975225"/>
          <p14:tracePt t="144311" x="6435725" y="4984750"/>
          <p14:tracePt t="144328" x="6527800" y="4994275"/>
          <p14:tracePt t="144344" x="6638925" y="5006975"/>
          <p14:tracePt t="144361" x="6702425" y="5013325"/>
          <p14:tracePt t="144378" x="6772275" y="5019675"/>
          <p14:tracePt t="144394" x="6889750" y="5019675"/>
          <p14:tracePt t="144411" x="6959600" y="5019675"/>
          <p14:tracePt t="144428" x="7042150" y="5019675"/>
          <p14:tracePt t="144445" x="7226300" y="5016500"/>
          <p14:tracePt t="144461" x="7321550" y="5006975"/>
          <p14:tracePt t="144478" x="7407275" y="4991100"/>
          <p14:tracePt t="144494" x="7531100" y="4968875"/>
          <p14:tracePt t="144510" x="7597775" y="4940300"/>
          <p14:tracePt t="144527" x="7661275" y="4918075"/>
          <p14:tracePt t="144544" x="7743825" y="4899025"/>
          <p14:tracePt t="144560" x="7791450" y="4873625"/>
          <p14:tracePt t="144578" x="7829550" y="4845050"/>
          <p14:tracePt t="144594" x="7889875" y="4800600"/>
          <p14:tracePt t="144611" x="7921625" y="4768850"/>
          <p14:tracePt t="144627" x="7940675" y="4721225"/>
          <p14:tracePt t="144644" x="7959725" y="4657725"/>
          <p14:tracePt t="144661" x="7959725" y="4619625"/>
          <p14:tracePt t="144678" x="7959725" y="4603750"/>
          <p14:tracePt t="144695" x="7950200" y="4591050"/>
          <p14:tracePt t="144711" x="7950200" y="4581525"/>
          <p14:tracePt t="144728" x="7943850" y="4575175"/>
          <p14:tracePt t="144745" x="7934325" y="4572000"/>
          <p14:tracePt t="144761" x="7918450" y="4572000"/>
          <p14:tracePt t="144778" x="7908925" y="4565650"/>
          <p14:tracePt t="144794" x="7893050" y="4562475"/>
          <p14:tracePt t="144811" x="7883525" y="4552950"/>
          <p14:tracePt t="144828" x="7858125" y="4552950"/>
          <p14:tracePt t="144845" x="7823200" y="4533900"/>
          <p14:tracePt t="144861" x="7785100" y="4527550"/>
          <p14:tracePt t="144878" x="7747000" y="4521200"/>
          <p14:tracePt t="144895" x="7699375" y="4502150"/>
          <p14:tracePt t="144911" x="7661275" y="4489450"/>
          <p14:tracePt t="144928" x="7623175" y="4483100"/>
          <p14:tracePt t="144944" x="7559675" y="4457700"/>
          <p14:tracePt t="144961" x="7521575" y="4445000"/>
          <p14:tracePt t="144978" x="7477125" y="4432300"/>
          <p14:tracePt t="144995" x="7419975" y="4425950"/>
          <p14:tracePt t="145011" x="7391400" y="4425950"/>
          <p14:tracePt t="145028" x="7356475" y="4425950"/>
          <p14:tracePt t="145045" x="7321550" y="4425950"/>
          <p14:tracePt t="145061" x="7292975" y="4425950"/>
          <p14:tracePt t="145077" x="7277100" y="4425950"/>
          <p14:tracePt t="145094" x="7258050" y="4425950"/>
          <p14:tracePt t="145111" x="7248525" y="4425950"/>
          <p14:tracePt t="145128" x="7239000" y="4425950"/>
          <p14:tracePt t="145145" x="7223125" y="4425950"/>
          <p14:tracePt t="145161" x="7216775" y="4429125"/>
          <p14:tracePt t="145178" x="7207250" y="4432300"/>
          <p14:tracePt t="145194" x="7204075" y="4438650"/>
          <p14:tracePt t="145289" x="7204075" y="4441825"/>
          <p14:tracePt t="145296" x="7204075" y="4448175"/>
          <p14:tracePt t="145311" x="7204075" y="4457700"/>
          <p14:tracePt t="146760" x="7245350" y="4464050"/>
          <p14:tracePt t="146768" x="7315200" y="4473575"/>
          <p14:tracePt t="146777" x="7385050" y="4479925"/>
          <p14:tracePt t="146794" x="7581900" y="4518025"/>
          <p14:tracePt t="146810" x="7896225" y="4575175"/>
          <p14:tracePt t="146827" x="8128000" y="4603750"/>
          <p14:tracePt t="146844" x="8312150" y="4651375"/>
          <p14:tracePt t="146877" x="8724900" y="4749800"/>
          <p14:tracePt t="146912" x="8915400" y="4819650"/>
          <p14:tracePt t="146929" x="8953500" y="4832350"/>
          <p14:tracePt t="146945" x="9001125" y="4845050"/>
          <p14:tracePt t="146961" x="9039225" y="4851400"/>
          <p14:tracePt t="146978" x="9055100" y="4851400"/>
          <p14:tracePt t="146994" x="9067800" y="4851400"/>
          <p14:tracePt t="146996" x="9070975" y="4851400"/>
          <p14:tracePt t="147010" x="9086850" y="4851400"/>
          <p14:tracePt t="147027" x="9096375" y="4851400"/>
          <p14:tracePt t="147140" x="9093200" y="4851400"/>
          <p14:tracePt t="147147" x="9090025" y="4851400"/>
          <p14:tracePt t="147161" x="9080500" y="4851400"/>
          <p14:tracePt t="147177" x="9070975" y="4851400"/>
          <p14:tracePt t="147194" x="9058275" y="4851400"/>
          <p14:tracePt t="147211" x="9045575" y="4851400"/>
          <p14:tracePt t="147227" x="9029700" y="4851400"/>
          <p14:tracePt t="147244" x="9007475" y="4851400"/>
          <p14:tracePt t="147260" x="8943975" y="4848225"/>
          <p14:tracePt t="147277" x="8883650" y="4841875"/>
          <p14:tracePt t="147294" x="8823325" y="4841875"/>
          <p14:tracePt t="147311" x="8759825" y="4841875"/>
          <p14:tracePt t="147327" x="8724900" y="4841875"/>
          <p14:tracePt t="147345" x="8686800" y="4841875"/>
          <p14:tracePt t="147361" x="8626475" y="4841875"/>
          <p14:tracePt t="147377" x="8582025" y="4829175"/>
          <p14:tracePt t="147394" x="8543925" y="4810125"/>
          <p14:tracePt t="147410" x="8499475" y="4791075"/>
          <p14:tracePt t="147427" x="8477250" y="4781550"/>
          <p14:tracePt t="147444" x="8445500" y="4775200"/>
          <p14:tracePt t="147460" x="8404225" y="4749800"/>
          <p14:tracePt t="147477" x="8382000" y="4737100"/>
          <p14:tracePt t="147494" x="8356600" y="4727575"/>
          <p14:tracePt t="147511" x="8321675" y="4708525"/>
          <p14:tracePt t="147527" x="8312150" y="4708525"/>
          <p14:tracePt t="147544" x="8302625" y="4708525"/>
          <p14:tracePt t="147560" x="8286750" y="4708525"/>
          <p14:tracePt t="147898" x="8289925" y="4708525"/>
          <p14:tracePt t="147905" x="8299450" y="4705350"/>
          <p14:tracePt t="147913" x="8305800" y="4699000"/>
          <p14:tracePt t="147927" x="8315325" y="4699000"/>
          <p14:tracePt t="147944" x="8331200" y="4689475"/>
          <p14:tracePt t="147961" x="8369300" y="4689475"/>
          <p14:tracePt t="147977" x="8391525" y="4689475"/>
          <p14:tracePt t="148011" x="8455025" y="4689475"/>
          <p14:tracePt t="148044" x="8486775" y="4689475"/>
          <p14:tracePt t="148061" x="8499475" y="4689475"/>
          <p14:tracePt t="148077" x="8515350" y="4689475"/>
          <p14:tracePt t="148093" x="8524875" y="4689475"/>
          <p14:tracePt t="148110" x="8547100" y="4695825"/>
          <p14:tracePt t="148126" x="8556625" y="4702175"/>
          <p14:tracePt t="148143" x="8572500" y="4708525"/>
          <p14:tracePt t="148160" x="8582025" y="4718050"/>
          <p14:tracePt t="148176" x="8594725" y="4718050"/>
          <p14:tracePt t="148193" x="8604250" y="4721225"/>
          <p14:tracePt t="148210" x="8620125" y="4721225"/>
          <p14:tracePt t="148226" x="8636000" y="4727575"/>
          <p14:tracePt t="148243" x="8651875" y="4730750"/>
          <p14:tracePt t="148260" x="8667750" y="4737100"/>
          <p14:tracePt t="148276" x="8680450" y="4737100"/>
          <p14:tracePt t="148293" x="8689975" y="4737100"/>
          <p14:tracePt t="148310" x="8699500" y="4737100"/>
          <p14:tracePt t="148326" x="8705850" y="4737100"/>
          <p14:tracePt t="148512" x="8709025" y="4737100"/>
          <p14:tracePt t="149964" x="8626475" y="4724400"/>
          <p14:tracePt t="149971" x="8502650" y="4714875"/>
          <p14:tracePt t="149978" x="8388350" y="4705350"/>
          <p14:tracePt t="149994" x="7978775" y="4683125"/>
          <p14:tracePt t="150010" x="7626350" y="4683125"/>
          <p14:tracePt t="150027" x="7143750" y="4699000"/>
          <p14:tracePt t="150061" x="6584950" y="4740275"/>
          <p14:tracePt t="150065" x="6432550" y="4762500"/>
          <p14:tracePt t="150096" x="5930900" y="4810125"/>
          <p14:tracePt t="150112" x="5610225" y="4857750"/>
          <p14:tracePt t="150128" x="5378450" y="4886325"/>
          <p14:tracePt t="150143" x="5194300" y="4914900"/>
          <p14:tracePt t="150160" x="5010150" y="4943475"/>
          <p14:tracePt t="150177" x="4733925" y="4972050"/>
          <p14:tracePt t="150194" x="4572000" y="4987925"/>
          <p14:tracePt t="150211" x="4419600" y="5006975"/>
          <p14:tracePt t="150228" x="4197350" y="5041900"/>
          <p14:tracePt t="150244" x="4035425" y="5060950"/>
          <p14:tracePt t="150260" x="3908425" y="5067300"/>
          <p14:tracePt t="150277" x="3736975" y="5067300"/>
          <p14:tracePt t="150294" x="3619500" y="5067300"/>
          <p14:tracePt t="150310" x="3514725" y="5076825"/>
          <p14:tracePt t="150327" x="3365500" y="5076825"/>
          <p14:tracePt t="150343" x="3282950" y="5076825"/>
          <p14:tracePt t="150361" x="3190875" y="5076825"/>
          <p14:tracePt t="150378" x="3038475" y="5083175"/>
          <p14:tracePt t="150394" x="2955925" y="5083175"/>
          <p14:tracePt t="150410" x="2860675" y="5092700"/>
          <p14:tracePt t="150427" x="2698750" y="5092700"/>
          <p14:tracePt t="150443" x="2606675" y="5092700"/>
          <p14:tracePt t="150460" x="2524125" y="5092700"/>
          <p14:tracePt t="150477" x="2384425" y="5092700"/>
          <p14:tracePt t="150493" x="2270125" y="5092700"/>
          <p14:tracePt t="150510" x="2184400" y="5080000"/>
          <p14:tracePt t="150527" x="2066925" y="5080000"/>
          <p14:tracePt t="150544" x="1984375" y="5080000"/>
          <p14:tracePt t="150560" x="1870075" y="5080000"/>
          <p14:tracePt t="150577" x="1752600" y="5080000"/>
          <p14:tracePt t="150594" x="1692275" y="5080000"/>
          <p14:tracePt t="150610" x="1631950" y="5080000"/>
          <p14:tracePt t="150628" x="1536700" y="5080000"/>
          <p14:tracePt t="150644" x="1501775" y="5080000"/>
          <p14:tracePt t="150661" x="1463675" y="5080000"/>
          <p14:tracePt t="150677" x="1431925" y="5080000"/>
          <p14:tracePt t="150693" x="1416050" y="5080000"/>
          <p14:tracePt t="150710" x="1406525" y="5080000"/>
          <p14:tracePt t="150727" x="1390650" y="5080000"/>
          <p14:tracePt t="150743" x="1381125" y="5080000"/>
          <p14:tracePt t="150761" x="1365250" y="5080000"/>
          <p14:tracePt t="150778" x="1352550" y="5080000"/>
          <p14:tracePt t="150794" x="1343025" y="5080000"/>
          <p14:tracePt t="150811" x="1333500" y="5080000"/>
          <p14:tracePt t="150827" x="1311275" y="5080000"/>
          <p14:tracePt t="150843" x="1301750" y="5080000"/>
          <p14:tracePt t="150877" x="1298575" y="5070475"/>
          <p14:tracePt t="150894" x="1292225" y="5067300"/>
          <p14:tracePt t="150911" x="1289050" y="5057775"/>
          <p14:tracePt t="150928" x="1273175" y="5051425"/>
          <p14:tracePt t="150944" x="1273175" y="5038725"/>
          <p14:tracePt t="150960" x="1266825" y="5035550"/>
          <p14:tracePt t="150977" x="1257300" y="5026025"/>
          <p14:tracePt t="150993" x="1254125" y="5016500"/>
          <p14:tracePt t="151010" x="1247775" y="5006975"/>
          <p14:tracePt t="151028" x="1238250" y="4972050"/>
          <p14:tracePt t="151044" x="1231900" y="4949825"/>
          <p14:tracePt t="151061" x="1219200" y="4933950"/>
          <p14:tracePt t="151064" x="1219200" y="4924425"/>
          <p14:tracePt t="151077" x="1219200" y="4914900"/>
          <p14:tracePt t="151094" x="1219200" y="4902200"/>
          <p14:tracePt t="151110" x="1219200" y="4892675"/>
          <p14:tracePt t="151351" x="1222375" y="4892675"/>
          <p14:tracePt t="151364" x="1225550" y="4883150"/>
          <p14:tracePt t="151377" x="1231900" y="4879975"/>
          <p14:tracePt t="153345" x="1206500" y="4908550"/>
          <p14:tracePt t="153352" x="1152525" y="4972050"/>
          <p14:tracePt t="153359" x="1108075" y="5045075"/>
          <p14:tracePt t="153377" x="1016000" y="5194300"/>
          <p14:tracePt t="153394" x="898525" y="5368925"/>
          <p14:tracePt t="153410" x="819150" y="5505450"/>
          <p14:tracePt t="153427" x="752475" y="5588000"/>
          <p14:tracePt t="153460" x="609600" y="5708650"/>
          <p14:tracePt t="153493" x="498475" y="5775325"/>
          <p14:tracePt t="153510" x="466725" y="5788025"/>
          <p14:tracePt t="153526" x="434975" y="5803900"/>
          <p14:tracePt t="153544" x="415925" y="5816600"/>
          <p14:tracePt t="153559" x="406400" y="5816600"/>
          <p14:tracePt t="153576" x="393700" y="5816600"/>
          <p14:tracePt t="153593" x="374650" y="5816600"/>
          <p14:tracePt t="153609" x="371475" y="5816600"/>
          <p14:tracePt t="153630" x="371475" y="5813425"/>
          <p14:tracePt t="153644" x="371475" y="5797550"/>
          <p14:tracePt t="153659" x="371475" y="5788025"/>
          <p14:tracePt t="153676" x="377825" y="5772150"/>
          <p14:tracePt t="153694" x="415925" y="5724525"/>
          <p14:tracePt t="153710" x="450850" y="5676900"/>
          <p14:tracePt t="153727" x="508000" y="5629275"/>
          <p14:tracePt t="153744" x="619125" y="5553075"/>
          <p14:tracePt t="153760" x="669925" y="5508625"/>
          <p14:tracePt t="153777" x="711200" y="5483225"/>
          <p14:tracePt t="153793" x="733425" y="5467350"/>
          <p14:tracePt t="153809" x="749300" y="5451475"/>
          <p14:tracePt t="153826" x="758825" y="5441950"/>
          <p14:tracePt t="153844" x="774700" y="5426075"/>
          <p14:tracePt t="153860" x="790575" y="5416550"/>
          <p14:tracePt t="153877" x="819150" y="5397500"/>
          <p14:tracePt t="153894" x="854075" y="5381625"/>
          <p14:tracePt t="153910" x="885825" y="5368925"/>
          <p14:tracePt t="153927" x="901700" y="5362575"/>
          <p14:tracePt t="153943" x="930275" y="5362575"/>
          <p14:tracePt t="153960" x="955675" y="5362575"/>
          <p14:tracePt t="153977" x="977900" y="5362575"/>
          <p14:tracePt t="153993" x="993775" y="5356225"/>
          <p14:tracePt t="154009" x="1016000" y="5340350"/>
          <p14:tracePt t="154027" x="1035050" y="5330825"/>
          <p14:tracePt t="154043" x="1050925" y="5321300"/>
          <p14:tracePt t="154060" x="1079500" y="5311775"/>
          <p14:tracePt t="154077" x="1101725" y="5305425"/>
          <p14:tracePt t="154093" x="1130300" y="5305425"/>
          <p14:tracePt t="154110" x="1165225" y="5299075"/>
          <p14:tracePt t="154127" x="1193800" y="5286375"/>
          <p14:tracePt t="154131" x="1206500" y="5286375"/>
          <p14:tracePt t="154144" x="1228725" y="5286375"/>
          <p14:tracePt t="154160" x="1257300" y="5286375"/>
          <p14:tracePt t="154177" x="1279525" y="5286375"/>
          <p14:tracePt t="154193" x="1317625" y="5295900"/>
          <p14:tracePt t="154209" x="1365250" y="5314950"/>
          <p14:tracePt t="154227" x="1390650" y="5327650"/>
          <p14:tracePt t="154243" x="1406525" y="5337175"/>
          <p14:tracePt t="154260" x="1425575" y="5337175"/>
          <p14:tracePt t="154277" x="1435100" y="5337175"/>
          <p14:tracePt t="154294" x="1441450" y="5337175"/>
          <p14:tracePt t="154738" x="1457325" y="5334000"/>
          <p14:tracePt t="154745" x="1492250" y="5327650"/>
          <p14:tracePt t="154760" x="1539875" y="5308600"/>
          <p14:tracePt t="154777" x="1568450" y="5295900"/>
          <p14:tracePt t="154793" x="1600200" y="5289550"/>
          <p14:tracePt t="154811" x="1619250" y="5289550"/>
          <p14:tracePt t="154827" x="1628775" y="5289550"/>
          <p14:tracePt t="154860" x="1635125" y="5289550"/>
          <p14:tracePt t="154909" x="1635125" y="5302250"/>
          <p14:tracePt t="154927" x="1635125" y="5318125"/>
          <p14:tracePt t="154944" x="1635125" y="5327650"/>
          <p14:tracePt t="155669" x="1606550" y="5318125"/>
          <p14:tracePt t="155683" x="1520825" y="5292725"/>
          <p14:tracePt t="155699" x="1444625" y="5280025"/>
          <p14:tracePt t="155710" x="1381125" y="5257800"/>
          <p14:tracePt t="155726" x="1314450" y="5241925"/>
          <p14:tracePt t="155743" x="1270000" y="5235575"/>
          <p14:tracePt t="155759" x="1209675" y="5235575"/>
          <p14:tracePt t="155793" x="1136650" y="5235575"/>
          <p14:tracePt t="155827" x="1066800" y="5235575"/>
          <p14:tracePt t="155843" x="1038225" y="5235575"/>
          <p14:tracePt t="155860" x="1022350" y="5235575"/>
          <p14:tracePt t="155876" x="1012825" y="5235575"/>
          <p14:tracePt t="155893" x="1003300" y="5235575"/>
          <p14:tracePt t="155910" x="984250" y="5235575"/>
          <p14:tracePt t="155926" x="971550" y="5235575"/>
          <p14:tracePt t="155943" x="962025" y="5235575"/>
          <p14:tracePt t="155960" x="949325" y="5235575"/>
          <p14:tracePt t="155976" x="933450" y="5235575"/>
          <p14:tracePt t="156025" x="936625" y="5232400"/>
          <p14:tracePt t="156031" x="952500" y="5226050"/>
          <p14:tracePt t="156043" x="977900" y="5219700"/>
          <p14:tracePt t="156060" x="1111250" y="5187950"/>
          <p14:tracePt t="156076" x="1216025" y="5187950"/>
          <p14:tracePt t="156094" x="1343025" y="5187950"/>
          <p14:tracePt t="156110" x="1549400" y="5178425"/>
          <p14:tracePt t="156127" x="1689100" y="5178425"/>
          <p14:tracePt t="156143" x="1841500" y="5203825"/>
          <p14:tracePt t="156145" x="1911350" y="5210175"/>
          <p14:tracePt t="156160" x="2070100" y="5219700"/>
          <p14:tracePt t="156176" x="2232025" y="5229225"/>
          <p14:tracePt t="156193" x="2393950" y="5248275"/>
          <p14:tracePt t="156210" x="2568575" y="5254625"/>
          <p14:tracePt t="156227" x="2686050" y="5273675"/>
          <p14:tracePt t="156244" x="2803525" y="5289550"/>
          <p14:tracePt t="156260" x="2927350" y="5311775"/>
          <p14:tracePt t="156276" x="3000375" y="5327650"/>
          <p14:tracePt t="156293" x="3086100" y="5343525"/>
          <p14:tracePt t="156310" x="3219450" y="5365750"/>
          <p14:tracePt t="156326" x="3305175" y="5381625"/>
          <p14:tracePt t="156343" x="3381375" y="5397500"/>
          <p14:tracePt t="156360" x="3467100" y="5403850"/>
          <p14:tracePt t="156376" x="3527425" y="5403850"/>
          <p14:tracePt t="156393" x="3571875" y="5403850"/>
          <p14:tracePt t="156410" x="3597275" y="5407025"/>
          <p14:tracePt t="156426" x="3613150" y="5407025"/>
          <p14:tracePt t="156443" x="3622675" y="5407025"/>
          <p14:tracePt t="156460" x="3625850" y="5407025"/>
          <p14:tracePt t="156554" x="3625850" y="5419725"/>
          <p14:tracePt t="156575" x="3632200" y="5419725"/>
          <p14:tracePt t="156582" x="3638550" y="5419725"/>
          <p14:tracePt t="156592" x="3641725" y="5419725"/>
          <p14:tracePt t="156610" x="3667125" y="5419725"/>
          <p14:tracePt t="156626" x="3676650" y="5419725"/>
          <p14:tracePt t="156643" x="3686175" y="5419725"/>
          <p14:tracePt t="156660" x="3702050" y="5407025"/>
          <p14:tracePt t="156676" x="3717925" y="5400675"/>
          <p14:tracePt t="156692" x="3727450" y="5397500"/>
          <p14:tracePt t="156709" x="3733800" y="5397500"/>
          <p14:tracePt t="157784" x="3778250" y="5403850"/>
          <p14:tracePt t="157796" x="3848100" y="5403850"/>
          <p14:tracePt t="157810" x="4010025" y="5422900"/>
          <p14:tracePt t="157826" x="4229100" y="5432425"/>
          <p14:tracePt t="157843" x="4387850" y="5432425"/>
          <p14:tracePt t="157859" x="4540250" y="5438775"/>
          <p14:tracePt t="157893" x="4848225" y="5438775"/>
          <p14:tracePt t="157927" x="5029200" y="5438775"/>
          <p14:tracePt t="157944" x="5070475" y="5438775"/>
          <p14:tracePt t="157960" x="5108575" y="5438775"/>
          <p14:tracePt t="157976" x="5156200" y="5438775"/>
          <p14:tracePt t="157993" x="5194300" y="5426075"/>
          <p14:tracePt t="158009" x="5216525" y="5419725"/>
          <p14:tracePt t="158026" x="5257800" y="5407025"/>
          <p14:tracePt t="158043" x="5280025" y="5407025"/>
          <p14:tracePt t="158060" x="5308600" y="5407025"/>
          <p14:tracePt t="158077" x="5343525" y="5407025"/>
          <p14:tracePt t="158093" x="5359400" y="5407025"/>
          <p14:tracePt t="158110" x="5368925" y="5407025"/>
          <p14:tracePt t="158126" x="5381625" y="5407025"/>
          <p14:tracePt t="158143" x="5391150" y="5407025"/>
          <p14:tracePt t="158159" x="5407025" y="5407025"/>
          <p14:tracePt t="158176" x="5416550" y="5407025"/>
          <p14:tracePt t="158199" x="5422900" y="5407025"/>
          <p14:tracePt t="158209" x="5426075" y="5407025"/>
          <p14:tracePt t="158227" x="5441950" y="5407025"/>
          <p14:tracePt t="158243" x="5451475" y="5407025"/>
          <p14:tracePt t="158259" x="5467350" y="5400675"/>
          <p14:tracePt t="158276" x="5492750" y="5384800"/>
          <p14:tracePt t="158292" x="5540375" y="5372100"/>
          <p14:tracePt t="158309" x="5584825" y="5353050"/>
          <p14:tracePt t="158327" x="5676900" y="5334000"/>
          <p14:tracePt t="158343" x="5740400" y="5318125"/>
          <p14:tracePt t="158360" x="5822950" y="5311775"/>
          <p14:tracePt t="158376" x="5949950" y="5311775"/>
          <p14:tracePt t="158393" x="6003925" y="5311775"/>
          <p14:tracePt t="158409" x="6061075" y="5311775"/>
          <p14:tracePt t="158426" x="6156325" y="5311775"/>
          <p14:tracePt t="158443" x="6216650" y="5311775"/>
          <p14:tracePt t="158460" x="6267450" y="5305425"/>
          <p14:tracePt t="158477" x="6350000" y="5283200"/>
          <p14:tracePt t="158493" x="6384925" y="5276850"/>
          <p14:tracePt t="158510" x="6438900" y="5264150"/>
          <p14:tracePt t="158526" x="6524625" y="5257800"/>
          <p14:tracePt t="158542" x="6578600" y="5245100"/>
          <p14:tracePt t="158559" x="6623050" y="5238750"/>
          <p14:tracePt t="158577" x="6696075" y="5232400"/>
          <p14:tracePt t="158592" x="6737350" y="5232400"/>
          <p14:tracePt t="158609" x="6769100" y="5232400"/>
          <p14:tracePt t="158626" x="6845300" y="5232400"/>
          <p14:tracePt t="158643" x="6905625" y="5232400"/>
          <p14:tracePt t="158659" x="6969125" y="5210175"/>
          <p14:tracePt t="158677" x="7058025" y="5191125"/>
          <p14:tracePt t="158692" x="7112000" y="5178425"/>
          <p14:tracePt t="158709" x="7165975" y="5162550"/>
          <p14:tracePt t="158727" x="7258050" y="5137150"/>
          <p14:tracePt t="158742" x="7312025" y="5121275"/>
          <p14:tracePt t="158759" x="7356475" y="5108575"/>
          <p14:tracePt t="158776" x="7407275" y="5083175"/>
          <p14:tracePt t="158793" x="7429500" y="5073650"/>
          <p14:tracePt t="158809" x="7448550" y="5060950"/>
          <p14:tracePt t="158827" x="7473950" y="5045075"/>
          <p14:tracePt t="158843" x="7483475" y="5032375"/>
          <p14:tracePt t="158860" x="7493000" y="5019675"/>
          <p14:tracePt t="158877" x="7499350" y="5010150"/>
          <p14:tracePt t="158934" x="7496175" y="5006975"/>
          <p14:tracePt t="158941" x="7493000" y="5000625"/>
          <p14:tracePt t="158948" x="7486650" y="4997450"/>
          <p14:tracePt t="158959" x="7483475" y="4991100"/>
          <p14:tracePt t="158976" x="7432675" y="4956175"/>
          <p14:tracePt t="158993" x="7378700" y="4933950"/>
          <p14:tracePt t="159010" x="7312025" y="4911725"/>
          <p14:tracePt t="159027" x="7232650" y="4892675"/>
          <p14:tracePt t="159043" x="7172325" y="4886325"/>
          <p14:tracePt t="159059" x="7086600" y="4879975"/>
          <p14:tracePt t="159077" x="6934200" y="4860925"/>
          <p14:tracePt t="159092" x="6851650" y="4860925"/>
          <p14:tracePt t="159109" x="6778625" y="4854575"/>
          <p14:tracePt t="159127" x="6692900" y="4854575"/>
          <p14:tracePt t="159143" x="6642100" y="4854575"/>
          <p14:tracePt t="159160" x="6597650" y="4854575"/>
          <p14:tracePt t="159177" x="6534150" y="4854575"/>
          <p14:tracePt t="159193" x="6499225" y="4857750"/>
          <p14:tracePt t="159209" x="6435725" y="4870450"/>
          <p14:tracePt t="159226" x="6315075" y="4895850"/>
          <p14:tracePt t="159242" x="6229350" y="4908550"/>
          <p14:tracePt t="159259" x="6162675" y="4930775"/>
          <p14:tracePt t="159277" x="6099175" y="4949825"/>
          <p14:tracePt t="159293" x="6054725" y="4962525"/>
          <p14:tracePt t="159310" x="5991225" y="4978400"/>
          <p14:tracePt t="159327" x="5889625" y="5006975"/>
          <p14:tracePt t="159343" x="5822950" y="5019675"/>
          <p14:tracePt t="159359" x="5778500" y="5035550"/>
          <p14:tracePt t="159377" x="5715000" y="5060950"/>
          <p14:tracePt t="159392" x="5683250" y="5070475"/>
          <p14:tracePt t="159410" x="5661025" y="5083175"/>
          <p14:tracePt t="159427" x="5638800" y="5099050"/>
          <p14:tracePt t="159443" x="5629275" y="5114925"/>
          <p14:tracePt t="159460" x="5619750" y="5130800"/>
          <p14:tracePt t="159476" x="5600700" y="5172075"/>
          <p14:tracePt t="159493" x="5600700" y="5194300"/>
          <p14:tracePt t="159509" x="5600700" y="5216525"/>
          <p14:tracePt t="159526" x="5603875" y="5245100"/>
          <p14:tracePt t="159543" x="5629275" y="5289550"/>
          <p14:tracePt t="159560" x="5667375" y="5314950"/>
          <p14:tracePt t="159578" x="5775325" y="5368925"/>
          <p14:tracePt t="159593" x="5861050" y="5391150"/>
          <p14:tracePt t="159610" x="5924550" y="5407025"/>
          <p14:tracePt t="159625" x="5991225" y="5419725"/>
          <p14:tracePt t="159643" x="6108700" y="5429250"/>
          <p14:tracePt t="159659" x="6213475" y="5429250"/>
          <p14:tracePt t="159676" x="6308725" y="5435600"/>
          <p14:tracePt t="159678" x="6353175" y="5435600"/>
          <p14:tracePt t="159692" x="6448425" y="5435600"/>
          <p14:tracePt t="159709" x="6550025" y="5435600"/>
          <p14:tracePt t="159727" x="6680200" y="5435600"/>
          <p14:tracePt t="159743" x="6731000" y="5435600"/>
          <p14:tracePt t="159759" x="6769100" y="5435600"/>
          <p14:tracePt t="159776" x="6813550" y="5435600"/>
          <p14:tracePt t="159792" x="6867525" y="5435600"/>
          <p14:tracePt t="159809" x="6911975" y="5435600"/>
          <p14:tracePt t="159826" x="6950075" y="5435600"/>
          <p14:tracePt t="159842" x="7019925" y="5435600"/>
          <p14:tracePt t="159859" x="7064375" y="5435600"/>
          <p14:tracePt t="159876" x="7108825" y="5435600"/>
          <p14:tracePt t="159893" x="7162800" y="5435600"/>
          <p14:tracePt t="159909" x="7200900" y="5426075"/>
          <p14:tracePt t="159926" x="7245350" y="5419725"/>
          <p14:tracePt t="159942" x="7308850" y="5400675"/>
          <p14:tracePt t="159959" x="7353300" y="5394325"/>
          <p14:tracePt t="159978" x="7416800" y="5375275"/>
          <p14:tracePt t="159993" x="7483475" y="5353050"/>
          <p14:tracePt t="160010" x="7534275" y="5340350"/>
          <p14:tracePt t="160027" x="7581900" y="5327650"/>
          <p14:tracePt t="160043" x="7629525" y="5314950"/>
          <p14:tracePt t="160059" x="7648575" y="5295900"/>
          <p14:tracePt t="160076" x="7658100" y="5286375"/>
          <p14:tracePt t="160092" x="7677150" y="5283200"/>
          <p14:tracePt t="160109" x="7686675" y="5276850"/>
          <p14:tracePt t="160126" x="7696200" y="5267325"/>
          <p14:tracePt t="160143" x="7712075" y="5248275"/>
          <p14:tracePt t="160160" x="7727950" y="5241925"/>
          <p14:tracePt t="160176" x="7737475" y="5232400"/>
          <p14:tracePt t="160193" x="7753350" y="5222875"/>
          <p14:tracePt t="160209" x="7753350" y="5213350"/>
          <p14:tracePt t="160226" x="7753350" y="5207000"/>
          <p14:tracePt t="160242" x="7753350" y="5187950"/>
          <p14:tracePt t="160260" x="7753350" y="5178425"/>
          <p14:tracePt t="160277" x="7753350" y="5168900"/>
          <p14:tracePt t="160293" x="7740650" y="5143500"/>
          <p14:tracePt t="160310" x="7727950" y="5118100"/>
          <p14:tracePt t="160326" x="7702550" y="5086350"/>
          <p14:tracePt t="160342" x="7667625" y="5057775"/>
          <p14:tracePt t="160359" x="7635875" y="5045075"/>
          <p14:tracePt t="160376" x="7597775" y="5013325"/>
          <p14:tracePt t="160393" x="7502525" y="4968875"/>
          <p14:tracePt t="160410" x="7423150" y="4930775"/>
          <p14:tracePt t="160426" x="7334250" y="4899025"/>
          <p14:tracePt t="160443" x="7242175" y="4870450"/>
          <p14:tracePt t="160459" x="7197725" y="4857750"/>
          <p14:tracePt t="160476" x="7175500" y="4845050"/>
          <p14:tracePt t="160493" x="7127875" y="4845050"/>
          <p14:tracePt t="160509" x="7083425" y="4845050"/>
          <p14:tracePt t="160526" x="7032625" y="4845050"/>
          <p14:tracePt t="160543" x="6937375" y="4838700"/>
          <p14:tracePt t="160559" x="6886575" y="4838700"/>
          <p14:tracePt t="160576" x="6848475" y="4838700"/>
          <p14:tracePt t="160593" x="6794500" y="4838700"/>
          <p14:tracePt t="160609" x="6765925" y="4838700"/>
          <p14:tracePt t="160626" x="6727825" y="4838700"/>
          <p14:tracePt t="160643" x="6651625" y="4838700"/>
          <p14:tracePt t="160660" x="6591300" y="4838700"/>
          <p14:tracePt t="160676" x="6540500" y="4838700"/>
          <p14:tracePt t="160693" x="6467475" y="4841875"/>
          <p14:tracePt t="160709" x="6413500" y="4854575"/>
          <p14:tracePt t="160726" x="6369050" y="4867275"/>
          <p14:tracePt t="160743" x="6324600" y="4892675"/>
          <p14:tracePt t="160759" x="6296025" y="4905375"/>
          <p14:tracePt t="160776" x="6264275" y="4914900"/>
          <p14:tracePt t="160793" x="6207125" y="4949825"/>
          <p14:tracePt t="160809" x="6165850" y="4968875"/>
          <p14:tracePt t="160826" x="6143625" y="4994275"/>
          <p14:tracePt t="160843" x="6099175" y="5016500"/>
          <p14:tracePt t="160859" x="6089650" y="5026025"/>
          <p14:tracePt t="160876" x="6080125" y="5035550"/>
          <p14:tracePt t="160893" x="6061075" y="5051425"/>
          <p14:tracePt t="160909" x="6048375" y="5067300"/>
          <p14:tracePt t="160926" x="6045200" y="5076825"/>
          <p14:tracePt t="160943" x="6038850" y="5083175"/>
          <p14:tracePt t="161021" x="6038850" y="5086350"/>
          <p14:tracePt t="161036" x="6035675" y="5086350"/>
          <p14:tracePt t="161087" x="6029325" y="5092700"/>
          <p14:tracePt t="161100" x="6029325" y="5095875"/>
          <p14:tracePt t="161111" x="6019800" y="5102225"/>
          <p14:tracePt t="161126" x="6019800" y="5111750"/>
          <p14:tracePt t="161473" x="6013450" y="5118100"/>
          <p14:tracePt t="161516" x="6013450" y="5121275"/>
          <p14:tracePt t="161558" x="6010275" y="5127625"/>
          <p14:tracePt t="161571" x="6003925" y="5133975"/>
          <p14:tracePt t="161583" x="6000750" y="5133975"/>
          <p14:tracePt t="161609" x="5978525" y="5156200"/>
          <p14:tracePt t="161642" x="5857875" y="5213350"/>
          <p14:tracePt t="161659" x="5702300" y="5276850"/>
          <p14:tracePt t="161676" x="5521325" y="5353050"/>
          <p14:tracePt t="161693" x="5165725" y="5483225"/>
          <p14:tracePt t="161709" x="4841875" y="5565775"/>
          <p14:tracePt t="161728" x="4235450" y="5680075"/>
          <p14:tracePt t="161743" x="3810000" y="5743575"/>
          <p14:tracePt t="161761" x="3448050" y="5768975"/>
          <p14:tracePt t="161777" x="3111500" y="5778500"/>
          <p14:tracePt t="161792" x="2755900" y="5826125"/>
          <p14:tracePt t="161809" x="2571750" y="5861050"/>
          <p14:tracePt t="161826" x="2362200" y="5899150"/>
          <p14:tracePt t="161843" x="2095500" y="5965825"/>
          <p14:tracePt t="161859" x="1952625" y="6000750"/>
          <p14:tracePt t="161876" x="1819275" y="6045200"/>
          <p14:tracePt t="161893" x="1670050" y="6102350"/>
          <p14:tracePt t="161909" x="1603375" y="6124575"/>
          <p14:tracePt t="161926" x="1568450" y="6137275"/>
          <p14:tracePt t="161943" x="1536700" y="6149975"/>
          <p14:tracePt t="162257" x="1524000" y="6124575"/>
          <p14:tracePt t="162265" x="1508125" y="6096000"/>
          <p14:tracePt t="162275" x="1492250" y="6057900"/>
          <p14:tracePt t="162293" x="1425575" y="5969000"/>
          <p14:tracePt t="162310" x="1374775" y="5918200"/>
          <p14:tracePt t="162326" x="1349375" y="5880100"/>
          <p14:tracePt t="162344" x="1304925" y="5819775"/>
          <p14:tracePt t="162360" x="1279525" y="5788025"/>
          <p14:tracePt t="162376" x="1247775" y="5762625"/>
          <p14:tracePt t="162392" x="1231900" y="5749925"/>
          <p14:tracePt t="162409" x="1222375" y="5734050"/>
          <p14:tracePt t="162425" x="1206500" y="5727700"/>
          <p14:tracePt t="162443" x="1193800" y="5721350"/>
          <p14:tracePt t="162459" x="1177925" y="5718175"/>
          <p14:tracePt t="162475" x="1168400" y="5711825"/>
          <p14:tracePt t="162493" x="1133475" y="5702300"/>
          <p14:tracePt t="162509" x="1111250" y="5695950"/>
          <p14:tracePt t="162525" x="1082675" y="5695950"/>
          <p14:tracePt t="162543" x="1041400" y="5689600"/>
          <p14:tracePt t="162559" x="1025525" y="5680075"/>
          <p14:tracePt t="162575" x="1009650" y="5667375"/>
          <p14:tracePt t="162592" x="977900" y="5661025"/>
          <p14:tracePt t="162609" x="958850" y="5657850"/>
          <p14:tracePt t="162626" x="942975" y="5657850"/>
          <p14:tracePt t="162643" x="923925" y="5657850"/>
          <p14:tracePt t="162659" x="914400" y="5657850"/>
          <p14:tracePt t="162676" x="904875" y="5657850"/>
          <p14:tracePt t="162692" x="895350" y="5657850"/>
          <p14:tracePt t="162709" x="873125" y="5657850"/>
          <p14:tracePt t="162725" x="869950" y="5657850"/>
          <p14:tracePt t="162787" x="876300" y="5657850"/>
          <p14:tracePt t="162795" x="879475" y="5657850"/>
          <p14:tracePt t="162809" x="908050" y="5657850"/>
          <p14:tracePt t="162825" x="936625" y="5657850"/>
          <p14:tracePt t="162843" x="1000125" y="5657850"/>
          <p14:tracePt t="162859" x="1044575" y="5657850"/>
          <p14:tracePt t="162876" x="1089025" y="5661025"/>
          <p14:tracePt t="162892" x="1111250" y="5661025"/>
          <p14:tracePt t="162909" x="1152525" y="5667375"/>
          <p14:tracePt t="162926" x="1174750" y="5673725"/>
          <p14:tracePt t="162943" x="1203325" y="5673725"/>
          <p14:tracePt t="162959" x="1228725" y="5676900"/>
          <p14:tracePt t="162976" x="1257300" y="5676900"/>
          <p14:tracePt t="162993" x="1279525" y="5676900"/>
          <p14:tracePt t="163009" x="1320800" y="5676900"/>
          <p14:tracePt t="163026" x="1349375" y="5676900"/>
          <p14:tracePt t="163043" x="1387475" y="5676900"/>
          <p14:tracePt t="163059" x="1444625" y="5689600"/>
          <p14:tracePt t="163076" x="1489075" y="5695950"/>
          <p14:tracePt t="163092" x="1524000" y="5702300"/>
          <p14:tracePt t="163109" x="1571625" y="5708650"/>
          <p14:tracePt t="163126" x="1616075" y="5715000"/>
          <p14:tracePt t="163142" x="1641475" y="5721350"/>
          <p14:tracePt t="163159" x="1689100" y="5727700"/>
          <p14:tracePt t="163176" x="1711325" y="5730875"/>
          <p14:tracePt t="163192" x="1739900" y="5730875"/>
          <p14:tracePt t="163209" x="1768475" y="5730875"/>
          <p14:tracePt t="163225" x="1787525" y="5730875"/>
          <p14:tracePt t="163244" x="1803400" y="5730875"/>
          <p14:tracePt t="163260" x="1819275" y="5730875"/>
          <p14:tracePt t="163276" x="1835150" y="5730875"/>
          <p14:tracePt t="163293" x="1844675" y="5730875"/>
          <p14:tracePt t="163310" x="1863725" y="5730875"/>
          <p14:tracePt t="163326" x="1885950" y="5730875"/>
          <p14:tracePt t="163342" x="1901825" y="5730875"/>
          <p14:tracePt t="163359" x="1933575" y="5730875"/>
          <p14:tracePt t="163375" x="1955800" y="5730875"/>
          <p14:tracePt t="163392" x="1971675" y="5730875"/>
          <p14:tracePt t="163409" x="2009775" y="5730875"/>
          <p14:tracePt t="163426" x="2025650" y="5730875"/>
          <p14:tracePt t="163442" x="2044700" y="5730875"/>
          <p14:tracePt t="163459" x="2073275" y="5730875"/>
          <p14:tracePt t="163475" x="2092325" y="5730875"/>
          <p14:tracePt t="163492" x="2108200" y="5730875"/>
          <p14:tracePt t="163509" x="2130425" y="5730875"/>
          <p14:tracePt t="163525" x="2139950" y="5730875"/>
          <p14:tracePt t="163542" x="2155825" y="5730875"/>
          <p14:tracePt t="163559" x="2168525" y="5730875"/>
          <p14:tracePt t="163853" x="2178050" y="5730875"/>
          <p14:tracePt t="163860" x="2197100" y="5730875"/>
          <p14:tracePt t="163875" x="2219325" y="5730875"/>
          <p14:tracePt t="163892" x="2247900" y="5730875"/>
          <p14:tracePt t="163909" x="2282825" y="5724525"/>
          <p14:tracePt t="163942" x="2333625" y="5724525"/>
          <p14:tracePt t="163976" x="2425700" y="5724525"/>
          <p14:tracePt t="163993" x="2463800" y="5734050"/>
          <p14:tracePt t="164009" x="2520950" y="5753100"/>
          <p14:tracePt t="164026" x="2549525" y="5759450"/>
          <p14:tracePt t="164042" x="2565400" y="5759450"/>
          <p14:tracePt t="164059" x="2581275" y="5759450"/>
          <p14:tracePt t="164076" x="2590800" y="5759450"/>
          <p14:tracePt t="164138" x="2600325" y="5768975"/>
          <p14:tracePt t="164144" x="2613025" y="5768975"/>
          <p14:tracePt t="164159" x="2628900" y="5775325"/>
          <p14:tracePt t="164175" x="2673350" y="5781675"/>
          <p14:tracePt t="164192" x="2724150" y="5781675"/>
          <p14:tracePt t="164209" x="2809875" y="5781675"/>
          <p14:tracePt t="164226" x="2870200" y="5781675"/>
          <p14:tracePt t="164242" x="2930525" y="5788025"/>
          <p14:tracePt t="164246" x="2968625" y="5794375"/>
          <p14:tracePt t="164259" x="3063875" y="5810250"/>
          <p14:tracePt t="164276" x="3181350" y="5829300"/>
          <p14:tracePt t="164292" x="3270250" y="5851525"/>
          <p14:tracePt t="164308" x="3368675" y="5873750"/>
          <p14:tracePt t="164325" x="3444875" y="5880100"/>
          <p14:tracePt t="164342" x="3502025" y="5880100"/>
          <p14:tracePt t="164359" x="3565525" y="5880100"/>
          <p14:tracePt t="164376" x="3603625" y="5880100"/>
          <p14:tracePt t="164393" x="3625850" y="5880100"/>
          <p14:tracePt t="164409" x="3657600" y="5880100"/>
          <p14:tracePt t="164426" x="3667125" y="5880100"/>
          <p14:tracePt t="164442" x="3689350" y="5880100"/>
          <p14:tracePt t="164459" x="3721100" y="5880100"/>
          <p14:tracePt t="164475" x="3759200" y="5880100"/>
          <p14:tracePt t="164492" x="3787775" y="5880100"/>
          <p14:tracePt t="164509" x="3851275" y="5880100"/>
          <p14:tracePt t="164526" x="3895725" y="5886450"/>
          <p14:tracePt t="164543" x="3930650" y="5886450"/>
          <p14:tracePt t="164559" x="3994150" y="5892800"/>
          <p14:tracePt t="164575" x="4054475" y="5892800"/>
          <p14:tracePt t="164592" x="4117975" y="5915025"/>
          <p14:tracePt t="164609" x="4235450" y="5921375"/>
          <p14:tracePt t="164625" x="4298950" y="5927725"/>
          <p14:tracePt t="164642" x="4349750" y="5927725"/>
          <p14:tracePt t="164659" x="4473575" y="5927725"/>
          <p14:tracePt t="164676" x="4578350" y="5927725"/>
          <p14:tracePt t="164692" x="4670425" y="5927725"/>
          <p14:tracePt t="164708" x="4787900" y="5927725"/>
          <p14:tracePt t="164725" x="4873625" y="5918200"/>
          <p14:tracePt t="164742" x="4959350" y="5902325"/>
          <p14:tracePt t="164759" x="5064125" y="5902325"/>
          <p14:tracePt t="164776" x="5118100" y="5902325"/>
          <p14:tracePt t="164793" x="5168900" y="5902325"/>
          <p14:tracePt t="164809" x="5276850" y="5886450"/>
          <p14:tracePt t="164825" x="5372100" y="5880100"/>
          <p14:tracePt t="164842" x="5454650" y="5870575"/>
          <p14:tracePt t="164859" x="5575300" y="5854700"/>
          <p14:tracePt t="164875" x="5657850" y="5848350"/>
          <p14:tracePt t="164893" x="5730875" y="5838825"/>
          <p14:tracePt t="164910" x="5816600" y="5838825"/>
          <p14:tracePt t="164926" x="5870575" y="5826125"/>
          <p14:tracePt t="164943" x="5930900" y="5826125"/>
          <p14:tracePt t="164959" x="6026150" y="5826125"/>
          <p14:tracePt t="164976" x="6086475" y="5826125"/>
          <p14:tracePt t="164992" x="6146800" y="5826125"/>
          <p14:tracePt t="165009" x="6200775" y="5826125"/>
          <p14:tracePt t="165025" x="6223000" y="5826125"/>
          <p14:tracePt t="165042" x="6238875" y="5826125"/>
          <p14:tracePt t="165059" x="6254750" y="5826125"/>
          <p14:tracePt t="165131" x="6257925" y="5826125"/>
          <p14:tracePt t="165153" x="6264275" y="5826125"/>
          <p14:tracePt t="165182" x="6267450" y="5826125"/>
          <p14:tracePt t="166884" x="6289675" y="5829300"/>
          <p14:tracePt t="166897" x="6353175" y="5842000"/>
          <p14:tracePt t="166909" x="6381750" y="5842000"/>
          <p14:tracePt t="166926" x="6448425" y="5842000"/>
          <p14:tracePt t="166942" x="6511925" y="5832475"/>
          <p14:tracePt t="166959" x="6565900" y="5819775"/>
          <p14:tracePt t="166975" x="6661150" y="5775325"/>
          <p14:tracePt t="167008" x="6765925" y="5711825"/>
          <p14:tracePt t="167042" x="6848475" y="5654675"/>
          <p14:tracePt t="167059" x="6880225" y="5641975"/>
          <p14:tracePt t="167075" x="6892925" y="5622925"/>
          <p14:tracePt t="167092" x="6905625" y="5613400"/>
          <p14:tracePt t="167109" x="6915150" y="5607050"/>
          <p14:tracePt t="167125" x="6934200" y="5607050"/>
          <p14:tracePt t="167142" x="6940550" y="5603875"/>
          <p14:tracePt t="167985" x="6962775" y="5603875"/>
          <p14:tracePt t="167993" x="6997700" y="5594350"/>
          <p14:tracePt t="168009" x="7061200" y="5572125"/>
          <p14:tracePt t="168026" x="7181850" y="5556250"/>
          <p14:tracePt t="168043" x="7277100" y="5549900"/>
          <p14:tracePt t="168059" x="7350125" y="5534025"/>
          <p14:tracePt t="168076" x="7435850" y="5534025"/>
          <p14:tracePt t="168108" x="7556500" y="5534025"/>
          <p14:tracePt t="168142" x="7686675" y="5534025"/>
          <p14:tracePt t="168159" x="7721600" y="5534025"/>
          <p14:tracePt t="168176" x="7778750" y="5534025"/>
          <p14:tracePt t="168192" x="7807325" y="5534025"/>
          <p14:tracePt t="168208" x="7835900" y="5534025"/>
          <p14:tracePt t="168225" x="7883525" y="5534025"/>
          <p14:tracePt t="168241" x="7912100" y="5534025"/>
          <p14:tracePt t="168258" x="7956550" y="5534025"/>
          <p14:tracePt t="168276" x="8004175" y="5537200"/>
          <p14:tracePt t="168291" x="8029575" y="5543550"/>
          <p14:tracePt t="168309" x="8064500" y="5549900"/>
          <p14:tracePt t="168326" x="8099425" y="5559425"/>
          <p14:tracePt t="168342" x="8131175" y="5575300"/>
          <p14:tracePt t="168359" x="8153400" y="5578475"/>
          <p14:tracePt t="168376" x="8216900" y="5597525"/>
          <p14:tracePt t="168391" x="8261350" y="5597525"/>
          <p14:tracePt t="168408" x="8305800" y="5603875"/>
          <p14:tracePt t="168426" x="8347075" y="5603875"/>
          <p14:tracePt t="168442" x="8375650" y="5603875"/>
          <p14:tracePt t="168459" x="8397875" y="5603875"/>
          <p14:tracePt t="168476" x="8435975" y="5603875"/>
          <p14:tracePt t="168492" x="8445500" y="5603875"/>
          <p14:tracePt t="168508" x="8455025" y="5603875"/>
          <p14:tracePt t="168525" x="8477250" y="5610225"/>
          <p14:tracePt t="168541" x="8486775" y="5610225"/>
          <p14:tracePt t="168558" x="8496300" y="5610225"/>
          <p14:tracePt t="168576" x="8515350" y="5610225"/>
          <p14:tracePt t="168592" x="8524875" y="5610225"/>
          <p14:tracePt t="168609" x="8537575" y="5610225"/>
          <p14:tracePt t="168626" x="8550275" y="5610225"/>
          <p14:tracePt t="168641" x="8566150" y="5610225"/>
          <p14:tracePt t="168658" x="8569325" y="5610225"/>
          <p14:tracePt t="168676" x="8582025" y="5610225"/>
          <p14:tracePt t="168692" x="8591550" y="5616575"/>
          <p14:tracePt t="168709" x="8594725" y="5619750"/>
          <p14:tracePt t="168726" x="8601075" y="5619750"/>
          <p14:tracePt t="168742" x="8604250" y="5619750"/>
          <p14:tracePt t="169635" x="8604250" y="5626100"/>
          <p14:tracePt t="169641" x="8604250" y="5629275"/>
          <p14:tracePt t="170163" x="8616950" y="5648325"/>
          <p14:tracePt t="170170" x="8629650" y="5667375"/>
          <p14:tracePt t="170177" x="8648700" y="5695950"/>
          <p14:tracePt t="170191" x="8731250" y="5759450"/>
          <p14:tracePt t="170208" x="8813800" y="5826125"/>
          <p14:tracePt t="170227" x="8858250" y="5870575"/>
          <p14:tracePt t="170543" x="8772525" y="5870575"/>
          <p14:tracePt t="170550" x="8670925" y="5870575"/>
          <p14:tracePt t="170558" x="8543925" y="5880100"/>
          <p14:tracePt t="170575" x="8248650" y="5911850"/>
          <p14:tracePt t="170591" x="7683500" y="6022975"/>
          <p14:tracePt t="170609" x="7159625" y="6137275"/>
          <p14:tracePt t="170628" x="6289675" y="6330950"/>
          <p14:tracePt t="170660" x="5187950" y="6502400"/>
          <p14:tracePt t="170694" x="4117975" y="6607175"/>
          <p14:tracePt t="170710" x="3736975" y="6619875"/>
          <p14:tracePt t="170725" x="3409950" y="6619875"/>
          <p14:tracePt t="170741" x="2870200" y="6619875"/>
          <p14:tracePt t="170758" x="2511425" y="6632575"/>
          <p14:tracePt t="170775" x="2193925" y="6654800"/>
          <p14:tracePt t="170791" x="1749425" y="6718300"/>
          <p14:tracePt t="171336" x="63500" y="5905500"/>
          <p14:tracePt t="171344" x="120650" y="5915025"/>
          <p14:tracePt t="171359" x="209550" y="5937250"/>
          <p14:tracePt t="171392" x="349250" y="5988050"/>
          <p14:tracePt t="171425" x="396875" y="6010275"/>
          <p14:tracePt t="171442" x="412750" y="6010275"/>
          <p14:tracePt t="171458" x="422275" y="6010275"/>
          <p14:tracePt t="171475" x="431800" y="6010275"/>
          <p14:tracePt t="171493" x="450850" y="6010275"/>
          <p14:tracePt t="171509" x="460375" y="6010275"/>
          <p14:tracePt t="171525" x="476250" y="6010275"/>
          <p14:tracePt t="171542" x="495300" y="6010275"/>
          <p14:tracePt t="171558" x="504825" y="6010275"/>
          <p14:tracePt t="171575" x="511175" y="6010275"/>
          <p14:tracePt t="171592" x="517525" y="6010275"/>
          <p14:tracePt t="171625" x="520700" y="6010275"/>
          <p14:tracePt t="171644" x="520700" y="6000750"/>
          <p14:tracePt t="171671" x="527050" y="5994400"/>
          <p14:tracePt t="171678" x="530225" y="5991225"/>
          <p14:tracePt t="171691" x="536575" y="5984875"/>
          <p14:tracePt t="171708" x="561975" y="5978525"/>
          <p14:tracePt t="171725" x="584200" y="5972175"/>
          <p14:tracePt t="171742" x="625475" y="5972175"/>
          <p14:tracePt t="171758" x="647700" y="5972175"/>
          <p14:tracePt t="171775" x="676275" y="5972175"/>
          <p14:tracePt t="171791" x="720725" y="5972175"/>
          <p14:tracePt t="171808" x="812800" y="5972175"/>
          <p14:tracePt t="171825" x="917575" y="5972175"/>
          <p14:tracePt t="171841" x="1022350" y="5972175"/>
          <p14:tracePt t="171858" x="1152525" y="5972175"/>
          <p14:tracePt t="171874" x="1212850" y="5972175"/>
          <p14:tracePt t="171891" x="1247775" y="5972175"/>
          <p14:tracePt t="171908" x="1263650" y="5972175"/>
          <p14:tracePt t="171925" x="1273175" y="5972175"/>
          <p14:tracePt t="171942" x="1289050" y="5972175"/>
          <p14:tracePt t="171958" x="1298575" y="5975350"/>
          <p14:tracePt t="171975" x="1308100" y="5975350"/>
          <p14:tracePt t="171991" x="1323975" y="5981700"/>
          <p14:tracePt t="172008" x="1355725" y="5981700"/>
          <p14:tracePt t="172025" x="1371600" y="5981700"/>
          <p14:tracePt t="172043" x="1409700" y="5981700"/>
          <p14:tracePt t="172059" x="1454150" y="5981700"/>
          <p14:tracePt t="172075" x="1492250" y="5981700"/>
          <p14:tracePt t="172091" x="1552575" y="5981700"/>
          <p14:tracePt t="172108" x="1638300" y="5981700"/>
          <p14:tracePt t="172124" x="1695450" y="5981700"/>
          <p14:tracePt t="172141" x="1749425" y="5981700"/>
          <p14:tracePt t="172158" x="1825625" y="5981700"/>
          <p14:tracePt t="172174" x="1879600" y="5981700"/>
          <p14:tracePt t="172191" x="1924050" y="5978525"/>
          <p14:tracePt t="172208" x="1987550" y="5965825"/>
          <p14:tracePt t="172225" x="2022475" y="5965825"/>
          <p14:tracePt t="172242" x="2066925" y="5959475"/>
          <p14:tracePt t="172259" x="2133600" y="5937250"/>
          <p14:tracePt t="172275" x="2168525" y="5930900"/>
          <p14:tracePt t="172292" x="2190750" y="5927725"/>
          <p14:tracePt t="172309" x="2232025" y="5927725"/>
          <p14:tracePt t="172325" x="2241550" y="5927725"/>
          <p14:tracePt t="172342" x="2251075" y="5927725"/>
          <p14:tracePt t="172358" x="2257425" y="5927725"/>
          <p14:tracePt t="172430" x="2257425" y="5921375"/>
          <p14:tracePt t="172437" x="2257425" y="5915025"/>
          <p14:tracePt t="172444" x="2257425" y="5911850"/>
          <p14:tracePt t="172459" x="2254250" y="5902325"/>
          <p14:tracePt t="172475" x="2244725" y="5886450"/>
          <p14:tracePt t="172491" x="2228850" y="5876925"/>
          <p14:tracePt t="172508" x="2184400" y="5845175"/>
          <p14:tracePt t="172524" x="2155825" y="5826125"/>
          <p14:tracePt t="172542" x="2130425" y="5807075"/>
          <p14:tracePt t="172558" x="2066925" y="5788025"/>
          <p14:tracePt t="172574" x="2000250" y="5753100"/>
          <p14:tracePt t="172591" x="1924050" y="5737225"/>
          <p14:tracePt t="172608" x="1835150" y="5715000"/>
          <p14:tracePt t="172624" x="1749425" y="5702300"/>
          <p14:tracePt t="172642" x="1663700" y="5676900"/>
          <p14:tracePt t="172658" x="1543050" y="5670550"/>
          <p14:tracePt t="172674" x="1482725" y="5670550"/>
          <p14:tracePt t="172691" x="1431925" y="5670550"/>
          <p14:tracePt t="172708" x="1346200" y="5670550"/>
          <p14:tracePt t="172725" x="1282700" y="5654675"/>
          <p14:tracePt t="172742" x="1222375" y="5648325"/>
          <p14:tracePt t="172758" x="1162050" y="5648325"/>
          <p14:tracePt t="172774" x="1130300" y="5648325"/>
          <p14:tracePt t="172791" x="1101725" y="5648325"/>
          <p14:tracePt t="172808" x="1069975" y="5648325"/>
          <p14:tracePt t="172825" x="1047750" y="5648325"/>
          <p14:tracePt t="172842" x="1031875" y="5648325"/>
          <p14:tracePt t="172859" x="993775" y="5648325"/>
          <p14:tracePt t="172875" x="971550" y="5648325"/>
          <p14:tracePt t="172891" x="939800" y="5648325"/>
          <p14:tracePt t="172908" x="914400" y="5648325"/>
          <p14:tracePt t="172924" x="904875" y="5648325"/>
          <p14:tracePt t="172941" x="889000" y="5654675"/>
          <p14:tracePt t="172958" x="873125" y="5670550"/>
          <p14:tracePt t="172974" x="863600" y="5686425"/>
          <p14:tracePt t="172991" x="854075" y="5695950"/>
          <p14:tracePt t="173008" x="835025" y="5711825"/>
          <p14:tracePt t="173025" x="825500" y="5721350"/>
          <p14:tracePt t="173041" x="812800" y="5737225"/>
          <p14:tracePt t="173058" x="800100" y="5749925"/>
          <p14:tracePt t="173075" x="787400" y="5759450"/>
          <p14:tracePt t="173091" x="787400" y="5772150"/>
          <p14:tracePt t="173108" x="787400" y="5791200"/>
          <p14:tracePt t="173124" x="787400" y="5800725"/>
          <p14:tracePt t="173141" x="787400" y="5810250"/>
          <p14:tracePt t="173158" x="803275" y="5832475"/>
          <p14:tracePt t="173175" x="825500" y="5845175"/>
          <p14:tracePt t="173191" x="879475" y="5857875"/>
          <p14:tracePt t="173208" x="981075" y="5880100"/>
          <p14:tracePt t="173224" x="1092200" y="5921375"/>
          <p14:tracePt t="173241" x="1196975" y="5937250"/>
          <p14:tracePt t="173258" x="1330325" y="5962650"/>
          <p14:tracePt t="173275" x="1387475" y="5981700"/>
          <p14:tracePt t="173292" x="1450975" y="5994400"/>
          <p14:tracePt t="173308" x="1520825" y="6010275"/>
          <p14:tracePt t="173325" x="1581150" y="6016625"/>
          <p14:tracePt t="173341" x="1641475" y="6016625"/>
          <p14:tracePt t="173358" x="1714500" y="6022975"/>
          <p14:tracePt t="173374" x="1758950" y="6022975"/>
          <p14:tracePt t="173391" x="1800225" y="6022975"/>
          <p14:tracePt t="173408" x="1857375" y="6019800"/>
          <p14:tracePt t="173425" x="1885950" y="6007100"/>
          <p14:tracePt t="173441" x="1911350" y="5997575"/>
          <p14:tracePt t="173458" x="1968500" y="5978525"/>
          <p14:tracePt t="173474" x="1997075" y="5972175"/>
          <p14:tracePt t="173491" x="2035175" y="5965825"/>
          <p14:tracePt t="173509" x="2082800" y="5965825"/>
          <p14:tracePt t="173525" x="2111375" y="5953125"/>
          <p14:tracePt t="173541" x="2143125" y="5946775"/>
          <p14:tracePt t="173558" x="2184400" y="5927725"/>
          <p14:tracePt t="173574" x="2203450" y="5918200"/>
          <p14:tracePt t="173591" x="2212975" y="5911850"/>
          <p14:tracePt t="173608" x="2232025" y="5911850"/>
          <p14:tracePt t="174667" x="2254250" y="5911850"/>
          <p14:tracePt t="174674" x="2279650" y="5911850"/>
          <p14:tracePt t="174691" x="2371725" y="5911850"/>
          <p14:tracePt t="174708" x="2501900" y="5918200"/>
          <p14:tracePt t="174724" x="2587625" y="5940425"/>
          <p14:tracePt t="174741" x="2708275" y="5956300"/>
          <p14:tracePt t="174759" x="2873375" y="5981700"/>
          <p14:tracePt t="174791" x="3025775" y="5991225"/>
          <p14:tracePt t="174824" x="3140075" y="5991225"/>
          <p14:tracePt t="174841" x="3178175" y="5991225"/>
          <p14:tracePt t="174859" x="3270250" y="5991225"/>
          <p14:tracePt t="174875" x="3308350" y="5991225"/>
          <p14:tracePt t="174892" x="3368675" y="5997575"/>
          <p14:tracePt t="174909" x="3489325" y="6019800"/>
          <p14:tracePt t="174925" x="3594100" y="6019800"/>
          <p14:tracePt t="174941" x="3686175" y="6019800"/>
          <p14:tracePt t="174958" x="3883025" y="6029325"/>
          <p14:tracePt t="174974" x="4032250" y="6035675"/>
          <p14:tracePt t="174991" x="4184650" y="6054725"/>
          <p14:tracePt t="175009" x="4429125" y="6099175"/>
          <p14:tracePt t="175024" x="4568825" y="6118225"/>
          <p14:tracePt t="175041" x="4686300" y="6134100"/>
          <p14:tracePt t="175059" x="4860925" y="6143625"/>
          <p14:tracePt t="175074" x="4956175" y="6137275"/>
          <p14:tracePt t="175091" x="5029200" y="6121400"/>
          <p14:tracePt t="175108" x="5092700" y="6108700"/>
          <p14:tracePt t="175125" x="5184775" y="6080125"/>
          <p14:tracePt t="175141" x="5229225" y="6073775"/>
          <p14:tracePt t="175159" x="5264150" y="6073775"/>
          <p14:tracePt t="175175" x="5276850" y="6073775"/>
          <p14:tracePt t="175192" x="5289550" y="6073775"/>
        </p14:tracePtLst>
      </p14:laserTrace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Image 2" descr="http://www.photomazza.com/IMG/jpg_rosae5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8" t="3918" r="67873" b="54291"/>
          <a:stretch>
            <a:fillRect/>
          </a:stretch>
        </p:blipFill>
        <p:spPr bwMode="auto">
          <a:xfrm>
            <a:off x="2714625" y="428625"/>
            <a:ext cx="2374900" cy="242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1" name="Image 3" descr="http://www.photomazza.com/IMG/jpg_rosae5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1" t="53545" r="67873" b="4851"/>
          <a:stretch>
            <a:fillRect/>
          </a:stretch>
        </p:blipFill>
        <p:spPr bwMode="auto">
          <a:xfrm>
            <a:off x="0" y="3143250"/>
            <a:ext cx="2960688" cy="300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2" name="Image 4" descr="http://www.photomazza.com/IMG/jpg_rosae5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99" t="53645" r="4977" b="4759"/>
          <a:stretch>
            <a:fillRect/>
          </a:stretch>
        </p:blipFill>
        <p:spPr bwMode="auto">
          <a:xfrm>
            <a:off x="3000375" y="3143250"/>
            <a:ext cx="2406650" cy="319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3" name="Image 5" descr="http://www.photomazza.com/IMG/jpg_rosae5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7" t="3925" r="67546" b="56934"/>
          <a:stretch>
            <a:fillRect/>
          </a:stretch>
        </p:blipFill>
        <p:spPr bwMode="auto">
          <a:xfrm>
            <a:off x="0" y="500063"/>
            <a:ext cx="2535238" cy="242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4" name="Rectangle 8"/>
          <p:cNvSpPr>
            <a:spLocks noChangeArrowheads="1"/>
          </p:cNvSpPr>
          <p:nvPr/>
        </p:nvSpPr>
        <p:spPr bwMode="auto">
          <a:xfrm>
            <a:off x="5572125" y="0"/>
            <a:ext cx="3571875" cy="415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/>
            <a:r>
              <a:rPr lang="fr-CH" altLang="fr-FR" sz="2400">
                <a:cs typeface="Times New Roman" panose="02020603050405020304" pitchFamily="18" charset="0"/>
              </a:rPr>
              <a:t>S/F</a:t>
            </a:r>
            <a:r>
              <a:rPr lang="fr-CH" altLang="fr-FR" sz="2400" i="1">
                <a:cs typeface="Times New Roman" panose="02020603050405020304" pitchFamily="18" charset="0"/>
              </a:rPr>
              <a:t> </a:t>
            </a:r>
            <a:r>
              <a:rPr lang="fr-CH" altLang="fr-FR" sz="2400" i="1">
                <a:solidFill>
                  <a:srgbClr val="FF0000"/>
                </a:solidFill>
                <a:cs typeface="Times New Roman" panose="02020603050405020304" pitchFamily="18" charset="0"/>
              </a:rPr>
              <a:t>Rosoideae</a:t>
            </a:r>
            <a:r>
              <a:rPr lang="fr-CH" altLang="fr-FR" sz="2400" i="1">
                <a:cs typeface="Times New Roman" panose="02020603050405020304" pitchFamily="18" charset="0"/>
              </a:rPr>
              <a:t> </a:t>
            </a:r>
            <a:r>
              <a:rPr lang="fr-CH" altLang="fr-FR" sz="2400">
                <a:cs typeface="Times New Roman" panose="02020603050405020304" pitchFamily="18" charset="0"/>
              </a:rPr>
              <a:t>: n = 7 et 9. </a:t>
            </a:r>
          </a:p>
          <a:p>
            <a:pPr algn="just"/>
            <a:r>
              <a:rPr lang="fr-CH" altLang="fr-FR" sz="2400">
                <a:cs typeface="Times New Roman" panose="02020603050405020304" pitchFamily="18" charset="0"/>
              </a:rPr>
              <a:t>Gynécée à n C libres, uniovulés et ovaire </a:t>
            </a:r>
            <a:r>
              <a:rPr lang="fr-FR" altLang="fr-FR" sz="2400">
                <a:cs typeface="Times New Roman" panose="02020603050405020304" pitchFamily="18" charset="0"/>
              </a:rPr>
              <a:t>infère non adhérent au réceptacle floral</a:t>
            </a:r>
            <a:r>
              <a:rPr lang="fr-CH" altLang="fr-FR" sz="2400">
                <a:cs typeface="Times New Roman" panose="02020603050405020304" pitchFamily="18" charset="0"/>
              </a:rPr>
              <a:t>, après fécondation </a:t>
            </a:r>
            <a:r>
              <a:rPr lang="fr-CH" altLang="fr-FR" sz="2400">
                <a:solidFill>
                  <a:srgbClr val="FF0000"/>
                </a:solidFill>
                <a:cs typeface="Times New Roman" panose="02020603050405020304" pitchFamily="18" charset="0"/>
              </a:rPr>
              <a:t>chaque C se transforme en akène</a:t>
            </a:r>
            <a:r>
              <a:rPr lang="fr-CH" altLang="fr-FR" sz="2400">
                <a:cs typeface="Times New Roman" panose="02020603050405020304" pitchFamily="18" charset="0"/>
              </a:rPr>
              <a:t>. Exp. </a:t>
            </a:r>
            <a:r>
              <a:rPr lang="fr-CH" altLang="fr-FR" sz="2400" i="1">
                <a:solidFill>
                  <a:srgbClr val="FF0000"/>
                </a:solidFill>
                <a:cs typeface="Times New Roman" panose="02020603050405020304" pitchFamily="18" charset="0"/>
              </a:rPr>
              <a:t>Rosa</a:t>
            </a:r>
            <a:r>
              <a:rPr lang="fr-CH" altLang="fr-FR" sz="2400" i="1">
                <a:cs typeface="Times New Roman" panose="02020603050405020304" pitchFamily="18" charset="0"/>
              </a:rPr>
              <a:t> </a:t>
            </a:r>
            <a:r>
              <a:rPr lang="fr-CH" altLang="fr-FR" sz="2400">
                <a:cs typeface="Times New Roman" panose="02020603050405020304" pitchFamily="18" charset="0"/>
              </a:rPr>
              <a:t>(récep. floral concave, persistant, appelé cynorrhodon et renferme n akènes). </a:t>
            </a:r>
            <a:endParaRPr lang="fr-CH" altLang="fr-FR" sz="2400"/>
          </a:p>
        </p:txBody>
      </p:sp>
      <p:sp>
        <p:nvSpPr>
          <p:cNvPr id="58375" name="ZoneTexte 8"/>
          <p:cNvSpPr txBox="1">
            <a:spLocks noChangeArrowheads="1"/>
          </p:cNvSpPr>
          <p:nvPr/>
        </p:nvSpPr>
        <p:spPr bwMode="auto">
          <a:xfrm>
            <a:off x="571500" y="6334125"/>
            <a:ext cx="462756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FR" altLang="fr-FR">
                <a:solidFill>
                  <a:srgbClr val="FF0000"/>
                </a:solidFill>
              </a:rPr>
              <a:t>Cynorrhodon du genre </a:t>
            </a:r>
            <a:r>
              <a:rPr lang="fr-FR" altLang="fr-FR" i="1">
                <a:solidFill>
                  <a:srgbClr val="FF0000"/>
                </a:solidFill>
              </a:rPr>
              <a:t>Rosa</a:t>
            </a:r>
          </a:p>
        </p:txBody>
      </p:sp>
      <p:cxnSp>
        <p:nvCxnSpPr>
          <p:cNvPr id="58376" name="Connecteur droit avec flèche 11"/>
          <p:cNvCxnSpPr>
            <a:cxnSpLocks noChangeShapeType="1"/>
          </p:cNvCxnSpPr>
          <p:nvPr/>
        </p:nvCxnSpPr>
        <p:spPr bwMode="auto">
          <a:xfrm flipV="1">
            <a:off x="2000250" y="5715000"/>
            <a:ext cx="1500188" cy="500063"/>
          </a:xfrm>
          <a:prstGeom prst="straightConnector1">
            <a:avLst/>
          </a:prstGeom>
          <a:noFill/>
          <a:ln w="9525" algn="ctr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5865"/>
    </mc:Choice>
    <mc:Fallback>
      <p:transition spd="slow" advTm="758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082" x="6629400" y="2943225"/>
          <p14:tracePt t="3088" x="6670675" y="2927350"/>
          <p14:tracePt t="3099" x="6708775" y="2914650"/>
          <p14:tracePt t="3116" x="6880225" y="2835275"/>
          <p14:tracePt t="3133" x="7061200" y="2740025"/>
          <p14:tracePt t="3149" x="7391400" y="2533650"/>
          <p14:tracePt t="3185" x="8616950" y="1863725"/>
          <p14:tracePt t="3746" x="9124950" y="0"/>
          <p14:tracePt t="3753" x="9074150" y="0"/>
          <p14:tracePt t="3767" x="8991600" y="0"/>
          <p14:tracePt t="3782" x="8899525" y="0"/>
          <p14:tracePt t="3799" x="8810625" y="0"/>
          <p14:tracePt t="3832" x="8601075" y="0"/>
          <p14:tracePt t="3867" x="8382000" y="0"/>
          <p14:tracePt t="3883" x="8299450" y="0"/>
          <p14:tracePt t="3900" x="8239125" y="0"/>
          <p14:tracePt t="3917" x="8150225" y="0"/>
          <p14:tracePt t="3932" x="8089900" y="0"/>
          <p14:tracePt t="3949" x="8026400" y="0"/>
          <p14:tracePt t="3967" x="7937500" y="0"/>
          <p14:tracePt t="3982" x="7874000" y="0"/>
          <p14:tracePt t="4000" x="7835900" y="0"/>
          <p14:tracePt t="4016" x="7791450" y="0"/>
          <p14:tracePt t="4033" x="7750175" y="0"/>
          <p14:tracePt t="4049" x="7718425" y="0"/>
          <p14:tracePt t="4067" x="7654925" y="0"/>
          <p14:tracePt t="4082" x="7607300" y="0"/>
          <p14:tracePt t="4099" x="7556500" y="0"/>
          <p14:tracePt t="4116" x="7502525" y="0"/>
          <p14:tracePt t="4132" x="7423150" y="0"/>
          <p14:tracePt t="4149" x="7362825" y="0"/>
          <p14:tracePt t="4166" x="7312025" y="12700"/>
          <p14:tracePt t="4182" x="7204075" y="57150"/>
          <p14:tracePt t="4199" x="7127875" y="88900"/>
          <p14:tracePt t="4215" x="7051675" y="117475"/>
          <p14:tracePt t="4218" x="7010400" y="142875"/>
          <p14:tracePt t="4232" x="6899275" y="174625"/>
          <p14:tracePt t="4250" x="6813550" y="209550"/>
          <p14:tracePt t="4266" x="6734175" y="238125"/>
          <p14:tracePt t="4283" x="6670675" y="279400"/>
          <p14:tracePt t="4299" x="6619875" y="314325"/>
          <p14:tracePt t="4316" x="6572250" y="339725"/>
          <p14:tracePt t="4332" x="6511925" y="387350"/>
          <p14:tracePt t="4350" x="6489700" y="409575"/>
          <p14:tracePt t="4368" x="6445250" y="447675"/>
          <p14:tracePt t="4383" x="6435725" y="463550"/>
          <p14:tracePt t="4400" x="6419850" y="485775"/>
          <p14:tracePt t="4416" x="6410325" y="495300"/>
          <p14:tracePt t="4432" x="6394450" y="523875"/>
          <p14:tracePt t="4449" x="6381750" y="539750"/>
          <p14:tracePt t="4466" x="6365875" y="555625"/>
          <p14:tracePt t="4483" x="6353175" y="568325"/>
          <p14:tracePt t="4500" x="6340475" y="590550"/>
          <p14:tracePt t="4517" x="6337300" y="600075"/>
          <p14:tracePt t="4533" x="6337300" y="615950"/>
          <p14:tracePt t="4550" x="6337300" y="625475"/>
          <p14:tracePt t="4566" x="6337300" y="647700"/>
          <p14:tracePt t="4582" x="6337300" y="666750"/>
          <p14:tracePt t="4599" x="6337300" y="676275"/>
          <p14:tracePt t="4616" x="6337300" y="692150"/>
          <p14:tracePt t="4633" x="6337300" y="708025"/>
          <p14:tracePt t="4650" x="6337300" y="717550"/>
          <p14:tracePt t="4667" x="6337300" y="727075"/>
          <p14:tracePt t="4683" x="6337300" y="739775"/>
          <p14:tracePt t="4699" x="6337300" y="746125"/>
          <p14:tracePt t="4716" x="6337300" y="755650"/>
          <p14:tracePt t="4732" x="6337300" y="771525"/>
          <p14:tracePt t="4749" x="6337300" y="784225"/>
          <p14:tracePt t="4766" x="6337300" y="796925"/>
          <p14:tracePt t="4782" x="6337300" y="809625"/>
          <p14:tracePt t="4800" x="6337300" y="819150"/>
          <p14:tracePt t="4816" x="6343650" y="835025"/>
          <p14:tracePt t="4833" x="6359525" y="850900"/>
          <p14:tracePt t="4849" x="6388100" y="873125"/>
          <p14:tracePt t="4866" x="6403975" y="892175"/>
          <p14:tracePt t="4883" x="6419850" y="904875"/>
          <p14:tracePt t="4900" x="6435725" y="920750"/>
          <p14:tracePt t="4917" x="6451600" y="942975"/>
          <p14:tracePt t="4933" x="6461125" y="952500"/>
          <p14:tracePt t="4950" x="6470650" y="962025"/>
          <p14:tracePt t="4966" x="6480175" y="971550"/>
          <p14:tracePt t="4982" x="6486525" y="990600"/>
          <p14:tracePt t="4999" x="6489700" y="1003300"/>
          <p14:tracePt t="5016" x="6489700" y="1006475"/>
          <p14:tracePt t="5033" x="6489700" y="1012825"/>
          <p14:tracePt t="5055" x="6489700" y="1016000"/>
          <p14:tracePt t="5076" x="6489700" y="1022350"/>
          <p14:tracePt t="5089" x="6496050" y="1022350"/>
          <p14:tracePt t="5103" x="6496050" y="1025525"/>
          <p14:tracePt t="5115" x="6496050" y="1035050"/>
          <p14:tracePt t="5155" x="6496050" y="1041400"/>
          <p14:tracePt t="5190" x="6496050" y="1047750"/>
          <p14:tracePt t="5240" x="6496050" y="1050925"/>
          <p14:tracePt t="5248" x="6499225" y="1050925"/>
          <p14:tracePt t="5266" x="6505575" y="1057275"/>
          <p14:tracePt t="5283" x="6518275" y="1057275"/>
          <p14:tracePt t="5299" x="6546850" y="1060450"/>
          <p14:tracePt t="5316" x="6591300" y="1060450"/>
          <p14:tracePt t="5332" x="6661150" y="1060450"/>
          <p14:tracePt t="5349" x="6724650" y="1050925"/>
          <p14:tracePt t="5366" x="6778625" y="1038225"/>
          <p14:tracePt t="5383" x="6915150" y="1006475"/>
          <p14:tracePt t="5399" x="6997700" y="990600"/>
          <p14:tracePt t="5416" x="7083425" y="974725"/>
          <p14:tracePt t="5432" x="7197725" y="946150"/>
          <p14:tracePt t="5449" x="7235825" y="927100"/>
          <p14:tracePt t="5466" x="7267575" y="914400"/>
          <p14:tracePt t="5482" x="7296150" y="898525"/>
          <p14:tracePt t="5499" x="7308850" y="885825"/>
          <p14:tracePt t="5516" x="7321550" y="869950"/>
          <p14:tracePt t="5532" x="7340600" y="850900"/>
          <p14:tracePt t="5549" x="7366000" y="825500"/>
          <p14:tracePt t="5565" x="7385050" y="803275"/>
          <p14:tracePt t="5582" x="7413625" y="758825"/>
          <p14:tracePt t="5599" x="7439025" y="720725"/>
          <p14:tracePt t="5616" x="7451725" y="688975"/>
          <p14:tracePt t="5633" x="7470775" y="647700"/>
          <p14:tracePt t="5649" x="7486650" y="631825"/>
          <p14:tracePt t="5666" x="7496175" y="619125"/>
          <p14:tracePt t="5683" x="7512050" y="606425"/>
          <p14:tracePt t="5699" x="7521575" y="590550"/>
          <p14:tracePt t="5716" x="7537450" y="581025"/>
          <p14:tracePt t="5732" x="7553325" y="565150"/>
          <p14:tracePt t="5749" x="7553325" y="542925"/>
          <p14:tracePt t="5766" x="7553325" y="533400"/>
          <p14:tracePt t="5783" x="7553325" y="514350"/>
          <p14:tracePt t="5799" x="7553325" y="504825"/>
          <p14:tracePt t="5816" x="7553325" y="488950"/>
          <p14:tracePt t="5832" x="7553325" y="473075"/>
          <p14:tracePt t="5849" x="7553325" y="463550"/>
          <p14:tracePt t="5866" x="7553325" y="454025"/>
          <p14:tracePt t="5882" x="7553325" y="434975"/>
          <p14:tracePt t="5899" x="7553325" y="425450"/>
          <p14:tracePt t="5916" x="7553325" y="415925"/>
          <p14:tracePt t="5932" x="7553325" y="409575"/>
          <p14:tracePt t="5982" x="7556500" y="409575"/>
          <p14:tracePt t="5989" x="7562850" y="409575"/>
          <p14:tracePt t="6004" x="7566025" y="406400"/>
          <p14:tracePt t="6015" x="7572375" y="406400"/>
          <p14:tracePt t="6032" x="7578725" y="406400"/>
          <p14:tracePt t="6049" x="7588250" y="406400"/>
          <p14:tracePt t="6066" x="7597775" y="406400"/>
          <p14:tracePt t="6082" x="7607300" y="406400"/>
          <p14:tracePt t="6190" x="7610475" y="406400"/>
          <p14:tracePt t="6200" x="7616825" y="406400"/>
          <p14:tracePt t="6216" x="7626350" y="406400"/>
          <p14:tracePt t="6232" x="7642225" y="406400"/>
          <p14:tracePt t="6249" x="7645400" y="406400"/>
          <p14:tracePt t="6462" x="7651750" y="406400"/>
          <p14:tracePt t="6476" x="7661275" y="422275"/>
          <p14:tracePt t="6488" x="7673975" y="428625"/>
          <p14:tracePt t="6499" x="7718425" y="441325"/>
          <p14:tracePt t="6515" x="7781925" y="454025"/>
          <p14:tracePt t="6532" x="7874000" y="482600"/>
          <p14:tracePt t="6549" x="7943850" y="482600"/>
          <p14:tracePt t="6566" x="8004175" y="482600"/>
          <p14:tracePt t="6582" x="8074025" y="482600"/>
          <p14:tracePt t="6599" x="8112125" y="482600"/>
          <p14:tracePt t="6616" x="8134350" y="482600"/>
          <p14:tracePt t="6632" x="8175625" y="473075"/>
          <p14:tracePt t="6649" x="8197850" y="463550"/>
          <p14:tracePt t="6666" x="8242300" y="444500"/>
          <p14:tracePt t="6682" x="8318500" y="403225"/>
          <p14:tracePt t="6698" x="8366125" y="374650"/>
          <p14:tracePt t="6716" x="8404225" y="361950"/>
          <p14:tracePt t="6733" x="8451850" y="339725"/>
          <p14:tracePt t="6749" x="8470900" y="327025"/>
          <p14:tracePt t="6766" x="8493125" y="317500"/>
          <p14:tracePt t="6768" x="8502650" y="317500"/>
          <p14:tracePt t="6782" x="8524875" y="317500"/>
          <p14:tracePt t="6798" x="8562975" y="304800"/>
          <p14:tracePt t="6816" x="8607425" y="282575"/>
          <p14:tracePt t="6832" x="8686800" y="282575"/>
          <p14:tracePt t="6849" x="8731250" y="282575"/>
          <p14:tracePt t="6866" x="8766175" y="282575"/>
          <p14:tracePt t="6882" x="8813800" y="282575"/>
          <p14:tracePt t="6899" x="8832850" y="292100"/>
          <p14:tracePt t="6916" x="8848725" y="301625"/>
          <p14:tracePt t="6932" x="8858250" y="317500"/>
          <p14:tracePt t="6949" x="8858250" y="327025"/>
          <p14:tracePt t="6966" x="8858250" y="342900"/>
          <p14:tracePt t="6982" x="8848725" y="377825"/>
          <p14:tracePt t="6999" x="8810625" y="409575"/>
          <p14:tracePt t="7016" x="8740775" y="454025"/>
          <p14:tracePt t="7032" x="8575675" y="539750"/>
          <p14:tracePt t="7049" x="8429625" y="603250"/>
          <p14:tracePt t="7065" x="8286750" y="666750"/>
          <p14:tracePt t="7082" x="8124825" y="727075"/>
          <p14:tracePt t="7098" x="8026400" y="768350"/>
          <p14:tracePt t="7116" x="7937500" y="800100"/>
          <p14:tracePt t="7133" x="7835900" y="838200"/>
          <p14:tracePt t="7149" x="7797800" y="850900"/>
          <p14:tracePt t="7166" x="7766050" y="863600"/>
          <p14:tracePt t="7182" x="7737475" y="876300"/>
          <p14:tracePt t="7198" x="7727950" y="876300"/>
          <p14:tracePt t="7215" x="7712075" y="876300"/>
          <p14:tracePt t="7232" x="7702550" y="876300"/>
          <p14:tracePt t="7266" x="7702550" y="873125"/>
          <p14:tracePt t="7283" x="7715250" y="854075"/>
          <p14:tracePt t="7299" x="7747000" y="812800"/>
          <p14:tracePt t="7315" x="7772400" y="774700"/>
          <p14:tracePt t="7332" x="7870825" y="701675"/>
          <p14:tracePt t="7348" x="7934325" y="647700"/>
          <p14:tracePt t="7365" x="8001000" y="619125"/>
          <p14:tracePt t="7382" x="8108950" y="546100"/>
          <p14:tracePt t="7399" x="8159750" y="511175"/>
          <p14:tracePt t="7416" x="8204200" y="485775"/>
          <p14:tracePt t="7432" x="8270875" y="438150"/>
          <p14:tracePt t="7449" x="8318500" y="419100"/>
          <p14:tracePt t="7465" x="8347075" y="406400"/>
          <p14:tracePt t="7482" x="8391525" y="381000"/>
          <p14:tracePt t="7498" x="8401050" y="371475"/>
          <p14:tracePt t="7515" x="8410575" y="361950"/>
          <p14:tracePt t="7532" x="8426450" y="361950"/>
          <p14:tracePt t="7647" x="8423275" y="365125"/>
          <p14:tracePt t="7655" x="8413750" y="365125"/>
          <p14:tracePt t="7712" x="8407400" y="365125"/>
          <p14:tracePt t="7722" x="8404225" y="365125"/>
          <p14:tracePt t="7734" x="8394700" y="365125"/>
          <p14:tracePt t="7749" x="8385175" y="365125"/>
          <p14:tracePt t="7766" x="8353425" y="374650"/>
          <p14:tracePt t="7782" x="8299450" y="374650"/>
          <p14:tracePt t="7799" x="8270875" y="374650"/>
          <p14:tracePt t="7816" x="8232775" y="374650"/>
          <p14:tracePt t="7833" x="8197850" y="387350"/>
          <p14:tracePt t="7849" x="8169275" y="393700"/>
          <p14:tracePt t="7866" x="8143875" y="412750"/>
          <p14:tracePt t="7882" x="8102600" y="422275"/>
          <p14:tracePt t="7898" x="8074025" y="428625"/>
          <p14:tracePt t="7915" x="8042275" y="434975"/>
          <p14:tracePt t="7932" x="8016875" y="434975"/>
          <p14:tracePt t="7949" x="8001000" y="434975"/>
          <p14:tracePt t="7966" x="7991475" y="434975"/>
          <p14:tracePt t="7982" x="7975600" y="434975"/>
          <p14:tracePt t="7999" x="7966075" y="434975"/>
          <p14:tracePt t="8032" x="7953375" y="434975"/>
          <p14:tracePt t="8066" x="7947025" y="434975"/>
          <p14:tracePt t="8433" x="7950200" y="434975"/>
          <p14:tracePt t="8447" x="7953375" y="434975"/>
          <p14:tracePt t="8459" x="7962900" y="428625"/>
          <p14:tracePt t="8474" x="7991475" y="422275"/>
          <p14:tracePt t="8499" x="8035925" y="422275"/>
          <p14:tracePt t="8533" x="8093075" y="412750"/>
          <p14:tracePt t="8549" x="8131175" y="393700"/>
          <p14:tracePt t="8565" x="8175625" y="387350"/>
          <p14:tracePt t="8582" x="8210550" y="368300"/>
          <p14:tracePt t="8598" x="8242300" y="361950"/>
          <p14:tracePt t="8615" x="8251825" y="352425"/>
          <p14:tracePt t="8632" x="8267700" y="342900"/>
          <p14:tracePt t="8648" x="8280400" y="342900"/>
          <p14:tracePt t="8666" x="8289925" y="342900"/>
          <p14:tracePt t="8941" x="8337550" y="346075"/>
          <p14:tracePt t="8951" x="8397875" y="352425"/>
          <p14:tracePt t="8966" x="8528050" y="387350"/>
          <p14:tracePt t="8983" x="8743950" y="460375"/>
          <p14:tracePt t="8999" x="8864600" y="495300"/>
          <p14:tracePt t="9016" x="8921750" y="530225"/>
          <p14:tracePt t="9032" x="8978900" y="549275"/>
          <p14:tracePt t="9048" x="8994775" y="555625"/>
          <p14:tracePt t="9065" x="9004300" y="555625"/>
          <p14:tracePt t="9082" x="9007475" y="558800"/>
          <p14:tracePt t="9291" x="9007475" y="565150"/>
          <p14:tracePt t="9301" x="9007475" y="568325"/>
          <p14:tracePt t="9315" x="9007475" y="577850"/>
          <p14:tracePt t="9332" x="8985250" y="612775"/>
          <p14:tracePt t="9349" x="8959850" y="638175"/>
          <p14:tracePt t="9365" x="8918575" y="679450"/>
          <p14:tracePt t="9382" x="8826500" y="755650"/>
          <p14:tracePt t="9399" x="8756650" y="800100"/>
          <p14:tracePt t="9416" x="8664575" y="860425"/>
          <p14:tracePt t="9433" x="8524875" y="933450"/>
          <p14:tracePt t="9449" x="8435975" y="984250"/>
          <p14:tracePt t="9466" x="8356600" y="1022350"/>
          <p14:tracePt t="9483" x="8245475" y="1095375"/>
          <p14:tracePt t="9499" x="8169275" y="1127125"/>
          <p14:tracePt t="9516" x="8089900" y="1165225"/>
          <p14:tracePt t="9533" x="7953375" y="1212850"/>
          <p14:tracePt t="9549" x="7864475" y="1244600"/>
          <p14:tracePt t="9565" x="7766050" y="1279525"/>
          <p14:tracePt t="9582" x="7629525" y="1317625"/>
          <p14:tracePt t="9599" x="7543800" y="1333500"/>
          <p14:tracePt t="9615" x="7480300" y="1349375"/>
          <p14:tracePt t="9633" x="7397750" y="1368425"/>
          <p14:tracePt t="9649" x="7343775" y="1387475"/>
          <p14:tracePt t="9666" x="7299325" y="1393825"/>
          <p14:tracePt t="9683" x="7229475" y="1393825"/>
          <p14:tracePt t="9699" x="7185025" y="1393825"/>
          <p14:tracePt t="9715" x="7131050" y="1393825"/>
          <p14:tracePt t="9732" x="7058025" y="1371600"/>
          <p14:tracePt t="9748" x="7013575" y="1358900"/>
          <p14:tracePt t="9765" x="6969125" y="1346200"/>
          <p14:tracePt t="9782" x="6927850" y="1327150"/>
          <p14:tracePt t="9798" x="6886575" y="1301750"/>
          <p14:tracePt t="9815" x="6864350" y="1276350"/>
          <p14:tracePt t="9833" x="6819900" y="1235075"/>
          <p14:tracePt t="9849" x="6794500" y="1216025"/>
          <p14:tracePt t="9865" x="6762750" y="1184275"/>
          <p14:tracePt t="9883" x="6727825" y="1146175"/>
          <p14:tracePt t="9898" x="6686550" y="1114425"/>
          <p14:tracePt t="9915" x="6648450" y="1089025"/>
          <p14:tracePt t="9933" x="6604000" y="1044575"/>
          <p14:tracePt t="9949" x="6572250" y="1019175"/>
          <p14:tracePt t="9965" x="6550025" y="1000125"/>
          <p14:tracePt t="9983" x="6505575" y="984250"/>
          <p14:tracePt t="9999" x="6483350" y="971550"/>
          <p14:tracePt t="10015" x="6467475" y="962025"/>
          <p14:tracePt t="10032" x="6451600" y="946150"/>
          <p14:tracePt t="10049" x="6442075" y="939800"/>
          <p14:tracePt t="10066" x="6432550" y="936625"/>
          <p14:tracePt t="10083" x="6413500" y="930275"/>
          <p14:tracePt t="10099" x="6403975" y="930275"/>
          <p14:tracePt t="10116" x="6394450" y="930275"/>
          <p14:tracePt t="10132" x="6378575" y="930275"/>
          <p14:tracePt t="10149" x="6362700" y="930275"/>
          <p14:tracePt t="10165" x="6353175" y="930275"/>
          <p14:tracePt t="10183" x="6337300" y="930275"/>
          <p14:tracePt t="10199" x="6327775" y="930275"/>
          <p14:tracePt t="10216" x="6318250" y="930275"/>
          <p14:tracePt t="10234" x="6315075" y="930275"/>
          <p14:tracePt t="10898" x="6372225" y="933450"/>
          <p14:tracePt t="10906" x="6454775" y="952500"/>
          <p14:tracePt t="10915" x="6524625" y="962025"/>
          <p14:tracePt t="10932" x="6711950" y="987425"/>
          <p14:tracePt t="10948" x="6838950" y="987425"/>
          <p14:tracePt t="10965" x="6978650" y="996950"/>
          <p14:tracePt t="10998" x="7366000" y="996950"/>
          <p14:tracePt t="11032" x="7810500" y="996950"/>
          <p14:tracePt t="11049" x="7902575" y="996950"/>
          <p14:tracePt t="11065" x="7956550" y="996950"/>
          <p14:tracePt t="11083" x="8004175" y="996950"/>
          <p14:tracePt t="11099" x="8026400" y="996950"/>
          <p14:tracePt t="11116" x="8051800" y="993775"/>
          <p14:tracePt t="11133" x="8077200" y="990600"/>
          <p14:tracePt t="11149" x="8105775" y="984250"/>
          <p14:tracePt t="11166" x="8128000" y="984250"/>
          <p14:tracePt t="11183" x="8169275" y="984250"/>
          <p14:tracePt t="11199" x="8191500" y="984250"/>
          <p14:tracePt t="11215" x="8210550" y="984250"/>
          <p14:tracePt t="11233" x="8226425" y="977900"/>
          <p14:tracePt t="11248" x="8235950" y="974725"/>
          <p14:tracePt t="11265" x="8245475" y="958850"/>
          <p14:tracePt t="11282" x="8261350" y="949325"/>
          <p14:tracePt t="11298" x="8277225" y="933450"/>
          <p14:tracePt t="11315" x="8286750" y="923925"/>
          <p14:tracePt t="11332" x="8321675" y="889000"/>
          <p14:tracePt t="11349" x="8347075" y="876300"/>
          <p14:tracePt t="11365" x="8378825" y="850900"/>
          <p14:tracePt t="11383" x="8420100" y="831850"/>
          <p14:tracePt t="11398" x="8442325" y="822325"/>
          <p14:tracePt t="11415" x="8458200" y="815975"/>
          <p14:tracePt t="11433" x="8474075" y="815975"/>
          <p14:tracePt t="11449" x="8496300" y="815975"/>
          <p14:tracePt t="11465" x="8512175" y="815975"/>
          <p14:tracePt t="11483" x="8550275" y="815975"/>
          <p14:tracePt t="11498" x="8572500" y="815975"/>
          <p14:tracePt t="11515" x="8601075" y="815975"/>
          <p14:tracePt t="11533" x="8636000" y="815975"/>
          <p14:tracePt t="11548" x="8655050" y="815975"/>
          <p14:tracePt t="11565" x="8664575" y="815975"/>
          <p14:tracePt t="11583" x="8680450" y="815975"/>
          <p14:tracePt t="11599" x="8689975" y="822325"/>
          <p14:tracePt t="11616" x="8705850" y="828675"/>
          <p14:tracePt t="11632" x="8721725" y="838200"/>
          <p14:tracePt t="11649" x="8731250" y="838200"/>
          <p14:tracePt t="11665" x="8734425" y="838200"/>
          <p14:tracePt t="11727" x="8728075" y="838200"/>
          <p14:tracePt t="11735" x="8724900" y="838200"/>
          <p14:tracePt t="11749" x="8715375" y="838200"/>
          <p14:tracePt t="11765" x="8702675" y="838200"/>
          <p14:tracePt t="11782" x="8689975" y="838200"/>
          <p14:tracePt t="11798" x="8674100" y="838200"/>
          <p14:tracePt t="11815" x="8639175" y="838200"/>
          <p14:tracePt t="11833" x="8499475" y="847725"/>
          <p14:tracePt t="11849" x="8359775" y="873125"/>
          <p14:tracePt t="11866" x="8242300" y="889000"/>
          <p14:tracePt t="11869" x="8181975" y="898525"/>
          <p14:tracePt t="11883" x="8096250" y="914400"/>
          <p14:tracePt t="11899" x="8023225" y="920750"/>
          <p14:tracePt t="11915" x="7972425" y="920750"/>
          <p14:tracePt t="11932" x="7908925" y="920750"/>
          <p14:tracePt t="11948" x="7864475" y="917575"/>
          <p14:tracePt t="11965" x="7826375" y="904875"/>
          <p14:tracePt t="11983" x="7762875" y="892175"/>
          <p14:tracePt t="11999" x="7724775" y="885825"/>
          <p14:tracePt t="12016" x="7705725" y="885825"/>
          <p14:tracePt t="12032" x="7683500" y="885825"/>
          <p14:tracePt t="12048" x="7673975" y="885825"/>
          <p14:tracePt t="12065" x="7664450" y="885825"/>
          <p14:tracePt t="12082" x="7648575" y="885825"/>
          <p14:tracePt t="12099" x="7639050" y="885825"/>
          <p14:tracePt t="12116" x="7629525" y="885825"/>
          <p14:tracePt t="12149" x="7620000" y="885825"/>
          <p14:tracePt t="12165" x="7610475" y="885825"/>
          <p14:tracePt t="12182" x="7600950" y="885825"/>
          <p14:tracePt t="12277" x="7591425" y="885825"/>
          <p14:tracePt t="12288" x="7585075" y="885825"/>
          <p14:tracePt t="12299" x="7575550" y="892175"/>
          <p14:tracePt t="12315" x="7566025" y="901700"/>
          <p14:tracePt t="12331" x="7550150" y="917575"/>
          <p14:tracePt t="12348" x="7493000" y="1003300"/>
          <p14:tracePt t="12365" x="7432675" y="1127125"/>
          <p14:tracePt t="12382" x="7346950" y="1571625"/>
          <p14:tracePt t="12399" x="7308850" y="2032000"/>
          <p14:tracePt t="12416" x="7283450" y="2460625"/>
          <p14:tracePt t="12433" x="7188200" y="3000375"/>
          <p14:tracePt t="12449" x="7137400" y="3241675"/>
          <p14:tracePt t="12466" x="7083425" y="3384550"/>
          <p14:tracePt t="12481" x="7032625" y="3486150"/>
          <p14:tracePt t="12498" x="6978650" y="3594100"/>
          <p14:tracePt t="12515" x="6924675" y="3663950"/>
          <p14:tracePt t="12533" x="6823075" y="3797300"/>
          <p14:tracePt t="12549" x="6727825" y="3978275"/>
          <p14:tracePt t="12565" x="6645275" y="4133850"/>
          <p14:tracePt t="12582" x="6540500" y="4298950"/>
          <p14:tracePt t="12598" x="6461125" y="4413250"/>
          <p14:tracePt t="12615" x="6400800" y="4537075"/>
          <p14:tracePt t="12631" x="6350000" y="4638675"/>
          <p14:tracePt t="12649" x="6315075" y="4714875"/>
          <p14:tracePt t="12906" x="6232525" y="4721225"/>
          <p14:tracePt t="12913" x="6127750" y="4740275"/>
          <p14:tracePt t="12920" x="6035675" y="4768850"/>
          <p14:tracePt t="12932" x="5953125" y="4806950"/>
          <p14:tracePt t="12948" x="5689600" y="4937125"/>
          <p14:tracePt t="12965" x="5530850" y="5032375"/>
          <p14:tracePt t="12983" x="5378450" y="5124450"/>
          <p14:tracePt t="12998" x="5308600" y="5172075"/>
          <p14:tracePt t="13015" x="5267325" y="5197475"/>
          <p14:tracePt t="13031" x="5229225" y="5229225"/>
          <p14:tracePt t="13048" x="5184775" y="5267325"/>
          <p14:tracePt t="13065" x="5162550" y="5280025"/>
          <p14:tracePt t="13082" x="5149850" y="5295900"/>
          <p14:tracePt t="13099" x="5130800" y="5311775"/>
          <p14:tracePt t="13115" x="5121275" y="5321300"/>
          <p14:tracePt t="13132" x="5111750" y="5324475"/>
          <p14:tracePt t="13149" x="5095875" y="5324475"/>
          <p14:tracePt t="13166" x="5080000" y="5324475"/>
          <p14:tracePt t="13182" x="5064125" y="5324475"/>
          <p14:tracePt t="13199" x="5026025" y="5324475"/>
          <p14:tracePt t="13215" x="5003800" y="5324475"/>
          <p14:tracePt t="13232" x="4965700" y="5324475"/>
          <p14:tracePt t="13248" x="4933950" y="5324475"/>
          <p14:tracePt t="13265" x="4905375" y="5324475"/>
          <p14:tracePt t="13281" x="4873625" y="5318125"/>
          <p14:tracePt t="13298" x="4816475" y="5299075"/>
          <p14:tracePt t="13314" x="4772025" y="5286375"/>
          <p14:tracePt t="13331" x="4727575" y="5264150"/>
          <p14:tracePt t="13348" x="4657725" y="5257800"/>
          <p14:tracePt t="13365" x="4625975" y="5257800"/>
          <p14:tracePt t="13382" x="4597400" y="5257800"/>
          <p14:tracePt t="13386" x="4594225" y="5257800"/>
          <p14:tracePt t="13399" x="4584700" y="5257800"/>
          <p14:tracePt t="13415" x="4575175" y="5257800"/>
          <p14:tracePt t="13431" x="4562475" y="5257800"/>
          <p14:tracePt t="13448" x="4549775" y="5257800"/>
          <p14:tracePt t="13464" x="4543425" y="5257800"/>
          <p14:tracePt t="13757" x="4533900" y="5248275"/>
          <p14:tracePt t="13763" x="4514850" y="5235575"/>
          <p14:tracePt t="13770" x="4495800" y="5222875"/>
          <p14:tracePt t="13782" x="4467225" y="5200650"/>
          <p14:tracePt t="13799" x="4410075" y="5162550"/>
          <p14:tracePt t="13815" x="4384675" y="5137150"/>
          <p14:tracePt t="13831" x="4352925" y="5124450"/>
          <p14:tracePt t="13848" x="4318000" y="5108575"/>
          <p14:tracePt t="13865" x="4308475" y="5102225"/>
          <p14:tracePt t="13881" x="4292600" y="5102225"/>
          <p14:tracePt t="13898" x="4279900" y="5102225"/>
          <p14:tracePt t="14105" x="4267200" y="5086350"/>
          <p14:tracePt t="14112" x="4244975" y="5057775"/>
          <p14:tracePt t="14119" x="4232275" y="5029200"/>
          <p14:tracePt t="14132" x="4216400" y="5000625"/>
          <p14:tracePt t="14148" x="4156075" y="4902200"/>
          <p14:tracePt t="14165" x="4124325" y="4854575"/>
          <p14:tracePt t="14182" x="4092575" y="4822825"/>
          <p14:tracePt t="14198" x="4048125" y="4800600"/>
          <p14:tracePt t="14215" x="4025900" y="4781550"/>
          <p14:tracePt t="14231" x="4016375" y="4775200"/>
          <p14:tracePt t="14248" x="3994150" y="4775200"/>
          <p14:tracePt t="14264" x="3984625" y="4772025"/>
          <p14:tracePt t="14281" x="3975100" y="4772025"/>
          <p14:tracePt t="14298" x="3965575" y="4765675"/>
          <p14:tracePt t="14363" x="3959225" y="4765675"/>
          <p14:tracePt t="14370" x="3956050" y="4765675"/>
          <p14:tracePt t="14382" x="3946525" y="4765675"/>
          <p14:tracePt t="14398" x="3930650" y="4778375"/>
          <p14:tracePt t="14414" x="3921125" y="4794250"/>
          <p14:tracePt t="14432" x="3908425" y="4816475"/>
          <p14:tracePt t="14449" x="3902075" y="4857750"/>
          <p14:tracePt t="14465" x="3889375" y="4889500"/>
          <p14:tracePt t="14482" x="3889375" y="4930775"/>
          <p14:tracePt t="14498" x="3883025" y="5003800"/>
          <p14:tracePt t="14515" x="3876675" y="5064125"/>
          <p14:tracePt t="14532" x="3870325" y="5114925"/>
          <p14:tracePt t="14548" x="3857625" y="5172075"/>
          <p14:tracePt t="14564" x="3844925" y="5194300"/>
          <p14:tracePt t="14582" x="3829050" y="5210175"/>
          <p14:tracePt t="14599" x="3813175" y="5232400"/>
          <p14:tracePt t="14615" x="3797300" y="5238750"/>
          <p14:tracePt t="14632" x="3775075" y="5238750"/>
          <p14:tracePt t="14648" x="3756025" y="5238750"/>
          <p14:tracePt t="14665" x="3746500" y="5238750"/>
          <p14:tracePt t="14682" x="3736975" y="5238750"/>
          <p14:tracePt t="14698" x="3721100" y="5238750"/>
          <p14:tracePt t="14715" x="3721100" y="5235575"/>
          <p14:tracePt t="14749" x="3721100" y="5226050"/>
          <p14:tracePt t="14765" x="3721100" y="5210175"/>
          <p14:tracePt t="14782" x="3721100" y="5200650"/>
          <p14:tracePt t="14799" x="3743325" y="5187950"/>
          <p14:tracePt t="14815" x="3746500" y="5175250"/>
          <p14:tracePt t="14831" x="3752850" y="5165725"/>
          <p14:tracePt t="14848" x="3752850" y="5162550"/>
          <p14:tracePt t="14864" x="3759200" y="5162550"/>
          <p14:tracePt t="15385" x="3797300" y="5133975"/>
          <p14:tracePt t="15391" x="3860800" y="5099050"/>
          <p14:tracePt t="15398" x="3933825" y="5051425"/>
          <p14:tracePt t="15415" x="4143375" y="4914900"/>
          <p14:tracePt t="15431" x="4457700" y="4676775"/>
          <p14:tracePt t="15455" x="5222875" y="4279900"/>
          <p14:tracePt t="15475" x="6213475" y="3917950"/>
          <p14:tracePt t="15500" x="7239000" y="3632200"/>
          <p14:tracePt t="15533" x="7962900" y="3425825"/>
          <p14:tracePt t="15549" x="8169275" y="3308350"/>
          <p14:tracePt t="15565" x="8359775" y="3184525"/>
          <p14:tracePt t="15582" x="8509000" y="3092450"/>
          <p14:tracePt t="15599" x="8699500" y="2940050"/>
          <p14:tracePt t="15615" x="8813800" y="2841625"/>
          <p14:tracePt t="15632" x="8886825" y="2765425"/>
          <p14:tracePt t="15648" x="8943975" y="2705100"/>
          <p14:tracePt t="15664" x="8956675" y="2667000"/>
          <p14:tracePt t="15682" x="8963025" y="2647950"/>
          <p14:tracePt t="15964" x="8982075" y="2651125"/>
          <p14:tracePt t="15971" x="9007475" y="2651125"/>
          <p14:tracePt t="15982" x="9042400" y="2638425"/>
          <p14:tracePt t="16106" x="9105900" y="1301750"/>
          <p14:tracePt t="16113" x="9051925" y="1257300"/>
          <p14:tracePt t="16132" x="8918575" y="1196975"/>
          <p14:tracePt t="16148" x="8747125" y="1127125"/>
          <p14:tracePt t="16165" x="8604250" y="1082675"/>
          <p14:tracePt t="16182" x="8483600" y="1047750"/>
          <p14:tracePt t="16198" x="8324850" y="987425"/>
          <p14:tracePt t="16215" x="8235950" y="955675"/>
          <p14:tracePt t="16231" x="8143875" y="908050"/>
          <p14:tracePt t="16249" x="7991475" y="822325"/>
          <p14:tracePt t="16265" x="7902575" y="790575"/>
          <p14:tracePt t="16282" x="7835900" y="762000"/>
          <p14:tracePt t="16298" x="7696200" y="685800"/>
          <p14:tracePt t="16315" x="7613650" y="628650"/>
          <p14:tracePt t="16331" x="7575550" y="603250"/>
          <p14:tracePt t="16348" x="7540625" y="574675"/>
          <p14:tracePt t="16364" x="7531100" y="568325"/>
          <p14:tracePt t="16381" x="7518400" y="568325"/>
          <p14:tracePt t="16397" x="7508875" y="568325"/>
          <p14:tracePt t="16414" x="7508875" y="571500"/>
          <p14:tracePt t="16431" x="7508875" y="581025"/>
          <p14:tracePt t="16434" x="7508875" y="584200"/>
          <p14:tracePt t="16448" x="7512050" y="600075"/>
          <p14:tracePt t="16464" x="7521575" y="609600"/>
          <p14:tracePt t="16481" x="7534275" y="631825"/>
          <p14:tracePt t="16498" x="7543800" y="673100"/>
          <p14:tracePt t="16514" x="7543800" y="695325"/>
          <p14:tracePt t="16532" x="7543800" y="723900"/>
          <p14:tracePt t="16548" x="7543800" y="765175"/>
          <p14:tracePt t="16565" x="7543800" y="793750"/>
          <p14:tracePt t="16582" x="7524750" y="860425"/>
          <p14:tracePt t="16598" x="7448550" y="1022350"/>
          <p14:tracePt t="16614" x="7362825" y="1212850"/>
          <p14:tracePt t="16632" x="7258050" y="1416050"/>
          <p14:tracePt t="16649" x="7058025" y="1774825"/>
          <p14:tracePt t="16670" x="6915150" y="2060575"/>
          <p14:tracePt t="16691" x="6813550" y="2289175"/>
          <p14:tracePt t="16700" x="6778625" y="2349500"/>
          <p14:tracePt t="16715" x="6724650" y="2495550"/>
          <p14:tracePt t="16732" x="6680200" y="2606675"/>
          <p14:tracePt t="16748" x="6661150" y="2705100"/>
          <p14:tracePt t="17036" x="6584950" y="2752725"/>
          <p14:tracePt t="17046" x="6502400" y="2809875"/>
          <p14:tracePt t="17065" x="6238875" y="3044825"/>
          <p14:tracePt t="17090" x="5972175" y="3321050"/>
          <p14:tracePt t="17110" x="5686425" y="3625850"/>
          <p14:tracePt t="17122" x="5524500" y="3759200"/>
          <p14:tracePt t="17132" x="5451475" y="3822700"/>
          <p14:tracePt t="17148" x="5270500" y="3956050"/>
          <p14:tracePt t="17164" x="5187950" y="4022725"/>
          <p14:tracePt t="17182" x="5137150" y="4076700"/>
          <p14:tracePt t="17199" x="5035550" y="4152900"/>
          <p14:tracePt t="17215" x="4965700" y="4197350"/>
          <p14:tracePt t="17232" x="4908550" y="4244975"/>
          <p14:tracePt t="17248" x="4838700" y="4289425"/>
          <p14:tracePt t="17264" x="4810125" y="4302125"/>
          <p14:tracePt t="17281" x="4794250" y="4311650"/>
          <p14:tracePt t="17298" x="4772025" y="4327525"/>
          <p14:tracePt t="17314" x="4762500" y="4343400"/>
          <p14:tracePt t="17331" x="4752975" y="4343400"/>
          <p14:tracePt t="17348" x="4743450" y="4349750"/>
          <p14:tracePt t="17420" x="4743450" y="4346575"/>
          <p14:tracePt t="17427" x="4743450" y="4337050"/>
          <p14:tracePt t="17435" x="4743450" y="4324350"/>
          <p14:tracePt t="17449" x="4749800" y="4302125"/>
          <p14:tracePt t="17464" x="4762500" y="4270375"/>
          <p14:tracePt t="17481" x="4768850" y="4248150"/>
          <p14:tracePt t="17498" x="4768850" y="4235450"/>
          <p14:tracePt t="17515" x="4768850" y="4219575"/>
          <p14:tracePt t="17531" x="4762500" y="4210050"/>
          <p14:tracePt t="17548" x="4746625" y="4194175"/>
          <p14:tracePt t="17564" x="4737100" y="4184650"/>
          <p14:tracePt t="17582" x="4721225" y="4156075"/>
          <p14:tracePt t="17599" x="4714875" y="4124325"/>
          <p14:tracePt t="17615" x="4714875" y="4092575"/>
          <p14:tracePt t="17632" x="4711700" y="4083050"/>
          <p14:tracePt t="17649" x="4695825" y="4070350"/>
          <p14:tracePt t="17664" x="4686300" y="4057650"/>
          <p14:tracePt t="17681" x="4670425" y="4057650"/>
          <p14:tracePt t="17697" x="4660900" y="4057650"/>
          <p14:tracePt t="17714" x="4654550" y="4057650"/>
          <p14:tracePt t="17732" x="4654550" y="4070350"/>
          <p14:tracePt t="17748" x="4654550" y="4086225"/>
          <p14:tracePt t="17765" x="4660900" y="4095750"/>
          <p14:tracePt t="17782" x="4686300" y="4124325"/>
          <p14:tracePt t="17798" x="4724400" y="4162425"/>
          <p14:tracePt t="17814" x="4756150" y="4187825"/>
          <p14:tracePt t="17831" x="4772025" y="4197350"/>
          <p14:tracePt t="17849" x="4787900" y="4213225"/>
          <p14:tracePt t="17914" x="4784725" y="4210050"/>
          <p14:tracePt t="17921" x="4781550" y="4210050"/>
          <p14:tracePt t="17931" x="4775200" y="4206875"/>
          <p14:tracePt t="17947" x="4765675" y="4206875"/>
          <p14:tracePt t="17949" x="4759325" y="4206875"/>
          <p14:tracePt t="17964" x="4746625" y="4206875"/>
          <p14:tracePt t="17981" x="4740275" y="4206875"/>
          <p14:tracePt t="18015" x="4740275" y="4200525"/>
          <p14:tracePt t="18032" x="4740275" y="4191000"/>
          <p14:tracePt t="18049" x="4791075" y="4168775"/>
          <p14:tracePt t="18065" x="4886325" y="4159250"/>
          <p14:tracePt t="18081" x="4981575" y="4165600"/>
          <p14:tracePt t="18098" x="5108575" y="4222750"/>
          <p14:tracePt t="18114" x="5191125" y="4276725"/>
          <p14:tracePt t="18132" x="5260975" y="4324350"/>
          <p14:tracePt t="18149" x="5359400" y="4438650"/>
          <p14:tracePt t="18165" x="5426075" y="4530725"/>
          <p14:tracePt t="18182" x="5495925" y="4635500"/>
          <p14:tracePt t="18199" x="5565775" y="4743450"/>
          <p14:tracePt t="18215" x="5594350" y="4803775"/>
          <p14:tracePt t="18231" x="5629275" y="4848225"/>
          <p14:tracePt t="18247" x="5638800" y="4873625"/>
          <p14:tracePt t="18264" x="5645150" y="4902200"/>
          <p14:tracePt t="18281" x="5645150" y="4914900"/>
          <p14:tracePt t="18299" x="5645150" y="4946650"/>
          <p14:tracePt t="18315" x="5645150" y="4968875"/>
          <p14:tracePt t="18331" x="5641975" y="4991100"/>
          <p14:tracePt t="18349" x="5619750" y="5035550"/>
          <p14:tracePt t="18364" x="5607050" y="5064125"/>
          <p14:tracePt t="18381" x="5581650" y="5105400"/>
          <p14:tracePt t="18397" x="5553075" y="5168900"/>
          <p14:tracePt t="18415" x="5514975" y="5260975"/>
          <p14:tracePt t="18432" x="5492750" y="5327650"/>
          <p14:tracePt t="18449" x="5438775" y="5435600"/>
          <p14:tracePt t="18465" x="5400675" y="5524500"/>
          <p14:tracePt t="18482" x="5365750" y="5622925"/>
          <p14:tracePt t="18498" x="5314950" y="5730875"/>
          <p14:tracePt t="18514" x="5308600" y="5734050"/>
          <p14:tracePt t="18770" x="5254625" y="5756275"/>
          <p14:tracePt t="18777" x="5181600" y="5781675"/>
          <p14:tracePt t="18785" x="5111750" y="5800725"/>
          <p14:tracePt t="18797" x="5038725" y="5826125"/>
          <p14:tracePt t="18814" x="4835525" y="5880100"/>
          <p14:tracePt t="18831" x="4737100" y="5921375"/>
          <p14:tracePt t="18849" x="4597400" y="5969000"/>
          <p14:tracePt t="18865" x="4508500" y="6010275"/>
          <p14:tracePt t="18882" x="4435475" y="6026150"/>
          <p14:tracePt t="18899" x="4352925" y="6045200"/>
          <p14:tracePt t="18915" x="4311650" y="6064250"/>
          <p14:tracePt t="18931" x="4289425" y="6070600"/>
          <p14:tracePt t="18948" x="4254500" y="6070600"/>
          <p14:tracePt t="18964" x="4244975" y="6070600"/>
          <p14:tracePt t="18981" x="4235450" y="6070600"/>
          <p14:tracePt t="18999" x="4216400" y="6070600"/>
          <p14:tracePt t="19015" x="4206875" y="6070600"/>
          <p14:tracePt t="19031" x="4197350" y="6070600"/>
          <p14:tracePt t="19048" x="4181475" y="6070600"/>
          <p14:tracePt t="19064" x="4165600" y="6070600"/>
          <p14:tracePt t="19081" x="4156075" y="6070600"/>
          <p14:tracePt t="19099" x="4137025" y="6070600"/>
          <p14:tracePt t="19115" x="4105275" y="6051550"/>
          <p14:tracePt t="19131" x="4079875" y="6026150"/>
          <p14:tracePt t="19149" x="4022725" y="5988050"/>
          <p14:tracePt t="19165" x="3997325" y="5969000"/>
          <p14:tracePt t="19181" x="3959225" y="5943600"/>
          <p14:tracePt t="19198" x="3908425" y="5911850"/>
          <p14:tracePt t="19214" x="3892550" y="5892800"/>
          <p14:tracePt t="19231" x="3892550" y="5876925"/>
          <p14:tracePt t="19248" x="3892550" y="5857875"/>
          <p14:tracePt t="19514" x="3838575" y="5832475"/>
          <p14:tracePt t="19522" x="3775075" y="5807075"/>
          <p14:tracePt t="19531" x="3714750" y="5772150"/>
          <p14:tracePt t="19548" x="3600450" y="5718175"/>
          <p14:tracePt t="19565" x="3416300" y="5632450"/>
          <p14:tracePt t="19582" x="3314700" y="5572125"/>
          <p14:tracePt t="19599" x="3184525" y="5508625"/>
          <p14:tracePt t="19614" x="3114675" y="5461000"/>
          <p14:tracePt t="19631" x="3044825" y="5407025"/>
          <p14:tracePt t="19647" x="3000375" y="5346700"/>
          <p14:tracePt t="19665" x="2930525" y="5257800"/>
          <p14:tracePt t="19681" x="2898775" y="5216525"/>
          <p14:tracePt t="19698" x="2879725" y="5168900"/>
          <p14:tracePt t="19715" x="2873375" y="5130800"/>
          <p14:tracePt t="19732" x="2873375" y="5108575"/>
          <p14:tracePt t="19748" x="2879725" y="5086350"/>
          <p14:tracePt t="19764" x="2889250" y="5070475"/>
          <p14:tracePt t="19781" x="2889250" y="5060950"/>
          <p14:tracePt t="19797" x="2889250" y="5051425"/>
          <p14:tracePt t="19865" x="2895600" y="5051425"/>
          <p14:tracePt t="19872" x="2905125" y="5051425"/>
          <p14:tracePt t="19881" x="2911475" y="5051425"/>
          <p14:tracePt t="19898" x="2921000" y="5051425"/>
          <p14:tracePt t="19915" x="2933700" y="5051425"/>
          <p14:tracePt t="19931" x="2940050" y="5051425"/>
          <p14:tracePt t="20250" x="2962275" y="5045075"/>
          <p14:tracePt t="20257" x="2987675" y="5038725"/>
          <p14:tracePt t="20265" x="3028950" y="5022850"/>
          <p14:tracePt t="20282" x="3098800" y="4968875"/>
          <p14:tracePt t="20299" x="3213100" y="4803775"/>
          <p14:tracePt t="20314" x="3279775" y="4699000"/>
          <p14:tracePt t="20331" x="3336925" y="4616450"/>
          <p14:tracePt t="20365" x="3432175" y="4470400"/>
          <p14:tracePt t="20398" x="3486150" y="4394200"/>
          <p14:tracePt t="20415" x="3502025" y="4349750"/>
          <p14:tracePt t="20431" x="3514725" y="4333875"/>
          <p14:tracePt t="20448" x="3514725" y="4324350"/>
          <p14:tracePt t="20464" x="3514725" y="4305300"/>
          <p14:tracePt t="20481" x="3514725" y="4298950"/>
          <p14:tracePt t="20557" x="3517900" y="4298950"/>
          <p14:tracePt t="20564" x="3524250" y="4298950"/>
          <p14:tracePt t="20581" x="3540125" y="4298950"/>
          <p14:tracePt t="20598" x="3549650" y="4295775"/>
          <p14:tracePt t="20614" x="3562350" y="4286250"/>
          <p14:tracePt t="20631" x="3571875" y="4276725"/>
          <p14:tracePt t="20648" x="3597275" y="4264025"/>
          <p14:tracePt t="20665" x="3609975" y="4241800"/>
          <p14:tracePt t="20681" x="3622675" y="4232275"/>
          <p14:tracePt t="20698" x="3635375" y="4222750"/>
          <p14:tracePt t="20715" x="3651250" y="4200525"/>
          <p14:tracePt t="20731" x="3667125" y="4184650"/>
          <p14:tracePt t="20747" x="3702050" y="4140200"/>
          <p14:tracePt t="20764" x="3743325" y="4054475"/>
          <p14:tracePt t="20780" x="3768725" y="4013200"/>
          <p14:tracePt t="20798" x="3781425" y="3968750"/>
          <p14:tracePt t="20815" x="3781425" y="3921125"/>
          <p14:tracePt t="20831" x="3781425" y="3898900"/>
          <p14:tracePt t="20848" x="3768725" y="3870325"/>
          <p14:tracePt t="20865" x="3746500" y="3854450"/>
          <p14:tracePt t="20881" x="3736975" y="3838575"/>
          <p14:tracePt t="20897" x="3721100" y="3816350"/>
          <p14:tracePt t="20914" x="3692525" y="3787775"/>
          <p14:tracePt t="20931" x="3667125" y="3756025"/>
          <p14:tracePt t="20947" x="3635375" y="3730625"/>
          <p14:tracePt t="20965" x="3597275" y="3686175"/>
          <p14:tracePt t="20981" x="3568700" y="3670300"/>
          <p14:tracePt t="20998" x="3543300" y="3657600"/>
          <p14:tracePt t="21015" x="3502025" y="3632200"/>
          <p14:tracePt t="21031" x="3486150" y="3616325"/>
          <p14:tracePt t="21047" x="3476625" y="3606800"/>
          <p14:tracePt t="21064" x="3454400" y="3590925"/>
          <p14:tracePt t="21080" x="3444875" y="3581400"/>
          <p14:tracePt t="21098" x="3422650" y="3575050"/>
          <p14:tracePt t="21115" x="3365500" y="3556000"/>
          <p14:tracePt t="21132" x="3321050" y="3543300"/>
          <p14:tracePt t="21148" x="3276600" y="3530600"/>
          <p14:tracePt t="21165" x="3241675" y="3508375"/>
          <p14:tracePt t="21181" x="3209925" y="3482975"/>
          <p14:tracePt t="21197" x="3184525" y="3441700"/>
          <p14:tracePt t="21214" x="3140075" y="3390900"/>
          <p14:tracePt t="21230" x="3114675" y="3368675"/>
          <p14:tracePt t="21247" x="3082925" y="3343275"/>
          <p14:tracePt t="21265" x="3032125" y="3298825"/>
          <p14:tracePt t="21282" x="3000375" y="3286125"/>
          <p14:tracePt t="21298" x="2968625" y="3267075"/>
          <p14:tracePt t="21314" x="2955925" y="3260725"/>
          <p14:tracePt t="21331" x="2946400" y="3260725"/>
          <p14:tracePt t="21347" x="2940050" y="3257550"/>
          <p14:tracePt t="21429" x="2943225" y="3257550"/>
          <p14:tracePt t="21436" x="2946400" y="3257550"/>
          <p14:tracePt t="21448" x="2952750" y="3257550"/>
          <p14:tracePt t="21464" x="2978150" y="3279775"/>
          <p14:tracePt t="21481" x="3009900" y="3292475"/>
          <p14:tracePt t="21497" x="3035300" y="3317875"/>
          <p14:tracePt t="21514" x="3073400" y="3362325"/>
          <p14:tracePt t="21530" x="3117850" y="3387725"/>
          <p14:tracePt t="21548" x="3181350" y="3441700"/>
          <p14:tracePt t="21565" x="3279775" y="3502025"/>
          <p14:tracePt t="21581" x="3346450" y="3530600"/>
          <p14:tracePt t="21598" x="3403600" y="3568700"/>
          <p14:tracePt t="21614" x="3489325" y="3609975"/>
          <p14:tracePt t="21631" x="3546475" y="3644900"/>
          <p14:tracePt t="21647" x="3584575" y="3673475"/>
          <p14:tracePt t="21665" x="3644900" y="3711575"/>
          <p14:tracePt t="21681" x="3676650" y="3736975"/>
          <p14:tracePt t="21698" x="3698875" y="3756025"/>
          <p14:tracePt t="21715" x="3721100" y="3771900"/>
          <p14:tracePt t="21731" x="3736975" y="3781425"/>
          <p14:tracePt t="21747" x="3746500" y="3790950"/>
          <p14:tracePt t="21764" x="3746500" y="3800475"/>
          <p14:tracePt t="21797" x="3746500" y="3797300"/>
          <p14:tracePt t="21815" x="3714750" y="3762375"/>
          <p14:tracePt t="21831" x="3679825" y="3714750"/>
          <p14:tracePt t="21848" x="3635375" y="3689350"/>
          <p14:tracePt t="21865" x="3565525" y="3625850"/>
          <p14:tracePt t="21881" x="3508375" y="3584575"/>
          <p14:tracePt t="21897" x="3467100" y="3549650"/>
          <p14:tracePt t="21914" x="3390900" y="3486150"/>
          <p14:tracePt t="21930" x="3324225" y="3448050"/>
          <p14:tracePt t="21947" x="3276600" y="3422650"/>
          <p14:tracePt t="21964" x="3216275" y="3381375"/>
          <p14:tracePt t="21981" x="3194050" y="3365500"/>
          <p14:tracePt t="21998" x="3162300" y="3352800"/>
          <p14:tracePt t="22015" x="3140075" y="3330575"/>
          <p14:tracePt t="22031" x="3130550" y="3327400"/>
          <p14:tracePt t="22047" x="3114675" y="3321050"/>
          <p14:tracePt t="22064" x="3101975" y="3321050"/>
          <p14:tracePt t="22081" x="3089275" y="3314700"/>
          <p14:tracePt t="22098" x="3079750" y="3314700"/>
          <p14:tracePt t="22115" x="3070225" y="3314700"/>
          <p14:tracePt t="22222" x="3073400" y="3314700"/>
          <p14:tracePt t="22229" x="3076575" y="3314700"/>
          <p14:tracePt t="22244" x="3082925" y="3317875"/>
          <p14:tracePt t="22251" x="3086100" y="3321050"/>
          <p14:tracePt t="22265" x="3098800" y="3336925"/>
          <p14:tracePt t="22281" x="3108325" y="3346450"/>
          <p14:tracePt t="22298" x="3117850" y="3359150"/>
          <p14:tracePt t="22314" x="3165475" y="3400425"/>
          <p14:tracePt t="22330" x="3197225" y="3425825"/>
          <p14:tracePt t="22347" x="3222625" y="3444875"/>
          <p14:tracePt t="22364" x="3257550" y="3467100"/>
          <p14:tracePt t="22381" x="3267075" y="3476625"/>
          <p14:tracePt t="22397" x="3276600" y="3486150"/>
          <p14:tracePt t="22414" x="3282950" y="3492500"/>
          <p14:tracePt t="22514" x="3282950" y="3495675"/>
          <p14:tracePt t="22522" x="3286125" y="3495675"/>
          <p14:tracePt t="22530" x="3292475" y="3508375"/>
          <p14:tracePt t="22548" x="3308350" y="3517900"/>
          <p14:tracePt t="22564" x="3336925" y="3530600"/>
          <p14:tracePt t="22581" x="3365500" y="3540125"/>
          <p14:tracePt t="22597" x="3397250" y="3552825"/>
          <p14:tracePt t="22614" x="3454400" y="3578225"/>
          <p14:tracePt t="22631" x="3486150" y="3590925"/>
          <p14:tracePt t="22647" x="3502025" y="3603625"/>
          <p14:tracePt t="22664" x="3517900" y="3603625"/>
          <p14:tracePt t="22681" x="3521075" y="3603625"/>
          <p14:tracePt t="23015" x="3527425" y="3603625"/>
          <p14:tracePt t="23021" x="3530600" y="3603625"/>
          <p14:tracePt t="23031" x="3536950" y="3603625"/>
          <p14:tracePt t="23047" x="3552825" y="3600450"/>
          <p14:tracePt t="23064" x="3565525" y="3584575"/>
          <p14:tracePt t="23081" x="3575050" y="3575050"/>
          <p14:tracePt t="23114" x="3625850" y="3543300"/>
          <p14:tracePt t="23147" x="3746500" y="3495675"/>
          <p14:tracePt t="23164" x="3848100" y="3473450"/>
          <p14:tracePt t="23181" x="3911600" y="3467100"/>
          <p14:tracePt t="23198" x="3956050" y="3467100"/>
          <p14:tracePt t="23214" x="4010025" y="3467100"/>
          <p14:tracePt t="23231" x="4032250" y="3467100"/>
          <p14:tracePt t="23248" x="4060825" y="3460750"/>
          <p14:tracePt t="23264" x="4095750" y="3448050"/>
          <p14:tracePt t="23281" x="4127500" y="3429000"/>
          <p14:tracePt t="23297" x="4137025" y="3419475"/>
          <p14:tracePt t="23314" x="4152900" y="3403600"/>
          <p14:tracePt t="23330" x="4162425" y="3394075"/>
          <p14:tracePt t="23347" x="4178300" y="3378200"/>
          <p14:tracePt t="23364" x="4194175" y="3352800"/>
          <p14:tracePt t="23381" x="4203700" y="3330575"/>
          <p14:tracePt t="23397" x="4210050" y="3314700"/>
          <p14:tracePt t="23414" x="4210050" y="3295650"/>
          <p14:tracePt t="23431" x="4210050" y="3279775"/>
          <p14:tracePt t="23447" x="4200525" y="3270250"/>
          <p14:tracePt t="23464" x="4187825" y="3254375"/>
          <p14:tracePt t="23481" x="4165600" y="3244850"/>
          <p14:tracePt t="23498" x="4143375" y="3225800"/>
          <p14:tracePt t="23502" x="4130675" y="3219450"/>
          <p14:tracePt t="23514" x="4098925" y="3216275"/>
          <p14:tracePt t="23531" x="4076700" y="3209925"/>
          <p14:tracePt t="23547" x="4041775" y="3209925"/>
          <p14:tracePt t="23563" x="4000500" y="3209925"/>
          <p14:tracePt t="23581" x="3962400" y="3213100"/>
          <p14:tracePt t="23597" x="3927475" y="3219450"/>
          <p14:tracePt t="23615" x="3889375" y="3241675"/>
          <p14:tracePt t="23631" x="3860800" y="3254375"/>
          <p14:tracePt t="23648" x="3851275" y="3257550"/>
          <p14:tracePt t="23664" x="3835400" y="3257550"/>
          <p14:tracePt t="23681" x="3825875" y="3257550"/>
          <p14:tracePt t="23697" x="3825875" y="3263900"/>
          <p14:tracePt t="23714" x="3829050" y="3273425"/>
          <p14:tracePt t="23731" x="3838575" y="3289300"/>
          <p14:tracePt t="23748" x="3848100" y="3311525"/>
          <p14:tracePt t="23765" x="3898900" y="3406775"/>
          <p14:tracePt t="23781" x="3930650" y="3486150"/>
          <p14:tracePt t="23797" x="3968750" y="3552825"/>
          <p14:tracePt t="23814" x="4048125" y="3663950"/>
          <p14:tracePt t="23830" x="4089400" y="3714750"/>
          <p14:tracePt t="23847" x="4133850" y="3759200"/>
          <p14:tracePt t="23865" x="4156075" y="3787775"/>
          <p14:tracePt t="23881" x="4171950" y="3803650"/>
          <p14:tracePt t="23898" x="4171950" y="3813175"/>
          <p14:tracePt t="23915" x="4165600" y="3813175"/>
          <p14:tracePt t="23931" x="4156075" y="3813175"/>
          <p14:tracePt t="23947" x="4140200" y="3800475"/>
          <p14:tracePt t="23964" x="4095750" y="3756025"/>
          <p14:tracePt t="23981" x="4076700" y="3724275"/>
          <p14:tracePt t="23997" x="4067175" y="3714750"/>
          <p14:tracePt t="24000" x="4064000" y="3711575"/>
          <p14:tracePt t="24015" x="4048125" y="3698875"/>
          <p14:tracePt t="24031" x="4038600" y="3689350"/>
          <p14:tracePt t="24229" x="4032250" y="3689350"/>
          <p14:tracePt t="24236" x="4029075" y="3692525"/>
          <p14:tracePt t="24247" x="4022725" y="3692525"/>
          <p14:tracePt t="24264" x="4006850" y="3708400"/>
          <p14:tracePt t="24280" x="4006850" y="3717925"/>
          <p14:tracePt t="24298" x="4006850" y="3730625"/>
          <p14:tracePt t="24315" x="4019550" y="3743325"/>
          <p14:tracePt t="24331" x="4035425" y="3746500"/>
          <p14:tracePt t="24348" x="4057650" y="3746500"/>
          <p14:tracePt t="24364" x="4117975" y="3746500"/>
          <p14:tracePt t="24380" x="4162425" y="3743325"/>
          <p14:tracePt t="24397" x="4200525" y="3730625"/>
          <p14:tracePt t="24414" x="4229100" y="3708400"/>
          <p14:tracePt t="24430" x="4254500" y="3676650"/>
          <p14:tracePt t="24447" x="4267200" y="3638550"/>
          <p14:tracePt t="24464" x="4279900" y="3597275"/>
          <p14:tracePt t="24481" x="4279900" y="3587750"/>
          <p14:tracePt t="24498" x="4279900" y="3584575"/>
          <p14:tracePt t="24514" x="4298950" y="3584575"/>
          <p14:tracePt t="24530" x="4337050" y="3584575"/>
          <p14:tracePt t="24547" x="4375150" y="3594100"/>
          <p14:tracePt t="24563" x="4422775" y="3616325"/>
          <p14:tracePt t="24580" x="4460875" y="3629025"/>
          <p14:tracePt t="24597" x="4486275" y="3641725"/>
          <p14:tracePt t="24615" x="4521200" y="3679825"/>
          <p14:tracePt t="24631" x="4530725" y="3689350"/>
          <p14:tracePt t="24648" x="4530725" y="3698875"/>
          <p14:tracePt t="24664" x="4530725" y="3711575"/>
          <p14:tracePt t="24680" x="4530725" y="3727450"/>
          <p14:tracePt t="24697" x="4530725" y="3733800"/>
          <p14:tracePt t="25672" x="4479925" y="3752850"/>
          <p14:tracePt t="25680" x="4397375" y="3781425"/>
          <p14:tracePt t="25687" x="4311650" y="3819525"/>
          <p14:tracePt t="25698" x="4229100" y="3844925"/>
          <p14:tracePt t="25715" x="3892550" y="3994150"/>
          <p14:tracePt t="25731" x="3638550" y="4124325"/>
          <p14:tracePt t="25766" x="3130550" y="4400550"/>
          <p14:tracePt t="25799" x="2898775" y="4597400"/>
          <p14:tracePt t="25815" x="2784475" y="4692650"/>
          <p14:tracePt t="25831" x="2736850" y="4762500"/>
          <p14:tracePt t="25847" x="2682875" y="4845050"/>
          <p14:tracePt t="25865" x="2622550" y="4943475"/>
          <p14:tracePt t="25881" x="2600325" y="4997450"/>
          <p14:tracePt t="25898" x="2587625" y="5041900"/>
          <p14:tracePt t="25915" x="2565400" y="5124450"/>
          <p14:tracePt t="25931" x="2565400" y="5162550"/>
          <p14:tracePt t="25947" x="2565400" y="5191125"/>
          <p14:tracePt t="25964" x="2587625" y="5226050"/>
          <p14:tracePt t="25980" x="2597150" y="5241925"/>
          <p14:tracePt t="25997" x="2606675" y="5260975"/>
          <p14:tracePt t="26015" x="2613025" y="5273675"/>
          <p14:tracePt t="26031" x="2613025" y="5295900"/>
          <p14:tracePt t="26048" x="2613025" y="5318125"/>
          <p14:tracePt t="26051" x="2613025" y="5327650"/>
          <p14:tracePt t="26064" x="2613025" y="5343525"/>
          <p14:tracePt t="26081" x="2609850" y="5359400"/>
          <p14:tracePt t="26097" x="2600325" y="5368925"/>
          <p14:tracePt t="26114" x="2587625" y="5384800"/>
          <p14:tracePt t="26130" x="2571750" y="5394325"/>
          <p14:tracePt t="26146" x="2549525" y="5394325"/>
          <p14:tracePt t="26165" x="2501900" y="5391150"/>
          <p14:tracePt t="26181" x="2476500" y="5378450"/>
          <p14:tracePt t="26198" x="2447925" y="5372100"/>
          <p14:tracePt t="26215" x="2425700" y="5372100"/>
          <p14:tracePt t="26231" x="2416175" y="5372100"/>
          <p14:tracePt t="26247" x="2403475" y="5372100"/>
          <p14:tracePt t="26543" x="2403475" y="5368925"/>
          <p14:tracePt t="26550" x="2409825" y="5368925"/>
          <p14:tracePt t="26564" x="2419350" y="5362575"/>
          <p14:tracePt t="26580" x="2447925" y="5353050"/>
          <p14:tracePt t="26597" x="2470150" y="5346700"/>
          <p14:tracePt t="26615" x="2533650" y="5327650"/>
          <p14:tracePt t="26631" x="2581275" y="5308600"/>
          <p14:tracePt t="26647" x="2625725" y="5295900"/>
          <p14:tracePt t="26664" x="2714625" y="5273675"/>
          <p14:tracePt t="26680" x="2759075" y="5267325"/>
          <p14:tracePt t="26696" x="2806700" y="5248275"/>
          <p14:tracePt t="26715" x="2854325" y="5248275"/>
          <p14:tracePt t="26731" x="2876550" y="5241925"/>
          <p14:tracePt t="26748" x="2892425" y="5232400"/>
          <p14:tracePt t="26765" x="2911475" y="5216525"/>
          <p14:tracePt t="26781" x="2936875" y="5187950"/>
          <p14:tracePt t="26797" x="2968625" y="5162550"/>
          <p14:tracePt t="26814" x="3013075" y="5118100"/>
          <p14:tracePt t="26830" x="3044825" y="5092700"/>
          <p14:tracePt t="26847" x="3082925" y="5067300"/>
          <p14:tracePt t="26865" x="3124200" y="5048250"/>
          <p14:tracePt t="26881" x="3168650" y="5035550"/>
          <p14:tracePt t="26898" x="3232150" y="5022850"/>
          <p14:tracePt t="26915" x="3432175" y="5003800"/>
          <p14:tracePt t="26931" x="3581400" y="4978400"/>
          <p14:tracePt t="26947" x="3768725" y="4949825"/>
          <p14:tracePt t="26964" x="4092575" y="4883150"/>
          <p14:tracePt t="26980" x="4340225" y="4822825"/>
          <p14:tracePt t="26997" x="4565650" y="4743450"/>
          <p14:tracePt t="27015" x="5045075" y="4505325"/>
          <p14:tracePt t="27032" x="5346700" y="4378325"/>
          <p14:tracePt t="27049" x="5641975" y="4264025"/>
          <p14:tracePt t="27065" x="5949950" y="4178300"/>
          <p14:tracePt t="27081" x="6099175" y="4159250"/>
          <p14:tracePt t="27096" x="6194425" y="4152900"/>
          <p14:tracePt t="27113" x="6229350" y="4152900"/>
          <p14:tracePt t="27466" x="6299200" y="4143375"/>
          <p14:tracePt t="27473" x="6372225" y="4124325"/>
          <p14:tracePt t="27480" x="6464300" y="4098925"/>
          <p14:tracePt t="27497" x="6654800" y="4003675"/>
          <p14:tracePt t="27514" x="6959600" y="3803650"/>
          <p14:tracePt t="27532" x="7251700" y="3587750"/>
          <p14:tracePt t="27566" x="7785100" y="3197225"/>
          <p14:tracePt t="27599" x="8074025" y="2955925"/>
          <p14:tracePt t="27615" x="8264525" y="2800350"/>
          <p14:tracePt t="27631" x="8362950" y="2686050"/>
          <p14:tracePt t="27646" x="8442325" y="2559050"/>
          <p14:tracePt t="27664" x="8521700" y="2447925"/>
          <p14:tracePt t="27680" x="8578850" y="2378075"/>
          <p14:tracePt t="27697" x="8607425" y="2311400"/>
          <p14:tracePt t="27714" x="8658225" y="2216150"/>
          <p14:tracePt t="27731" x="8674100" y="2159000"/>
          <p14:tracePt t="27747" x="8686800" y="2127250"/>
          <p14:tracePt t="27764" x="8696325" y="2079625"/>
          <p14:tracePt t="27781" x="8715375" y="2047875"/>
          <p14:tracePt t="27797" x="8728075" y="2032000"/>
          <p14:tracePt t="27813" x="8737600" y="2016125"/>
          <p14:tracePt t="27831" x="8772525" y="1981200"/>
          <p14:tracePt t="27847" x="8797925" y="1955800"/>
          <p14:tracePt t="27865" x="8842375" y="1911350"/>
          <p14:tracePt t="27881" x="8864600" y="1889125"/>
          <p14:tracePt t="27897" x="8899525" y="1857375"/>
          <p14:tracePt t="27914" x="8912225" y="1841500"/>
          <p14:tracePt t="27930" x="8921750" y="1831975"/>
          <p14:tracePt t="27946" x="8931275" y="1816100"/>
          <p14:tracePt t="27963" x="8947150" y="1816100"/>
          <p14:tracePt t="28009" x="8953500" y="1816100"/>
          <p14:tracePt t="28087" x="8956675" y="1819275"/>
          <p14:tracePt t="28094" x="8956675" y="1828800"/>
          <p14:tracePt t="28101" x="8963025" y="1831975"/>
          <p14:tracePt t="28113" x="8963025" y="1838325"/>
          <p14:tracePt t="28131" x="8963025" y="1847850"/>
          <p14:tracePt t="28147" x="8963025" y="1857375"/>
          <p14:tracePt t="28165" x="8959850" y="1879600"/>
          <p14:tracePt t="28181" x="8950325" y="1889125"/>
          <p14:tracePt t="28197" x="8934450" y="1898650"/>
          <p14:tracePt t="28213" x="8912225" y="1920875"/>
          <p14:tracePt t="28230" x="8867775" y="1965325"/>
          <p14:tracePt t="28246" x="8836025" y="1997075"/>
          <p14:tracePt t="28264" x="8769350" y="2038350"/>
          <p14:tracePt t="28280" x="8712200" y="2079625"/>
          <p14:tracePt t="28297" x="8655050" y="2108200"/>
          <p14:tracePt t="28315" x="8588375" y="2152650"/>
          <p14:tracePt t="28331" x="8566150" y="2171700"/>
          <p14:tracePt t="28347" x="8534400" y="2184400"/>
          <p14:tracePt t="28363" x="8512175" y="2203450"/>
          <p14:tracePt t="28379" x="8483600" y="2219325"/>
          <p14:tracePt t="28396" x="8474075" y="2228850"/>
          <p14:tracePt t="28413" x="8464550" y="2238375"/>
          <p14:tracePt t="28431" x="8429625" y="2254250"/>
          <p14:tracePt t="28447" x="8407400" y="2254250"/>
          <p14:tracePt t="28465" x="8366125" y="2254250"/>
          <p14:tracePt t="28480" x="8343900" y="2254250"/>
          <p14:tracePt t="28496" x="8308975" y="2254250"/>
          <p14:tracePt t="28513" x="8277225" y="2260600"/>
          <p14:tracePt t="28530" x="8216900" y="2260600"/>
          <p14:tracePt t="28546" x="8162925" y="2260600"/>
          <p14:tracePt t="28565" x="8061325" y="2260600"/>
          <p14:tracePt t="28581" x="7966075" y="2254250"/>
          <p14:tracePt t="28598" x="7880350" y="2232025"/>
          <p14:tracePt t="28613" x="7794625" y="2216150"/>
          <p14:tracePt t="28630" x="7648575" y="2190750"/>
          <p14:tracePt t="28646" x="7559675" y="2152650"/>
          <p14:tracePt t="28663" x="7451725" y="2117725"/>
          <p14:tracePt t="28680" x="7245350" y="2057400"/>
          <p14:tracePt t="28697" x="7127875" y="2022475"/>
          <p14:tracePt t="28715" x="7004050" y="2000250"/>
          <p14:tracePt t="28730" x="6918325" y="1974850"/>
          <p14:tracePt t="28747" x="6845300" y="1974850"/>
          <p14:tracePt t="28764" x="6784975" y="1974850"/>
          <p14:tracePt t="28780" x="6708775" y="1978025"/>
          <p14:tracePt t="28797" x="6670675" y="1997075"/>
          <p14:tracePt t="28815" x="6619875" y="2016125"/>
          <p14:tracePt t="28830" x="6588125" y="2028825"/>
          <p14:tracePt t="28847" x="6572250" y="2038350"/>
          <p14:tracePt t="28865" x="6562725" y="2054225"/>
          <p14:tracePt t="28880" x="6521450" y="2070100"/>
          <p14:tracePt t="28896" x="6499225" y="2082800"/>
          <p14:tracePt t="28913" x="6467475" y="2095500"/>
          <p14:tracePt t="28930" x="6429375" y="2133600"/>
          <p14:tracePt t="28947" x="6400800" y="2149475"/>
          <p14:tracePt t="28965" x="6356350" y="2193925"/>
          <p14:tracePt t="28981" x="6318250" y="2219325"/>
          <p14:tracePt t="28997" x="6292850" y="2251075"/>
          <p14:tracePt t="29015" x="6229350" y="2314575"/>
          <p14:tracePt t="29030" x="6197600" y="2346325"/>
          <p14:tracePt t="29046" x="6172200" y="2378075"/>
          <p14:tracePt t="29063" x="6140450" y="2403475"/>
          <p14:tracePt t="29080" x="6124575" y="2432050"/>
          <p14:tracePt t="29097" x="6118225" y="2435225"/>
          <p14:tracePt t="29429" x="6118225" y="2428875"/>
          <p14:tracePt t="29436" x="6121400" y="2419350"/>
          <p14:tracePt t="29446" x="6134100" y="2406650"/>
          <p14:tracePt t="29463" x="6194425" y="2352675"/>
          <p14:tracePt t="29480" x="6381750" y="2266950"/>
          <p14:tracePt t="29497" x="6546850" y="2219325"/>
          <p14:tracePt t="29530" x="6854825" y="2149475"/>
          <p14:tracePt t="29564" x="7092950" y="2108200"/>
          <p14:tracePt t="29580" x="7245350" y="2082800"/>
          <p14:tracePt t="29596" x="7362825" y="2076450"/>
          <p14:tracePt t="29613" x="7502525" y="2066925"/>
          <p14:tracePt t="29615" x="7559675" y="2066925"/>
          <p14:tracePt t="29630" x="7654925" y="2057400"/>
          <p14:tracePt t="29647" x="7724775" y="2057400"/>
          <p14:tracePt t="29663" x="7785100" y="2057400"/>
          <p14:tracePt t="29680" x="7854950" y="2057400"/>
          <p14:tracePt t="29697" x="7889875" y="2057400"/>
          <p14:tracePt t="29713" x="7921625" y="2057400"/>
          <p14:tracePt t="29730" x="7934325" y="2057400"/>
          <p14:tracePt t="29746" x="7943850" y="2057400"/>
          <p14:tracePt t="29763" x="7959725" y="2057400"/>
          <p14:tracePt t="30102" x="7959725" y="2060575"/>
          <p14:tracePt t="30112" x="7959725" y="2063750"/>
          <p14:tracePt t="30130" x="7934325" y="2105025"/>
          <p14:tracePt t="30146" x="7915275" y="2136775"/>
          <p14:tracePt t="30164" x="7880350" y="2193925"/>
          <p14:tracePt t="30180" x="7826375" y="2263775"/>
          <p14:tracePt t="30213" x="7683500" y="2371725"/>
          <p14:tracePt t="30247" x="7359650" y="2581275"/>
          <p14:tracePt t="30273" x="7032625" y="2797175"/>
          <p14:tracePt t="30288" x="6873875" y="2898775"/>
          <p14:tracePt t="30299" x="6788150" y="2955925"/>
          <p14:tracePt t="30313" x="6651625" y="3057525"/>
          <p14:tracePt t="30330" x="6486525" y="3159125"/>
          <p14:tracePt t="30347" x="6426200" y="3206750"/>
          <p14:tracePt t="30363" x="6400800" y="3232150"/>
          <p14:tracePt t="30380" x="6365875" y="3260725"/>
          <p14:tracePt t="30396" x="6356350" y="3270250"/>
          <p14:tracePt t="30413" x="6343650" y="3279775"/>
          <p14:tracePt t="30430" x="6324600" y="3295650"/>
          <p14:tracePt t="30446" x="6315075" y="3311525"/>
          <p14:tracePt t="30464" x="6308725" y="3321050"/>
          <p14:tracePt t="30480" x="6308725" y="3333750"/>
          <p14:tracePt t="30496" x="6308725" y="3346450"/>
          <p14:tracePt t="30513" x="6308725" y="3359150"/>
          <p14:tracePt t="30530" x="6308725" y="3375025"/>
          <p14:tracePt t="30547" x="6308725" y="3384550"/>
          <p14:tracePt t="30816" x="6327775" y="3441700"/>
          <p14:tracePt t="30823" x="6356350" y="3524250"/>
          <p14:tracePt t="30830" x="6391275" y="3584575"/>
          <p14:tracePt t="30846" x="6454775" y="3740150"/>
          <p14:tracePt t="30864" x="6537325" y="3898900"/>
          <p14:tracePt t="30880" x="6638925" y="4127500"/>
          <p14:tracePt t="30897" x="6683375" y="4257675"/>
          <p14:tracePt t="30930" x="6718300" y="4552950"/>
          <p14:tracePt t="30964" x="6708775" y="4686300"/>
          <p14:tracePt t="30980" x="6686550" y="4756150"/>
          <p14:tracePt t="30996" x="6670675" y="4781550"/>
          <p14:tracePt t="31014" x="6657975" y="4813300"/>
          <p14:tracePt t="31030" x="6626225" y="4848225"/>
          <p14:tracePt t="31047" x="6588125" y="4879975"/>
          <p14:tracePt t="31064" x="6534150" y="4908550"/>
          <p14:tracePt t="31080" x="6394450" y="4965700"/>
          <p14:tracePt t="31096" x="6286500" y="4991100"/>
          <p14:tracePt t="31113" x="6178550" y="5006975"/>
          <p14:tracePt t="31115" x="6121400" y="5016500"/>
          <p14:tracePt t="31129" x="5969000" y="5032375"/>
          <p14:tracePt t="31147" x="5832475" y="5032375"/>
          <p14:tracePt t="31164" x="5692775" y="5032375"/>
          <p14:tracePt t="31180" x="5476875" y="5032375"/>
          <p14:tracePt t="31197" x="5327650" y="5032375"/>
          <p14:tracePt t="31213" x="5213350" y="5032375"/>
          <p14:tracePt t="31230" x="5038725" y="5032375"/>
          <p14:tracePt t="31246" x="4956175" y="5032375"/>
          <p14:tracePt t="31263" x="4914900" y="5032375"/>
          <p14:tracePt t="31280" x="4867275" y="5032375"/>
          <p14:tracePt t="31297" x="4854575" y="5032375"/>
          <p14:tracePt t="31314" x="4845050" y="5032375"/>
          <p14:tracePt t="31331" x="4813300" y="5041900"/>
          <p14:tracePt t="31347" x="4791075" y="5054600"/>
          <p14:tracePt t="31363" x="4768850" y="5064125"/>
          <p14:tracePt t="31379" x="4746625" y="5086350"/>
          <p14:tracePt t="31396" x="4737100" y="5092700"/>
          <p14:tracePt t="31413" x="4721225" y="5092700"/>
          <p14:tracePt t="31429" x="4708525" y="5102225"/>
          <p14:tracePt t="31446" x="4699000" y="5111750"/>
          <p14:tracePt t="31463" x="4667250" y="5121275"/>
          <p14:tracePt t="31480" x="4625975" y="5146675"/>
          <p14:tracePt t="31496" x="4594225" y="5159375"/>
          <p14:tracePt t="31513" x="4565650" y="5165725"/>
          <p14:tracePt t="31529" x="4524375" y="5165725"/>
          <p14:tracePt t="31547" x="4508500" y="5165725"/>
          <p14:tracePt t="31563" x="4486275" y="5165725"/>
          <p14:tracePt t="31580" x="4454525" y="5165725"/>
          <p14:tracePt t="31597" x="4425950" y="5156200"/>
          <p14:tracePt t="31613" x="4400550" y="5143500"/>
          <p14:tracePt t="31616" x="4387850" y="5133975"/>
          <p14:tracePt t="31630" x="4359275" y="5121275"/>
          <p14:tracePt t="31646" x="4333875" y="5108575"/>
          <p14:tracePt t="31663" x="4305300" y="5095875"/>
          <p14:tracePt t="31680" x="4289425" y="5070475"/>
          <p14:tracePt t="31697" x="4279900" y="5060950"/>
          <p14:tracePt t="31714" x="4264025" y="5045075"/>
          <p14:tracePt t="31730" x="4244975" y="5006975"/>
          <p14:tracePt t="31747" x="4235450" y="4997450"/>
          <p14:tracePt t="31763" x="4225925" y="4987925"/>
          <p14:tracePt t="31780" x="4210050" y="4978400"/>
          <p14:tracePt t="31974" x="4206875" y="4978400"/>
          <p14:tracePt t="31981" x="4200525" y="4978400"/>
          <p14:tracePt t="31997" x="4191000" y="4978400"/>
          <p14:tracePt t="32013" x="4181475" y="4978400"/>
          <p14:tracePt t="32030" x="4162425" y="4978400"/>
          <p14:tracePt t="32046" x="4149725" y="4962525"/>
          <p14:tracePt t="32063" x="4140200" y="4953000"/>
          <p14:tracePt t="32079" x="4130675" y="4924425"/>
          <p14:tracePt t="32097" x="4117975" y="4895850"/>
          <p14:tracePt t="32114" x="4105275" y="4857750"/>
          <p14:tracePt t="32130" x="4086225" y="4800600"/>
          <p14:tracePt t="32147" x="4073525" y="4762500"/>
          <p14:tracePt t="32163" x="4054475" y="4740275"/>
          <p14:tracePt t="32179" x="4041775" y="4718050"/>
          <p14:tracePt t="32196" x="4032250" y="4708525"/>
          <p14:tracePt t="32213" x="4032250" y="4705350"/>
          <p14:tracePt t="32538" x="4025900" y="4711700"/>
          <p14:tracePt t="32545" x="4019550" y="4724400"/>
          <p14:tracePt t="32553" x="4006850" y="4749800"/>
          <p14:tracePt t="32563" x="4000500" y="4768850"/>
          <p14:tracePt t="32580" x="3981450" y="4826000"/>
          <p14:tracePt t="32596" x="3968750" y="4851400"/>
          <p14:tracePt t="32613" x="3956050" y="4879975"/>
          <p14:tracePt t="32630" x="3940175" y="4914900"/>
          <p14:tracePt t="32646" x="3933825" y="4940300"/>
          <p14:tracePt t="32663" x="3927475" y="4949825"/>
          <p14:tracePt t="32680" x="3927475" y="4962525"/>
          <p14:tracePt t="32696" x="3927475" y="4972050"/>
          <p14:tracePt t="32713" x="3927475" y="4987925"/>
          <p14:tracePt t="32730" x="3927475" y="5003800"/>
          <p14:tracePt t="32746" x="3927475" y="5013325"/>
          <p14:tracePt t="32763" x="3924300" y="5022850"/>
          <p14:tracePt t="32780" x="3914775" y="5041900"/>
          <p14:tracePt t="32797" x="3902075" y="5051425"/>
          <p14:tracePt t="32814" x="3892550" y="5064125"/>
          <p14:tracePt t="32830" x="3889375" y="5073650"/>
          <p14:tracePt t="32847" x="3889375" y="5086350"/>
          <p14:tracePt t="32863" x="3889375" y="5092700"/>
          <p14:tracePt t="32880" x="3889375" y="5108575"/>
          <p14:tracePt t="32896" x="3889375" y="5118100"/>
          <p14:tracePt t="32930" x="3889375" y="5130800"/>
          <p14:tracePt t="32947" x="3889375" y="5137150"/>
          <p14:tracePt t="32963" x="3889375" y="5143500"/>
          <p14:tracePt t="32980" x="3889375" y="5146675"/>
          <p14:tracePt t="32996" x="3889375" y="5153025"/>
          <p14:tracePt t="33013" x="3889375" y="5162550"/>
          <p14:tracePt t="33030" x="3889375" y="5181600"/>
          <p14:tracePt t="33046" x="3898900" y="5191125"/>
          <p14:tracePt t="33080" x="3905250" y="5200650"/>
          <p14:tracePt t="33097" x="3914775" y="5200650"/>
          <p14:tracePt t="33113" x="3921125" y="5207000"/>
          <p14:tracePt t="33130" x="3930650" y="5207000"/>
          <p14:tracePt t="33163" x="3940175" y="5216525"/>
          <p14:tracePt t="33266" x="3949700" y="5216525"/>
          <p14:tracePt t="33274" x="3956050" y="5216525"/>
          <p14:tracePt t="33280" x="3959225" y="5216525"/>
          <p14:tracePt t="33296" x="3965575" y="5216525"/>
          <p14:tracePt t="33313" x="3975100" y="5216525"/>
          <p14:tracePt t="33329" x="3978275" y="5216525"/>
          <p14:tracePt t="33347" x="3984625" y="5216525"/>
          <p14:tracePt t="33364" x="4000500" y="5216525"/>
          <p14:tracePt t="33380" x="4013200" y="5216525"/>
          <p14:tracePt t="33397" x="4022725" y="5216525"/>
          <p14:tracePt t="33413" x="4051300" y="5216525"/>
          <p14:tracePt t="33429" x="4086225" y="5216525"/>
          <p14:tracePt t="33446" x="4121150" y="5216525"/>
          <p14:tracePt t="33463" x="4143375" y="5216525"/>
          <p14:tracePt t="33480" x="4162425" y="5216525"/>
          <p14:tracePt t="33496" x="4171950" y="5216525"/>
          <p14:tracePt t="33514" x="4184650" y="5216525"/>
          <p14:tracePt t="33530" x="4194175" y="5216525"/>
          <p14:tracePt t="33547" x="4197350" y="5216525"/>
          <p14:tracePt t="33563" x="4203700" y="5216525"/>
          <p14:tracePt t="34024" x="4206875" y="5216525"/>
          <p14:tracePt t="34046" x="4213225" y="5213350"/>
          <p14:tracePt t="35110" x="4222750" y="5216525"/>
          <p14:tracePt t="35116" x="4235450" y="5222875"/>
          <p14:tracePt t="35130" x="4289425" y="5235575"/>
          <p14:tracePt t="35146" x="4362450" y="5251450"/>
          <p14:tracePt t="35163" x="4483100" y="5286375"/>
          <p14:tracePt t="35179" x="4749800" y="5330825"/>
          <p14:tracePt t="35196" x="4889500" y="5349875"/>
          <p14:tracePt t="35230" x="5095875" y="5375275"/>
          <p14:tracePt t="35263" x="5181600" y="5343525"/>
          <p14:tracePt t="35280" x="5219700" y="5292725"/>
          <p14:tracePt t="35296" x="5238750" y="5254625"/>
          <p14:tracePt t="35313" x="5254625" y="5194300"/>
          <p14:tracePt t="35331" x="5267325" y="5111750"/>
          <p14:tracePt t="35347" x="5267325" y="5060950"/>
          <p14:tracePt t="35364" x="5267325" y="5006975"/>
          <p14:tracePt t="35380" x="5248275" y="4886325"/>
          <p14:tracePt t="35396" x="5216525" y="4810125"/>
          <p14:tracePt t="35413" x="5203825" y="4756150"/>
          <p14:tracePt t="35430" x="5197475" y="4692650"/>
          <p14:tracePt t="35446" x="5197475" y="4657725"/>
          <p14:tracePt t="35463" x="5197475" y="4635500"/>
          <p14:tracePt t="35479" x="5197475" y="4578350"/>
          <p14:tracePt t="35496" x="5197475" y="4543425"/>
          <p14:tracePt t="35513" x="5197475" y="4514850"/>
          <p14:tracePt t="35530" x="5197475" y="4473575"/>
          <p14:tracePt t="35546" x="5191125" y="4451350"/>
          <p14:tracePt t="35563" x="5178425" y="4419600"/>
          <p14:tracePt t="35580" x="5140325" y="4391025"/>
          <p14:tracePt t="35596" x="5118100" y="4371975"/>
          <p14:tracePt t="35613" x="5080000" y="4346575"/>
          <p14:tracePt t="35630" x="4984750" y="4295775"/>
          <p14:tracePt t="35646" x="4892675" y="4244975"/>
          <p14:tracePt t="35663" x="4781550" y="4184650"/>
          <p14:tracePt t="35680" x="4651375" y="4117975"/>
          <p14:tracePt t="35696" x="4530725" y="4076700"/>
          <p14:tracePt t="35712" x="4419600" y="4032250"/>
          <p14:tracePt t="35730" x="4260850" y="3984625"/>
          <p14:tracePt t="35747" x="4159250" y="3949700"/>
          <p14:tracePt t="35763" x="4054475" y="3933825"/>
          <p14:tracePt t="35780" x="3921125" y="3911600"/>
          <p14:tracePt t="35796" x="3870325" y="3911600"/>
          <p14:tracePt t="35812" x="3838575" y="3911600"/>
          <p14:tracePt t="35830" x="3790950" y="3911600"/>
          <p14:tracePt t="35847" x="3762375" y="3914775"/>
          <p14:tracePt t="35863" x="3740150" y="3927475"/>
          <p14:tracePt t="35881" x="3695700" y="3943350"/>
          <p14:tracePt t="35897" x="3673475" y="3962400"/>
          <p14:tracePt t="35913" x="3641725" y="3975100"/>
          <p14:tracePt t="35930" x="3606800" y="3997325"/>
          <p14:tracePt t="35947" x="3575050" y="4022725"/>
          <p14:tracePt t="35962" x="3549650" y="4048125"/>
          <p14:tracePt t="35980" x="3505200" y="4092575"/>
          <p14:tracePt t="35997" x="3482975" y="4114800"/>
          <p14:tracePt t="36013" x="3451225" y="4146550"/>
          <p14:tracePt t="36030" x="3413125" y="4184650"/>
          <p14:tracePt t="36046" x="3378200" y="4232275"/>
          <p14:tracePt t="36063" x="3352800" y="4279900"/>
          <p14:tracePt t="36080" x="3305175" y="4346575"/>
          <p14:tracePt t="36096" x="3292475" y="4384675"/>
          <p14:tracePt t="36113" x="3279775" y="4429125"/>
          <p14:tracePt t="36130" x="3263900" y="4486275"/>
          <p14:tracePt t="36147" x="3263900" y="4521200"/>
          <p14:tracePt t="36163" x="3263900" y="4565650"/>
          <p14:tracePt t="36180" x="3263900" y="4629150"/>
          <p14:tracePt t="36196" x="3263900" y="4679950"/>
          <p14:tracePt t="36212" x="3257550" y="4718050"/>
          <p14:tracePt t="36230" x="3257550" y="4778375"/>
          <p14:tracePt t="36246" x="3257550" y="4822825"/>
          <p14:tracePt t="36263" x="3257550" y="4867275"/>
          <p14:tracePt t="36280" x="3257550" y="4927600"/>
          <p14:tracePt t="36297" x="3257550" y="4959350"/>
          <p14:tracePt t="36313" x="3257550" y="4994275"/>
          <p14:tracePt t="36330" x="3276600" y="5029200"/>
          <p14:tracePt t="36346" x="3289300" y="5060950"/>
          <p14:tracePt t="36363" x="3302000" y="5083175"/>
          <p14:tracePt t="36380" x="3317875" y="5127625"/>
          <p14:tracePt t="36397" x="3336925" y="5149850"/>
          <p14:tracePt t="36413" x="3355975" y="5181600"/>
          <p14:tracePt t="36430" x="3394075" y="5232400"/>
          <p14:tracePt t="36447" x="3406775" y="5257800"/>
          <p14:tracePt t="36463" x="3425825" y="5289550"/>
          <p14:tracePt t="36479" x="3435350" y="5311775"/>
          <p14:tracePt t="36496" x="3467100" y="5356225"/>
          <p14:tracePt t="36513" x="3486150" y="5378450"/>
          <p14:tracePt t="36531" x="3505200" y="5422900"/>
          <p14:tracePt t="36547" x="3527425" y="5438775"/>
          <p14:tracePt t="36563" x="3536950" y="5448300"/>
          <p14:tracePt t="36580" x="3552825" y="5470525"/>
          <p14:tracePt t="36597" x="3568700" y="5486400"/>
          <p14:tracePt t="36613" x="3578225" y="5495925"/>
          <p14:tracePt t="36630" x="3594100" y="5521325"/>
          <p14:tracePt t="36646" x="3603625" y="5530850"/>
          <p14:tracePt t="36662" x="3619500" y="5543550"/>
          <p14:tracePt t="36680" x="3641725" y="5568950"/>
          <p14:tracePt t="36696" x="3663950" y="5581650"/>
          <p14:tracePt t="36713" x="3695700" y="5594350"/>
          <p14:tracePt t="36716" x="3714750" y="5600700"/>
          <p14:tracePt t="36730" x="3762375" y="5632450"/>
          <p14:tracePt t="36751" x="3854450" y="5661025"/>
          <p14:tracePt t="36762" x="3889375" y="5667375"/>
          <p14:tracePt t="36780" x="3981450" y="5689600"/>
          <p14:tracePt t="36796" x="4044950" y="5711825"/>
          <p14:tracePt t="36812" x="4108450" y="5724525"/>
          <p14:tracePt t="36830" x="4200525" y="5746750"/>
          <p14:tracePt t="36846" x="4254500" y="5759450"/>
          <p14:tracePt t="36863" x="4286250" y="5778500"/>
          <p14:tracePt t="36881" x="4321175" y="5778500"/>
          <p14:tracePt t="36897" x="4330700" y="5778500"/>
          <p14:tracePt t="36913" x="4340225" y="5778500"/>
          <p14:tracePt t="36989" x="4349750" y="5778500"/>
          <p14:tracePt t="36996" x="4356100" y="5778500"/>
          <p14:tracePt t="37013" x="4359275" y="5778500"/>
          <p14:tracePt t="37030" x="4381500" y="5775325"/>
          <p14:tracePt t="37046" x="4419600" y="5756275"/>
          <p14:tracePt t="37063" x="4498975" y="5718175"/>
          <p14:tracePt t="37080" x="4664075" y="5613400"/>
          <p14:tracePt t="37096" x="4810125" y="5530850"/>
          <p14:tracePt t="37113" x="4991100" y="5426075"/>
          <p14:tracePt t="37130" x="5245100" y="5276850"/>
          <p14:tracePt t="37147" x="5413375" y="5172075"/>
          <p14:tracePt t="37164" x="5584825" y="5060950"/>
          <p14:tracePt t="37180" x="5864225" y="4886325"/>
          <p14:tracePt t="37197" x="6121400" y="4718050"/>
          <p14:tracePt t="37213" x="6353175" y="4568825"/>
          <p14:tracePt t="37230" x="6718300" y="4368800"/>
          <p14:tracePt t="37246" x="6877050" y="4254500"/>
          <p14:tracePt t="37264" x="7048500" y="4130675"/>
          <p14:tracePt t="37280" x="7216775" y="3990975"/>
          <p14:tracePt t="37296" x="7299325" y="3914775"/>
          <p14:tracePt t="37313" x="7381875" y="3838575"/>
          <p14:tracePt t="37330" x="7505700" y="3759200"/>
          <p14:tracePt t="37346" x="7572375" y="3721100"/>
          <p14:tracePt t="37362" x="7632700" y="3686175"/>
          <p14:tracePt t="37379" x="7661275" y="3667125"/>
          <p14:tracePt t="37396" x="7705725" y="3648075"/>
          <p14:tracePt t="37413" x="7715250" y="3638550"/>
          <p14:tracePt t="37430" x="7737475" y="3622675"/>
          <p14:tracePt t="37446" x="7740650" y="3622675"/>
          <p14:tracePt t="37518" x="7734300" y="3622675"/>
          <p14:tracePt t="37525" x="7724775" y="3622675"/>
          <p14:tracePt t="37532" x="7718425" y="3622675"/>
          <p14:tracePt t="37546" x="7708900" y="3622675"/>
          <p14:tracePt t="37563" x="7693025" y="3622675"/>
          <p14:tracePt t="37580" x="7661275" y="3635375"/>
          <p14:tracePt t="37596" x="7635875" y="3641725"/>
          <p14:tracePt t="37612" x="7607300" y="3648075"/>
          <p14:tracePt t="37630" x="7572375" y="3654425"/>
          <p14:tracePt t="37646" x="7527925" y="3667125"/>
          <p14:tracePt t="37663" x="7483475" y="3679825"/>
          <p14:tracePt t="37679" x="7419975" y="3692525"/>
          <p14:tracePt t="37696" x="7337425" y="3721100"/>
          <p14:tracePt t="37713" x="7283450" y="3733800"/>
          <p14:tracePt t="37716" x="7264400" y="3740150"/>
          <p14:tracePt t="37729" x="7245350" y="3746500"/>
          <p14:tracePt t="37746" x="7185025" y="3752850"/>
          <p14:tracePt t="37762" x="7134225" y="3752850"/>
          <p14:tracePt t="37779" x="7073900" y="3752850"/>
          <p14:tracePt t="37796" x="7010400" y="3743325"/>
          <p14:tracePt t="37812" x="6972300" y="3730625"/>
          <p14:tracePt t="37830" x="6937375" y="3721100"/>
          <p14:tracePt t="37846" x="6921500" y="3721100"/>
          <p14:tracePt t="37862" x="6911975" y="3714750"/>
          <p14:tracePt t="37879" x="6902450" y="3714750"/>
          <p14:tracePt t="37896" x="6886575" y="3714750"/>
          <p14:tracePt t="37912" x="6886575" y="3705225"/>
          <p14:tracePt t="37929" x="6886575" y="3695700"/>
          <p14:tracePt t="37946" x="6886575" y="3679825"/>
          <p14:tracePt t="37963" x="6886575" y="3676650"/>
          <p14:tracePt t="37980" x="6896100" y="3660775"/>
          <p14:tracePt t="37996" x="6918325" y="3644900"/>
          <p14:tracePt t="38012" x="6946900" y="3638550"/>
          <p14:tracePt t="38029" x="6975475" y="3632200"/>
          <p14:tracePt t="38047" x="7038975" y="3632200"/>
          <p14:tracePt t="38063" x="7099300" y="3635375"/>
          <p14:tracePt t="38080" x="7216775" y="3651250"/>
          <p14:tracePt t="38097" x="7397750" y="3686175"/>
          <p14:tracePt t="38113" x="7515225" y="3702050"/>
          <p14:tracePt t="38129" x="7654925" y="3721100"/>
          <p14:tracePt t="38145" x="7810500" y="3743325"/>
          <p14:tracePt t="38162" x="7867650" y="3743325"/>
          <p14:tracePt t="38179" x="7927975" y="3743325"/>
          <p14:tracePt t="38195" x="8013700" y="3743325"/>
          <p14:tracePt t="38212" x="8058150" y="3743325"/>
          <p14:tracePt t="38229" x="8086725" y="3743325"/>
          <p14:tracePt t="38246" x="8115300" y="3743325"/>
          <p14:tracePt t="38263" x="8124825" y="3743325"/>
          <p14:tracePt t="38280" x="8134350" y="3743325"/>
          <p14:tracePt t="38296" x="8137525" y="3743325"/>
          <p14:tracePt t="38361" x="8143875" y="3736975"/>
          <p14:tracePt t="38439" x="8143875" y="3733800"/>
          <p14:tracePt t="38496" x="8147050" y="3727450"/>
          <p14:tracePt t="38845" x="8080375" y="3768725"/>
          <p14:tracePt t="38852" x="7981950" y="3835400"/>
          <p14:tracePt t="38862" x="7883525" y="3914775"/>
          <p14:tracePt t="38879" x="7632700" y="4121150"/>
          <p14:tracePt t="38895" x="7232650" y="4464050"/>
          <p14:tracePt t="38913" x="6911975" y="4733925"/>
          <p14:tracePt t="38932" x="6292850" y="5178425"/>
          <p14:tracePt t="38964" x="5480050" y="5718175"/>
          <p14:tracePt t="38997" x="4591050" y="6232525"/>
          <p14:tracePt t="39013" x="4270375" y="6362700"/>
          <p14:tracePt t="39030" x="3956050" y="6473825"/>
          <p14:tracePt t="39047" x="3768725" y="6527800"/>
          <p14:tracePt t="39062" x="3629025" y="6556375"/>
          <p14:tracePt t="39079" x="3594100" y="6556375"/>
          <p14:tracePt t="39345" x="3479800" y="6556375"/>
          <p14:tracePt t="39352" x="3324225" y="6556375"/>
          <p14:tracePt t="39362" x="3152775" y="6565900"/>
          <p14:tracePt t="39379" x="2898775" y="6597650"/>
          <p14:tracePt t="39395" x="2476500" y="6683375"/>
          <p14:tracePt t="39412" x="2279650" y="6721475"/>
          <p14:tracePt t="39431" x="2022475" y="6784975"/>
          <p14:tracePt t="40839" x="2187575" y="6584950"/>
          <p14:tracePt t="40847" x="2197100" y="6584950"/>
          <p14:tracePt t="40867" x="2225675" y="6584950"/>
          <p14:tracePt t="40883" x="2235200" y="6584950"/>
          <p14:tracePt t="40899" x="2244725" y="6584950"/>
          <p14:tracePt t="40919" x="2263775" y="6591300"/>
          <p14:tracePt t="40945" x="2286000" y="6591300"/>
          <p14:tracePt t="40979" x="2308225" y="6594475"/>
          <p14:tracePt t="40996" x="2324100" y="6594475"/>
          <p14:tracePt t="41013" x="2339975" y="6594475"/>
          <p14:tracePt t="41029" x="2349500" y="6594475"/>
          <p14:tracePt t="41045" x="2374900" y="6594475"/>
          <p14:tracePt t="41062" x="2384425" y="6594475"/>
          <p14:tracePt t="41079" x="2393950" y="6594475"/>
          <p14:tracePt t="41096" x="2416175" y="6594475"/>
          <p14:tracePt t="41113" x="2419350" y="6607175"/>
          <p14:tracePt t="41195" x="2425700" y="6607175"/>
          <p14:tracePt t="41203" x="2428875" y="6607175"/>
          <p14:tracePt t="41211" x="2435225" y="6610350"/>
          <p14:tracePt t="41229" x="2444750" y="6616700"/>
          <p14:tracePt t="41246" x="2482850" y="6616700"/>
          <p14:tracePt t="41262" x="2505075" y="6616700"/>
          <p14:tracePt t="41279" x="2549525" y="6616700"/>
          <p14:tracePt t="41296" x="2613025" y="6616700"/>
          <p14:tracePt t="41313" x="2654300" y="6616700"/>
          <p14:tracePt t="41329" x="2676525" y="6616700"/>
          <p14:tracePt t="41345" x="2705100" y="6616700"/>
          <p14:tracePt t="41362" x="2714625" y="6616700"/>
          <p14:tracePt t="41396" x="2727325" y="6616700"/>
          <p14:tracePt t="41413" x="2736850" y="6616700"/>
          <p14:tracePt t="41429" x="2749550" y="6616700"/>
          <p14:tracePt t="41446" x="2762250" y="6616700"/>
          <p14:tracePt t="41462" x="2768600" y="6616700"/>
          <p14:tracePt t="41668" x="2740025" y="6607175"/>
          <p14:tracePt t="41676" x="2689225" y="6581775"/>
          <p14:tracePt t="41683" x="2628900" y="6562725"/>
          <p14:tracePt t="41695" x="2530475" y="6530975"/>
          <p14:tracePt t="41712" x="2454275" y="6508750"/>
          <p14:tracePt t="41729" x="2368550" y="6492875"/>
          <p14:tracePt t="41745" x="2219325" y="6442075"/>
          <p14:tracePt t="41762" x="2120900" y="6410325"/>
          <p14:tracePt t="41779" x="2035175" y="6394450"/>
          <p14:tracePt t="41800" x="1901825" y="6372225"/>
          <p14:tracePt t="41813" x="1806575" y="6346825"/>
          <p14:tracePt t="41829" x="1720850" y="6340475"/>
          <p14:tracePt t="41846" x="1622425" y="6340475"/>
          <p14:tracePt t="41862" x="1571625" y="6340475"/>
          <p14:tracePt t="41878" x="1511300" y="6340475"/>
          <p14:tracePt t="41895" x="1425575" y="6340475"/>
          <p14:tracePt t="41912" x="1365250" y="6334125"/>
          <p14:tracePt t="41929" x="1304925" y="6334125"/>
          <p14:tracePt t="41946" x="1219200" y="6318250"/>
          <p14:tracePt t="41962" x="1143000" y="6305550"/>
          <p14:tracePt t="41979" x="1057275" y="6289675"/>
          <p14:tracePt t="41996" x="923925" y="6257925"/>
          <p14:tracePt t="42012" x="838200" y="6242050"/>
          <p14:tracePt t="42029" x="752475" y="6226175"/>
          <p14:tracePt t="42045" x="647700" y="6210300"/>
          <p14:tracePt t="42062" x="536575" y="6194425"/>
          <p14:tracePt t="42079" x="482600" y="6194425"/>
          <p14:tracePt t="42096" x="428625" y="6194425"/>
          <p14:tracePt t="42112" x="406400" y="6194425"/>
          <p14:tracePt t="42129" x="374650" y="6194425"/>
          <p14:tracePt t="42145" x="355600" y="6194425"/>
          <p14:tracePt t="42162" x="346075" y="6194425"/>
          <p14:tracePt t="42179" x="330200" y="6210300"/>
          <p14:tracePt t="42196" x="317500" y="6223000"/>
          <p14:tracePt t="42212" x="317500" y="6232525"/>
          <p14:tracePt t="42229" x="317500" y="6254750"/>
          <p14:tracePt t="42246" x="320675" y="6296025"/>
          <p14:tracePt t="42262" x="342900" y="6340475"/>
          <p14:tracePt t="42278" x="355600" y="6384925"/>
          <p14:tracePt t="42295" x="381000" y="6451600"/>
          <p14:tracePt t="42312" x="412750" y="6489700"/>
          <p14:tracePt t="42329" x="447675" y="6537325"/>
          <p14:tracePt t="43062" x="2200275" y="6597650"/>
          <p14:tracePt t="43083" x="2305050" y="6597650"/>
          <p14:tracePt t="43096" x="2362200" y="6597650"/>
          <p14:tracePt t="43117" x="2432050" y="6597650"/>
          <p14:tracePt t="43132" x="2476500" y="6597650"/>
          <p14:tracePt t="43146" x="2536825" y="6597650"/>
          <p14:tracePt t="43178" x="2632075" y="6597650"/>
          <p14:tracePt t="43212" x="2730500" y="6597650"/>
          <p14:tracePt t="43229" x="2774950" y="6597650"/>
          <p14:tracePt t="43246" x="2911475" y="6597650"/>
          <p14:tracePt t="43262" x="3016250" y="6597650"/>
          <p14:tracePt t="43278" x="3143250" y="6591300"/>
          <p14:tracePt t="43296" x="3397250" y="6572250"/>
          <p14:tracePt t="43312" x="3556000" y="6572250"/>
          <p14:tracePt t="43329" x="3762375" y="6572250"/>
          <p14:tracePt t="43346" x="4057650" y="6588125"/>
          <p14:tracePt t="43362" x="4298950" y="6607175"/>
          <p14:tracePt t="43379" x="4524375" y="6616700"/>
          <p14:tracePt t="43396" x="4867275" y="6645275"/>
          <p14:tracePt t="43411" x="5016500" y="6645275"/>
          <p14:tracePt t="43429" x="5133975" y="6645275"/>
          <p14:tracePt t="43445" x="5286375" y="6623050"/>
          <p14:tracePt t="43462" x="5343525" y="6610350"/>
          <p14:tracePt t="43478" x="5391150" y="6591300"/>
          <p14:tracePt t="43496" x="5426075" y="6572250"/>
          <p14:tracePt t="43512" x="5454650" y="6559550"/>
          <p14:tracePt t="43528" x="5464175" y="6556375"/>
          <p14:tracePt t="43546" x="5480050" y="6556375"/>
          <p14:tracePt t="43562" x="5495925" y="6550025"/>
          <p14:tracePt t="43596" x="5495925" y="6534150"/>
          <p14:tracePt t="43629" x="5495925" y="6524625"/>
          <p14:tracePt t="43646" x="5495925" y="6511925"/>
          <p14:tracePt t="43662" x="5483225" y="6492875"/>
          <p14:tracePt t="43678" x="5448300" y="6454775"/>
          <p14:tracePt t="43695" x="5330825" y="6318250"/>
          <p14:tracePt t="43711" x="5226050" y="6232525"/>
          <p14:tracePt t="43729" x="5130800" y="6146800"/>
          <p14:tracePt t="43746" x="4946650" y="5943600"/>
          <p14:tracePt t="43763" x="4851400" y="5835650"/>
          <p14:tracePt t="43782" x="4756150" y="5743575"/>
          <p14:tracePt t="43795" x="4705350" y="5689600"/>
          <p14:tracePt t="43812" x="4654550" y="5648325"/>
          <p14:tracePt t="43828" x="4613275" y="5600700"/>
          <p14:tracePt t="43846" x="4556125" y="5530850"/>
          <p14:tracePt t="43862" x="4530725" y="5489575"/>
          <p14:tracePt t="43879" x="4498975" y="5457825"/>
          <p14:tracePt t="43896" x="4454525" y="5407025"/>
          <p14:tracePt t="43912" x="4429125" y="5381625"/>
          <p14:tracePt t="43929" x="4403725" y="5349875"/>
          <p14:tracePt t="43946" x="4365625" y="5314950"/>
          <p14:tracePt t="43961" x="4349750" y="5283200"/>
          <p14:tracePt t="43978" x="4330700" y="5251450"/>
          <p14:tracePt t="43996" x="4311650" y="5194300"/>
          <p14:tracePt t="44012" x="4298950" y="5156200"/>
          <p14:tracePt t="44029" x="4286250" y="5133975"/>
          <p14:tracePt t="44046" x="4286250" y="5092700"/>
          <p14:tracePt t="44062" x="4267200" y="5070475"/>
          <p14:tracePt t="44079" x="4267200" y="5041900"/>
          <p14:tracePt t="44096" x="4257675" y="4978400"/>
          <p14:tracePt t="44112" x="4257675" y="4933950"/>
          <p14:tracePt t="44128" x="4257675" y="4895850"/>
          <p14:tracePt t="44146" x="4257675" y="4857750"/>
          <p14:tracePt t="44162" x="4257675" y="4848225"/>
          <p14:tracePt t="44179" x="4257675" y="4835525"/>
          <p14:tracePt t="44196" x="4257675" y="4816475"/>
          <p14:tracePt t="44462" x="4251325" y="4819650"/>
          <p14:tracePt t="44468" x="4244975" y="4822825"/>
          <p14:tracePt t="44478" x="4235450" y="4829175"/>
          <p14:tracePt t="44495" x="4187825" y="4848225"/>
          <p14:tracePt t="44512" x="4140200" y="4867275"/>
          <p14:tracePt t="44528" x="4111625" y="4879975"/>
          <p14:tracePt t="44545" x="4073525" y="4883150"/>
          <p14:tracePt t="44561" x="4025900" y="4883150"/>
          <p14:tracePt t="44578" x="3994150" y="4883150"/>
          <p14:tracePt t="44596" x="3952875" y="4864100"/>
          <p14:tracePt t="44612" x="3930650" y="4845050"/>
          <p14:tracePt t="44629" x="3889375" y="4826000"/>
          <p14:tracePt t="44645" x="3838575" y="4787900"/>
          <p14:tracePt t="44662" x="3813175" y="4768850"/>
          <p14:tracePt t="44678" x="3768725" y="4743450"/>
          <p14:tracePt t="44696" x="3730625" y="4718050"/>
          <p14:tracePt t="44712" x="3702050" y="4705350"/>
          <p14:tracePt t="44728" x="3692525" y="4695825"/>
          <p14:tracePt t="44746" x="3676650" y="4695825"/>
          <p14:tracePt t="44762" x="3667125" y="4695825"/>
          <p14:tracePt t="44779" x="3657600" y="4695825"/>
          <p14:tracePt t="44876" x="3651250" y="4695825"/>
          <p14:tracePt t="44926" x="3651250" y="4699000"/>
          <p14:tracePt t="44932" x="3651250" y="4702175"/>
          <p14:tracePt t="44945" x="3651250" y="4711700"/>
          <p14:tracePt t="44962" x="3651250" y="4727575"/>
          <p14:tracePt t="44979" x="3651250" y="4749800"/>
          <p14:tracePt t="44996" x="3651250" y="4791075"/>
          <p14:tracePt t="45012" x="3641725" y="4813300"/>
          <p14:tracePt t="45029" x="3629025" y="4845050"/>
          <p14:tracePt t="45046" x="3609975" y="4879975"/>
          <p14:tracePt t="45062" x="3590925" y="4911725"/>
          <p14:tracePt t="45078" x="3581400" y="4940300"/>
          <p14:tracePt t="45095" x="3571875" y="4987925"/>
          <p14:tracePt t="45112" x="3571875" y="5026025"/>
          <p14:tracePt t="45128" x="3571875" y="5048250"/>
          <p14:tracePt t="45146" x="3571875" y="5089525"/>
          <p14:tracePt t="45162" x="3571875" y="5099050"/>
          <p14:tracePt t="45179" x="3571875" y="5108575"/>
          <p14:tracePt t="45195" x="3571875" y="5121275"/>
          <p14:tracePt t="45212" x="3571875" y="5133975"/>
          <p14:tracePt t="45277" x="3571875" y="5137150"/>
          <p14:tracePt t="45346" x="3571875" y="5143500"/>
          <p14:tracePt t="45398" x="3571875" y="5146675"/>
          <p14:tracePt t="45405" x="3571875" y="5153025"/>
          <p14:tracePt t="45412" x="3571875" y="5156200"/>
          <p14:tracePt t="45818" x="3587750" y="5137150"/>
          <p14:tracePt t="45825" x="3609975" y="5105400"/>
          <p14:tracePt t="45832" x="3654425" y="5054600"/>
          <p14:tracePt t="45846" x="3689350" y="5000625"/>
          <p14:tracePt t="45862" x="3797300" y="4867275"/>
          <p14:tracePt t="45878" x="3873500" y="4784725"/>
          <p14:tracePt t="45912" x="4006850" y="4613275"/>
          <p14:tracePt t="45946" x="4111625" y="4460875"/>
          <p14:tracePt t="45962" x="4146550" y="4413250"/>
          <p14:tracePt t="45978" x="4171950" y="4375150"/>
          <p14:tracePt t="45996" x="4210050" y="4333875"/>
          <p14:tracePt t="46012" x="4219575" y="4302125"/>
          <p14:tracePt t="46028" x="4229100" y="4292600"/>
          <p14:tracePt t="46046" x="4251325" y="4276725"/>
          <p14:tracePt t="46061" x="4251325" y="4267200"/>
          <p14:tracePt t="46079" x="4251325" y="4260850"/>
          <p14:tracePt t="46097" x="4254500" y="4260850"/>
          <p14:tracePt t="46128" x="4260850" y="4251325"/>
          <p14:tracePt t="46147" x="4276725" y="4241800"/>
          <p14:tracePt t="46162" x="4286250" y="4232275"/>
          <p14:tracePt t="46178" x="4308475" y="4216400"/>
          <p14:tracePt t="46195" x="4330700" y="4203700"/>
          <p14:tracePt t="46211" x="4387850" y="4184650"/>
          <p14:tracePt t="46228" x="4432300" y="4184650"/>
          <p14:tracePt t="46245" x="4454525" y="4184650"/>
          <p14:tracePt t="46262" x="4479925" y="4184650"/>
          <p14:tracePt t="46278" x="4489450" y="4184650"/>
          <p14:tracePt t="46296" x="4498975" y="4184650"/>
          <p14:tracePt t="46312" x="4505325" y="4184650"/>
          <p14:tracePt t="46328" x="4533900" y="4184650"/>
          <p14:tracePt t="46345" x="4543425" y="4184650"/>
          <p14:tracePt t="46361" x="4556125" y="4178300"/>
          <p14:tracePt t="46378" x="4565650" y="4178300"/>
          <p14:tracePt t="46396" x="4587875" y="4178300"/>
          <p14:tracePt t="46412" x="4591050" y="4178300"/>
          <p14:tracePt t="46446" x="4600575" y="4178300"/>
          <p14:tracePt t="46462" x="4613275" y="4178300"/>
          <p14:tracePt t="46478" x="4622800" y="4181475"/>
          <p14:tracePt t="46495" x="4651375" y="4194175"/>
          <p14:tracePt t="46511" x="4692650" y="4210050"/>
          <p14:tracePt t="46528" x="4724400" y="4229100"/>
          <p14:tracePt t="46546" x="4765675" y="4248150"/>
          <p14:tracePt t="46562" x="4787900" y="4257675"/>
          <p14:tracePt t="46578" x="4797425" y="4267200"/>
          <p14:tracePt t="46595" x="4822825" y="4286250"/>
          <p14:tracePt t="46611" x="4851400" y="4302125"/>
          <p14:tracePt t="46628" x="4879975" y="4314825"/>
          <p14:tracePt t="46645" x="4905375" y="4324350"/>
          <p14:tracePt t="46661" x="4949825" y="4368800"/>
          <p14:tracePt t="46678" x="4981575" y="4400550"/>
          <p14:tracePt t="46695" x="5010150" y="4419600"/>
          <p14:tracePt t="46712" x="5032375" y="4435475"/>
          <p14:tracePt t="46728" x="5041900" y="4445000"/>
          <p14:tracePt t="46745" x="5060950" y="4467225"/>
          <p14:tracePt t="46762" x="5073650" y="4483100"/>
          <p14:tracePt t="46778" x="5083175" y="4492625"/>
          <p14:tracePt t="46796" x="5105400" y="4514850"/>
          <p14:tracePt t="46812" x="5114925" y="4524375"/>
          <p14:tracePt t="46829" x="5121275" y="4533900"/>
          <p14:tracePt t="46846" x="5121275" y="4543425"/>
          <p14:tracePt t="46862" x="5124450" y="4562475"/>
          <p14:tracePt t="46878" x="5130800" y="4575175"/>
          <p14:tracePt t="46895" x="5137150" y="4584700"/>
          <p14:tracePt t="46912" x="5146675" y="4597400"/>
          <p14:tracePt t="46929" x="5156200" y="4613275"/>
          <p14:tracePt t="46947" x="5165725" y="4629150"/>
          <p14:tracePt t="46962" x="5165725" y="4638675"/>
          <p14:tracePt t="46979" x="5165725" y="4648200"/>
          <p14:tracePt t="46995" x="5165725" y="4664075"/>
          <p14:tracePt t="47012" x="5165725" y="4676775"/>
          <p14:tracePt t="47028" x="5165725" y="4686300"/>
          <p14:tracePt t="47045" x="5165725" y="4714875"/>
          <p14:tracePt t="47062" x="5165725" y="4749800"/>
          <p14:tracePt t="47079" x="5165725" y="4778375"/>
          <p14:tracePt t="47095" x="5165725" y="4800600"/>
          <p14:tracePt t="47112" x="5165725" y="4826000"/>
          <p14:tracePt t="47128" x="5165725" y="4841875"/>
          <p14:tracePt t="47145" x="5165725" y="4857750"/>
          <p14:tracePt t="47161" x="5165725" y="4895850"/>
          <p14:tracePt t="47178" x="5165725" y="4918075"/>
          <p14:tracePt t="47197" x="5165725" y="4953000"/>
          <p14:tracePt t="47212" x="5165725" y="4981575"/>
          <p14:tracePt t="47229" x="5165725" y="5003800"/>
          <p14:tracePt t="47247" x="5165725" y="5041900"/>
          <p14:tracePt t="47262" x="5165725" y="5064125"/>
          <p14:tracePt t="47278" x="5165725" y="5095875"/>
          <p14:tracePt t="47295" x="5165725" y="5105400"/>
          <p14:tracePt t="47311" x="5165725" y="5124450"/>
          <p14:tracePt t="47328" x="5165725" y="5146675"/>
          <p14:tracePt t="47345" x="5165725" y="5156200"/>
          <p14:tracePt t="47350" x="5165725" y="5165725"/>
          <p14:tracePt t="47362" x="5165725" y="5175250"/>
          <p14:tracePt t="47378" x="5165725" y="5197475"/>
          <p14:tracePt t="47396" x="5165725" y="5219700"/>
          <p14:tracePt t="47412" x="5156200" y="5260975"/>
          <p14:tracePt t="47428" x="5156200" y="5283200"/>
          <p14:tracePt t="47445" x="5156200" y="5311775"/>
          <p14:tracePt t="47461" x="5143500" y="5346700"/>
          <p14:tracePt t="47478" x="5143500" y="5375275"/>
          <p14:tracePt t="47495" x="5140325" y="5397500"/>
          <p14:tracePt t="47512" x="5127625" y="5438775"/>
          <p14:tracePt t="47529" x="5114925" y="5464175"/>
          <p14:tracePt t="47546" x="5108575" y="5492750"/>
          <p14:tracePt t="47562" x="5086350" y="5527675"/>
          <p14:tracePt t="47578" x="5073650" y="5559425"/>
          <p14:tracePt t="47595" x="5060950" y="5581650"/>
          <p14:tracePt t="47611" x="5045075" y="5622925"/>
          <p14:tracePt t="47629" x="5026025" y="5648325"/>
          <p14:tracePt t="47646" x="5016500" y="5657850"/>
          <p14:tracePt t="47662" x="5000625" y="5686425"/>
          <p14:tracePt t="47679" x="4991100" y="5695950"/>
          <p14:tracePt t="47695" x="4975225" y="5705475"/>
          <p14:tracePt t="47711" x="4959350" y="5724525"/>
          <p14:tracePt t="47728" x="4949825" y="5737225"/>
          <p14:tracePt t="47745" x="4940300" y="5746750"/>
          <p14:tracePt t="47762" x="4918075" y="5759450"/>
          <p14:tracePt t="47778" x="4908550" y="5775325"/>
          <p14:tracePt t="47796" x="4899025" y="5784850"/>
          <p14:tracePt t="47812" x="4883150" y="5800725"/>
          <p14:tracePt t="47828" x="4870450" y="5810250"/>
          <p14:tracePt t="47845" x="4857750" y="5826125"/>
          <p14:tracePt t="47847" x="4854575" y="5832475"/>
          <p14:tracePt t="47861" x="4845050" y="5842000"/>
          <p14:tracePt t="47878" x="4835525" y="5845175"/>
          <p14:tracePt t="47895" x="4819650" y="5854700"/>
          <p14:tracePt t="47911" x="4803775" y="5876925"/>
          <p14:tracePt t="47928" x="4787900" y="5886450"/>
          <p14:tracePt t="47947" x="4756150" y="5902325"/>
          <p14:tracePt t="47962" x="4737100" y="5915025"/>
          <p14:tracePt t="47978" x="4721225" y="5930900"/>
          <p14:tracePt t="47995" x="4702175" y="5940425"/>
          <p14:tracePt t="48011" x="4667250" y="5956300"/>
          <p14:tracePt t="48028" x="4635500" y="5969000"/>
          <p14:tracePt t="48045" x="4613275" y="5988050"/>
          <p14:tracePt t="48061" x="4572000" y="5994400"/>
          <p14:tracePt t="48078" x="4549775" y="6000750"/>
          <p14:tracePt t="48095" x="4518025" y="6000750"/>
          <p14:tracePt t="48111" x="4479925" y="6007100"/>
          <p14:tracePt t="48128" x="4457700" y="6007100"/>
          <p14:tracePt t="48145" x="4432300" y="6010275"/>
          <p14:tracePt t="48161" x="4394200" y="6010275"/>
          <p14:tracePt t="48177" x="4365625" y="6010275"/>
          <p14:tracePt t="48195" x="4343400" y="6010275"/>
          <p14:tracePt t="48211" x="4279900" y="6010275"/>
          <p14:tracePt t="48228" x="4235450" y="6010275"/>
          <p14:tracePt t="48245" x="4213225" y="6010275"/>
          <p14:tracePt t="48261" x="4165600" y="6003925"/>
          <p14:tracePt t="48278" x="4143375" y="5991225"/>
          <p14:tracePt t="48295" x="4111625" y="5972175"/>
          <p14:tracePt t="48311" x="4076700" y="5953125"/>
          <p14:tracePt t="48328" x="4044950" y="5943600"/>
          <p14:tracePt t="48345" x="4022725" y="5930900"/>
          <p14:tracePt t="48361" x="3971925" y="5905500"/>
          <p14:tracePt t="48377" x="3946525" y="5892800"/>
          <p14:tracePt t="48395" x="3914775" y="5867400"/>
          <p14:tracePt t="48411" x="3873500" y="5829300"/>
          <p14:tracePt t="48428" x="3848100" y="5813425"/>
          <p14:tracePt t="48444" x="3822700" y="5788025"/>
          <p14:tracePt t="48461" x="3781425" y="5768975"/>
          <p14:tracePt t="48478" x="3749675" y="5759450"/>
          <p14:tracePt t="48495" x="3727450" y="5746750"/>
          <p14:tracePt t="48511" x="3692525" y="5721350"/>
          <p14:tracePt t="48528" x="3667125" y="5711825"/>
          <p14:tracePt t="48545" x="3629025" y="5692775"/>
          <p14:tracePt t="48561" x="3594100" y="5667375"/>
          <p14:tracePt t="48579" x="3562350" y="5654675"/>
          <p14:tracePt t="48595" x="3540125" y="5638800"/>
          <p14:tracePt t="48612" x="3517900" y="5622925"/>
          <p14:tracePt t="48628" x="3508375" y="5607050"/>
          <p14:tracePt t="48645" x="3498850" y="5597525"/>
          <p14:tracePt t="48661" x="3482975" y="5581650"/>
          <p14:tracePt t="48678" x="3467100" y="5559425"/>
          <p14:tracePt t="48695" x="3457575" y="5546725"/>
          <p14:tracePt t="48711" x="3448050" y="5521325"/>
          <p14:tracePt t="48728" x="3441700" y="5492750"/>
          <p14:tracePt t="48746" x="3435350" y="5476875"/>
          <p14:tracePt t="48762" x="3413125" y="5432425"/>
          <p14:tracePt t="48779" x="3400425" y="5410200"/>
          <p14:tracePt t="48795" x="3387725" y="5378450"/>
          <p14:tracePt t="48812" x="3375025" y="5346700"/>
          <p14:tracePt t="48828" x="3368675" y="5314950"/>
          <p14:tracePt t="48846" x="3359150" y="5292725"/>
          <p14:tracePt t="48862" x="3346450" y="5235575"/>
          <p14:tracePt t="48879" x="3340100" y="5197475"/>
          <p14:tracePt t="48895" x="3333750" y="5168900"/>
          <p14:tracePt t="48912" x="3333750" y="5114925"/>
          <p14:tracePt t="48928" x="3333750" y="5070475"/>
          <p14:tracePt t="48945" x="3333750" y="5048250"/>
          <p14:tracePt t="48961" x="3333750" y="5000625"/>
          <p14:tracePt t="48978" x="3336925" y="4978400"/>
          <p14:tracePt t="48995" x="3349625" y="4946650"/>
          <p14:tracePt t="49012" x="3371850" y="4911725"/>
          <p14:tracePt t="49029" x="3384550" y="4895850"/>
          <p14:tracePt t="49045" x="3394075" y="4879975"/>
          <p14:tracePt t="49061" x="3409950" y="4860925"/>
          <p14:tracePt t="49078" x="3432175" y="4835525"/>
          <p14:tracePt t="49095" x="3457575" y="4803775"/>
          <p14:tracePt t="49111" x="3502025" y="4746625"/>
          <p14:tracePt t="49129" x="3514725" y="4702175"/>
          <p14:tracePt t="49145" x="3527425" y="4654550"/>
          <p14:tracePt t="49162" x="3533775" y="4600575"/>
          <p14:tracePt t="49179" x="3533775" y="4578350"/>
          <p14:tracePt t="49195" x="3546475" y="4562475"/>
          <p14:tracePt t="49212" x="3556000" y="4540250"/>
          <p14:tracePt t="49229" x="3565525" y="4530725"/>
          <p14:tracePt t="49245" x="3575050" y="4521200"/>
          <p14:tracePt t="49262" x="3600450" y="4486275"/>
          <p14:tracePt t="49279" x="3609975" y="4470400"/>
          <p14:tracePt t="49296" x="3619500" y="4454525"/>
          <p14:tracePt t="49311" x="3635375" y="4419600"/>
          <p14:tracePt t="49329" x="3651250" y="4403725"/>
          <p14:tracePt t="49345" x="3663950" y="4381500"/>
          <p14:tracePt t="49362" x="3679825" y="4352925"/>
          <p14:tracePt t="49378" x="3689350" y="4337050"/>
          <p14:tracePt t="49395" x="3702050" y="4314825"/>
          <p14:tracePt t="49411" x="3717925" y="4292600"/>
          <p14:tracePt t="49428" x="3727450" y="4283075"/>
          <p14:tracePt t="49445" x="3730625" y="4264025"/>
          <p14:tracePt t="49461" x="3736975" y="4248150"/>
          <p14:tracePt t="49479" x="3736975" y="4238625"/>
          <p14:tracePt t="49495" x="3736975" y="4232275"/>
          <p14:tracePt t="49885" x="3733800" y="4232275"/>
          <p14:tracePt t="49891" x="3730625" y="4241800"/>
          <p14:tracePt t="49898" x="3724275" y="4244975"/>
          <p14:tracePt t="49927" x="3692525" y="4260850"/>
          <p14:tracePt t="49961" x="3635375" y="4283075"/>
          <p14:tracePt t="49978" x="3613150" y="4302125"/>
          <p14:tracePt t="49995" x="3581400" y="4314825"/>
          <p14:tracePt t="50011" x="3546475" y="4330700"/>
          <p14:tracePt t="50028" x="3514725" y="4343400"/>
          <p14:tracePt t="50045" x="3492500" y="4362450"/>
          <p14:tracePt t="50061" x="3457575" y="4378325"/>
          <p14:tracePt t="50077" x="3435350" y="4394200"/>
          <p14:tracePt t="50094" x="3403600" y="4413250"/>
          <p14:tracePt t="50111" x="3368675" y="4445000"/>
          <p14:tracePt t="50128" x="3343275" y="4476750"/>
          <p14:tracePt t="50145" x="3317875" y="4498975"/>
          <p14:tracePt t="50162" x="3295650" y="4543425"/>
          <p14:tracePt t="50178" x="3276600" y="4565650"/>
          <p14:tracePt t="50195" x="3263900" y="4597400"/>
          <p14:tracePt t="50211" x="3244850" y="4632325"/>
          <p14:tracePt t="50228" x="3235325" y="4664075"/>
          <p14:tracePt t="50244" x="3216275" y="4686300"/>
          <p14:tracePt t="50261" x="3197225" y="4730750"/>
          <p14:tracePt t="50278" x="3187700" y="4752975"/>
          <p14:tracePt t="50295" x="3175000" y="4784725"/>
          <p14:tracePt t="50312" x="3155950" y="4819650"/>
          <p14:tracePt t="50328" x="3155950" y="4838700"/>
          <p14:tracePt t="50344" x="3155950" y="4860925"/>
          <p14:tracePt t="50361" x="3155950" y="4902200"/>
          <p14:tracePt t="50377" x="3155950" y="4924425"/>
          <p14:tracePt t="50395" x="3155950" y="4953000"/>
          <p14:tracePt t="50411" x="3155950" y="4987925"/>
          <p14:tracePt t="50429" x="3155950" y="5016500"/>
          <p14:tracePt t="50445" x="3155950" y="5038725"/>
          <p14:tracePt t="50461" x="3155950" y="5076825"/>
          <p14:tracePt t="50477" x="3155950" y="5099050"/>
          <p14:tracePt t="50494" x="3159125" y="5130800"/>
          <p14:tracePt t="50511" x="3178175" y="5172075"/>
          <p14:tracePt t="50528" x="3184525" y="5200650"/>
          <p14:tracePt t="50545" x="3190875" y="5232400"/>
          <p14:tracePt t="50561" x="3200400" y="5267325"/>
          <p14:tracePt t="50578" x="3206750" y="5295900"/>
          <p14:tracePt t="50595" x="3219450" y="5311775"/>
          <p14:tracePt t="50611" x="3238500" y="5327650"/>
          <p14:tracePt t="50627" x="3248025" y="5337175"/>
          <p14:tracePt t="50644" x="3260725" y="5359400"/>
          <p14:tracePt t="50661" x="3279775" y="5375275"/>
          <p14:tracePt t="50678" x="3292475" y="5403850"/>
          <p14:tracePt t="50695" x="3302000" y="5419725"/>
          <p14:tracePt t="50712" x="3317875" y="5435600"/>
          <p14:tracePt t="50728" x="3333750" y="5445125"/>
          <p14:tracePt t="50744" x="3343275" y="5461000"/>
          <p14:tracePt t="50761" x="3352800" y="5476875"/>
          <p14:tracePt t="50777" x="3352800" y="5486400"/>
          <p14:tracePt t="50795" x="3352800" y="5495925"/>
          <p14:tracePt t="50812" x="3359150" y="5495925"/>
          <p14:tracePt t="50828" x="3359150" y="5505450"/>
          <p14:tracePt t="52263" x="3298825" y="5505450"/>
          <p14:tracePt t="52270" x="3206750" y="5505450"/>
          <p14:tracePt t="52278" x="3127375" y="5514975"/>
          <p14:tracePt t="52295" x="2965450" y="5543550"/>
          <p14:tracePt t="52312" x="2720975" y="5568950"/>
          <p14:tracePt t="52327" x="2578100" y="5613400"/>
          <p14:tracePt t="52344" x="2447925" y="5648325"/>
          <p14:tracePt t="52377" x="2146300" y="5724525"/>
          <p14:tracePt t="52412" x="1968500" y="5768975"/>
          <p14:tracePt t="52428" x="1930400" y="5781675"/>
          <p14:tracePt t="52444" x="1870075" y="5803900"/>
          <p14:tracePt t="52462" x="1803400" y="5822950"/>
          <p14:tracePt t="52477" x="1758950" y="5842000"/>
          <p14:tracePt t="52494" x="1727200" y="5854700"/>
          <p14:tracePt t="52512" x="1685925" y="5873750"/>
          <p14:tracePt t="52528" x="1654175" y="5883275"/>
          <p14:tracePt t="52545" x="1631950" y="5902325"/>
          <p14:tracePt t="52562" x="1616075" y="5918200"/>
          <p14:tracePt t="52578" x="1600200" y="5921375"/>
          <p14:tracePt t="52595" x="1590675" y="5921375"/>
          <p14:tracePt t="52611" x="1581150" y="5921375"/>
          <p14:tracePt t="52684" x="1584325" y="5921375"/>
          <p14:tracePt t="52691" x="1587500" y="5921375"/>
          <p14:tracePt t="52698" x="1600200" y="5921375"/>
          <p14:tracePt t="52712" x="1635125" y="5921375"/>
          <p14:tracePt t="52728" x="1695450" y="5921375"/>
          <p14:tracePt t="52744" x="1758950" y="5911850"/>
          <p14:tracePt t="52761" x="1838325" y="5905500"/>
          <p14:tracePt t="52777" x="1882775" y="5899150"/>
          <p14:tracePt t="52794" x="1920875" y="5880100"/>
          <p14:tracePt t="52811" x="2000250" y="5857875"/>
          <p14:tracePt t="52827" x="2063750" y="5851525"/>
          <p14:tracePt t="52844" x="2117725" y="5838825"/>
          <p14:tracePt t="52861" x="2181225" y="5832475"/>
          <p14:tracePt t="52877" x="2212975" y="5813425"/>
          <p14:tracePt t="52894" x="2235200" y="5813425"/>
          <p14:tracePt t="52912" x="2254250" y="5797550"/>
          <p14:tracePt t="52927" x="2270125" y="5788025"/>
          <p14:tracePt t="52944" x="2286000" y="5778500"/>
          <p14:tracePt t="52961" x="2308225" y="5749925"/>
          <p14:tracePt t="52977" x="2339975" y="5724525"/>
          <p14:tracePt t="52994" x="2352675" y="5695950"/>
          <p14:tracePt t="53011" x="2390775" y="5651500"/>
          <p14:tracePt t="53027" x="2403475" y="5619750"/>
          <p14:tracePt t="53044" x="2416175" y="5591175"/>
          <p14:tracePt t="53061" x="2432050" y="5546725"/>
          <p14:tracePt t="53077" x="2432050" y="5518150"/>
          <p14:tracePt t="53095" x="2432050" y="5495925"/>
          <p14:tracePt t="53112" x="2432050" y="5454650"/>
          <p14:tracePt t="53128" x="2432050" y="5435600"/>
          <p14:tracePt t="53144" x="2432050" y="5403850"/>
          <p14:tracePt t="53161" x="2419350" y="5368925"/>
          <p14:tracePt t="53177" x="2406650" y="5340350"/>
          <p14:tracePt t="53194" x="2393950" y="5314950"/>
          <p14:tracePt t="53211" x="2371725" y="5273675"/>
          <p14:tracePt t="53228" x="2359025" y="5257800"/>
          <p14:tracePt t="53245" x="2349500" y="5235575"/>
          <p14:tracePt t="53262" x="2333625" y="5207000"/>
          <p14:tracePt t="53278" x="2314575" y="5178425"/>
          <p14:tracePt t="53294" x="2305050" y="5168900"/>
          <p14:tracePt t="53311" x="2263775" y="5149850"/>
          <p14:tracePt t="53328" x="2241550" y="5140325"/>
          <p14:tracePt t="53345" x="2216150" y="5121275"/>
          <p14:tracePt t="53362" x="2181225" y="5105400"/>
          <p14:tracePt t="53378" x="2165350" y="5092700"/>
          <p14:tracePt t="53395" x="2149475" y="5083175"/>
          <p14:tracePt t="53411" x="2114550" y="5060950"/>
          <p14:tracePt t="53427" x="2092325" y="5048250"/>
          <p14:tracePt t="53444" x="2070100" y="5038725"/>
          <p14:tracePt t="53461" x="2028825" y="5019675"/>
          <p14:tracePt t="53477" x="2003425" y="5000625"/>
          <p14:tracePt t="53494" x="1974850" y="4994275"/>
          <p14:tracePt t="53511" x="1939925" y="4984750"/>
          <p14:tracePt t="53527" x="1901825" y="4984750"/>
          <p14:tracePt t="53544" x="1866900" y="4984750"/>
          <p14:tracePt t="53561" x="1803400" y="4984750"/>
          <p14:tracePt t="53577" x="1758950" y="4984750"/>
          <p14:tracePt t="53594" x="1714500" y="4987925"/>
          <p14:tracePt t="53612" x="1641475" y="5006975"/>
          <p14:tracePt t="53628" x="1577975" y="5029200"/>
          <p14:tracePt t="53645" x="1511300" y="5051425"/>
          <p14:tracePt t="53662" x="1435100" y="5099050"/>
          <p14:tracePt t="53678" x="1397000" y="5124450"/>
          <p14:tracePt t="53694" x="1349375" y="5156200"/>
          <p14:tracePt t="53711" x="1254125" y="5200650"/>
          <p14:tracePt t="53728" x="1187450" y="5238750"/>
          <p14:tracePt t="53744" x="1120775" y="5270500"/>
          <p14:tracePt t="53762" x="1060450" y="5314950"/>
          <p14:tracePt t="53778" x="1035050" y="5340350"/>
          <p14:tracePt t="53794" x="1003300" y="5372100"/>
          <p14:tracePt t="53811" x="965200" y="5407025"/>
          <p14:tracePt t="53827" x="933450" y="5438775"/>
          <p14:tracePt t="53844" x="917575" y="5464175"/>
          <p14:tracePt t="53861" x="892175" y="5505450"/>
          <p14:tracePt t="53878" x="879475" y="5530850"/>
          <p14:tracePt t="53895" x="869950" y="5553075"/>
          <p14:tracePt t="53912" x="854075" y="5578475"/>
          <p14:tracePt t="53928" x="838200" y="5588000"/>
          <p14:tracePt t="53945" x="838200" y="5613400"/>
          <p14:tracePt t="53961" x="838200" y="5638800"/>
          <p14:tracePt t="53977" x="838200" y="5654675"/>
          <p14:tracePt t="53994" x="838200" y="5676900"/>
          <p14:tracePt t="54012" x="838200" y="5708650"/>
          <p14:tracePt t="54028" x="838200" y="5730875"/>
          <p14:tracePt t="54045" x="854075" y="5762625"/>
          <p14:tracePt t="54062" x="889000" y="5797550"/>
          <p14:tracePt t="54078" x="930275" y="5832475"/>
          <p14:tracePt t="54094" x="974725" y="5857875"/>
          <p14:tracePt t="54111" x="1069975" y="5902325"/>
          <p14:tracePt t="54127" x="1136650" y="5924550"/>
          <p14:tracePt t="54144" x="1190625" y="5937250"/>
          <p14:tracePt t="54162" x="1263650" y="5962650"/>
          <p14:tracePt t="54177" x="1317625" y="5975350"/>
          <p14:tracePt t="54195" x="1381125" y="5991225"/>
          <p14:tracePt t="54212" x="1470025" y="6003925"/>
          <p14:tracePt t="54228" x="1504950" y="6003925"/>
          <p14:tracePt t="54244" x="1549400" y="6003925"/>
          <p14:tracePt t="54261" x="1606550" y="6010275"/>
          <p14:tracePt t="54277" x="1644650" y="6029325"/>
          <p14:tracePt t="54294" x="1689100" y="6042025"/>
          <p14:tracePt t="54312" x="1752600" y="6054725"/>
          <p14:tracePt t="54328" x="1790700" y="6067425"/>
          <p14:tracePt t="54345" x="1812925" y="6080125"/>
          <p14:tracePt t="54362" x="1860550" y="6086475"/>
          <p14:tracePt t="54378" x="1882775" y="6086475"/>
          <p14:tracePt t="54394" x="1905000" y="6086475"/>
          <p14:tracePt t="54411" x="1933575" y="6086475"/>
          <p14:tracePt t="54428" x="1962150" y="6086475"/>
          <p14:tracePt t="54445" x="1974850" y="6086475"/>
          <p14:tracePt t="54461" x="1997075" y="6086475"/>
          <p14:tracePt t="54477" x="2038350" y="6086475"/>
          <p14:tracePt t="54494" x="2060575" y="6086475"/>
          <p14:tracePt t="54511" x="2101850" y="6076950"/>
          <p14:tracePt t="54527" x="2139950" y="6057900"/>
          <p14:tracePt t="54544" x="2171700" y="6032500"/>
          <p14:tracePt t="54560" x="2212975" y="6000750"/>
          <p14:tracePt t="54577" x="2247900" y="5975350"/>
          <p14:tracePt t="54595" x="2266950" y="5959475"/>
          <p14:tracePt t="54612" x="2282825" y="5924550"/>
          <p14:tracePt t="54628" x="2295525" y="5876925"/>
          <p14:tracePt t="54645" x="2308225" y="5832475"/>
          <p14:tracePt t="54661" x="2324100" y="5759450"/>
          <p14:tracePt t="54678" x="2330450" y="5715000"/>
          <p14:tracePt t="54694" x="2330450" y="5670550"/>
          <p14:tracePt t="54711" x="2330450" y="5635625"/>
          <p14:tracePt t="54728" x="2330450" y="5572125"/>
          <p14:tracePt t="54745" x="2327275" y="5518150"/>
          <p14:tracePt t="54761" x="2308225" y="5480050"/>
          <p14:tracePt t="54778" x="2289175" y="5426075"/>
          <p14:tracePt t="54794" x="2276475" y="5394325"/>
          <p14:tracePt t="54810" x="2266950" y="5384800"/>
          <p14:tracePt t="54827" x="2244725" y="5368925"/>
          <p14:tracePt t="54844" x="2235200" y="5359400"/>
          <p14:tracePt t="54861" x="2225675" y="5343525"/>
          <p14:tracePt t="54878" x="2203450" y="5321300"/>
          <p14:tracePt t="54895" x="2190750" y="5299075"/>
          <p14:tracePt t="54911" x="2174875" y="5241925"/>
          <p14:tracePt t="54927" x="2174875" y="5207000"/>
          <p14:tracePt t="54944" x="2168525" y="5184775"/>
          <p14:tracePt t="54960" x="2168525" y="5153025"/>
          <p14:tracePt t="54978" x="2168525" y="5140325"/>
          <p14:tracePt t="54995" x="2168525" y="5130800"/>
          <p14:tracePt t="55011" x="2168525" y="5124450"/>
          <p14:tracePt t="55028" x="2168525" y="5114925"/>
          <p14:tracePt t="55044" x="2162175" y="5108575"/>
          <p14:tracePt t="55061" x="2162175" y="5095875"/>
          <p14:tracePt t="55077" x="2146300" y="5083175"/>
          <p14:tracePt t="55094" x="2143125" y="5073650"/>
          <p14:tracePt t="55110" x="2130425" y="5057775"/>
          <p14:tracePt t="55128" x="2117725" y="5054600"/>
          <p14:tracePt t="55145" x="2108200" y="5048250"/>
          <p14:tracePt t="55162" x="2085975" y="5038725"/>
          <p14:tracePt t="55178" x="2051050" y="5032375"/>
          <p14:tracePt t="55194" x="2012950" y="5019675"/>
          <p14:tracePt t="55210" x="1952625" y="5003800"/>
          <p14:tracePt t="55227" x="1847850" y="5003800"/>
          <p14:tracePt t="55244" x="1787525" y="5003800"/>
          <p14:tracePt t="55260" x="1727200" y="5003800"/>
          <p14:tracePt t="55278" x="1622425" y="5003800"/>
          <p14:tracePt t="55294" x="1568450" y="5022850"/>
          <p14:tracePt t="55311" x="1504950" y="5035550"/>
          <p14:tracePt t="55328" x="1412875" y="5064125"/>
          <p14:tracePt t="55344" x="1374775" y="5099050"/>
          <p14:tracePt t="55360" x="1333500" y="5124450"/>
          <p14:tracePt t="55377" x="1282700" y="5168900"/>
          <p14:tracePt t="55394" x="1250950" y="5194300"/>
          <p14:tracePt t="55412" x="1209675" y="5216525"/>
          <p14:tracePt t="55428" x="1184275" y="5229225"/>
          <p14:tracePt t="55445" x="1155700" y="5254625"/>
          <p14:tracePt t="55461" x="1130300" y="5286375"/>
          <p14:tracePt t="55477" x="1085850" y="5324475"/>
          <p14:tracePt t="55493" x="1060450" y="5356225"/>
          <p14:tracePt t="55510" x="1028700" y="5378450"/>
          <p14:tracePt t="55527" x="990600" y="5422900"/>
          <p14:tracePt t="55544" x="968375" y="5448300"/>
          <p14:tracePt t="55561" x="955675" y="5476875"/>
          <p14:tracePt t="55578" x="939800" y="5492750"/>
          <p14:tracePt t="55594" x="930275" y="5502275"/>
          <p14:tracePt t="55611" x="914400" y="5518150"/>
          <p14:tracePt t="55627" x="898525" y="5540375"/>
          <p14:tracePt t="55644" x="898525" y="5556250"/>
          <p14:tracePt t="55661" x="892175" y="5578475"/>
          <p14:tracePt t="55678" x="892175" y="5603875"/>
          <p14:tracePt t="55695" x="892175" y="5632450"/>
          <p14:tracePt t="55712" x="892175" y="5664200"/>
          <p14:tracePt t="55728" x="895350" y="5689600"/>
          <p14:tracePt t="55744" x="908050" y="5711825"/>
          <p14:tracePt t="55760" x="927100" y="5743575"/>
          <p14:tracePt t="55777" x="942975" y="5778500"/>
          <p14:tracePt t="55794" x="962025" y="5810250"/>
          <p14:tracePt t="55812" x="1006475" y="5854700"/>
          <p14:tracePt t="55828" x="1031875" y="5870575"/>
          <p14:tracePt t="55845" x="1060450" y="5883275"/>
          <p14:tracePt t="55862" x="1117600" y="5902325"/>
          <p14:tracePt t="55877" x="1139825" y="5921375"/>
          <p14:tracePt t="55894" x="1177925" y="5934075"/>
          <p14:tracePt t="55911" x="1203325" y="5943600"/>
          <p14:tracePt t="55912" x="1212850" y="5949950"/>
          <p14:tracePt t="55927" x="1250950" y="5962650"/>
          <p14:tracePt t="55944" x="1289050" y="5981700"/>
          <p14:tracePt t="55961" x="1336675" y="5994400"/>
          <p14:tracePt t="55978" x="1400175" y="6007100"/>
          <p14:tracePt t="55994" x="1444625" y="6019800"/>
          <p14:tracePt t="56011" x="1466850" y="6026150"/>
          <p14:tracePt t="56027" x="1508125" y="6045200"/>
          <p14:tracePt t="56043" x="1530350" y="6051550"/>
          <p14:tracePt t="56061" x="1555750" y="6051550"/>
          <p14:tracePt t="56078" x="1574800" y="6051550"/>
          <p14:tracePt t="56095" x="1590675" y="6051550"/>
          <p14:tracePt t="56111" x="1619250" y="6051550"/>
          <p14:tracePt t="56128" x="1638300" y="6051550"/>
          <p14:tracePt t="56144" x="1660525" y="6051550"/>
          <p14:tracePt t="56160" x="1670050" y="6051550"/>
          <p14:tracePt t="56177" x="1682750" y="6051550"/>
          <p14:tracePt t="56194" x="1711325" y="6051550"/>
          <p14:tracePt t="56211" x="1727200" y="6051550"/>
          <p14:tracePt t="56228" x="1768475" y="6051550"/>
          <p14:tracePt t="56244" x="1790700" y="6051550"/>
          <p14:tracePt t="56260" x="1812925" y="6051550"/>
          <p14:tracePt t="56278" x="1831975" y="6051550"/>
          <p14:tracePt t="56294" x="1841500" y="6051550"/>
          <p14:tracePt t="56310" x="1851025" y="6051550"/>
          <p14:tracePt t="56327" x="1873250" y="6051550"/>
          <p14:tracePt t="56344" x="1882775" y="6051550"/>
          <p14:tracePt t="56361" x="1898650" y="6048375"/>
          <p14:tracePt t="56378" x="1939925" y="6029325"/>
          <p14:tracePt t="56395" x="1968500" y="6016625"/>
          <p14:tracePt t="56411" x="2000250" y="6013450"/>
          <p14:tracePt t="56428" x="2022475" y="5997575"/>
          <p14:tracePt t="56444" x="2032000" y="5988050"/>
          <p14:tracePt t="56461" x="2047875" y="5972175"/>
          <p14:tracePt t="56477" x="2060575" y="5972175"/>
          <p14:tracePt t="56494" x="2066925" y="5972175"/>
          <p14:tracePt t="56528" x="2079625" y="5956300"/>
          <p14:tracePt t="56545" x="2095500" y="5946775"/>
          <p14:tracePt t="56561" x="2105025" y="5937250"/>
          <p14:tracePt t="56577" x="2120900" y="5915025"/>
          <p14:tracePt t="56593" x="2130425" y="5905500"/>
          <p14:tracePt t="56610" x="2146300" y="5895975"/>
          <p14:tracePt t="56627" x="2155825" y="5876925"/>
          <p14:tracePt t="56645" x="2155825" y="5867400"/>
          <p14:tracePt t="56678" x="2155825" y="5861050"/>
          <p14:tracePt t="56720" x="2155825" y="5854700"/>
          <p14:tracePt t="56827" x="2162175" y="5854700"/>
          <p14:tracePt t="56834" x="2165350" y="5854700"/>
          <p14:tracePt t="56843" x="2171700" y="5854700"/>
          <p14:tracePt t="57828" x="2171700" y="5845175"/>
          <p14:tracePt t="57835" x="2168525" y="5826125"/>
          <p14:tracePt t="57844" x="2168525" y="5810250"/>
          <p14:tracePt t="57861" x="2168525" y="5765800"/>
          <p14:tracePt t="57878" x="2162175" y="5692775"/>
          <p14:tracePt t="57894" x="2162175" y="5632450"/>
          <p14:tracePt t="57911" x="2149475" y="5572125"/>
          <p14:tracePt t="57943" x="2120900" y="5397500"/>
          <p14:tracePt t="57978" x="2101850" y="5289550"/>
          <p14:tracePt t="57994" x="2095500" y="5245100"/>
          <p14:tracePt t="58011" x="2089150" y="5191125"/>
          <p14:tracePt t="58028" x="2082800" y="5114925"/>
          <p14:tracePt t="58044" x="2076450" y="5076825"/>
          <p14:tracePt t="58060" x="2070100" y="5032375"/>
          <p14:tracePt t="58077" x="2057400" y="4991100"/>
          <p14:tracePt t="58094" x="2038350" y="4975225"/>
          <p14:tracePt t="58111" x="2028825" y="4965700"/>
          <p14:tracePt t="58127" x="2012950" y="4930775"/>
          <p14:tracePt t="58144" x="1981200" y="4905375"/>
          <p14:tracePt t="58161" x="1955800" y="4867275"/>
          <p14:tracePt t="58177" x="1901825" y="4797425"/>
          <p14:tracePt t="58194" x="1876425" y="4759325"/>
          <p14:tracePt t="58210" x="1835150" y="4711700"/>
          <p14:tracePt t="58227" x="1787525" y="4651375"/>
          <p14:tracePt t="58243" x="1765300" y="4629150"/>
          <p14:tracePt t="58261" x="1736725" y="4581525"/>
          <p14:tracePt t="58278" x="1673225" y="4502150"/>
          <p14:tracePt t="58294" x="1619250" y="4432300"/>
          <p14:tracePt t="58311" x="1590675" y="4375150"/>
          <p14:tracePt t="58327" x="1543050" y="4308475"/>
          <p14:tracePt t="58344" x="1520825" y="4283075"/>
          <p14:tracePt t="58360" x="1489075" y="4251325"/>
          <p14:tracePt t="58377" x="1457325" y="4216400"/>
          <p14:tracePt t="58393" x="1441450" y="4191000"/>
          <p14:tracePt t="58411" x="1428750" y="4168775"/>
          <p14:tracePt t="58428" x="1412875" y="4133850"/>
          <p14:tracePt t="58444" x="1400175" y="4111625"/>
          <p14:tracePt t="58461" x="1384300" y="4095750"/>
          <p14:tracePt t="58478" x="1365250" y="4051300"/>
          <p14:tracePt t="58493" x="1355725" y="4035425"/>
          <p14:tracePt t="58510" x="1343025" y="4013200"/>
          <p14:tracePt t="58527" x="1311275" y="3997325"/>
          <p14:tracePt t="58543" x="1285875" y="3984625"/>
          <p14:tracePt t="58560" x="1254125" y="3965575"/>
          <p14:tracePt t="58577" x="1196975" y="3933825"/>
          <p14:tracePt t="58594" x="1158875" y="3902075"/>
          <p14:tracePt t="58611" x="1101725" y="3873500"/>
          <p14:tracePt t="58627" x="984250" y="3810000"/>
          <p14:tracePt t="58644" x="892175" y="3768725"/>
          <p14:tracePt t="58660" x="825500" y="3730625"/>
          <p14:tracePt t="58677" x="739775" y="3689350"/>
          <p14:tracePt t="58694" x="701675" y="3670300"/>
          <p14:tracePt t="58711" x="647700" y="3651250"/>
          <p14:tracePt t="58728" x="577850" y="3629025"/>
          <p14:tracePt t="58744" x="530225" y="3609975"/>
          <p14:tracePt t="58760" x="485775" y="3597275"/>
          <p14:tracePt t="58777" x="450850" y="3581400"/>
          <p14:tracePt t="58793" x="422275" y="3581400"/>
          <p14:tracePt t="58810" x="412750" y="3575050"/>
          <p14:tracePt t="58827" x="396875" y="3556000"/>
          <p14:tracePt t="58844" x="381000" y="3556000"/>
          <p14:tracePt t="58861" x="371475" y="3549650"/>
          <p14:tracePt t="58878" x="358775" y="3549650"/>
          <p14:tracePt t="59078" x="371475" y="3552825"/>
          <p14:tracePt t="59084" x="396875" y="3565525"/>
          <p14:tracePt t="59093" x="415925" y="3578225"/>
          <p14:tracePt t="59110" x="463550" y="3606800"/>
          <p14:tracePt t="59127" x="530225" y="3638550"/>
          <p14:tracePt t="59161" x="612775" y="3676650"/>
          <p14:tracePt t="59193" x="717550" y="3724275"/>
          <p14:tracePt t="59210" x="739775" y="3733800"/>
          <p14:tracePt t="59227" x="781050" y="3752850"/>
          <p14:tracePt t="59243" x="806450" y="3765550"/>
          <p14:tracePt t="59260" x="828675" y="3781425"/>
          <p14:tracePt t="59278" x="863600" y="3800475"/>
          <p14:tracePt t="59294" x="895350" y="3813175"/>
          <p14:tracePt t="59311" x="917575" y="3825875"/>
          <p14:tracePt t="59327" x="958850" y="3832225"/>
          <p14:tracePt t="59343" x="981075" y="3841750"/>
          <p14:tracePt t="59360" x="1012825" y="3854450"/>
          <p14:tracePt t="59377" x="1054100" y="3873500"/>
          <p14:tracePt t="59394" x="1085850" y="3886200"/>
          <p14:tracePt t="59411" x="1111250" y="3902075"/>
          <p14:tracePt t="59427" x="1143000" y="3917950"/>
          <p14:tracePt t="59444" x="1152525" y="3930650"/>
          <p14:tracePt t="59460" x="1174750" y="3940175"/>
          <p14:tracePt t="59463" x="1193800" y="3946525"/>
          <p14:tracePt t="59476" x="1212850" y="3965575"/>
          <p14:tracePt t="59493" x="1235075" y="3975100"/>
          <p14:tracePt t="59510" x="1266825" y="3987800"/>
          <p14:tracePt t="59527" x="1314450" y="4006850"/>
          <p14:tracePt t="59543" x="1339850" y="4025900"/>
          <p14:tracePt t="59560" x="1368425" y="4035425"/>
          <p14:tracePt t="59577" x="1397000" y="4051300"/>
          <p14:tracePt t="59593" x="1406525" y="4057650"/>
          <p14:tracePt t="59609" x="1422400" y="4064000"/>
          <p14:tracePt t="59626" x="1444625" y="4079875"/>
          <p14:tracePt t="59643" x="1454150" y="4083050"/>
          <p14:tracePt t="59659" x="1470025" y="4095750"/>
          <p14:tracePt t="59677" x="1508125" y="4105275"/>
          <p14:tracePt t="59693" x="1539875" y="4117975"/>
          <p14:tracePt t="59709" x="1562100" y="4117975"/>
          <p14:tracePt t="59726" x="1603375" y="4143375"/>
          <p14:tracePt t="59743" x="1628775" y="4149725"/>
          <p14:tracePt t="59759" x="1657350" y="4159250"/>
          <p14:tracePt t="59776" x="1692275" y="4178300"/>
          <p14:tracePt t="59793" x="1724025" y="4197350"/>
          <p14:tracePt t="59810" x="1739900" y="4206875"/>
          <p14:tracePt t="59826" x="1781175" y="4225925"/>
          <p14:tracePt t="59843" x="1806575" y="4235450"/>
          <p14:tracePt t="59859" x="1844675" y="4254500"/>
          <p14:tracePt t="59877" x="1885950" y="4273550"/>
          <p14:tracePt t="59893" x="1908175" y="4286250"/>
          <p14:tracePt t="59910" x="1933575" y="4295775"/>
          <p14:tracePt t="59927" x="1974850" y="4327525"/>
          <p14:tracePt t="59943" x="2006600" y="4340225"/>
          <p14:tracePt t="59961" x="2028825" y="4352925"/>
          <p14:tracePt t="59963" x="2041525" y="4356100"/>
          <p14:tracePt t="59977" x="2066925" y="4375150"/>
          <p14:tracePt t="59993" x="2082800" y="4384675"/>
          <p14:tracePt t="60010" x="2105025" y="4397375"/>
          <p14:tracePt t="60027" x="2146300" y="4416425"/>
          <p14:tracePt t="60044" x="2184400" y="4435475"/>
          <p14:tracePt t="60061" x="2222500" y="4448175"/>
          <p14:tracePt t="60077" x="2295525" y="4467225"/>
          <p14:tracePt t="60094" x="2343150" y="4492625"/>
          <p14:tracePt t="60110" x="2387600" y="4511675"/>
          <p14:tracePt t="60127" x="2454275" y="4537075"/>
          <p14:tracePt t="60143" x="2476500" y="4556125"/>
          <p14:tracePt t="60161" x="2492375" y="4565650"/>
          <p14:tracePt t="60178" x="2514600" y="4572000"/>
          <p14:tracePt t="60194" x="2517775" y="4572000"/>
          <p14:tracePt t="60243" x="2517775" y="4578350"/>
          <p14:tracePt t="60328" x="2517775" y="4581525"/>
          <p14:tracePt t="60335" x="2517775" y="4587875"/>
          <p14:tracePt t="60344" x="2517775" y="4591050"/>
          <p14:tracePt t="60361" x="2517775" y="4600575"/>
          <p14:tracePt t="60377" x="2517775" y="4622800"/>
          <p14:tracePt t="60394" x="2517775" y="4625975"/>
          <p14:tracePt t="60772" x="2546350" y="4587875"/>
          <p14:tracePt t="60778" x="2581275" y="4514850"/>
          <p14:tracePt t="60794" x="2692400" y="4368800"/>
          <p14:tracePt t="60810" x="2787650" y="4210050"/>
          <p14:tracePt t="60827" x="2936875" y="3956050"/>
          <p14:tracePt t="60843" x="3041650" y="3775075"/>
          <p14:tracePt t="60868" x="3168650" y="3556000"/>
          <p14:tracePt t="60893" x="3295650" y="3276600"/>
          <p14:tracePt t="60928" x="3460750" y="2901950"/>
          <p14:tracePt t="60944" x="3514725" y="2736850"/>
          <p14:tracePt t="60960" x="3568700" y="2603500"/>
          <p14:tracePt t="60977" x="3622675" y="2381250"/>
          <p14:tracePt t="60993" x="3632200" y="2241550"/>
          <p14:tracePt t="61011" x="3632200" y="2136775"/>
          <p14:tracePt t="61027" x="3600450" y="1981200"/>
          <p14:tracePt t="61044" x="3587750" y="1905000"/>
          <p14:tracePt t="61060" x="3571875" y="1841500"/>
          <p14:tracePt t="61077" x="3559175" y="1778000"/>
          <p14:tracePt t="61093" x="3552825" y="1733550"/>
          <p14:tracePt t="61110" x="3552825" y="1692275"/>
          <p14:tracePt t="61127" x="3552825" y="1635125"/>
          <p14:tracePt t="61143" x="3552825" y="1568450"/>
          <p14:tracePt t="61161" x="3552825" y="1508125"/>
          <p14:tracePt t="61178" x="3552825" y="1438275"/>
          <p14:tracePt t="61194" x="3552825" y="1416050"/>
          <p14:tracePt t="61211" x="3556000" y="1384300"/>
          <p14:tracePt t="61227" x="3571875" y="1371600"/>
          <p14:tracePt t="61243" x="3581400" y="1355725"/>
          <p14:tracePt t="61260" x="3609975" y="1323975"/>
          <p14:tracePt t="61277" x="3657600" y="1266825"/>
          <p14:tracePt t="61293" x="3711575" y="1203325"/>
          <p14:tracePt t="61310" x="3762375" y="1152525"/>
          <p14:tracePt t="61327" x="3863975" y="1076325"/>
          <p14:tracePt t="61344" x="3933825" y="1019175"/>
          <p14:tracePt t="61360" x="4000500" y="990600"/>
          <p14:tracePt t="61376" x="4086225" y="939800"/>
          <p14:tracePt t="61393" x="4133850" y="904875"/>
          <p14:tracePt t="61410" x="4159250" y="866775"/>
          <p14:tracePt t="61428" x="4206875" y="800100"/>
          <p14:tracePt t="61444" x="4219575" y="771525"/>
          <p14:tracePt t="61461" x="4229100" y="746125"/>
          <p14:tracePt t="61465" x="4235450" y="742950"/>
          <p14:tracePt t="61477" x="4251325" y="733425"/>
          <p14:tracePt t="61494" x="4260850" y="714375"/>
          <p14:tracePt t="61510" x="4270375" y="704850"/>
          <p14:tracePt t="61527" x="4292600" y="679450"/>
          <p14:tracePt t="61543" x="4311650" y="647700"/>
          <p14:tracePt t="61560" x="4321175" y="631825"/>
          <p14:tracePt t="61577" x="4327525" y="603250"/>
          <p14:tracePt t="61593" x="4327525" y="593725"/>
          <p14:tracePt t="61611" x="4327525" y="584200"/>
          <p14:tracePt t="61693" x="4321175" y="584200"/>
          <p14:tracePt t="61700" x="4318000" y="587375"/>
          <p14:tracePt t="61710" x="4311650" y="590550"/>
          <p14:tracePt t="61728" x="4270375" y="609600"/>
          <p14:tracePt t="61743" x="4225925" y="628650"/>
          <p14:tracePt t="61761" x="4203700" y="638175"/>
          <p14:tracePt t="61777" x="4159250" y="682625"/>
          <p14:tracePt t="61793" x="4133850" y="708025"/>
          <p14:tracePt t="61810" x="4108450" y="733425"/>
          <p14:tracePt t="61827" x="4083050" y="796925"/>
          <p14:tracePt t="61843" x="4070350" y="835025"/>
          <p14:tracePt t="61861" x="4051300" y="860425"/>
          <p14:tracePt t="61877" x="4035425" y="901700"/>
          <p14:tracePt t="61894" x="4022725" y="933450"/>
          <p14:tracePt t="61910" x="4010025" y="955675"/>
          <p14:tracePt t="61927" x="4003675" y="1019175"/>
          <p14:tracePt t="61943" x="3990975" y="1063625"/>
          <p14:tracePt t="61960" x="3990975" y="1108075"/>
          <p14:tracePt t="61977" x="3971925" y="1165225"/>
          <p14:tracePt t="61994" x="3959225" y="1193800"/>
          <p14:tracePt t="62011" x="3946525" y="1219200"/>
          <p14:tracePt t="62027" x="3921125" y="1266825"/>
          <p14:tracePt t="62044" x="3911600" y="1304925"/>
          <p14:tracePt t="62060" x="3898900" y="1352550"/>
          <p14:tracePt t="62077" x="3876675" y="1441450"/>
          <p14:tracePt t="62093" x="3857625" y="1479550"/>
          <p14:tracePt t="62111" x="3844925" y="1517650"/>
          <p14:tracePt t="62128" x="3825875" y="1552575"/>
          <p14:tracePt t="62144" x="3816350" y="1584325"/>
          <p14:tracePt t="62161" x="3797300" y="1593850"/>
          <p14:tracePt t="62177" x="3784600" y="1609725"/>
          <p14:tracePt t="62193" x="3784600" y="1625600"/>
          <p14:tracePt t="62210" x="3784600" y="1641475"/>
          <p14:tracePt t="62227" x="3784600" y="1660525"/>
          <p14:tracePt t="62243" x="3784600" y="1689100"/>
          <p14:tracePt t="62260" x="3778250" y="1704975"/>
          <p14:tracePt t="62278" x="3768725" y="1746250"/>
          <p14:tracePt t="62294" x="3749675" y="1768475"/>
          <p14:tracePt t="62310" x="3743325" y="1800225"/>
          <p14:tracePt t="62327" x="3736975" y="1831975"/>
          <p14:tracePt t="62343" x="3736975" y="1860550"/>
          <p14:tracePt t="62360" x="3736975" y="1876425"/>
          <p14:tracePt t="62377" x="3736975" y="1911350"/>
          <p14:tracePt t="62394" x="3733800" y="1933575"/>
          <p14:tracePt t="62410" x="3727450" y="1955800"/>
          <p14:tracePt t="62428" x="3708400" y="1997075"/>
          <p14:tracePt t="62444" x="3695700" y="2028825"/>
          <p14:tracePt t="62460" x="3676650" y="2060575"/>
          <p14:tracePt t="62464" x="3670300" y="2070100"/>
          <p14:tracePt t="62477" x="3660775" y="2101850"/>
          <p14:tracePt t="62493" x="3648075" y="2124075"/>
          <p14:tracePt t="62510" x="3641725" y="2149475"/>
          <p14:tracePt t="62527" x="3619500" y="2171700"/>
          <p14:tracePt t="62543" x="3609975" y="2181225"/>
          <p14:tracePt t="62560" x="3600450" y="2190750"/>
          <p14:tracePt t="62577" x="3584575" y="2209800"/>
          <p14:tracePt t="62593" x="3568700" y="2219325"/>
          <p14:tracePt t="62610" x="3559175" y="2228850"/>
          <p14:tracePt t="62627" x="3543300" y="2251075"/>
          <p14:tracePt t="62643" x="3543300" y="2260600"/>
          <p14:tracePt t="62660" x="3540125" y="2260600"/>
          <p14:tracePt t="62737" x="3533775" y="2260600"/>
          <p14:tracePt t="63736" x="3514725" y="2301875"/>
          <p14:tracePt t="63743" x="3495675" y="2381250"/>
          <p14:tracePt t="63750" x="3467100" y="2476500"/>
          <p14:tracePt t="63760" x="3441700" y="2568575"/>
          <p14:tracePt t="63778" x="3384550" y="2816225"/>
          <p14:tracePt t="63793" x="3317875" y="3016250"/>
          <p14:tracePt t="63826" x="3178175" y="3384550"/>
          <p14:tracePt t="63860" x="2990850" y="3813175"/>
          <p14:tracePt t="63878" x="2879725" y="4086225"/>
          <p14:tracePt t="63894" x="2813050" y="4251325"/>
          <p14:tracePt t="63911" x="2740025" y="4419600"/>
          <p14:tracePt t="63928" x="2651125" y="4616450"/>
          <p14:tracePt t="63944" x="2590800" y="4718050"/>
          <p14:tracePt t="63960" x="2559050" y="4816475"/>
          <p14:tracePt t="63976" x="2520950" y="4895850"/>
          <p14:tracePt t="63978" x="2505075" y="4933950"/>
          <p14:tracePt t="63993" x="2492375" y="4978400"/>
          <p14:tracePt t="64010" x="2479675" y="5010150"/>
          <p14:tracePt t="64028" x="2457450" y="5032375"/>
          <p14:tracePt t="64043" x="2454275" y="5048250"/>
          <p14:tracePt t="64060" x="2454275" y="5057775"/>
          <p14:tracePt t="64078" x="2454275" y="5067300"/>
          <p14:tracePt t="64149" x="2454275" y="5064125"/>
          <p14:tracePt t="64156" x="2454275" y="5060950"/>
          <p14:tracePt t="64164" x="2454275" y="5051425"/>
          <p14:tracePt t="64176" x="2447925" y="5032375"/>
          <p14:tracePt t="64193" x="2428875" y="4975225"/>
          <p14:tracePt t="64210" x="2393950" y="4927600"/>
          <p14:tracePt t="64228" x="2346325" y="4851400"/>
          <p14:tracePt t="64244" x="2292350" y="4781550"/>
          <p14:tracePt t="64260" x="2244725" y="4711700"/>
          <p14:tracePt t="64278" x="2184400" y="4613275"/>
          <p14:tracePt t="64293" x="2139950" y="4552950"/>
          <p14:tracePt t="64310" x="2111375" y="4511675"/>
          <p14:tracePt t="64328" x="2070100" y="4479925"/>
          <p14:tracePt t="64343" x="2038350" y="4454525"/>
          <p14:tracePt t="64360" x="2012950" y="4438650"/>
          <p14:tracePt t="64378" x="1968500" y="4394200"/>
          <p14:tracePt t="64393" x="1946275" y="4368800"/>
          <p14:tracePt t="64409" x="1911350" y="4330700"/>
          <p14:tracePt t="64427" x="1895475" y="4298950"/>
          <p14:tracePt t="64443" x="1870075" y="4248150"/>
          <p14:tracePt t="64460" x="1851025" y="4225925"/>
          <p14:tracePt t="64478" x="1831975" y="4184650"/>
          <p14:tracePt t="64493" x="1822450" y="4171950"/>
          <p14:tracePt t="64511" x="1819275" y="4159250"/>
          <p14:tracePt t="64526" x="1819275" y="4149725"/>
          <p14:tracePt t="64600" x="1819275" y="4143375"/>
          <p14:tracePt t="64929" x="1831975" y="4146550"/>
          <p14:tracePt t="64936" x="1844675" y="4152900"/>
          <p14:tracePt t="64943" x="1851025" y="4162425"/>
          <p14:tracePt t="64960" x="1860550" y="4162425"/>
          <p14:tracePt t="64976" x="1870075" y="4162425"/>
          <p14:tracePt t="64978" x="1873250" y="4162425"/>
          <p14:tracePt t="64993" x="1889125" y="4162425"/>
          <p14:tracePt t="65027" x="1908175" y="4168775"/>
          <p14:tracePt t="65060" x="1908175" y="4171950"/>
          <p14:tracePt t="65128" x="1914525" y="4171950"/>
          <p14:tracePt t="65136" x="1917700" y="4178300"/>
          <p14:tracePt t="65143" x="1924050" y="4181475"/>
          <p14:tracePt t="65160" x="1939925" y="4181475"/>
          <p14:tracePt t="65177" x="1955800" y="4194175"/>
          <p14:tracePt t="65193" x="1968500" y="4197350"/>
          <p14:tracePt t="65210" x="1984375" y="4197350"/>
          <p14:tracePt t="65227" x="1993900" y="4197350"/>
          <p14:tracePt t="65243" x="2009775" y="4213225"/>
          <p14:tracePt t="65259" x="2019300" y="4219575"/>
          <p14:tracePt t="65276" x="2035175" y="4229100"/>
          <p14:tracePt t="65293" x="2047875" y="4244975"/>
          <p14:tracePt t="65310" x="2060575" y="4248150"/>
          <p14:tracePt t="65327" x="2070100" y="4254500"/>
          <p14:tracePt t="65343" x="2092325" y="4273550"/>
          <p14:tracePt t="65360" x="2101850" y="4283075"/>
          <p14:tracePt t="65376" x="2124075" y="4295775"/>
          <p14:tracePt t="65393" x="2165350" y="4308475"/>
          <p14:tracePt t="65409" x="2187575" y="4318000"/>
          <p14:tracePt t="65427" x="2209800" y="4318000"/>
          <p14:tracePt t="65443" x="2225675" y="4318000"/>
          <p14:tracePt t="65460" x="2235200" y="4318000"/>
          <p14:tracePt t="65478" x="2251075" y="4318000"/>
          <p14:tracePt t="65580" x="2241550" y="4318000"/>
          <p14:tracePt t="65587" x="2238375" y="4318000"/>
          <p14:tracePt t="65594" x="2232025" y="4318000"/>
          <p14:tracePt t="65610" x="2216150" y="4311650"/>
          <p14:tracePt t="65628" x="2159000" y="4292600"/>
          <p14:tracePt t="65643" x="2124075" y="4279900"/>
          <p14:tracePt t="65660" x="2098675" y="4267200"/>
          <p14:tracePt t="65676" x="2076450" y="4251325"/>
          <p14:tracePt t="65693" x="2032000" y="4232275"/>
          <p14:tracePt t="65709" x="2003425" y="4219575"/>
          <p14:tracePt t="65728" x="1968500" y="4213225"/>
          <p14:tracePt t="65743" x="1958975" y="4213225"/>
          <p14:tracePt t="65760" x="1943100" y="4213225"/>
          <p14:tracePt t="65777" x="1933575" y="4213225"/>
          <p14:tracePt t="65793" x="1924050" y="4213225"/>
          <p14:tracePt t="65828" x="1927225" y="4213225"/>
          <p14:tracePt t="65843" x="1936750" y="4213225"/>
          <p14:tracePt t="65860" x="1946275" y="4222750"/>
          <p14:tracePt t="65876" x="1962150" y="4232275"/>
          <p14:tracePt t="65893" x="1974850" y="4251325"/>
          <p14:tracePt t="65910" x="1981200" y="4260850"/>
          <p14:tracePt t="65926" x="1987550" y="4270375"/>
          <p14:tracePt t="65943" x="1990725" y="4276725"/>
          <p14:tracePt t="65979" x="1990725" y="4279900"/>
          <p14:tracePt t="66016" x="1990725" y="4286250"/>
          <p14:tracePt t="66022" x="1997075" y="4286250"/>
          <p14:tracePt t="66037" x="2006600" y="4286250"/>
          <p14:tracePt t="66043" x="2009775" y="4292600"/>
          <p14:tracePt t="66060" x="2022475" y="4292600"/>
          <p14:tracePt t="66076" x="2032000" y="4292600"/>
          <p14:tracePt t="66093" x="2057400" y="4292600"/>
          <p14:tracePt t="66109" x="2073275" y="4292600"/>
          <p14:tracePt t="66127" x="2082800" y="4292600"/>
          <p14:tracePt t="66143" x="2108200" y="4292600"/>
          <p14:tracePt t="66160" x="2117725" y="4289425"/>
          <p14:tracePt t="66177" x="2133600" y="4283075"/>
          <p14:tracePt t="66193" x="2149475" y="4279900"/>
          <p14:tracePt t="66210" x="2162175" y="4279900"/>
          <p14:tracePt t="66227" x="2171700" y="4273550"/>
          <p14:tracePt t="66243" x="2178050" y="4273550"/>
          <p14:tracePt t="66260" x="2178050" y="4270375"/>
          <p14:tracePt t="66808" x="2219325" y="4235450"/>
          <p14:tracePt t="66815" x="2251075" y="4203700"/>
          <p14:tracePt t="66827" x="2301875" y="4149725"/>
          <p14:tracePt t="66843" x="2451100" y="3930650"/>
          <p14:tracePt t="66860" x="2540000" y="3813175"/>
          <p14:tracePt t="66876" x="2644775" y="3727450"/>
          <p14:tracePt t="66893" x="2822575" y="3609975"/>
          <p14:tracePt t="66927" x="3127375" y="3406775"/>
          <p14:tracePt t="66962" x="3505200" y="3184525"/>
          <p14:tracePt t="66979" x="3686175" y="3032125"/>
          <p14:tracePt t="66994" x="3775075" y="2927350"/>
          <p14:tracePt t="67009" x="3848100" y="2854325"/>
          <p14:tracePt t="67026" x="3911600" y="2790825"/>
          <p14:tracePt t="67042" x="3981450" y="2720975"/>
          <p14:tracePt t="67059" x="4022725" y="2670175"/>
          <p14:tracePt t="67077" x="4067175" y="2628900"/>
          <p14:tracePt t="67093" x="4121150" y="2559050"/>
          <p14:tracePt t="67110" x="4149725" y="2501900"/>
          <p14:tracePt t="67127" x="4175125" y="2457450"/>
          <p14:tracePt t="67143" x="4191000" y="2428875"/>
          <p14:tracePt t="67160" x="4203700" y="2413000"/>
          <p14:tracePt t="67176" x="4203700" y="2403475"/>
          <p14:tracePt t="67193" x="4203700" y="2397125"/>
          <p14:tracePt t="67210" x="4203700" y="2393950"/>
          <p14:tracePt t="67245" x="4203700" y="2387600"/>
          <p14:tracePt t="67260" x="4206875" y="2381250"/>
          <p14:tracePt t="67294" x="4206875" y="2378075"/>
          <p14:tracePt t="67608" x="4203700" y="2355850"/>
          <p14:tracePt t="67614" x="4197350" y="2327275"/>
          <p14:tracePt t="67626" x="4191000" y="2292350"/>
          <p14:tracePt t="67643" x="4152900" y="2187575"/>
          <p14:tracePt t="67660" x="4137025" y="2114550"/>
          <p14:tracePt t="67677" x="4124325" y="2047875"/>
          <p14:tracePt t="67693" x="4095750" y="1965325"/>
          <p14:tracePt t="67710" x="4076700" y="1920875"/>
          <p14:tracePt t="67726" x="4064000" y="1882775"/>
          <p14:tracePt t="67742" x="4032250" y="1841500"/>
          <p14:tracePt t="67759" x="4022725" y="1809750"/>
          <p14:tracePt t="67776" x="4010025" y="1793875"/>
          <p14:tracePt t="67793" x="4000500" y="1778000"/>
          <p14:tracePt t="67826" x="4000500" y="1768475"/>
          <p14:tracePt t="67850" x="4000500" y="1762125"/>
          <p14:tracePt t="67879" x="4000500" y="1758950"/>
          <p14:tracePt t="68122" x="4000500" y="1778000"/>
          <p14:tracePt t="68130" x="4000500" y="1812925"/>
          <p14:tracePt t="68143" x="3994150" y="1873250"/>
          <p14:tracePt t="68159" x="3994150" y="1933575"/>
          <p14:tracePt t="68176" x="3994150" y="1971675"/>
          <p14:tracePt t="68192" x="3994150" y="2009775"/>
          <p14:tracePt t="68209" x="3994150" y="2032000"/>
          <p14:tracePt t="68227" x="3994150" y="2060575"/>
          <p14:tracePt t="68244" x="3994150" y="2082800"/>
          <p14:tracePt t="68260" x="3994150" y="2092325"/>
          <p14:tracePt t="68277" x="3994150" y="2108200"/>
          <p14:tracePt t="68293" x="3994150" y="2120900"/>
          <p14:tracePt t="68310" x="3994150" y="2130425"/>
          <p14:tracePt t="68326" x="3994150" y="2139950"/>
          <p14:tracePt t="68422" x="3994150" y="2133600"/>
          <p14:tracePt t="68429" x="3994150" y="2130425"/>
          <p14:tracePt t="68442" x="3994150" y="2114550"/>
          <p14:tracePt t="68459" x="3994150" y="2070100"/>
          <p14:tracePt t="68476" x="3994150" y="2009775"/>
          <p14:tracePt t="68494" x="3994150" y="1914525"/>
          <p14:tracePt t="68510" x="3987800" y="1860550"/>
          <p14:tracePt t="68527" x="3987800" y="1838325"/>
          <p14:tracePt t="68543" x="3987800" y="1812925"/>
          <p14:tracePt t="68559" x="3987800" y="1803400"/>
          <p14:tracePt t="68951" x="3997325" y="1816100"/>
          <p14:tracePt t="68958" x="3997325" y="1835150"/>
          <p14:tracePt t="68965" x="4003675" y="1854200"/>
          <p14:tracePt t="68977" x="4003675" y="1870075"/>
          <p14:tracePt t="68993" x="4003675" y="1911350"/>
          <p14:tracePt t="69026" x="4003675" y="1955800"/>
          <p14:tracePt t="69028" x="4003675" y="1974850"/>
          <p14:tracePt t="69059" x="4003675" y="2025650"/>
          <p14:tracePt t="69076" x="4003675" y="2041525"/>
          <p14:tracePt t="69093" x="4003675" y="2060575"/>
          <p14:tracePt t="69110" x="4003675" y="2082800"/>
          <p14:tracePt t="69127" x="4000500" y="2095500"/>
          <p14:tracePt t="69143" x="3990975" y="2111375"/>
          <p14:tracePt t="69159" x="3978275" y="2127250"/>
          <p14:tracePt t="69176" x="3975100" y="2136775"/>
          <p14:tracePt t="69192" x="3959225" y="2152650"/>
          <p14:tracePt t="69209" x="3949700" y="2162175"/>
          <p14:tracePt t="69226" x="3933825" y="2178050"/>
          <p14:tracePt t="69244" x="3917950" y="2200275"/>
          <p14:tracePt t="69260" x="3914775" y="2216150"/>
          <p14:tracePt t="69276" x="3902075" y="2241550"/>
          <p14:tracePt t="69292" x="3876675" y="2279650"/>
          <p14:tracePt t="69309" x="3867150" y="2308225"/>
          <p14:tracePt t="69326" x="3854450" y="2333625"/>
          <p14:tracePt t="69343" x="3835400" y="2374900"/>
          <p14:tracePt t="69360" x="3810000" y="2400300"/>
          <p14:tracePt t="69376" x="3790950" y="2432050"/>
          <p14:tracePt t="69393" x="3762375" y="2460625"/>
          <p14:tracePt t="69410" x="3752850" y="2470150"/>
          <p14:tracePt t="69426" x="3743325" y="2479675"/>
          <p14:tracePt t="69442" x="3727450" y="2495550"/>
          <p14:tracePt t="69459" x="3711575" y="2511425"/>
          <p14:tracePt t="69476" x="3702050" y="2520950"/>
          <p14:tracePt t="69493" x="3686175" y="2533650"/>
          <p14:tracePt t="69510" x="3676650" y="2543175"/>
          <p14:tracePt t="69526" x="3676650" y="2559050"/>
          <p14:tracePt t="69529" x="3673475" y="2565400"/>
          <p14:tracePt t="69543" x="3673475" y="2568575"/>
          <p14:tracePt t="69623" x="3663950" y="2568575"/>
          <p14:tracePt t="69644" x="3657600" y="2568575"/>
          <p14:tracePt t="69659" x="3657600" y="2562225"/>
          <p14:tracePt t="69665" x="3657600" y="2552700"/>
          <p14:tracePt t="69676" x="3657600" y="2546350"/>
          <p14:tracePt t="69693" x="3657600" y="2527300"/>
          <p14:tracePt t="69709" x="3657600" y="2482850"/>
          <p14:tracePt t="69726" x="3657600" y="2432050"/>
          <p14:tracePt t="69743" x="3657600" y="2352675"/>
          <p14:tracePt t="69759" x="3657600" y="2301875"/>
          <p14:tracePt t="69776" x="3657600" y="2266950"/>
          <p14:tracePt t="69793" x="3657600" y="2209800"/>
          <p14:tracePt t="69810" x="3657600" y="2174875"/>
          <p14:tracePt t="69827" x="3673475" y="2143125"/>
          <p14:tracePt t="69843" x="3692525" y="2095500"/>
          <p14:tracePt t="69859" x="3705225" y="2057400"/>
          <p14:tracePt t="69876" x="3714750" y="2025650"/>
          <p14:tracePt t="69893" x="3733800" y="1984375"/>
          <p14:tracePt t="69909" x="3733800" y="1962150"/>
          <p14:tracePt t="69926" x="3740150" y="1939925"/>
          <p14:tracePt t="69943" x="3752850" y="1917700"/>
          <p14:tracePt t="69960" x="3765550" y="1895475"/>
          <p14:tracePt t="69976" x="3775075" y="1873250"/>
          <p14:tracePt t="69993" x="3800475" y="1822450"/>
          <p14:tracePt t="70009" x="3813175" y="1790700"/>
          <p14:tracePt t="70026" x="3825875" y="1762125"/>
          <p14:tracePt t="70043" x="3832225" y="1727200"/>
          <p14:tracePt t="70059" x="3832225" y="1711325"/>
          <p14:tracePt t="70076" x="3832225" y="1701800"/>
          <p14:tracePt t="70093" x="3832225" y="1698625"/>
          <p14:tracePt t="70180" x="3832225" y="1704975"/>
          <p14:tracePt t="70187" x="3832225" y="1708150"/>
          <p14:tracePt t="70194" x="3832225" y="1727200"/>
          <p14:tracePt t="70210" x="3832225" y="1762125"/>
          <p14:tracePt t="70227" x="3832225" y="1806575"/>
          <p14:tracePt t="70243" x="3838575" y="1895475"/>
          <p14:tracePt t="70259" x="3860800" y="1981200"/>
          <p14:tracePt t="70276" x="3860800" y="2054225"/>
          <p14:tracePt t="70293" x="3860800" y="2139950"/>
          <p14:tracePt t="70309" x="3860800" y="2174875"/>
          <p14:tracePt t="70326" x="3844925" y="2222500"/>
          <p14:tracePt t="70343" x="3816350" y="2333625"/>
          <p14:tracePt t="70360" x="3781425" y="2444750"/>
          <p14:tracePt t="70376" x="3733800" y="2533650"/>
          <p14:tracePt t="70393" x="3667125" y="2663825"/>
          <p14:tracePt t="70409" x="3625850" y="2774950"/>
          <p14:tracePt t="70426" x="3584575" y="2863850"/>
          <p14:tracePt t="70443" x="3540125" y="2971800"/>
          <p14:tracePt t="70459" x="3486150" y="3041650"/>
          <p14:tracePt t="70476" x="3429000" y="3111500"/>
          <p14:tracePt t="70493" x="3346450" y="3203575"/>
          <p14:tracePt t="70510" x="3311525" y="3248025"/>
          <p14:tracePt t="70526" x="3279775" y="3273425"/>
          <p14:tracePt t="70543" x="3263900" y="3298825"/>
          <p14:tracePt t="70559" x="3254375" y="3305175"/>
          <p14:tracePt t="70576" x="3248025" y="3305175"/>
          <p14:tracePt t="70592" x="3248025" y="3282950"/>
          <p14:tracePt t="70609" x="3257550" y="3257550"/>
          <p14:tracePt t="70626" x="3267075" y="3241675"/>
          <p14:tracePt t="70643" x="3276600" y="3222625"/>
          <p14:tracePt t="70660" x="3276600" y="3216275"/>
          <p14:tracePt t="70693" x="3276600" y="3219450"/>
          <p14:tracePt t="70709" x="3270250" y="3241675"/>
          <p14:tracePt t="70725" x="3235325" y="3289300"/>
          <p14:tracePt t="70743" x="3136900" y="3409950"/>
          <p14:tracePt t="70760" x="3038475" y="3536950"/>
          <p14:tracePt t="70776" x="2936875" y="3686175"/>
          <p14:tracePt t="70794" x="2803525" y="3863975"/>
          <p14:tracePt t="70810" x="2714625" y="3981450"/>
          <p14:tracePt t="70826" x="2625725" y="4086225"/>
          <p14:tracePt t="70843" x="2505075" y="4232275"/>
          <p14:tracePt t="70859" x="2454275" y="4292600"/>
          <p14:tracePt t="70875" x="2413000" y="4330700"/>
          <p14:tracePt t="70893" x="2355850" y="4400550"/>
          <p14:tracePt t="70910" x="2330450" y="4432300"/>
          <p14:tracePt t="70927" x="2298700" y="4457700"/>
          <p14:tracePt t="70943" x="2254250" y="4502150"/>
          <p14:tracePt t="70959" x="2216150" y="4521200"/>
          <p14:tracePt t="70975" x="2171700" y="4540250"/>
          <p14:tracePt t="70992" x="2108200" y="4546600"/>
          <p14:tracePt t="71009" x="2085975" y="4546600"/>
          <p14:tracePt t="71026" x="2057400" y="4546600"/>
          <p14:tracePt t="71044" x="2041525" y="4533900"/>
          <p14:tracePt t="71060" x="2032000" y="4524375"/>
          <p14:tracePt t="71077" x="2016125" y="4514850"/>
          <p14:tracePt t="71093" x="2003425" y="4498975"/>
          <p14:tracePt t="71109" x="1990725" y="4470400"/>
          <p14:tracePt t="71125" x="1978025" y="4441825"/>
          <p14:tracePt t="71143" x="1933575" y="4375150"/>
          <p14:tracePt t="71159" x="1920875" y="4337050"/>
          <p14:tracePt t="71176" x="1908175" y="4311650"/>
          <p14:tracePt t="71194" x="1885950" y="4283075"/>
          <p14:tracePt t="71210" x="1876425" y="4273550"/>
          <p14:tracePt t="71226" x="1876425" y="4270375"/>
          <p14:tracePt t="71423" x="1882775" y="4270375"/>
          <p14:tracePt t="71430" x="1901825" y="4276725"/>
          <p14:tracePt t="71444" x="1939925" y="4289425"/>
          <p14:tracePt t="71460" x="1993900" y="4311650"/>
          <p14:tracePt t="71476" x="2051050" y="4330700"/>
          <p14:tracePt t="71493" x="2105025" y="4349750"/>
          <p14:tracePt t="71509" x="2117725" y="4365625"/>
          <p14:tracePt t="71525" x="2127250" y="4368800"/>
          <p14:tracePt t="71542" x="2130425" y="4368800"/>
          <p14:tracePt t="71580" x="2136775" y="4368800"/>
          <p14:tracePt t="71593" x="2152650" y="4375150"/>
          <p14:tracePt t="71610" x="2162175" y="4381500"/>
          <p14:tracePt t="71626" x="2171700" y="4384675"/>
          <p14:tracePt t="71643" x="2174875" y="4384675"/>
          <p14:tracePt t="71958" x="2174875" y="4391025"/>
          <p14:tracePt t="71975" x="2174875" y="4384675"/>
        </p14:tracePtLst>
      </p14:laserTrace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000750" y="0"/>
            <a:ext cx="3143250" cy="32924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  <a:defRPr/>
            </a:pPr>
            <a:r>
              <a:rPr lang="fr-CH" sz="2400" b="0" dirty="0"/>
              <a:t> S/F </a:t>
            </a:r>
            <a:r>
              <a:rPr lang="fr-CH" sz="2400" i="1" dirty="0" err="1">
                <a:solidFill>
                  <a:srgbClr val="FF0000"/>
                </a:solidFill>
              </a:rPr>
              <a:t>Rosoideae</a:t>
            </a:r>
            <a:r>
              <a:rPr lang="fr-CH" sz="2400" b="0" dirty="0"/>
              <a:t>: </a:t>
            </a:r>
          </a:p>
          <a:p>
            <a:pPr algn="just">
              <a:spcBef>
                <a:spcPct val="50000"/>
              </a:spcBef>
              <a:defRPr/>
            </a:pPr>
            <a:r>
              <a:rPr lang="fr-CH" sz="2400" b="0" dirty="0"/>
              <a:t>* </a:t>
            </a:r>
            <a:r>
              <a:rPr lang="fr-FR" sz="2400" b="0" dirty="0"/>
              <a:t>Ovaire </a:t>
            </a:r>
            <a:r>
              <a:rPr lang="fr-FR" sz="2400" dirty="0"/>
              <a:t>infère, </a:t>
            </a:r>
            <a:r>
              <a:rPr lang="fr-CH" sz="24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n C</a:t>
            </a:r>
            <a:r>
              <a:rPr lang="fr-CH" sz="2400" b="0" dirty="0"/>
              <a:t> uniovulés produisant des </a:t>
            </a:r>
            <a:r>
              <a:rPr lang="fr-CH" sz="2400" dirty="0">
                <a:solidFill>
                  <a:srgbClr val="FF0000"/>
                </a:solidFill>
              </a:rPr>
              <a:t>akènes </a:t>
            </a:r>
            <a:r>
              <a:rPr lang="fr-CH" sz="2400" b="0" dirty="0">
                <a:solidFill>
                  <a:srgbClr val="FF0000"/>
                </a:solidFill>
              </a:rPr>
              <a:t>: </a:t>
            </a:r>
            <a:r>
              <a:rPr lang="fr-CH" sz="2400" i="1" dirty="0">
                <a:solidFill>
                  <a:srgbClr val="CC3300"/>
                </a:solidFill>
              </a:rPr>
              <a:t>Rosa</a:t>
            </a:r>
            <a:r>
              <a:rPr lang="fr-CH" sz="2400" b="0" i="1" dirty="0"/>
              <a:t>, </a:t>
            </a:r>
            <a:r>
              <a:rPr lang="fr-CH" sz="2400" dirty="0">
                <a:solidFill>
                  <a:srgbClr val="339933"/>
                </a:solidFill>
              </a:rPr>
              <a:t>dont le faux </a:t>
            </a:r>
            <a:r>
              <a:rPr lang="fr-CH" sz="2400" dirty="0" err="1">
                <a:solidFill>
                  <a:srgbClr val="339933"/>
                </a:solidFill>
              </a:rPr>
              <a:t>fr</a:t>
            </a:r>
            <a:r>
              <a:rPr lang="fr-CH" sz="2400" dirty="0">
                <a:solidFill>
                  <a:srgbClr val="339933"/>
                </a:solidFill>
              </a:rPr>
              <a:t>. est le</a:t>
            </a:r>
            <a:r>
              <a:rPr lang="fr-CH" sz="2400" i="1" dirty="0">
                <a:solidFill>
                  <a:srgbClr val="339933"/>
                </a:solidFill>
              </a:rPr>
              <a:t> </a:t>
            </a:r>
            <a:r>
              <a:rPr lang="fr-CH" sz="2400" u="sng" dirty="0">
                <a:solidFill>
                  <a:srgbClr val="339933"/>
                </a:solidFill>
              </a:rPr>
              <a:t>cynorrhodon</a:t>
            </a:r>
            <a:r>
              <a:rPr lang="fr-CH" sz="2400" dirty="0">
                <a:solidFill>
                  <a:srgbClr val="339933"/>
                </a:solidFill>
              </a:rPr>
              <a:t> renferme n akènes, </a:t>
            </a:r>
            <a:r>
              <a:rPr lang="fr-CH" sz="2400" b="0" dirty="0" err="1">
                <a:solidFill>
                  <a:srgbClr val="0000FF"/>
                </a:solidFill>
              </a:rPr>
              <a:t>récép</a:t>
            </a:r>
            <a:r>
              <a:rPr lang="fr-CH" sz="2400" b="0" dirty="0">
                <a:solidFill>
                  <a:srgbClr val="0000FF"/>
                </a:solidFill>
              </a:rPr>
              <a:t>. floral persistant</a:t>
            </a:r>
            <a:r>
              <a:rPr lang="fr-CH" b="0" dirty="0">
                <a:solidFill>
                  <a:srgbClr val="0000FF"/>
                </a:solidFill>
              </a:rPr>
              <a:t>.</a:t>
            </a:r>
            <a:endParaRPr lang="fr-FR" dirty="0">
              <a:solidFill>
                <a:srgbClr val="339933"/>
              </a:solidFill>
            </a:endParaRPr>
          </a:p>
        </p:txBody>
      </p:sp>
      <p:pic>
        <p:nvPicPr>
          <p:cNvPr id="5939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7" t="4167" r="3847" b="9373"/>
          <a:stretch>
            <a:fillRect/>
          </a:stretch>
        </p:blipFill>
        <p:spPr bwMode="auto">
          <a:xfrm>
            <a:off x="214313" y="0"/>
            <a:ext cx="5143500" cy="657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6" name="Rectangle 5"/>
          <p:cNvSpPr>
            <a:spLocks noChangeArrowheads="1"/>
          </p:cNvSpPr>
          <p:nvPr/>
        </p:nvSpPr>
        <p:spPr bwMode="auto">
          <a:xfrm>
            <a:off x="7072313" y="3429000"/>
            <a:ext cx="2071687" cy="304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FR" altLang="fr-FR" sz="2400" i="1">
                <a:solidFill>
                  <a:srgbClr val="FF0000"/>
                </a:solidFill>
              </a:rPr>
              <a:t>Rosa canina, </a:t>
            </a:r>
            <a:r>
              <a:rPr lang="fr-FR" altLang="fr-FR" sz="2400">
                <a:solidFill>
                  <a:srgbClr val="FF0000"/>
                </a:solidFill>
              </a:rPr>
              <a:t>Eglantier à poils  transformés en épines Fruit  de type cynorrhodon</a:t>
            </a:r>
          </a:p>
          <a:p>
            <a:pPr eaLnBrk="1" hangingPunct="1"/>
            <a:endParaRPr lang="fr-FR" altLang="fr-FR" sz="2400">
              <a:solidFill>
                <a:srgbClr val="FF0000"/>
              </a:solidFill>
            </a:endParaRPr>
          </a:p>
        </p:txBody>
      </p:sp>
      <p:pic>
        <p:nvPicPr>
          <p:cNvPr id="59397" name="Picture 4" descr="RETOUR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00375"/>
            <a:ext cx="1306513" cy="173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8" name="Picture 3" descr="800px-Rosa_canina_6">
            <a:hlinkClick r:id="rId7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32" t="16528" r="21471" b="14600"/>
          <a:stretch>
            <a:fillRect/>
          </a:stretch>
        </p:blipFill>
        <p:spPr bwMode="auto">
          <a:xfrm>
            <a:off x="2143125" y="0"/>
            <a:ext cx="2428875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9" name="Picture 2" descr="Photo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81"/>
          <a:stretch>
            <a:fillRect/>
          </a:stretch>
        </p:blipFill>
        <p:spPr bwMode="auto">
          <a:xfrm>
            <a:off x="5357813" y="3786188"/>
            <a:ext cx="1643062" cy="2519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9400" name="Connecteur droit avec flèche 10"/>
          <p:cNvCxnSpPr>
            <a:cxnSpLocks noChangeShapeType="1"/>
          </p:cNvCxnSpPr>
          <p:nvPr/>
        </p:nvCxnSpPr>
        <p:spPr bwMode="auto">
          <a:xfrm rot="10800000">
            <a:off x="6429375" y="5357813"/>
            <a:ext cx="714375" cy="214312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4648"/>
    </mc:Choice>
    <mc:Fallback>
      <p:transition spd="slow" advTm="346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968" x="2193925" y="4384675"/>
          <p14:tracePt t="1974" x="2212975" y="4381500"/>
          <p14:tracePt t="1981" x="2238375" y="4375150"/>
          <p14:tracePt t="1994" x="2295525" y="4346575"/>
          <p14:tracePt t="2011" x="2365375" y="4298950"/>
          <p14:tracePt t="2027" x="2438400" y="4225925"/>
          <p14:tracePt t="2044" x="2587625" y="4095750"/>
          <p14:tracePt t="2076" x="2797175" y="3921125"/>
          <p14:tracePt t="2110" x="2974975" y="3743325"/>
          <p14:tracePt t="2127" x="3025775" y="3679825"/>
          <p14:tracePt t="2144" x="3098800" y="3600450"/>
          <p14:tracePt t="2160" x="3146425" y="3530600"/>
          <p14:tracePt t="2177" x="3175000" y="3473450"/>
          <p14:tracePt t="2194" x="3187700" y="3409950"/>
          <p14:tracePt t="2210" x="3187700" y="3365500"/>
          <p14:tracePt t="2227" x="3184525" y="3336925"/>
          <p14:tracePt t="2244" x="3165475" y="3295650"/>
          <p14:tracePt t="2261" x="3136900" y="3282950"/>
          <p14:tracePt t="2276" x="3111500" y="3263900"/>
          <p14:tracePt t="2294" x="3041650" y="3222625"/>
          <p14:tracePt t="2310" x="2965450" y="3184525"/>
          <p14:tracePt t="2327" x="2851150" y="3121025"/>
          <p14:tracePt t="2343" x="2762250" y="3089275"/>
          <p14:tracePt t="2360" x="2622550" y="3016250"/>
          <p14:tracePt t="2376" x="2511425" y="2965450"/>
          <p14:tracePt t="2393" x="2400300" y="2930525"/>
          <p14:tracePt t="2410" x="2273300" y="2873375"/>
          <p14:tracePt t="2427" x="2184400" y="2851150"/>
          <p14:tracePt t="2443" x="2098675" y="2825750"/>
          <p14:tracePt t="2460" x="1978025" y="2803525"/>
          <p14:tracePt t="2477" x="1927225" y="2797175"/>
          <p14:tracePt t="2839" x="1984375" y="2800350"/>
          <p14:tracePt t="2845" x="2063750" y="2800350"/>
          <p14:tracePt t="2860" x="2257425" y="2794000"/>
          <p14:tracePt t="2876" x="2543175" y="2730500"/>
          <p14:tracePt t="2894" x="2905125" y="2609850"/>
          <p14:tracePt t="2928" x="3749675" y="2355850"/>
          <p14:tracePt t="2961" x="4244975" y="2270125"/>
          <p14:tracePt t="2978" x="4362450" y="2260600"/>
          <p14:tracePt t="2994" x="4479925" y="2260600"/>
          <p14:tracePt t="3010" x="4540250" y="2260600"/>
          <p14:tracePt t="3027" x="4591050" y="2260600"/>
          <p14:tracePt t="3045" x="4619625" y="2260600"/>
          <p14:tracePt t="3061" x="4632325" y="2260600"/>
          <p14:tracePt t="3095" x="4632325" y="2257425"/>
          <p14:tracePt t="3109" x="4625975" y="2244725"/>
          <p14:tracePt t="3126" x="4616450" y="2244725"/>
          <p14:tracePt t="3143" x="4606925" y="2244725"/>
          <p14:tracePt t="3161" x="4591050" y="2244725"/>
          <p14:tracePt t="3177" x="4575175" y="2244725"/>
          <p14:tracePt t="3195" x="4562475" y="2244725"/>
          <p14:tracePt t="3211" x="4552950" y="2244725"/>
          <p14:tracePt t="3227" x="4543425" y="2244725"/>
          <p14:tracePt t="3245" x="4508500" y="2254250"/>
          <p14:tracePt t="3260" x="4486275" y="2260600"/>
          <p14:tracePt t="3276" x="4448175" y="2273300"/>
          <p14:tracePt t="3293" x="4410075" y="2286000"/>
          <p14:tracePt t="3310" x="4346575" y="2305050"/>
          <p14:tracePt t="3327" x="4298950" y="2324100"/>
          <p14:tracePt t="3343" x="4254500" y="2336800"/>
          <p14:tracePt t="3346" x="4225925" y="2352675"/>
          <p14:tracePt t="3360" x="4178300" y="2387600"/>
          <p14:tracePt t="3377" x="4114800" y="2406650"/>
          <p14:tracePt t="3393" x="4086225" y="2413000"/>
          <p14:tracePt t="5161" x="4095750" y="2397125"/>
          <p14:tracePt t="5168" x="4111625" y="2371725"/>
          <p14:tracePt t="5176" x="4124325" y="2343150"/>
          <p14:tracePt t="5193" x="4156075" y="2305050"/>
          <p14:tracePt t="5209" x="4235450" y="2193925"/>
          <p14:tracePt t="5226" x="4286250" y="2092325"/>
          <p14:tracePt t="5260" x="4400550" y="1882775"/>
          <p14:tracePt t="5293" x="4435475" y="1752600"/>
          <p14:tracePt t="5310" x="4460875" y="1670050"/>
          <p14:tracePt t="5327" x="4473575" y="1625600"/>
          <p14:tracePt t="5343" x="4486275" y="1587500"/>
          <p14:tracePt t="5359" x="4492625" y="1552575"/>
          <p14:tracePt t="5376" x="4492625" y="1524000"/>
          <p14:tracePt t="5393" x="4492625" y="1501775"/>
          <p14:tracePt t="5410" x="4492625" y="1470025"/>
          <p14:tracePt t="5427" x="4492625" y="1454150"/>
          <p14:tracePt t="5443" x="4492625" y="1438275"/>
          <p14:tracePt t="5460" x="4492625" y="1416050"/>
          <p14:tracePt t="5477" x="4492625" y="1397000"/>
          <p14:tracePt t="5493" x="4492625" y="1365250"/>
          <p14:tracePt t="5509" x="4492625" y="1333500"/>
          <p14:tracePt t="5526" x="4492625" y="1304925"/>
          <p14:tracePt t="5543" x="4492625" y="1282700"/>
          <p14:tracePt t="5561" x="4486275" y="1241425"/>
          <p14:tracePt t="5577" x="4473575" y="1225550"/>
          <p14:tracePt t="5594" x="4454525" y="1193800"/>
          <p14:tracePt t="5610" x="4438650" y="1158875"/>
          <p14:tracePt t="5627" x="4413250" y="1120775"/>
          <p14:tracePt t="5643" x="4381500" y="1082675"/>
          <p14:tracePt t="5659" x="4346575" y="1000125"/>
          <p14:tracePt t="5676" x="4311650" y="949325"/>
          <p14:tracePt t="5693" x="4292600" y="904875"/>
          <p14:tracePt t="5710" x="4248150" y="854075"/>
          <p14:tracePt t="5727" x="4222750" y="822325"/>
          <p14:tracePt t="5743" x="4191000" y="790575"/>
          <p14:tracePt t="5760" x="4146550" y="752475"/>
          <p14:tracePt t="5777" x="4108450" y="720725"/>
          <p14:tracePt t="5793" x="4060825" y="692150"/>
          <p14:tracePt t="5809" x="4000500" y="647700"/>
          <p14:tracePt t="5826" x="3978275" y="628650"/>
          <p14:tracePt t="5843" x="3937000" y="603250"/>
          <p14:tracePt t="5860" x="3879850" y="584200"/>
          <p14:tracePt t="5877" x="3844925" y="571500"/>
          <p14:tracePt t="5893" x="3797300" y="558800"/>
          <p14:tracePt t="5897" x="3778250" y="552450"/>
          <p14:tracePt t="5910" x="3733800" y="533400"/>
          <p14:tracePt t="5927" x="3711575" y="533400"/>
          <p14:tracePt t="5943" x="3683000" y="533400"/>
          <p14:tracePt t="5960" x="3641725" y="527050"/>
          <p14:tracePt t="5977" x="3619500" y="527050"/>
          <p14:tracePt t="5994" x="3597275" y="527050"/>
          <p14:tracePt t="6010" x="3565525" y="527050"/>
          <p14:tracePt t="6027" x="3549650" y="527050"/>
          <p14:tracePt t="6043" x="3521075" y="527050"/>
          <p14:tracePt t="6059" x="3486150" y="527050"/>
          <p14:tracePt t="6076" x="3457575" y="520700"/>
          <p14:tracePt t="6093" x="3441700" y="514350"/>
          <p14:tracePt t="6110" x="3400425" y="501650"/>
          <p14:tracePt t="6126" x="3378200" y="498475"/>
          <p14:tracePt t="6143" x="3346450" y="479425"/>
          <p14:tracePt t="6160" x="3282950" y="466725"/>
          <p14:tracePt t="6177" x="3219450" y="450850"/>
          <p14:tracePt t="6193" x="3159125" y="450850"/>
          <p14:tracePt t="6209" x="3063875" y="450850"/>
          <p14:tracePt t="6226" x="3003550" y="450850"/>
          <p14:tracePt t="6243" x="2946400" y="450850"/>
          <p14:tracePt t="6260" x="2847975" y="457200"/>
          <p14:tracePt t="6276" x="2762250" y="469900"/>
          <p14:tracePt t="6293" x="2698750" y="492125"/>
          <p14:tracePt t="6310" x="2622550" y="520700"/>
          <p14:tracePt t="6326" x="2584450" y="546100"/>
          <p14:tracePt t="6343" x="2559050" y="577850"/>
          <p14:tracePt t="6359" x="2505075" y="638175"/>
          <p14:tracePt t="6376" x="2470150" y="685800"/>
          <p14:tracePt t="6393" x="2435225" y="733425"/>
          <p14:tracePt t="6395" x="2422525" y="752475"/>
          <p14:tracePt t="6409" x="2384425" y="809625"/>
          <p14:tracePt t="6426" x="2371725" y="876300"/>
          <p14:tracePt t="6443" x="2359025" y="939800"/>
          <p14:tracePt t="6459" x="2336800" y="1028700"/>
          <p14:tracePt t="6476" x="2317750" y="1085850"/>
          <p14:tracePt t="6493" x="2305050" y="1130300"/>
          <p14:tracePt t="6510" x="2282825" y="1219200"/>
          <p14:tracePt t="6527" x="2270125" y="1282700"/>
          <p14:tracePt t="6544" x="2260600" y="1336675"/>
          <p14:tracePt t="6560" x="2247900" y="1409700"/>
          <p14:tracePt t="6577" x="2235200" y="1441450"/>
          <p14:tracePt t="6593" x="2235200" y="1476375"/>
          <p14:tracePt t="6611" x="2228850" y="1539875"/>
          <p14:tracePt t="6626" x="2228850" y="1584325"/>
          <p14:tracePt t="6643" x="2228850" y="1619250"/>
          <p14:tracePt t="6660" x="2228850" y="1689100"/>
          <p14:tracePt t="6676" x="2228850" y="1733550"/>
          <p14:tracePt t="6694" x="2228850" y="1778000"/>
          <p14:tracePt t="6710" x="2244725" y="1851025"/>
          <p14:tracePt t="6726" x="2263775" y="1895475"/>
          <p14:tracePt t="6743" x="2276475" y="1933575"/>
          <p14:tracePt t="6759" x="2295525" y="1981200"/>
          <p14:tracePt t="6776" x="2324100" y="2022475"/>
          <p14:tracePt t="6793" x="2346325" y="2047875"/>
          <p14:tracePt t="6810" x="2390775" y="2092325"/>
          <p14:tracePt t="6827" x="2409825" y="2114550"/>
          <p14:tracePt t="6844" x="2428875" y="2139950"/>
          <p14:tracePt t="6860" x="2451100" y="2168525"/>
          <p14:tracePt t="6876" x="2460625" y="2178050"/>
          <p14:tracePt t="6893" x="2470150" y="2187575"/>
          <p14:tracePt t="6895" x="2473325" y="2190750"/>
          <p14:tracePt t="6909" x="2486025" y="2206625"/>
          <p14:tracePt t="6926" x="2501900" y="2216150"/>
          <p14:tracePt t="6943" x="2517775" y="2228850"/>
          <p14:tracePt t="6960" x="2559050" y="2244725"/>
          <p14:tracePt t="6977" x="2581275" y="2263775"/>
          <p14:tracePt t="6993" x="2619375" y="2270125"/>
          <p14:tracePt t="7010" x="2660650" y="2270125"/>
          <p14:tracePt t="7026" x="2689225" y="2270125"/>
          <p14:tracePt t="7043" x="2705100" y="2270125"/>
          <p14:tracePt t="7059" x="2730500" y="2270125"/>
          <p14:tracePt t="7077" x="2746375" y="2276475"/>
          <p14:tracePt t="7093" x="2755900" y="2279650"/>
          <p14:tracePt t="7110" x="2771775" y="2289175"/>
          <p14:tracePt t="7127" x="2784475" y="2289175"/>
          <p14:tracePt t="7143" x="2790825" y="2289175"/>
          <p14:tracePt t="7204" x="2790825" y="2295525"/>
          <p14:tracePt t="7240" x="2790825" y="2298700"/>
          <p14:tracePt t="7261" x="2790825" y="2311400"/>
          <p14:tracePt t="7275" x="2794000" y="2314575"/>
          <p14:tracePt t="7282" x="2800350" y="2314575"/>
          <p14:tracePt t="7293" x="2806700" y="2320925"/>
          <p14:tracePt t="7309" x="2819400" y="2324100"/>
          <p14:tracePt t="7326" x="2841625" y="2330450"/>
          <p14:tracePt t="7342" x="2873375" y="2336800"/>
          <p14:tracePt t="7360" x="2933700" y="2336800"/>
          <p14:tracePt t="7376" x="2987675" y="2343150"/>
          <p14:tracePt t="7393" x="3032125" y="2343150"/>
          <p14:tracePt t="7410" x="3101975" y="2343150"/>
          <p14:tracePt t="7426" x="3152775" y="2343150"/>
          <p14:tracePt t="7443" x="3190875" y="2339975"/>
          <p14:tracePt t="7459" x="3244850" y="2333625"/>
          <p14:tracePt t="7476" x="3276600" y="2320925"/>
          <p14:tracePt t="7493" x="3286125" y="2320925"/>
          <p14:tracePt t="7510" x="3302000" y="2320925"/>
          <p14:tracePt t="7526" x="3305175" y="2320925"/>
          <p14:tracePt t="8440" x="3343275" y="2314575"/>
          <p14:tracePt t="8447" x="3390900" y="2308225"/>
          <p14:tracePt t="8460" x="3492500" y="2273300"/>
          <p14:tracePt t="8476" x="3603625" y="2222500"/>
          <p14:tracePt t="8493" x="3736975" y="2168525"/>
          <p14:tracePt t="8510" x="3911600" y="2082800"/>
          <p14:tracePt t="8527" x="4025900" y="2003425"/>
          <p14:tracePt t="8560" x="4264025" y="1825625"/>
          <p14:tracePt t="8593" x="4352925" y="1714500"/>
          <p14:tracePt t="8611" x="4391025" y="1647825"/>
          <p14:tracePt t="8626" x="4406900" y="1603375"/>
          <p14:tracePt t="8643" x="4406900" y="1558925"/>
          <p14:tracePt t="8661" x="4387850" y="1485900"/>
          <p14:tracePt t="8677" x="4356100" y="1438275"/>
          <p14:tracePt t="8693" x="4330700" y="1400175"/>
          <p14:tracePt t="8710" x="4286250" y="1362075"/>
          <p14:tracePt t="8726" x="4260850" y="1336675"/>
          <p14:tracePt t="8743" x="4232275" y="1327150"/>
          <p14:tracePt t="8760" x="4187825" y="1308100"/>
          <p14:tracePt t="8777" x="4178300" y="1301750"/>
          <p14:tracePt t="8794" x="4168775" y="1298575"/>
          <p14:tracePt t="8810" x="4152900" y="1298575"/>
          <p14:tracePt t="8827" x="4140200" y="1298575"/>
          <p14:tracePt t="8843" x="4130675" y="1298575"/>
          <p14:tracePt t="8860" x="4095750" y="1279525"/>
          <p14:tracePt t="8876" x="4057650" y="1266825"/>
          <p14:tracePt t="8893" x="3990975" y="1244600"/>
          <p14:tracePt t="8910" x="3851275" y="1171575"/>
          <p14:tracePt t="8927" x="3759200" y="1101725"/>
          <p14:tracePt t="8943" x="3644900" y="1022350"/>
          <p14:tracePt t="8947" x="3571875" y="987425"/>
          <p14:tracePt t="8960" x="3457575" y="917575"/>
          <p14:tracePt t="8976" x="3378200" y="869950"/>
          <p14:tracePt t="8992" x="3263900" y="806450"/>
          <p14:tracePt t="9010" x="3111500" y="723900"/>
          <p14:tracePt t="9026" x="3032125" y="682625"/>
          <p14:tracePt t="9043" x="2978150" y="669925"/>
          <p14:tracePt t="9060" x="2936875" y="663575"/>
          <p14:tracePt t="9076" x="2927350" y="663575"/>
          <p14:tracePt t="9093" x="2917825" y="663575"/>
          <p14:tracePt t="9110" x="2895600" y="663575"/>
          <p14:tracePt t="9126" x="2886075" y="663575"/>
          <p14:tracePt t="9142" x="2882900" y="663575"/>
          <p14:tracePt t="9196" x="2889250" y="663575"/>
          <p14:tracePt t="9203" x="2905125" y="663575"/>
          <p14:tracePt t="9210" x="2914650" y="663575"/>
          <p14:tracePt t="9226" x="2952750" y="650875"/>
          <p14:tracePt t="9243" x="3006725" y="638175"/>
          <p14:tracePt t="9260" x="3073400" y="612775"/>
          <p14:tracePt t="9276" x="3101975" y="600075"/>
          <p14:tracePt t="9292" x="3111500" y="590550"/>
          <p14:tracePt t="9309" x="3121025" y="581025"/>
          <p14:tracePt t="9326" x="3133725" y="558800"/>
          <p14:tracePt t="9361" x="3133725" y="555625"/>
          <p14:tracePt t="9383" x="3133725" y="549275"/>
          <p14:tracePt t="9449" x="3133725" y="546100"/>
          <p14:tracePt t="9470" x="3133725" y="539750"/>
          <p14:tracePt t="9476" x="3133725" y="536575"/>
          <p14:tracePt t="9493" x="3133725" y="530225"/>
          <p14:tracePt t="9510" x="3133725" y="514350"/>
          <p14:tracePt t="9527" x="3133725" y="511175"/>
          <p14:tracePt t="9633" x="3136900" y="511175"/>
          <p14:tracePt t="9640" x="3143250" y="511175"/>
          <p14:tracePt t="9647" x="3152775" y="511175"/>
          <p14:tracePt t="9660" x="3168650" y="511175"/>
          <p14:tracePt t="9676" x="3197225" y="511175"/>
          <p14:tracePt t="9692" x="3248025" y="514350"/>
          <p14:tracePt t="9710" x="3375025" y="552450"/>
          <p14:tracePt t="9726" x="3451225" y="584200"/>
          <p14:tracePt t="9743" x="3540125" y="625475"/>
          <p14:tracePt t="9761" x="3667125" y="663575"/>
          <p14:tracePt t="9776" x="3711575" y="682625"/>
          <p14:tracePt t="9793" x="3749675" y="695325"/>
          <p14:tracePt t="9810" x="3784600" y="714375"/>
          <p14:tracePt t="9826" x="3803650" y="723900"/>
          <p14:tracePt t="9842" x="3813175" y="723900"/>
          <p14:tracePt t="9859" x="3822700" y="723900"/>
          <p14:tracePt t="9876" x="3838575" y="723900"/>
          <p14:tracePt t="9982" x="3838575" y="730250"/>
          <p14:tracePt t="9989" x="3838575" y="739775"/>
          <p14:tracePt t="9996" x="3838575" y="746125"/>
          <p14:tracePt t="10009" x="3838575" y="749300"/>
          <p14:tracePt t="10026" x="3848100" y="765175"/>
          <p14:tracePt t="10043" x="3857625" y="774700"/>
          <p14:tracePt t="10060" x="3873500" y="822325"/>
          <p14:tracePt t="10076" x="3895725" y="885825"/>
          <p14:tracePt t="10093" x="3917950" y="971550"/>
          <p14:tracePt t="10110" x="3940175" y="1073150"/>
          <p14:tracePt t="10126" x="3952875" y="1136650"/>
          <p14:tracePt t="10142" x="3975100" y="1200150"/>
          <p14:tracePt t="10160" x="3990975" y="1301750"/>
          <p14:tracePt t="10177" x="3990975" y="1346200"/>
          <p14:tracePt t="10193" x="3990975" y="1387475"/>
          <p14:tracePt t="10210" x="3990975" y="1428750"/>
          <p14:tracePt t="10226" x="3990975" y="1450975"/>
          <p14:tracePt t="10243" x="3990975" y="1466850"/>
          <p14:tracePt t="10260" x="3990975" y="1485900"/>
          <p14:tracePt t="10276" x="3990975" y="1495425"/>
          <p14:tracePt t="10292" x="3987800" y="1504950"/>
          <p14:tracePt t="10309" x="3978275" y="1511300"/>
          <p14:tracePt t="10326" x="3959225" y="1511300"/>
          <p14:tracePt t="10342" x="3949700" y="1511300"/>
          <p14:tracePt t="10360" x="3933825" y="1511300"/>
          <p14:tracePt t="10376" x="3917950" y="1511300"/>
          <p14:tracePt t="10393" x="3908425" y="1511300"/>
          <p14:tracePt t="10410" x="3895725" y="1511300"/>
          <p14:tracePt t="10426" x="3879850" y="1517650"/>
          <p14:tracePt t="10443" x="3848100" y="1533525"/>
          <p14:tracePt t="10461" x="3784600" y="1555750"/>
          <p14:tracePt t="10476" x="3740150" y="1568450"/>
          <p14:tracePt t="10493" x="3698875" y="1600200"/>
          <p14:tracePt t="10510" x="3632200" y="1638300"/>
          <p14:tracePt t="10526" x="3584575" y="1682750"/>
          <p14:tracePt t="10542" x="3536950" y="1708150"/>
          <p14:tracePt t="10560" x="3498850" y="1752600"/>
          <p14:tracePt t="10576" x="3470275" y="1771650"/>
          <p14:tracePt t="10593" x="3451225" y="1781175"/>
          <p14:tracePt t="10611" x="3438525" y="1803400"/>
          <p14:tracePt t="10626" x="3429000" y="1812925"/>
          <p14:tracePt t="10643" x="3416300" y="1812925"/>
          <p14:tracePt t="10660" x="3403600" y="1812925"/>
          <p14:tracePt t="10675" x="3394075" y="1812925"/>
          <p14:tracePt t="10692" x="3378200" y="1812925"/>
          <p14:tracePt t="10710" x="3368675" y="1812925"/>
          <p14:tracePt t="10726" x="3359150" y="1812925"/>
          <p14:tracePt t="10743" x="3349625" y="1812925"/>
          <p14:tracePt t="10761" x="3327400" y="1809750"/>
          <p14:tracePt t="10776" x="3311525" y="1793875"/>
          <p14:tracePt t="10792" x="3270250" y="1746250"/>
          <p14:tracePt t="10810" x="3171825" y="1622425"/>
          <p14:tracePt t="10826" x="3095625" y="1536700"/>
          <p14:tracePt t="10842" x="3025775" y="1425575"/>
          <p14:tracePt t="10860" x="2901950" y="1247775"/>
          <p14:tracePt t="10876" x="2854325" y="1165225"/>
          <p14:tracePt t="10893" x="2809875" y="1123950"/>
          <p14:tracePt t="10910" x="2765425" y="1079500"/>
          <p14:tracePt t="10926" x="2743200" y="1069975"/>
          <p14:tracePt t="10943" x="2727325" y="1050925"/>
          <p14:tracePt t="10959" x="2708275" y="1041400"/>
          <p14:tracePt t="10976" x="2695575" y="1025525"/>
          <p14:tracePt t="10993" x="2695575" y="1016000"/>
          <p14:tracePt t="11011" x="2695575" y="990600"/>
          <p14:tracePt t="11026" x="2695575" y="974725"/>
          <p14:tracePt t="11043" x="2695575" y="965200"/>
          <p14:tracePt t="11060" x="2695575" y="939800"/>
          <p14:tracePt t="11076" x="2686050" y="930275"/>
          <p14:tracePt t="11092" x="2679700" y="920750"/>
          <p14:tracePt t="11110" x="2657475" y="892175"/>
          <p14:tracePt t="11126" x="2647950" y="882650"/>
          <p14:tracePt t="11143" x="2638425" y="866775"/>
          <p14:tracePt t="11160" x="2622550" y="850900"/>
          <p14:tracePt t="11176" x="2606675" y="835025"/>
          <p14:tracePt t="11193" x="2603500" y="825500"/>
          <p14:tracePt t="11210" x="2597150" y="812800"/>
          <p14:tracePt t="11226" x="2593975" y="806450"/>
          <p14:tracePt t="13577" x="2727325" y="866775"/>
          <p14:tracePt t="13584" x="2886075" y="965200"/>
          <p14:tracePt t="13592" x="3095625" y="1104900"/>
          <p14:tracePt t="13614" x="3695700" y="1473200"/>
          <p14:tracePt t="13633" x="4368800" y="1917700"/>
          <p14:tracePt t="13661" x="5324475" y="2454275"/>
          <p14:tracePt t="13694" x="6400800" y="2974975"/>
          <p14:tracePt t="13711" x="7267575" y="3355975"/>
          <p14:tracePt t="13728" x="7797800" y="3575050"/>
          <p14:tracePt t="13744" x="8178800" y="3702050"/>
          <p14:tracePt t="13761" x="8629650" y="3835400"/>
          <p14:tracePt t="13778" x="8804275" y="3898900"/>
          <p14:tracePt t="13793" x="8972550" y="3956050"/>
          <p14:tracePt t="13809" x="9105900" y="4016375"/>
          <p14:tracePt t="13956" x="9105900" y="4076700"/>
          <p14:tracePt t="13963" x="9058275" y="4070350"/>
          <p14:tracePt t="13976" x="8918575" y="4051300"/>
          <p14:tracePt t="13993" x="8753475" y="4025900"/>
          <p14:tracePt t="14009" x="8626475" y="4006850"/>
          <p14:tracePt t="14026" x="8429625" y="3990975"/>
          <p14:tracePt t="14042" x="8312150" y="3990975"/>
          <p14:tracePt t="14059" x="8229600" y="3981450"/>
          <p14:tracePt t="14076" x="8108950" y="3968750"/>
          <p14:tracePt t="14092" x="8032750" y="3946525"/>
          <p14:tracePt t="14109" x="7956550" y="3930650"/>
          <p14:tracePt t="14125" x="7867650" y="3908425"/>
          <p14:tracePt t="14142" x="7797800" y="3870325"/>
          <p14:tracePt t="14159" x="7747000" y="3857625"/>
          <p14:tracePt t="14176" x="7673975" y="3825875"/>
          <p14:tracePt t="14192" x="7616825" y="3797300"/>
          <p14:tracePt t="14209" x="7569200" y="3768725"/>
          <p14:tracePt t="14225" x="7505700" y="3749675"/>
          <p14:tracePt t="14242" x="7458075" y="3724275"/>
          <p14:tracePt t="14259" x="7413625" y="3711575"/>
          <p14:tracePt t="14276" x="7378700" y="3698875"/>
          <p14:tracePt t="14292" x="7369175" y="3698875"/>
          <p14:tracePt t="14309" x="7353300" y="3698875"/>
          <p14:tracePt t="14326" x="7350125" y="3698875"/>
          <p14:tracePt t="14343" x="7356475" y="3698875"/>
          <p14:tracePt t="14360" x="7404100" y="3698875"/>
          <p14:tracePt t="14376" x="7524750" y="3717925"/>
          <p14:tracePt t="14392" x="7597775" y="3724275"/>
          <p14:tracePt t="14409" x="7661275" y="3730625"/>
          <p14:tracePt t="14426" x="7800975" y="3730625"/>
          <p14:tracePt t="14442" x="7915275" y="3730625"/>
          <p14:tracePt t="14459" x="8010525" y="3736975"/>
          <p14:tracePt t="14476" x="8185150" y="3756025"/>
          <p14:tracePt t="14493" x="8277225" y="3756025"/>
          <p14:tracePt t="14509" x="8340725" y="3756025"/>
          <p14:tracePt t="14526" x="8388350" y="3756025"/>
          <p14:tracePt t="14543" x="8404225" y="3756025"/>
          <p14:tracePt t="14559" x="8416925" y="3756025"/>
          <p14:tracePt t="14561" x="8423275" y="3756025"/>
          <p14:tracePt t="14812" x="8385175" y="3775075"/>
          <p14:tracePt t="14826" x="8296275" y="3825875"/>
          <p14:tracePt t="14842" x="8216900" y="3854450"/>
          <p14:tracePt t="14876" x="8045450" y="3924300"/>
          <p14:tracePt t="14910" x="7877175" y="3956050"/>
          <p14:tracePt t="14926" x="7769225" y="3956050"/>
          <p14:tracePt t="14943" x="7718425" y="3956050"/>
          <p14:tracePt t="14959" x="7683500" y="3956050"/>
          <p14:tracePt t="14975" x="7642225" y="3956050"/>
          <p14:tracePt t="14992" x="7620000" y="3956050"/>
          <p14:tracePt t="15008" x="7591425" y="3956050"/>
          <p14:tracePt t="15026" x="7543800" y="3952875"/>
          <p14:tracePt t="15042" x="7512050" y="3952875"/>
          <p14:tracePt t="15059" x="7477125" y="3952875"/>
          <p14:tracePt t="15076" x="7445375" y="3952875"/>
          <p14:tracePt t="15093" x="7419975" y="3952875"/>
          <p14:tracePt t="15109" x="7410450" y="3952875"/>
          <p14:tracePt t="15126" x="7397750" y="3952875"/>
          <p14:tracePt t="15142" x="7375525" y="3959225"/>
          <p14:tracePt t="15159" x="7350125" y="3971925"/>
          <p14:tracePt t="15176" x="7308850" y="3987800"/>
          <p14:tracePt t="15192" x="7286625" y="4006850"/>
          <p14:tracePt t="15210" x="7273925" y="4016375"/>
          <p14:tracePt t="15226" x="7254875" y="4032250"/>
          <p14:tracePt t="15243" x="7245350" y="4041775"/>
          <p14:tracePt t="15259" x="7235825" y="4057650"/>
          <p14:tracePt t="15276" x="7235825" y="4060825"/>
          <p14:tracePt t="15309" x="7235825" y="4067175"/>
          <p14:tracePt t="15327" x="7242175" y="4067175"/>
          <p14:tracePt t="15343" x="7251700" y="4067175"/>
          <p14:tracePt t="15359" x="7280275" y="4067175"/>
          <p14:tracePt t="15376" x="7340600" y="4067175"/>
          <p14:tracePt t="15392" x="7394575" y="4067175"/>
          <p14:tracePt t="15409" x="7435850" y="4067175"/>
          <p14:tracePt t="15426" x="7499350" y="4067175"/>
          <p14:tracePt t="15442" x="7543800" y="4064000"/>
          <p14:tracePt t="15459" x="7588250" y="4057650"/>
          <p14:tracePt t="15476" x="7661275" y="4044950"/>
          <p14:tracePt t="15493" x="7721600" y="4038600"/>
          <p14:tracePt t="15509" x="7766050" y="4032250"/>
          <p14:tracePt t="15526" x="7829550" y="4032250"/>
          <p14:tracePt t="15542" x="7864475" y="4032250"/>
          <p14:tracePt t="15558" x="7886700" y="4032250"/>
          <p14:tracePt t="15576" x="7915275" y="4032250"/>
          <p14:tracePt t="15592" x="7924800" y="4032250"/>
          <p14:tracePt t="15609" x="7934325" y="4032250"/>
          <p14:tracePt t="15626" x="7953375" y="4032250"/>
          <p14:tracePt t="15643" x="7962900" y="4032250"/>
          <p14:tracePt t="15659" x="7972425" y="4032250"/>
          <p14:tracePt t="15676" x="7988300" y="4032250"/>
          <p14:tracePt t="15692" x="8004175" y="4032250"/>
          <p14:tracePt t="15709" x="8013700" y="4032250"/>
          <p14:tracePt t="15726" x="8023225" y="4032250"/>
          <p14:tracePt t="15778" x="8023225" y="4038600"/>
          <p14:tracePt t="15792" x="8023225" y="4048125"/>
          <p14:tracePt t="15805" x="8020050" y="4054475"/>
          <p14:tracePt t="15813" x="8016875" y="4057650"/>
          <p14:tracePt t="15825" x="8007350" y="4064000"/>
          <p14:tracePt t="15842" x="7985125" y="4073525"/>
          <p14:tracePt t="15859" x="7959725" y="4086225"/>
          <p14:tracePt t="15876" x="7880350" y="4114800"/>
          <p14:tracePt t="15892" x="7816850" y="4127500"/>
          <p14:tracePt t="15909" x="7753350" y="4140200"/>
          <p14:tracePt t="15927" x="7677150" y="4162425"/>
          <p14:tracePt t="15943" x="7632700" y="4162425"/>
          <p14:tracePt t="15959" x="7588250" y="4162425"/>
          <p14:tracePt t="15975" x="7550150" y="4162425"/>
          <p14:tracePt t="15992" x="7518400" y="4162425"/>
          <p14:tracePt t="16008" x="7496175" y="4162425"/>
          <p14:tracePt t="16026" x="7470775" y="4162425"/>
          <p14:tracePt t="16042" x="7461250" y="4162425"/>
          <p14:tracePt t="16059" x="7451725" y="4162425"/>
          <p14:tracePt t="16076" x="7442200" y="4162425"/>
          <p14:tracePt t="16134" x="7448550" y="4162425"/>
          <p14:tracePt t="16140" x="7451725" y="4162425"/>
          <p14:tracePt t="16148" x="7458075" y="4162425"/>
          <p14:tracePt t="16158" x="7464425" y="4162425"/>
          <p14:tracePt t="16176" x="7483475" y="4162425"/>
          <p14:tracePt t="16193" x="7493000" y="4162425"/>
          <p14:tracePt t="16209" x="7502525" y="4162425"/>
          <p14:tracePt t="16226" x="7518400" y="4162425"/>
          <p14:tracePt t="16242" x="7534275" y="4159250"/>
          <p14:tracePt t="16258" x="7543800" y="4152900"/>
          <p14:tracePt t="16276" x="7591425" y="4143375"/>
          <p14:tracePt t="16292" x="7626350" y="4137025"/>
          <p14:tracePt t="16309" x="7670800" y="4137025"/>
          <p14:tracePt t="16326" x="7734300" y="4137025"/>
          <p14:tracePt t="16343" x="7762875" y="4137025"/>
          <p14:tracePt t="16360" x="7791450" y="4137025"/>
          <p14:tracePt t="16376" x="7839075" y="4137025"/>
          <p14:tracePt t="16392" x="7870825" y="4137025"/>
          <p14:tracePt t="16408" x="7915275" y="4140200"/>
          <p14:tracePt t="16426" x="7991475" y="4146550"/>
          <p14:tracePt t="16441" x="8035925" y="4146550"/>
          <p14:tracePt t="16459" x="8074025" y="4146550"/>
          <p14:tracePt t="16476" x="8112125" y="4146550"/>
          <p14:tracePt t="16493" x="8124825" y="4146550"/>
          <p14:tracePt t="16509" x="8134350" y="4146550"/>
          <p14:tracePt t="16526" x="8153400" y="4146550"/>
          <p14:tracePt t="17328" x="8124825" y="4159250"/>
          <p14:tracePt t="17335" x="8064500" y="4175125"/>
          <p14:tracePt t="17343" x="8013700" y="4200525"/>
          <p14:tracePt t="17359" x="7902575" y="4264025"/>
          <p14:tracePt t="17375" x="7810500" y="4321175"/>
          <p14:tracePt t="17392" x="7708900" y="4397375"/>
          <p14:tracePt t="17408" x="7629525" y="4445000"/>
          <p14:tracePt t="17442" x="7496175" y="4568825"/>
          <p14:tracePt t="17476" x="7404100" y="4695825"/>
          <p14:tracePt t="17493" x="7372350" y="4721225"/>
          <p14:tracePt t="17509" x="7346950" y="4752975"/>
          <p14:tracePt t="17526" x="7289800" y="4791075"/>
          <p14:tracePt t="17542" x="7242175" y="4826000"/>
          <p14:tracePt t="17558" x="7204075" y="4845050"/>
          <p14:tracePt t="17575" x="7165975" y="4857750"/>
          <p14:tracePt t="17592" x="7131050" y="4857750"/>
          <p14:tracePt t="17608" x="7102475" y="4857750"/>
          <p14:tracePt t="17626" x="7077075" y="4854575"/>
          <p14:tracePt t="17642" x="7045325" y="4835525"/>
          <p14:tracePt t="17659" x="7026275" y="4797425"/>
          <p14:tracePt t="17676" x="6985000" y="4724400"/>
          <p14:tracePt t="17692" x="6972300" y="4670425"/>
          <p14:tracePt t="17708" x="6959600" y="4638675"/>
          <p14:tracePt t="17726" x="6934200" y="4591050"/>
          <p14:tracePt t="17742" x="6924675" y="4565650"/>
          <p14:tracePt t="17759" x="6918325" y="4530725"/>
          <p14:tracePt t="17776" x="6905625" y="4457700"/>
          <p14:tracePt t="17792" x="6896100" y="4397375"/>
          <p14:tracePt t="17808" x="6889750" y="4346575"/>
          <p14:tracePt t="17826" x="6864350" y="4279900"/>
          <p14:tracePt t="17842" x="6851650" y="4251325"/>
          <p14:tracePt t="17858" x="6842125" y="4225925"/>
          <p14:tracePt t="17876" x="6823075" y="4191000"/>
          <p14:tracePt t="17891" x="6804025" y="4152900"/>
          <p14:tracePt t="17908" x="6791325" y="4130675"/>
          <p14:tracePt t="17926" x="6778625" y="4108450"/>
          <p14:tracePt t="17942" x="6765925" y="4098925"/>
          <p14:tracePt t="17959" x="6753225" y="4089400"/>
          <p14:tracePt t="17976" x="6737350" y="4070350"/>
          <p14:tracePt t="17992" x="6727825" y="4057650"/>
          <p14:tracePt t="18009" x="6718300" y="4048125"/>
          <p14:tracePt t="18026" x="6696075" y="4035425"/>
          <p14:tracePt t="18042" x="6686550" y="4029075"/>
          <p14:tracePt t="18058" x="6677025" y="4019550"/>
          <p14:tracePt t="18076" x="6635750" y="4019550"/>
          <p14:tracePt t="18092" x="6607175" y="4019550"/>
          <p14:tracePt t="18108" x="6562725" y="4019550"/>
          <p14:tracePt t="18126" x="6502400" y="4019550"/>
          <p14:tracePt t="18142" x="6454775" y="4035425"/>
          <p14:tracePt t="18158" x="6432550" y="4048125"/>
          <p14:tracePt t="18176" x="6369050" y="4067175"/>
          <p14:tracePt t="18192" x="6321425" y="4098925"/>
          <p14:tracePt t="18209" x="6254750" y="4130675"/>
          <p14:tracePt t="18225" x="6184900" y="4168775"/>
          <p14:tracePt t="18241" x="6118225" y="4213225"/>
          <p14:tracePt t="18258" x="6076950" y="4264025"/>
          <p14:tracePt t="18276" x="6007100" y="4327525"/>
          <p14:tracePt t="18291" x="5965825" y="4375150"/>
          <p14:tracePt t="18308" x="5934075" y="4413250"/>
          <p14:tracePt t="18327" x="5886450" y="4473575"/>
          <p14:tracePt t="18342" x="5861050" y="4518025"/>
          <p14:tracePt t="18359" x="5822950" y="4587875"/>
          <p14:tracePt t="18376" x="5772150" y="4683125"/>
          <p14:tracePt t="18391" x="5756275" y="4746625"/>
          <p14:tracePt t="18408" x="5743575" y="4791075"/>
          <p14:tracePt t="18426" x="5724525" y="4873625"/>
          <p14:tracePt t="18441" x="5702300" y="4937125"/>
          <p14:tracePt t="18458" x="5689600" y="5000625"/>
          <p14:tracePt t="18475" x="5683250" y="5054600"/>
          <p14:tracePt t="18492" x="5683250" y="5124450"/>
          <p14:tracePt t="18508" x="5683250" y="5159375"/>
          <p14:tracePt t="18526" x="5683250" y="5222875"/>
          <p14:tracePt t="18542" x="5683250" y="5267325"/>
          <p14:tracePt t="18558" x="5683250" y="5308600"/>
          <p14:tracePt t="18577" x="5683250" y="5372100"/>
          <p14:tracePt t="18592" x="5683250" y="5410200"/>
          <p14:tracePt t="18609" x="5686425" y="5438775"/>
          <p14:tracePt t="18625" x="5686425" y="5461000"/>
          <p14:tracePt t="18641" x="5689600" y="5508625"/>
          <p14:tracePt t="18658" x="5689600" y="5530850"/>
          <p14:tracePt t="18676" x="5715000" y="5588000"/>
          <p14:tracePt t="18692" x="5727700" y="5619750"/>
          <p14:tracePt t="18709" x="5734050" y="5648325"/>
          <p14:tracePt t="18726" x="5753100" y="5699125"/>
          <p14:tracePt t="18742" x="5772150" y="5721350"/>
          <p14:tracePt t="18759" x="5781675" y="5753100"/>
          <p14:tracePt t="18775" x="5794375" y="5775325"/>
          <p14:tracePt t="18791" x="5838825" y="5819775"/>
          <p14:tracePt t="18808" x="5870575" y="5838825"/>
          <p14:tracePt t="18827" x="5934075" y="5864225"/>
          <p14:tracePt t="18842" x="5978525" y="5876925"/>
          <p14:tracePt t="18858" x="6022975" y="5883275"/>
          <p14:tracePt t="18877" x="6070600" y="5889625"/>
          <p14:tracePt t="18892" x="6102350" y="5889625"/>
          <p14:tracePt t="18908" x="6124575" y="5895975"/>
          <p14:tracePt t="18926" x="6162675" y="5895975"/>
          <p14:tracePt t="18941" x="6178550" y="5895975"/>
          <p14:tracePt t="18958" x="6200775" y="5895975"/>
          <p14:tracePt t="18976" x="6226175" y="5895975"/>
          <p14:tracePt t="18992" x="6248400" y="5895975"/>
          <p14:tracePt t="19009" x="6264275" y="5895975"/>
          <p14:tracePt t="19027" x="6283325" y="5883275"/>
          <p14:tracePt t="19042" x="6299200" y="5880100"/>
          <p14:tracePt t="19058" x="6308725" y="5864225"/>
          <p14:tracePt t="19075" x="6321425" y="5864225"/>
          <p14:tracePt t="19092" x="6334125" y="5857875"/>
          <p14:tracePt t="19108" x="6350000" y="5854700"/>
          <p14:tracePt t="19126" x="6365875" y="5845175"/>
          <p14:tracePt t="19142" x="6375400" y="5835650"/>
          <p14:tracePt t="19159" x="6384925" y="5826125"/>
          <p14:tracePt t="19175" x="6400800" y="5807075"/>
          <p14:tracePt t="19191" x="6416675" y="5788025"/>
          <p14:tracePt t="19208" x="6423025" y="5756275"/>
          <p14:tracePt t="19225" x="6429375" y="5734050"/>
          <p14:tracePt t="19242" x="6445250" y="5692775"/>
          <p14:tracePt t="19258" x="6464300" y="5667375"/>
          <p14:tracePt t="19276" x="6483350" y="5619750"/>
          <p14:tracePt t="19292" x="6502400" y="5565775"/>
          <p14:tracePt t="19308" x="6524625" y="5499100"/>
          <p14:tracePt t="19325" x="6537325" y="5461000"/>
          <p14:tracePt t="19341" x="6556375" y="5403850"/>
          <p14:tracePt t="19358" x="6556375" y="5368925"/>
          <p14:tracePt t="19377" x="6556375" y="5340350"/>
          <p14:tracePt t="19392" x="6562725" y="5311775"/>
          <p14:tracePt t="19408" x="6572250" y="5289550"/>
          <p14:tracePt t="19426" x="6594475" y="5241925"/>
          <p14:tracePt t="19442" x="6613525" y="5140325"/>
          <p14:tracePt t="19458" x="6629400" y="5076825"/>
          <p14:tracePt t="19475" x="6642100" y="5026025"/>
          <p14:tracePt t="19491" x="6673850" y="4959350"/>
          <p14:tracePt t="19508" x="6702425" y="4911725"/>
          <p14:tracePt t="19527" x="6753225" y="4816475"/>
          <p14:tracePt t="19542" x="6781800" y="4749800"/>
          <p14:tracePt t="19559" x="6819900" y="4689475"/>
          <p14:tracePt t="19575" x="6832600" y="4645025"/>
          <p14:tracePt t="19591" x="6851650" y="4581525"/>
          <p14:tracePt t="19608" x="6870700" y="4533900"/>
          <p14:tracePt t="19625" x="6883400" y="4483100"/>
          <p14:tracePt t="19641" x="6889750" y="4394200"/>
          <p14:tracePt t="19658" x="6889750" y="4343400"/>
          <p14:tracePt t="19674" x="6889750" y="4308475"/>
          <p14:tracePt t="19692" x="6889750" y="4260850"/>
          <p14:tracePt t="19708" x="6889750" y="4216400"/>
          <p14:tracePt t="19725" x="6889750" y="4162425"/>
          <p14:tracePt t="19742" x="6889750" y="4086225"/>
          <p14:tracePt t="19758" x="6886575" y="4048125"/>
          <p14:tracePt t="19776" x="6877050" y="4025900"/>
          <p14:tracePt t="19792" x="6854825" y="4003675"/>
          <p14:tracePt t="19809" x="6842125" y="3981450"/>
          <p14:tracePt t="19825" x="6832600" y="3971925"/>
          <p14:tracePt t="19841" x="6813550" y="3956050"/>
          <p14:tracePt t="19858" x="6804025" y="3952875"/>
          <p14:tracePt t="19875" x="6794500" y="3952875"/>
          <p14:tracePt t="19891" x="6778625" y="3946525"/>
          <p14:tracePt t="19908" x="6762750" y="3937000"/>
          <p14:tracePt t="19925" x="6753225" y="3937000"/>
          <p14:tracePt t="19942" x="6737350" y="3937000"/>
          <p14:tracePt t="19958" x="6727825" y="3937000"/>
          <p14:tracePt t="19975" x="6715125" y="3937000"/>
          <p14:tracePt t="19991" x="6699250" y="3937000"/>
          <p14:tracePt t="20008" x="6683375" y="3937000"/>
          <p14:tracePt t="20026" x="6654800" y="3937000"/>
          <p14:tracePt t="20042" x="6623050" y="3937000"/>
          <p14:tracePt t="20058" x="6584950" y="3946525"/>
          <p14:tracePt t="20075" x="6553200" y="3959225"/>
          <p14:tracePt t="20092" x="6496050" y="3984625"/>
          <p14:tracePt t="20108" x="6464300" y="4016375"/>
          <p14:tracePt t="20125" x="6438900" y="4038600"/>
          <p14:tracePt t="20141" x="6394450" y="4083050"/>
          <p14:tracePt t="20158" x="6372225" y="4108450"/>
          <p14:tracePt t="20176" x="6337300" y="4149725"/>
          <p14:tracePt t="20192" x="6318250" y="4191000"/>
          <p14:tracePt t="20209" x="6305550" y="4229100"/>
          <p14:tracePt t="20225" x="6292850" y="4273550"/>
          <p14:tracePt t="20241" x="6267450" y="4330700"/>
          <p14:tracePt t="20258" x="6257925" y="4356100"/>
          <p14:tracePt t="20275" x="6245225" y="4394200"/>
          <p14:tracePt t="20291" x="6219825" y="4429125"/>
          <p14:tracePt t="20308" x="6207125" y="4457700"/>
          <p14:tracePt t="20326" x="6197600" y="4483100"/>
          <p14:tracePt t="20342" x="6178550" y="4524375"/>
          <p14:tracePt t="20359" x="6172200" y="4546600"/>
          <p14:tracePt t="20375" x="6172200" y="4575175"/>
          <p14:tracePt t="20391" x="6159500" y="4625975"/>
          <p14:tracePt t="20408" x="6153150" y="4660900"/>
          <p14:tracePt t="20424" x="6146800" y="4705350"/>
          <p14:tracePt t="20441" x="6140450" y="4778375"/>
          <p14:tracePt t="20458" x="6140450" y="4829175"/>
          <p14:tracePt t="20474" x="6140450" y="4883150"/>
          <p14:tracePt t="20492" x="6127750" y="4968875"/>
          <p14:tracePt t="20508" x="6121400" y="5032375"/>
          <p14:tracePt t="20525" x="6115050" y="5067300"/>
          <p14:tracePt t="20542" x="6108700" y="5118100"/>
          <p14:tracePt t="20558" x="6096000" y="5156200"/>
          <p14:tracePt t="20576" x="6096000" y="5178425"/>
          <p14:tracePt t="20592" x="6096000" y="5216525"/>
          <p14:tracePt t="20609" x="6096000" y="5238750"/>
          <p14:tracePt t="20625" x="6096000" y="5267325"/>
          <p14:tracePt t="20641" x="6096000" y="5289550"/>
          <p14:tracePt t="20658" x="6096000" y="5311775"/>
          <p14:tracePt t="20675" x="6096000" y="5321300"/>
          <p14:tracePt t="20691" x="6096000" y="5340350"/>
          <p14:tracePt t="20708" x="6096000" y="5368925"/>
          <p14:tracePt t="20726" x="6096000" y="5378450"/>
          <p14:tracePt t="20742" x="6096000" y="5397500"/>
          <p14:tracePt t="20759" x="6096000" y="5410200"/>
          <p14:tracePt t="20775" x="6096000" y="5422900"/>
          <p14:tracePt t="20792" x="6096000" y="5438775"/>
          <p14:tracePt t="20808" x="6096000" y="5448300"/>
          <p14:tracePt t="20825" x="6096000" y="5470525"/>
          <p14:tracePt t="20842" x="6096000" y="5483225"/>
          <p14:tracePt t="20858" x="6096000" y="5492750"/>
          <p14:tracePt t="20875" x="6096000" y="5502275"/>
          <p14:tracePt t="20892" x="6096000" y="5524500"/>
          <p14:tracePt t="20908" x="6096000" y="5534025"/>
          <p14:tracePt t="20925" x="6102350" y="5543550"/>
          <p14:tracePt t="20941" x="6102350" y="5559425"/>
          <p14:tracePt t="20958" x="6102350" y="5568950"/>
          <p14:tracePt t="20992" x="6108700" y="5575300"/>
          <p14:tracePt t="21008" x="6108700" y="5578475"/>
          <p14:tracePt t="21025" x="6111875" y="5578475"/>
          <p14:tracePt t="21041" x="6118225" y="5578475"/>
          <p14:tracePt t="21058" x="6127750" y="5578475"/>
          <p14:tracePt t="21075" x="6130925" y="5578475"/>
          <p14:tracePt t="21091" x="6153150" y="5584825"/>
          <p14:tracePt t="21108" x="6162675" y="5588000"/>
          <p14:tracePt t="21126" x="6172200" y="5594350"/>
          <p14:tracePt t="21142" x="6181725" y="5603875"/>
          <p14:tracePt t="21159" x="6184900" y="5619750"/>
          <p14:tracePt t="21175" x="6191250" y="5619750"/>
          <p14:tracePt t="21407" x="6194425" y="5619750"/>
          <p14:tracePt t="21415" x="6200775" y="5619750"/>
          <p14:tracePt t="21434" x="6203950" y="5619750"/>
          <p14:tracePt t="21470" x="6210300" y="5619750"/>
          <p14:tracePt t="21491" x="6216650" y="5619750"/>
          <p14:tracePt t="21513" x="6219825" y="5619750"/>
          <p14:tracePt t="21520" x="6219825" y="5610225"/>
          <p14:tracePt t="21527" x="6226175" y="5607050"/>
          <p14:tracePt t="21541" x="6235700" y="5594350"/>
          <p14:tracePt t="21558" x="6245225" y="5584825"/>
          <p14:tracePt t="21575" x="6254750" y="5575300"/>
          <p14:tracePt t="21592" x="6270625" y="5556250"/>
          <p14:tracePt t="21608" x="6292850" y="5546725"/>
          <p14:tracePt t="21625" x="6315075" y="5534025"/>
          <p14:tracePt t="21641" x="6330950" y="5518150"/>
          <p14:tracePt t="21658" x="6353175" y="5495925"/>
          <p14:tracePt t="21676" x="6362700" y="5480050"/>
          <p14:tracePt t="21680" x="6375400" y="5467350"/>
          <p14:tracePt t="21692" x="6407150" y="5435600"/>
          <p14:tracePt t="21709" x="6432550" y="5403850"/>
          <p14:tracePt t="21725" x="6467475" y="5356225"/>
          <p14:tracePt t="21741" x="6499225" y="5299075"/>
          <p14:tracePt t="21758" x="6518275" y="5267325"/>
          <p14:tracePt t="21775" x="6537325" y="5238750"/>
          <p14:tracePt t="21791" x="6550025" y="5222875"/>
          <p14:tracePt t="21808" x="6556375" y="5213350"/>
          <p14:tracePt t="21825" x="6556375" y="5197475"/>
          <p14:tracePt t="21842" x="6556375" y="5194300"/>
          <p14:tracePt t="21935" x="6553200" y="5194300"/>
          <p14:tracePt t="21942" x="6550025" y="5194300"/>
          <p14:tracePt t="21958" x="6511925" y="5194300"/>
          <p14:tracePt t="21975" x="6419850" y="5194300"/>
          <p14:tracePt t="21991" x="6181725" y="5194300"/>
          <p14:tracePt t="22008" x="5975350" y="5194300"/>
          <p14:tracePt t="22025" x="5794375" y="5194300"/>
          <p14:tracePt t="22042" x="5499100" y="5194300"/>
          <p14:tracePt t="22058" x="5349875" y="5194300"/>
          <p14:tracePt t="22076" x="5210175" y="5184775"/>
          <p14:tracePt t="22092" x="5013325" y="5159375"/>
          <p14:tracePt t="22108" x="4937125" y="5143500"/>
          <p14:tracePt t="22125" x="4892675" y="5124450"/>
          <p14:tracePt t="22141" x="4851400" y="5105400"/>
          <p14:tracePt t="22158" x="4826000" y="5092700"/>
          <p14:tracePt t="22174" x="4810125" y="5083175"/>
          <p14:tracePt t="22177" x="4806950" y="5076825"/>
          <p14:tracePt t="22191" x="4794250" y="5054600"/>
          <p14:tracePt t="22208" x="4787900" y="5032375"/>
          <p14:tracePt t="22226" x="4787900" y="4997450"/>
          <p14:tracePt t="22242" x="4791075" y="4962525"/>
          <p14:tracePt t="22258" x="4803775" y="4930775"/>
          <p14:tracePt t="22275" x="4810125" y="4918075"/>
          <p14:tracePt t="22291" x="4810125" y="4902200"/>
          <p14:tracePt t="22307" x="4810125" y="4886325"/>
          <p14:tracePt t="22324" x="4822825" y="4876800"/>
          <p14:tracePt t="22341" x="4835525" y="4835525"/>
          <p14:tracePt t="22358" x="4848225" y="4803775"/>
          <p14:tracePt t="22375" x="4854575" y="4759325"/>
          <p14:tracePt t="22392" x="4854575" y="4699000"/>
          <p14:tracePt t="22409" x="4854575" y="4667250"/>
          <p14:tracePt t="22425" x="4854575" y="4638675"/>
          <p14:tracePt t="22441" x="4841875" y="4616450"/>
          <p14:tracePt t="22458" x="4832350" y="4597400"/>
          <p14:tracePt t="22475" x="4816475" y="4584700"/>
          <p14:tracePt t="22491" x="4787900" y="4562475"/>
          <p14:tracePt t="22508" x="4756150" y="4537075"/>
          <p14:tracePt t="22525" x="4746625" y="4521200"/>
          <p14:tracePt t="22542" x="4718050" y="4498975"/>
          <p14:tracePt t="22558" x="4689475" y="4473575"/>
          <p14:tracePt t="22574" x="4664075" y="4451350"/>
          <p14:tracePt t="22591" x="4619625" y="4406900"/>
          <p14:tracePt t="22608" x="4594225" y="4381500"/>
          <p14:tracePt t="22625" x="4562475" y="4356100"/>
          <p14:tracePt t="22642" x="4549775" y="4343400"/>
          <p14:tracePt t="22658" x="4540250" y="4333875"/>
          <p14:tracePt t="22675" x="4527550" y="4333875"/>
          <p14:tracePt t="22742" x="4527550" y="4340225"/>
          <p14:tracePt t="22750" x="4527550" y="4343400"/>
          <p14:tracePt t="22758" x="4537075" y="4356100"/>
          <p14:tracePt t="22775" x="4556125" y="4394200"/>
          <p14:tracePt t="22792" x="4606925" y="4489450"/>
          <p14:tracePt t="22808" x="4638675" y="4578350"/>
          <p14:tracePt t="22825" x="4673600" y="4676775"/>
          <p14:tracePt t="22841" x="4727575" y="4794250"/>
          <p14:tracePt t="22857" x="4740275" y="4857750"/>
          <p14:tracePt t="22874" x="4759325" y="4902200"/>
          <p14:tracePt t="22892" x="4778375" y="4959350"/>
          <p14:tracePt t="22908" x="4791075" y="4984750"/>
          <p14:tracePt t="22925" x="4803775" y="5006975"/>
          <p14:tracePt t="22942" x="4826000" y="5048250"/>
          <p14:tracePt t="22959" x="4845050" y="5080000"/>
          <p14:tracePt t="22974" x="4870450" y="5105400"/>
          <p14:tracePt t="22991" x="4937125" y="5149850"/>
          <p14:tracePt t="23008" x="4984750" y="5178425"/>
          <p14:tracePt t="23025" x="5029200" y="5203825"/>
          <p14:tracePt t="23041" x="5095875" y="5245100"/>
          <p14:tracePt t="23057" x="5133975" y="5257800"/>
          <p14:tracePt t="23074" x="5178425" y="5270500"/>
          <p14:tracePt t="23091" x="5241925" y="5295900"/>
          <p14:tracePt t="23108" x="5280025" y="5295900"/>
          <p14:tracePt t="23124" x="5302250" y="5295900"/>
          <p14:tracePt t="23141" x="5327650" y="5295900"/>
          <p14:tracePt t="23157" x="5337175" y="5289550"/>
          <p14:tracePt t="23174" x="5346700" y="5273675"/>
          <p14:tracePt t="23192" x="5365750" y="5238750"/>
          <p14:tracePt t="23208" x="5384800" y="5184775"/>
          <p14:tracePt t="23225" x="5400675" y="5121275"/>
          <p14:tracePt t="23242" x="5413375" y="5057775"/>
          <p14:tracePt t="23258" x="5413375" y="5026025"/>
          <p14:tracePt t="23274" x="5413375" y="4991100"/>
          <p14:tracePt t="23291" x="5403850" y="4949825"/>
          <p14:tracePt t="23307" x="5391150" y="4924425"/>
          <p14:tracePt t="23325" x="5372100" y="4895850"/>
          <p14:tracePt t="23342" x="5356225" y="4860925"/>
          <p14:tracePt t="23358" x="5337175" y="4819650"/>
          <p14:tracePt t="23375" x="5302250" y="4787900"/>
          <p14:tracePt t="23392" x="5280025" y="4746625"/>
          <p14:tracePt t="23408" x="5248275" y="4721225"/>
          <p14:tracePt t="23425" x="5222875" y="4673600"/>
          <p14:tracePt t="23441" x="5175250" y="4597400"/>
          <p14:tracePt t="23457" x="5137150" y="4533900"/>
          <p14:tracePt t="23474" x="5092700" y="4483100"/>
          <p14:tracePt t="23491" x="5038725" y="4416425"/>
          <p14:tracePt t="23507" x="5013325" y="4391025"/>
          <p14:tracePt t="23525" x="4984750" y="4378325"/>
          <p14:tracePt t="23541" x="4949825" y="4362450"/>
          <p14:tracePt t="23557" x="4918075" y="4349750"/>
          <p14:tracePt t="23575" x="4895850" y="4343400"/>
          <p14:tracePt t="23591" x="4860925" y="4343400"/>
          <p14:tracePt t="23607" x="4851400" y="4343400"/>
          <p14:tracePt t="23624" x="4841875" y="4343400"/>
          <p14:tracePt t="23641" x="4826000" y="4343400"/>
          <p14:tracePt t="23658" x="4813300" y="4343400"/>
          <p14:tracePt t="23674" x="4803775" y="4343400"/>
          <p14:tracePt t="23691" x="4787900" y="4343400"/>
          <p14:tracePt t="23707" x="4778375" y="4343400"/>
          <p14:tracePt t="23725" x="4762500" y="4346575"/>
          <p14:tracePt t="23742" x="4746625" y="4359275"/>
          <p14:tracePt t="23758" x="4737100" y="4368800"/>
          <p14:tracePt t="23775" x="4727575" y="4391025"/>
          <p14:tracePt t="23792" x="4727575" y="4432300"/>
          <p14:tracePt t="23808" x="4727575" y="4454525"/>
          <p14:tracePt t="23824" x="4727575" y="4483100"/>
          <p14:tracePt t="23841" x="4727575" y="4518025"/>
          <p14:tracePt t="23858" x="4737100" y="4552950"/>
          <p14:tracePt t="23875" x="4749800" y="4591050"/>
          <p14:tracePt t="23892" x="4768850" y="4648200"/>
          <p14:tracePt t="23908" x="4784725" y="4686300"/>
          <p14:tracePt t="23925" x="4800600" y="4733925"/>
          <p14:tracePt t="23941" x="4816475" y="4775200"/>
          <p14:tracePt t="23957" x="4829175" y="4803775"/>
          <p14:tracePt t="23974" x="4848225" y="4829175"/>
          <p14:tracePt t="23991" x="4864100" y="4870450"/>
          <p14:tracePt t="24008" x="4892675" y="4918075"/>
          <p14:tracePt t="24025" x="4924425" y="4956175"/>
          <p14:tracePt t="24042" x="4962525" y="5022850"/>
          <p14:tracePt t="24058" x="5013325" y="5070475"/>
          <p14:tracePt t="24075" x="5060950" y="5105400"/>
          <p14:tracePt t="24091" x="5118100" y="5149850"/>
          <p14:tracePt t="24107" x="5149850" y="5168900"/>
          <p14:tracePt t="24125" x="5175250" y="5187950"/>
          <p14:tracePt t="24142" x="5187950" y="5197475"/>
          <p14:tracePt t="24158" x="5197475" y="5197475"/>
          <p14:tracePt t="24175" x="5207000" y="5197475"/>
          <p14:tracePt t="24192" x="5229225" y="5178425"/>
          <p14:tracePt t="24208" x="5238750" y="5168900"/>
          <p14:tracePt t="24225" x="5264150" y="5140325"/>
          <p14:tracePt t="24227" x="5283200" y="5111750"/>
          <p14:tracePt t="24241" x="5295900" y="5073650"/>
          <p14:tracePt t="24257" x="5311775" y="5010150"/>
          <p14:tracePt t="24274" x="5324475" y="4937125"/>
          <p14:tracePt t="24291" x="5340350" y="4803775"/>
          <p14:tracePt t="24307" x="5340350" y="4733925"/>
          <p14:tracePt t="24324" x="5340350" y="4683125"/>
          <p14:tracePt t="24342" x="5330825" y="4641850"/>
          <p14:tracePt t="24358" x="5321300" y="4610100"/>
          <p14:tracePt t="24374" x="5308600" y="4587875"/>
          <p14:tracePt t="24391" x="5283200" y="4543425"/>
          <p14:tracePt t="24407" x="5267325" y="4521200"/>
          <p14:tracePt t="24426" x="5241925" y="4483100"/>
          <p14:tracePt t="24442" x="5187950" y="4438650"/>
          <p14:tracePt t="24458" x="5143500" y="4410075"/>
          <p14:tracePt t="24475" x="5076825" y="4381500"/>
          <p14:tracePt t="24491" x="4981575" y="4337050"/>
          <p14:tracePt t="24507" x="4927600" y="4324350"/>
          <p14:tracePt t="24524" x="4864100" y="4308475"/>
          <p14:tracePt t="24542" x="4775200" y="4302125"/>
          <p14:tracePt t="24558" x="4730750" y="4302125"/>
          <p14:tracePt t="24574" x="4708525" y="4302125"/>
          <p14:tracePt t="24592" x="4676775" y="4302125"/>
          <p14:tracePt t="24608" x="4664075" y="4302125"/>
          <p14:tracePt t="24625" x="4654550" y="4302125"/>
          <p14:tracePt t="24641" x="4641850" y="4314825"/>
          <p14:tracePt t="24657" x="4625975" y="4324350"/>
          <p14:tracePt t="24674" x="4616450" y="4333875"/>
          <p14:tracePt t="24691" x="4597400" y="4375150"/>
          <p14:tracePt t="24707" x="4591050" y="4406900"/>
          <p14:tracePt t="24724" x="4591050" y="4435475"/>
          <p14:tracePt t="24727" x="4591050" y="4454525"/>
          <p14:tracePt t="24741" x="4591050" y="4495800"/>
          <p14:tracePt t="24758" x="4597400" y="4543425"/>
          <p14:tracePt t="24774" x="4610100" y="4594225"/>
          <p14:tracePt t="24791" x="4629150" y="4686300"/>
          <p14:tracePt t="24808" x="4664075" y="4733925"/>
          <p14:tracePt t="24825" x="4692650" y="4781550"/>
          <p14:tracePt t="24842" x="4730750" y="4848225"/>
          <p14:tracePt t="24858" x="4749800" y="4876800"/>
          <p14:tracePt t="24875" x="4762500" y="4902200"/>
          <p14:tracePt t="24891" x="4784725" y="4924425"/>
          <p14:tracePt t="24907" x="4794250" y="4940300"/>
          <p14:tracePt t="24924" x="4794250" y="4949825"/>
          <p14:tracePt t="24942" x="4794250" y="4953000"/>
          <p14:tracePt t="24975" x="4794250" y="4959350"/>
          <p14:tracePt t="25014" x="4794250" y="4962525"/>
          <p14:tracePt t="27572" x="4864100" y="4953000"/>
          <p14:tracePt t="27578" x="4956175" y="4943475"/>
          <p14:tracePt t="27592" x="5162550" y="4933950"/>
          <p14:tracePt t="27607" x="5359400" y="4949825"/>
          <p14:tracePt t="27625" x="5543550" y="4987925"/>
          <p14:tracePt t="27641" x="5730875" y="5032375"/>
          <p14:tracePt t="27659" x="5949950" y="5162550"/>
          <p14:tracePt t="27692" x="6340475" y="5375275"/>
          <p14:tracePt t="27725" x="6651625" y="5511800"/>
          <p14:tracePt t="27742" x="6861175" y="5648325"/>
          <p14:tracePt t="27758" x="6962775" y="5708650"/>
          <p14:tracePt t="27774" x="7054850" y="5759450"/>
          <p14:tracePt t="27795" x="7150100" y="5810250"/>
          <p14:tracePt t="27808" x="7175500" y="5822950"/>
          <p14:tracePt t="27825" x="7185025" y="5822950"/>
          <p14:tracePt t="27842" x="7194550" y="5819775"/>
          <p14:tracePt t="27858" x="7204075" y="5781675"/>
          <p14:tracePt t="27874" x="7194550" y="5730875"/>
          <p14:tracePt t="27891" x="7169150" y="5632450"/>
          <p14:tracePt t="27907" x="7099300" y="5451475"/>
          <p14:tracePt t="27924" x="7058025" y="5340350"/>
          <p14:tracePt t="27942" x="6985000" y="5219700"/>
          <p14:tracePt t="27958" x="6927850" y="5118100"/>
          <p14:tracePt t="27975" x="6858000" y="5013325"/>
          <p14:tracePt t="27991" x="6788150" y="4911725"/>
          <p14:tracePt t="28007" x="6680200" y="4784725"/>
          <p14:tracePt t="28024" x="6642100" y="4746625"/>
          <p14:tracePt t="28041" x="6591300" y="4695825"/>
          <p14:tracePt t="28058" x="6489700" y="4616450"/>
          <p14:tracePt t="28075" x="6419850" y="4562475"/>
          <p14:tracePt t="28092" x="6302375" y="4508500"/>
          <p14:tracePt t="28108" x="6242050" y="4470400"/>
          <p14:tracePt t="28125" x="6165850" y="4438650"/>
          <p14:tracePt t="28141" x="6076950" y="4406900"/>
          <p14:tracePt t="28158" x="5969000" y="4394200"/>
          <p14:tracePt t="28174" x="5924550" y="4394200"/>
          <p14:tracePt t="28191" x="5902325" y="4394200"/>
          <p14:tracePt t="28208" x="5867400" y="4406900"/>
          <p14:tracePt t="28224" x="5857875" y="4422775"/>
          <p14:tracePt t="28242" x="5832475" y="4451350"/>
          <p14:tracePt t="28258" x="5800725" y="4498975"/>
          <p14:tracePt t="28274" x="5781675" y="4530725"/>
          <p14:tracePt t="28290" x="5753100" y="4584700"/>
          <p14:tracePt t="28307" x="5699125" y="4702175"/>
          <p14:tracePt t="28324" x="5683250" y="4787900"/>
          <p14:tracePt t="28342" x="5661025" y="4879975"/>
          <p14:tracePt t="28358" x="5661025" y="4930775"/>
          <p14:tracePt t="28374" x="5661025" y="4968875"/>
          <p14:tracePt t="28392" x="5661025" y="5022850"/>
          <p14:tracePt t="28408" x="5670550" y="5045075"/>
          <p14:tracePt t="28424" x="5670550" y="5060950"/>
          <p14:tracePt t="28440" x="5670550" y="5076825"/>
          <p14:tracePt t="28458" x="5676900" y="5092700"/>
          <p14:tracePt t="28474" x="5676900" y="5102225"/>
          <p14:tracePt t="28490" x="5676900" y="5111750"/>
          <p14:tracePt t="28557" x="5676900" y="5114925"/>
          <p14:tracePt t="28622" x="5676900" y="5121275"/>
          <p14:tracePt t="28700" x="5676900" y="5130800"/>
          <p14:tracePt t="28721" x="5676900" y="5137150"/>
          <p14:tracePt t="28728" x="5676900" y="5140325"/>
          <p14:tracePt t="28741" x="5676900" y="5146675"/>
          <p14:tracePt t="29130" x="5746750" y="5181600"/>
          <p14:tracePt t="29136" x="5819775" y="5229225"/>
          <p14:tracePt t="29143" x="5883275" y="5254625"/>
          <p14:tracePt t="29158" x="5994400" y="5295900"/>
          <p14:tracePt t="29175" x="6115050" y="5340350"/>
          <p14:tracePt t="29193" x="6235700" y="5356225"/>
          <p14:tracePt t="29207" x="6308725" y="5356225"/>
          <p14:tracePt t="29241" x="6413500" y="5346700"/>
          <p14:tracePt t="29274" x="6492875" y="5308600"/>
          <p14:tracePt t="29291" x="6502400" y="5308600"/>
          <p14:tracePt t="29308" x="6511925" y="5305425"/>
          <p14:tracePt t="29325" x="6511925" y="5295900"/>
          <p14:tracePt t="29342" x="6505575" y="5286375"/>
          <p14:tracePt t="29357" x="6489700" y="5264150"/>
          <p14:tracePt t="29374" x="6480175" y="5254625"/>
          <p14:tracePt t="29390" x="6470650" y="5245100"/>
          <p14:tracePt t="29408" x="6454775" y="5229225"/>
          <p14:tracePt t="29424" x="6454775" y="5219700"/>
          <p14:tracePt t="29441" x="6454775" y="5197475"/>
          <p14:tracePt t="29458" x="6454775" y="5178425"/>
          <p14:tracePt t="29474" x="6454775" y="5162550"/>
          <p14:tracePt t="29491" x="6454775" y="5153025"/>
          <p14:tracePt t="29507" x="6454775" y="5137150"/>
          <p14:tracePt t="29572" x="6454775" y="5133975"/>
          <p14:tracePt t="29587" x="6454775" y="5127625"/>
          <p14:tracePt t="29593" x="6454775" y="5118100"/>
          <p14:tracePt t="29608" x="6451600" y="5114925"/>
          <p14:tracePt t="29624" x="6445250" y="5102225"/>
          <p14:tracePt t="29641" x="6435725" y="5092700"/>
          <p14:tracePt t="29657" x="6435725" y="5083175"/>
          <p14:tracePt t="29691" x="6429375" y="5083175"/>
          <p14:tracePt t="29708" x="6416675" y="5083175"/>
          <p14:tracePt t="29725" x="6400800" y="5083175"/>
          <p14:tracePt t="29741" x="6397625" y="5083175"/>
          <p14:tracePt t="29758" x="6391275" y="5083175"/>
          <p14:tracePt t="29830" x="6391275" y="5080000"/>
          <p14:tracePt t="29836" x="6391275" y="5067300"/>
          <p14:tracePt t="29844" x="6384925" y="5064125"/>
          <p14:tracePt t="29858" x="6381750" y="5048250"/>
          <p14:tracePt t="29874" x="6369050" y="5010150"/>
          <p14:tracePt t="29891" x="6362700" y="4965700"/>
          <p14:tracePt t="29908" x="6340475" y="4889500"/>
          <p14:tracePt t="29924" x="6327775" y="4845050"/>
          <p14:tracePt t="29940" x="6315075" y="4791075"/>
          <p14:tracePt t="29958" x="6296025" y="4721225"/>
          <p14:tracePt t="29974" x="6276975" y="4673600"/>
          <p14:tracePt t="29991" x="6264275" y="4645025"/>
          <p14:tracePt t="30008" x="6248400" y="4629150"/>
          <p14:tracePt t="30024" x="6245225" y="4613275"/>
          <p14:tracePt t="30042" x="6245225" y="4610100"/>
          <p14:tracePt t="30093" x="6245225" y="4603750"/>
          <p14:tracePt t="30172" x="6245225" y="4600575"/>
          <p14:tracePt t="30187" x="6245225" y="4594225"/>
          <p14:tracePt t="30194" x="6245225" y="4591050"/>
          <p14:tracePt t="30208" x="6245225" y="4581525"/>
          <p14:tracePt t="30224" x="6251575" y="4565650"/>
          <p14:tracePt t="30240" x="6267450" y="4549775"/>
          <p14:tracePt t="30258" x="6311900" y="4505325"/>
          <p14:tracePt t="30274" x="6334125" y="4479925"/>
          <p14:tracePt t="30291" x="6369050" y="4448175"/>
          <p14:tracePt t="30294" x="6381750" y="4429125"/>
          <p14:tracePt t="30308" x="6400800" y="4397375"/>
          <p14:tracePt t="30324" x="6416675" y="4365625"/>
          <p14:tracePt t="30341" x="6429375" y="4349750"/>
          <p14:tracePt t="30357" x="6432550" y="4330700"/>
          <p14:tracePt t="30636" x="6461125" y="4340225"/>
          <p14:tracePt t="30643" x="6480175" y="4352925"/>
          <p14:tracePt t="30657" x="6540500" y="4406900"/>
          <p14:tracePt t="30674" x="6581775" y="4454525"/>
          <p14:tracePt t="30690" x="6638925" y="4527550"/>
          <p14:tracePt t="30708" x="6686550" y="4603750"/>
          <p14:tracePt t="30724" x="6699250" y="4641850"/>
          <p14:tracePt t="30741" x="6705600" y="4664075"/>
          <p14:tracePt t="30758" x="6705600" y="4686300"/>
          <p14:tracePt t="30774" x="6705600" y="4695825"/>
          <p14:tracePt t="30790" x="6699250" y="4705350"/>
          <p14:tracePt t="30807" x="6677025" y="4727575"/>
          <p14:tracePt t="30824" x="6670675" y="4727575"/>
        </p14:tracePtLst>
      </p14:laserTrace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Rosal de Alejandría, Rosa turca"/>
          <p:cNvPicPr>
            <a:picLocks noChangeAspect="1" noChangeArrowheads="1"/>
          </p:cNvPicPr>
          <p:nvPr/>
        </p:nvPicPr>
        <p:blipFill>
          <a:blip r:embed="rId4">
            <a:lum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08" t="13501" r="14365" b="8189"/>
          <a:stretch>
            <a:fillRect/>
          </a:stretch>
        </p:blipFill>
        <p:spPr bwMode="auto">
          <a:xfrm>
            <a:off x="1214438" y="0"/>
            <a:ext cx="6781800" cy="595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19" name="Text Box 3"/>
          <p:cNvSpPr txBox="1">
            <a:spLocks noChangeArrowheads="1"/>
          </p:cNvSpPr>
          <p:nvPr/>
        </p:nvSpPr>
        <p:spPr bwMode="auto">
          <a:xfrm>
            <a:off x="285750" y="6000750"/>
            <a:ext cx="8796338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FR" altLang="fr-FR" i="1">
                <a:solidFill>
                  <a:srgbClr val="FF0000"/>
                </a:solidFill>
              </a:rPr>
              <a:t>Rosa damascena, </a:t>
            </a:r>
            <a:r>
              <a:rPr lang="fr-FR" altLang="fr-FR"/>
              <a:t>une variété « lward lbeldi » cultivée </a:t>
            </a:r>
          </a:p>
          <a:p>
            <a:pPr eaLnBrk="1" hangingPunct="1"/>
            <a:r>
              <a:rPr lang="fr-FR" altLang="fr-FR" b="0"/>
              <a:t>dans les vallées du M'Goun et du Dades, région Ouarzazat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480"/>
    </mc:Choice>
    <mc:Fallback>
      <p:transition spd="slow" advTm="324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782" x="6645275" y="4759325"/>
          <p14:tracePt t="1789" x="6610350" y="4813300"/>
          <p14:tracePt t="1796" x="6569075" y="4845050"/>
          <p14:tracePt t="1810" x="6540500" y="4867275"/>
          <p14:tracePt t="1825" x="6477000" y="4930775"/>
          <p14:tracePt t="1842" x="6445250" y="4962525"/>
          <p14:tracePt t="1875" x="6419850" y="4981575"/>
          <p14:tracePt t="1909" x="6518275" y="4921250"/>
          <p14:tracePt t="1926" x="6731000" y="4733925"/>
          <p14:tracePt t="1942" x="6902450" y="4613275"/>
          <p14:tracePt t="1959" x="7058025" y="4425950"/>
          <p14:tracePt t="1975" x="7242175" y="4156075"/>
          <p14:tracePt t="1994" x="7346950" y="3975100"/>
          <p14:tracePt t="2010" x="7473950" y="3756025"/>
          <p14:tracePt t="2026" x="7534275" y="3663950"/>
          <p14:tracePt t="2043" x="7581900" y="3575050"/>
          <p14:tracePt t="2059" x="7607300" y="3432175"/>
          <p14:tracePt t="2075" x="7559675" y="3251200"/>
          <p14:tracePt t="2095" x="7439025" y="3114675"/>
          <p14:tracePt t="2108" x="7219950" y="2914650"/>
          <p14:tracePt t="2126" x="6705600" y="2584450"/>
          <p14:tracePt t="2143" x="6353175" y="2406650"/>
          <p14:tracePt t="2161" x="5819775" y="2139950"/>
          <p14:tracePt t="2178" x="5518150" y="2012950"/>
          <p14:tracePt t="2193" x="5248275" y="1914525"/>
          <p14:tracePt t="2210" x="4968875" y="1841500"/>
          <p14:tracePt t="2226" x="4784725" y="1822450"/>
          <p14:tracePt t="2241" x="4632325" y="1793875"/>
          <p14:tracePt t="2258" x="4527550" y="1793875"/>
          <p14:tracePt t="2261" x="4470400" y="1793875"/>
          <p14:tracePt t="2275" x="4365625" y="1793875"/>
          <p14:tracePt t="2292" x="4273550" y="1793875"/>
          <p14:tracePt t="2308" x="4187825" y="1806575"/>
          <p14:tracePt t="2325" x="4086225" y="1828800"/>
          <p14:tracePt t="2342" x="4013200" y="1844675"/>
          <p14:tracePt t="2358" x="3927475" y="1860550"/>
          <p14:tracePt t="2375" x="3794125" y="1892300"/>
          <p14:tracePt t="2393" x="3708400" y="1905000"/>
          <p14:tracePt t="2409" x="3622675" y="1920875"/>
          <p14:tracePt t="2426" x="3479800" y="1930400"/>
          <p14:tracePt t="2443" x="3409950" y="1930400"/>
          <p14:tracePt t="2459" x="3384550" y="1930400"/>
          <p14:tracePt t="2847" x="3444875" y="1924050"/>
          <p14:tracePt t="2854" x="3524250" y="1914525"/>
          <p14:tracePt t="2861" x="3594100" y="1908175"/>
          <p14:tracePt t="2875" x="3733800" y="1908175"/>
          <p14:tracePt t="2892" x="3860800" y="1908175"/>
          <p14:tracePt t="2908" x="3997325" y="1898650"/>
          <p14:tracePt t="2942" x="4330700" y="1889125"/>
          <p14:tracePt t="2976" x="4676775" y="1889125"/>
          <p14:tracePt t="2992" x="4781550" y="1895475"/>
          <p14:tracePt t="3009" x="4841875" y="1895475"/>
          <p14:tracePt t="3025" x="4895850" y="1895475"/>
          <p14:tracePt t="3041" x="4905375" y="1895475"/>
          <p14:tracePt t="3058" x="4914900" y="1895475"/>
          <p14:tracePt t="3134" x="4908550" y="1895475"/>
          <p14:tracePt t="3140" x="4905375" y="1895475"/>
          <p14:tracePt t="3147" x="4899025" y="1895475"/>
          <p14:tracePt t="3158" x="4895850" y="1895475"/>
          <p14:tracePt t="3175" x="4867275" y="1895475"/>
          <p14:tracePt t="3192" x="4845050" y="1895475"/>
          <p14:tracePt t="3208" x="4816475" y="1895475"/>
          <p14:tracePt t="3225" x="4762500" y="1908175"/>
          <p14:tracePt t="3241" x="4708525" y="1920875"/>
          <p14:tracePt t="3258" x="4645025" y="1933575"/>
          <p14:tracePt t="3275" x="4543425" y="1955800"/>
          <p14:tracePt t="3292" x="4498975" y="1968500"/>
          <p14:tracePt t="3308" x="4435475" y="1990725"/>
          <p14:tracePt t="3325" x="4308475" y="2038350"/>
          <p14:tracePt t="3342" x="4219575" y="2079625"/>
          <p14:tracePt t="3359" x="4130675" y="2111375"/>
          <p14:tracePt t="3376" x="3990975" y="2174875"/>
          <p14:tracePt t="3392" x="3867150" y="2238375"/>
          <p14:tracePt t="3409" x="3746500" y="2282825"/>
          <p14:tracePt t="3425" x="3616325" y="2346325"/>
          <p14:tracePt t="3442" x="3524250" y="2406650"/>
          <p14:tracePt t="3458" x="3435350" y="2454275"/>
          <p14:tracePt t="3475" x="3314700" y="2517775"/>
          <p14:tracePt t="3492" x="3267075" y="2543175"/>
          <p14:tracePt t="3509" x="3235325" y="2578100"/>
          <p14:tracePt t="3526" x="3200400" y="2606675"/>
          <p14:tracePt t="3542" x="3187700" y="2638425"/>
          <p14:tracePt t="3559" x="3181350" y="2660650"/>
          <p14:tracePt t="3575" x="3181350" y="2670175"/>
          <p14:tracePt t="6326" x="3263900" y="2740025"/>
          <p14:tracePt t="6333" x="3438525" y="2901950"/>
          <p14:tracePt t="6342" x="3635375" y="3070225"/>
          <p14:tracePt t="6362" x="4108450" y="3476625"/>
          <p14:tracePt t="6379" x="4419600" y="3787775"/>
          <p14:tracePt t="6400" x="4784725" y="4216400"/>
          <p14:tracePt t="6427" x="5140325" y="4718050"/>
          <p14:tracePt t="6461" x="5508625" y="5295900"/>
          <p14:tracePt t="6477" x="5613400" y="5476875"/>
          <p14:tracePt t="6493" x="5683250" y="5613400"/>
          <p14:tracePt t="6508" x="5737225" y="5724525"/>
          <p14:tracePt t="6525" x="5784850" y="5873750"/>
          <p14:tracePt t="6541" x="5800725" y="5946775"/>
          <p14:tracePt t="6559" x="5807075" y="6003925"/>
          <p14:tracePt t="6576" x="5807075" y="6086475"/>
          <p14:tracePt t="6592" x="5807075" y="6140450"/>
          <p14:tracePt t="6609" x="5807075" y="6181725"/>
          <p14:tracePt t="6625" x="5807075" y="6238875"/>
          <p14:tracePt t="6641" x="5807075" y="6261100"/>
          <p14:tracePt t="6658" x="5807075" y="6276975"/>
          <p14:tracePt t="6676" x="5807075" y="6296025"/>
          <p14:tracePt t="6692" x="5807075" y="6305550"/>
          <p14:tracePt t="6709" x="5807075" y="6311900"/>
          <p14:tracePt t="7033" x="5832475" y="6318250"/>
          <p14:tracePt t="7040" x="5883275" y="6324600"/>
          <p14:tracePt t="7047" x="5930900" y="6340475"/>
          <p14:tracePt t="7057" x="5991225" y="6359525"/>
          <p14:tracePt t="7076" x="6181725" y="6410325"/>
          <p14:tracePt t="7092" x="6257925" y="6426200"/>
          <p14:tracePt t="7126" x="6353175" y="6432550"/>
          <p14:tracePt t="7158" x="6378575" y="6432550"/>
          <p14:tracePt t="7174" x="6388100" y="6426200"/>
          <p14:tracePt t="7191" x="6410325" y="6400800"/>
          <p14:tracePt t="7208" x="6416675" y="6378575"/>
          <p14:tracePt t="7226" x="6416675" y="6337300"/>
          <p14:tracePt t="7242" x="6416675" y="6315075"/>
          <p14:tracePt t="7259" x="6416675" y="6299200"/>
          <p14:tracePt t="7276" x="6416675" y="6286500"/>
          <p14:tracePt t="7291" x="6410325" y="6273800"/>
          <p14:tracePt t="7307" x="6394450" y="6264275"/>
          <p14:tracePt t="7325" x="6378575" y="6245225"/>
          <p14:tracePt t="7341" x="6369050" y="6235700"/>
          <p14:tracePt t="7358" x="6359525" y="6229350"/>
          <p14:tracePt t="7376" x="6337300" y="6229350"/>
          <p14:tracePt t="7392" x="6327775" y="6229350"/>
          <p14:tracePt t="7409" x="6318250" y="6229350"/>
          <p14:tracePt t="7425" x="6305550" y="6229350"/>
          <p14:tracePt t="7441" x="6289675" y="6229350"/>
          <p14:tracePt t="7458" x="6280150" y="6229350"/>
          <p14:tracePt t="7475" x="6264275" y="6229350"/>
          <p14:tracePt t="7491" x="6254750" y="6229350"/>
          <p14:tracePt t="7509" x="6238875" y="6229350"/>
          <p14:tracePt t="7526" x="6226175" y="6229350"/>
          <p14:tracePt t="7569" x="6219825" y="6229350"/>
          <p14:tracePt t="7576" x="6216650" y="6229350"/>
          <p14:tracePt t="7591" x="6207125" y="6229350"/>
          <p14:tracePt t="7608" x="6191250" y="6229350"/>
          <p14:tracePt t="7625" x="6181725" y="6229350"/>
          <p14:tracePt t="7642" x="6140450" y="6235700"/>
          <p14:tracePt t="7658" x="6096000" y="6242050"/>
          <p14:tracePt t="7676" x="5978525" y="6242050"/>
          <p14:tracePt t="7691" x="5927725" y="6248400"/>
          <p14:tracePt t="7707" x="5880100" y="6264275"/>
          <p14:tracePt t="7725" x="5832475" y="6283325"/>
          <p14:tracePt t="7741" x="5788025" y="6296025"/>
          <p14:tracePt t="7758" x="5740400" y="6308725"/>
          <p14:tracePt t="7776" x="5683250" y="6334125"/>
          <p14:tracePt t="7792" x="5661025" y="6343650"/>
          <p14:tracePt t="7809" x="5629275" y="6356350"/>
          <p14:tracePt t="7826" x="5610225" y="6372225"/>
          <p14:tracePt t="7841" x="5600700" y="6381750"/>
          <p14:tracePt t="7857" x="5578475" y="6388100"/>
          <p14:tracePt t="7875" x="5543550" y="6403975"/>
          <p14:tracePt t="7896" x="5511800" y="6416675"/>
          <p14:tracePt t="7908" x="5489575" y="6435725"/>
          <p14:tracePt t="7925" x="5461000" y="6451600"/>
          <p14:tracePt t="7941" x="5451475" y="6461125"/>
          <p14:tracePt t="7958" x="5441950" y="6470650"/>
          <p14:tracePt t="7975" x="5435600" y="6492875"/>
          <p14:tracePt t="7992" x="5435600" y="6496050"/>
          <p14:tracePt t="8025" x="5441950" y="6470650"/>
          <p14:tracePt t="8041" x="5467350" y="6362700"/>
          <p14:tracePt t="8058" x="5486400" y="6223000"/>
          <p14:tracePt t="8076" x="5441950" y="5921375"/>
          <p14:tracePt t="8095" x="5362575" y="5711825"/>
          <p14:tracePt t="8108" x="5213350" y="5353050"/>
          <p14:tracePt t="8125" x="4975225" y="4886325"/>
          <p14:tracePt t="8142" x="4794250" y="4568825"/>
          <p14:tracePt t="8160" x="4613275" y="4305300"/>
          <p14:tracePt t="8176" x="4359275" y="3956050"/>
          <p14:tracePt t="8193" x="4251325" y="3829050"/>
          <p14:tracePt t="8212" x="4064000" y="3603625"/>
          <p14:tracePt t="8226" x="3943350" y="3476625"/>
          <p14:tracePt t="8244" x="3838575" y="3378200"/>
          <p14:tracePt t="8258" x="3721100" y="3270250"/>
          <p14:tracePt t="8275" x="3527425" y="3086100"/>
          <p14:tracePt t="8291" x="3432175" y="2990850"/>
          <p14:tracePt t="8307" x="3340100" y="2914650"/>
          <p14:tracePt t="8325" x="3267075" y="2860675"/>
          <p14:tracePt t="8341" x="3216275" y="2832100"/>
          <p14:tracePt t="8358" x="3200400" y="2816225"/>
          <p14:tracePt t="8376" x="3187700" y="2816225"/>
          <p14:tracePt t="8740" x="3200400" y="2787650"/>
          <p14:tracePt t="8748" x="3213100" y="2762250"/>
          <p14:tracePt t="8757" x="3228975" y="2720975"/>
          <p14:tracePt t="8775" x="3270250" y="2622550"/>
          <p14:tracePt t="8791" x="3317875" y="2486025"/>
          <p14:tracePt t="8808" x="3355975" y="2416175"/>
          <p14:tracePt t="8826" x="3375025" y="2352675"/>
          <p14:tracePt t="8858" x="3406775" y="2289175"/>
          <p14:tracePt t="8891" x="3422650" y="2266950"/>
          <p14:tracePt t="8908" x="3425825" y="2257425"/>
          <p14:tracePt t="8926" x="3425825" y="2222500"/>
          <p14:tracePt t="8942" x="3425825" y="2209800"/>
          <p14:tracePt t="8958" x="3425825" y="2178050"/>
          <p14:tracePt t="8974" x="3425825" y="2168525"/>
          <p14:tracePt t="8991" x="3425825" y="2155825"/>
          <p14:tracePt t="9008" x="3425825" y="2146300"/>
          <p14:tracePt t="9334" x="3419475" y="2146300"/>
          <p14:tracePt t="9341" x="3413125" y="2146300"/>
          <p14:tracePt t="9348" x="3403600" y="2146300"/>
          <p14:tracePt t="9358" x="3400425" y="2146300"/>
          <p14:tracePt t="9375" x="3390900" y="2146300"/>
          <p14:tracePt t="9391" x="3375025" y="2146300"/>
          <p14:tracePt t="9407" x="3365500" y="2155825"/>
          <p14:tracePt t="9424" x="3349625" y="2168525"/>
          <p14:tracePt t="9441" x="3333750" y="2181225"/>
          <p14:tracePt t="9457" x="3324225" y="2197100"/>
          <p14:tracePt t="9474" x="3314700" y="2206625"/>
          <p14:tracePt t="9490" x="3273425" y="2225675"/>
          <p14:tracePt t="9507" x="3251200" y="2254250"/>
          <p14:tracePt t="9524" x="3219450" y="2279650"/>
          <p14:tracePt t="9540" x="3175000" y="2324100"/>
          <p14:tracePt t="9557" x="3149600" y="2362200"/>
          <p14:tracePt t="9574" x="3114675" y="2409825"/>
          <p14:tracePt t="9590" x="3089275" y="2476500"/>
          <p14:tracePt t="9608" x="3076575" y="2520950"/>
          <p14:tracePt t="9624" x="3057525" y="2559050"/>
          <p14:tracePt t="9640" x="3038475" y="2616200"/>
          <p14:tracePt t="9657" x="3022600" y="2667000"/>
          <p14:tracePt t="9674" x="3016250" y="2740025"/>
          <p14:tracePt t="9690" x="3016250" y="2870200"/>
          <p14:tracePt t="9707" x="3016250" y="2962275"/>
          <p14:tracePt t="9724" x="3022600" y="3057525"/>
          <p14:tracePt t="9740" x="3044825" y="3181350"/>
          <p14:tracePt t="9757" x="3060700" y="3244850"/>
          <p14:tracePt t="9774" x="3079750" y="3289300"/>
          <p14:tracePt t="9790" x="3098800" y="3352800"/>
          <p14:tracePt t="9808" x="3111500" y="3390900"/>
          <p14:tracePt t="9825" x="3121025" y="3413125"/>
          <p14:tracePt t="9841" x="3152775" y="3457575"/>
          <p14:tracePt t="10348" x="3149600" y="3492500"/>
          <p14:tracePt t="10355" x="3140075" y="3540125"/>
          <p14:tracePt t="10363" x="3133725" y="3578225"/>
          <p14:tracePt t="10374" x="3127375" y="3616325"/>
          <p14:tracePt t="10391" x="3101975" y="3749675"/>
          <p14:tracePt t="10408" x="3076575" y="3867150"/>
          <p14:tracePt t="10441" x="3060700" y="4092575"/>
          <p14:tracePt t="10474" x="3060700" y="4279900"/>
          <p14:tracePt t="10491" x="3060700" y="4419600"/>
          <p14:tracePt t="10508" x="3060700" y="4521200"/>
          <p14:tracePt t="10525" x="3060700" y="4625975"/>
          <p14:tracePt t="10541" x="3060700" y="4765675"/>
          <p14:tracePt t="10558" x="3067050" y="4860925"/>
          <p14:tracePt t="10576" x="3067050" y="4975225"/>
          <p14:tracePt t="10591" x="3067050" y="5127625"/>
          <p14:tracePt t="10607" x="3067050" y="5219700"/>
          <p14:tracePt t="10624" x="3073400" y="5314950"/>
          <p14:tracePt t="10641" x="3089275" y="5435600"/>
          <p14:tracePt t="10658" x="3098800" y="5486400"/>
          <p14:tracePt t="10676" x="3105150" y="5543550"/>
          <p14:tracePt t="10692" x="3108325" y="5572125"/>
          <p14:tracePt t="10708" x="3121025" y="5588000"/>
          <p14:tracePt t="10724" x="3130550" y="5597525"/>
          <p14:tracePt t="11941" x="3168650" y="5619750"/>
          <p14:tracePt t="11948" x="3219450" y="5645150"/>
          <p14:tracePt t="11957" x="3251200" y="5673725"/>
          <p14:tracePt t="11974" x="3321050" y="5730875"/>
          <p14:tracePt t="11991" x="3432175" y="5864225"/>
          <p14:tracePt t="12008" x="3508375" y="5959475"/>
          <p14:tracePt t="12041" x="3762375" y="6286500"/>
          <p14:tracePt t="12078" x="4038600" y="6546850"/>
          <p14:tracePt t="12093" x="4111625" y="6619875"/>
          <p14:tracePt t="12109" x="4178300" y="6689725"/>
          <p14:tracePt t="12125" x="4219575" y="6740525"/>
          <p14:tracePt t="12141" x="4273550" y="6800850"/>
          <p14:tracePt t="12158" x="4305300" y="6826250"/>
          <p14:tracePt t="12175" x="4314825" y="6835775"/>
          <p14:tracePt t="12191" x="4327525" y="6854825"/>
          <p14:tracePt t="12470" x="4273550" y="6851650"/>
          <p14:tracePt t="12478" x="4181475" y="6842125"/>
          <p14:tracePt t="12491" x="3952875" y="6804025"/>
          <p14:tracePt t="12507" x="3673475" y="6750050"/>
          <p14:tracePt t="12524" x="3298825" y="6702425"/>
          <p14:tracePt t="12541" x="2644775" y="6584950"/>
          <p14:tracePt t="12559" x="2228850" y="6534150"/>
          <p14:tracePt t="12577" x="1800225" y="6492875"/>
          <p14:tracePt t="12592" x="1549400" y="6473825"/>
          <p14:tracePt t="12608" x="1355725" y="6473825"/>
          <p14:tracePt t="12624" x="1174750" y="6473825"/>
          <p14:tracePt t="12641" x="977900" y="6473825"/>
          <p14:tracePt t="12658" x="885825" y="6473825"/>
          <p14:tracePt t="12674" x="793750" y="6473825"/>
          <p14:tracePt t="12691" x="695325" y="6477000"/>
          <p14:tracePt t="12708" x="657225" y="6477000"/>
          <p14:tracePt t="12725" x="638175" y="6477000"/>
          <p14:tracePt t="12741" x="603250" y="6477000"/>
          <p14:tracePt t="12757" x="587375" y="6477000"/>
          <p14:tracePt t="12774" x="577850" y="6477000"/>
          <p14:tracePt t="12791" x="561975" y="6477000"/>
          <p14:tracePt t="12807" x="549275" y="6477000"/>
          <p14:tracePt t="12825" x="539750" y="6477000"/>
          <p14:tracePt t="12841" x="523875" y="6477000"/>
          <p14:tracePt t="13184" x="530225" y="6477000"/>
          <p14:tracePt t="13192" x="542925" y="6477000"/>
          <p14:tracePt t="13211" x="584200" y="6473825"/>
          <p14:tracePt t="13224" x="593725" y="6473825"/>
          <p14:tracePt t="13257" x="657225" y="6467475"/>
          <p14:tracePt t="13291" x="692150" y="6461125"/>
          <p14:tracePt t="13308" x="701675" y="6461125"/>
          <p14:tracePt t="13325" x="714375" y="6461125"/>
          <p14:tracePt t="13340" x="717550" y="6461125"/>
          <p14:tracePt t="13391" x="723900" y="6461125"/>
          <p14:tracePt t="13398" x="733425" y="6461125"/>
          <p14:tracePt t="13407" x="736600" y="6461125"/>
          <p14:tracePt t="13424" x="746125" y="6461125"/>
          <p14:tracePt t="13441" x="768350" y="6461125"/>
          <p14:tracePt t="13457" x="796925" y="6461125"/>
          <p14:tracePt t="13474" x="825500" y="6461125"/>
          <p14:tracePt t="13491" x="889000" y="6461125"/>
          <p14:tracePt t="13508" x="939800" y="6461125"/>
          <p14:tracePt t="13524" x="1000125" y="6461125"/>
          <p14:tracePt t="13541" x="1149350" y="6461125"/>
          <p14:tracePt t="13558" x="1222375" y="6461125"/>
          <p14:tracePt t="13575" x="1292225" y="6461125"/>
          <p14:tracePt t="13591" x="1403350" y="6438900"/>
          <p14:tracePt t="13607" x="1511300" y="6423025"/>
          <p14:tracePt t="13624" x="1603375" y="6413500"/>
          <p14:tracePt t="13640" x="1689100" y="6413500"/>
          <p14:tracePt t="13657" x="1733550" y="6413500"/>
          <p14:tracePt t="13674" x="1755775" y="6413500"/>
          <p14:tracePt t="13691" x="1797050" y="6413500"/>
          <p14:tracePt t="13708" x="1819275" y="6413500"/>
          <p14:tracePt t="13724" x="1847850" y="6413500"/>
          <p14:tracePt t="13741" x="1901825" y="6413500"/>
          <p14:tracePt t="13757" x="1930400" y="6413500"/>
          <p14:tracePt t="13774" x="1978025" y="6416675"/>
          <p14:tracePt t="13791" x="2025650" y="6435725"/>
          <p14:tracePt t="13807" x="2063750" y="6435725"/>
          <p14:tracePt t="13825" x="2105025" y="6435725"/>
          <p14:tracePt t="13841" x="2174875" y="6435725"/>
          <p14:tracePt t="13858" x="2228850" y="6442075"/>
          <p14:tracePt t="13875" x="2289175" y="6454775"/>
          <p14:tracePt t="13890" x="2422525" y="6470650"/>
          <p14:tracePt t="13907" x="2527300" y="6480175"/>
          <p14:tracePt t="13924" x="2609850" y="6486525"/>
          <p14:tracePt t="13941" x="2689225" y="6486525"/>
          <p14:tracePt t="13958" x="2733675" y="6486525"/>
          <p14:tracePt t="13974" x="2784475" y="6486525"/>
          <p14:tracePt t="13995" x="2905125" y="6473825"/>
          <p14:tracePt t="14008" x="3025775" y="6457950"/>
          <p14:tracePt t="14024" x="3105150" y="6457950"/>
          <p14:tracePt t="14041" x="3175000" y="6457950"/>
          <p14:tracePt t="14057" x="3190875" y="6454775"/>
          <p14:tracePt t="14074" x="3200400" y="6448425"/>
          <p14:tracePt t="14091" x="3200400" y="6429375"/>
          <p14:tracePt t="14108" x="3200400" y="6407150"/>
          <p14:tracePt t="14125" x="3187700" y="6381750"/>
          <p14:tracePt t="14141" x="3143250" y="6337300"/>
          <p14:tracePt t="14157" x="3105150" y="6305550"/>
          <p14:tracePt t="14174" x="3038475" y="6276975"/>
          <p14:tracePt t="14191" x="2940050" y="6223000"/>
          <p14:tracePt t="14207" x="2841625" y="6191250"/>
          <p14:tracePt t="14224" x="2755900" y="6175375"/>
          <p14:tracePt t="14241" x="2654300" y="6146800"/>
          <p14:tracePt t="14258" x="2590800" y="6134100"/>
          <p14:tracePt t="14274" x="2536825" y="6134100"/>
          <p14:tracePt t="14291" x="2476500" y="6134100"/>
          <p14:tracePt t="14307" x="2432050" y="6134100"/>
          <p14:tracePt t="14324" x="2371725" y="6134100"/>
          <p14:tracePt t="14341" x="2276475" y="6124575"/>
          <p14:tracePt t="14358" x="2225675" y="6124575"/>
          <p14:tracePt t="14375" x="2165350" y="6124575"/>
          <p14:tracePt t="14391" x="2089150" y="6124575"/>
          <p14:tracePt t="14408" x="2028825" y="6124575"/>
          <p14:tracePt t="14424" x="1958975" y="6124575"/>
          <p14:tracePt t="14441" x="1879600" y="6124575"/>
          <p14:tracePt t="14457" x="1825625" y="6124575"/>
          <p14:tracePt t="14474" x="1784350" y="6124575"/>
          <p14:tracePt t="14491" x="1689100" y="6124575"/>
          <p14:tracePt t="14508" x="1619250" y="6124575"/>
          <p14:tracePt t="14524" x="1568450" y="6124575"/>
          <p14:tracePt t="14541" x="1504950" y="6127750"/>
          <p14:tracePt t="14557" x="1466850" y="6127750"/>
          <p14:tracePt t="14574" x="1422400" y="6134100"/>
          <p14:tracePt t="14591" x="1346200" y="6134100"/>
          <p14:tracePt t="14607" x="1292225" y="6134100"/>
          <p14:tracePt t="14624" x="1247775" y="6134100"/>
          <p14:tracePt t="14641" x="1216025" y="6134100"/>
          <p14:tracePt t="14658" x="1193800" y="6140450"/>
          <p14:tracePt t="14674" x="1181100" y="6153150"/>
          <p14:tracePt t="14691" x="1168400" y="6169025"/>
          <p14:tracePt t="14707" x="1158875" y="6178550"/>
          <p14:tracePt t="14724" x="1143000" y="6188075"/>
          <p14:tracePt t="14741" x="1127125" y="6207125"/>
          <p14:tracePt t="14758" x="1104900" y="6232525"/>
          <p14:tracePt t="14775" x="1085850" y="6254750"/>
          <p14:tracePt t="14792" x="1066800" y="6296025"/>
          <p14:tracePt t="14808" x="1054100" y="6327775"/>
          <p14:tracePt t="14824" x="1044575" y="6350000"/>
          <p14:tracePt t="14841" x="1038225" y="6391275"/>
          <p14:tracePt t="14857" x="1038225" y="6413500"/>
          <p14:tracePt t="14874" x="1038225" y="6442075"/>
          <p14:tracePt t="14891" x="1038225" y="6477000"/>
          <p14:tracePt t="14908" x="1038225" y="6499225"/>
          <p14:tracePt t="15398" x="2222500" y="6584950"/>
          <p14:tracePt t="15407" x="2241550" y="6584950"/>
          <p14:tracePt t="15424" x="2276475" y="6584950"/>
          <p14:tracePt t="15441" x="2330450" y="6584950"/>
          <p14:tracePt t="15457" x="2368550" y="6584950"/>
          <p14:tracePt t="15473" x="2419350" y="6584950"/>
          <p14:tracePt t="15490" x="2524125" y="6584950"/>
          <p14:tracePt t="15508" x="2609850" y="6581775"/>
          <p14:tracePt t="15524" x="2682875" y="6572250"/>
          <p14:tracePt t="15541" x="2781300" y="6550025"/>
          <p14:tracePt t="15557" x="2819400" y="6530975"/>
          <p14:tracePt t="15575" x="2857500" y="6521450"/>
          <p14:tracePt t="15592" x="2892425" y="6502400"/>
          <p14:tracePt t="15608" x="2924175" y="6489700"/>
          <p14:tracePt t="15624" x="2946400" y="6477000"/>
          <p14:tracePt t="15640" x="3003550" y="6451600"/>
          <p14:tracePt t="15657" x="3035300" y="6442075"/>
          <p14:tracePt t="15674" x="3057525" y="6435725"/>
          <p14:tracePt t="15691" x="3082925" y="6435725"/>
          <p14:tracePt t="15707" x="3092450" y="6435725"/>
          <p14:tracePt t="15724" x="3105150" y="6435725"/>
          <p14:tracePt t="15814" x="3105150" y="6429375"/>
          <p14:tracePt t="15820" x="3105150" y="6426200"/>
          <p14:tracePt t="15827" x="3105150" y="6419850"/>
          <p14:tracePt t="15841" x="3105150" y="6403975"/>
          <p14:tracePt t="15857" x="3101975" y="6394450"/>
          <p14:tracePt t="15874" x="3092450" y="6384925"/>
          <p14:tracePt t="15891" x="3054350" y="6343650"/>
          <p14:tracePt t="15907" x="3028950" y="6318250"/>
          <p14:tracePt t="15924" x="2990850" y="6286500"/>
          <p14:tracePt t="15941" x="2927350" y="6267450"/>
          <p14:tracePt t="15957" x="2882900" y="6254750"/>
          <p14:tracePt t="15974" x="2844800" y="6242050"/>
          <p14:tracePt t="15991" x="2762250" y="6200775"/>
          <p14:tracePt t="16007" x="2695575" y="6169025"/>
          <p14:tracePt t="16025" x="2628900" y="6146800"/>
          <p14:tracePt t="16041" x="2565400" y="6127750"/>
          <p14:tracePt t="16057" x="2520950" y="6115050"/>
          <p14:tracePt t="16074" x="2482850" y="6102350"/>
          <p14:tracePt t="16091" x="2381250" y="6073775"/>
          <p14:tracePt t="16108" x="2317750" y="6061075"/>
          <p14:tracePt t="16124" x="2244725" y="6045200"/>
          <p14:tracePt t="16141" x="2165350" y="6032500"/>
          <p14:tracePt t="16158" x="2095500" y="6032500"/>
          <p14:tracePt t="16174" x="2000250" y="6026150"/>
          <p14:tracePt t="16191" x="1860550" y="6026150"/>
          <p14:tracePt t="16207" x="1787525" y="6026150"/>
          <p14:tracePt t="16224" x="1730375" y="6026150"/>
          <p14:tracePt t="16241" x="1616075" y="6026150"/>
          <p14:tracePt t="16258" x="1546225" y="6026150"/>
          <p14:tracePt t="16275" x="1495425" y="6026150"/>
          <p14:tracePt t="16291" x="1409700" y="6026150"/>
          <p14:tracePt t="16308" x="1365250" y="6026150"/>
          <p14:tracePt t="16324" x="1311275" y="6029325"/>
          <p14:tracePt t="16341" x="1247775" y="6042025"/>
          <p14:tracePt t="16357" x="1203325" y="6054725"/>
          <p14:tracePt t="16374" x="1181100" y="6064250"/>
          <p14:tracePt t="16391" x="1136650" y="6083300"/>
          <p14:tracePt t="16407" x="1114425" y="6096000"/>
          <p14:tracePt t="16423" x="1092200" y="6105525"/>
          <p14:tracePt t="16441" x="1076325" y="6121400"/>
          <p14:tracePt t="16457" x="1066800" y="6137275"/>
          <p14:tracePt t="16474" x="1050925" y="6146800"/>
          <p14:tracePt t="16491" x="1041400" y="6162675"/>
          <p14:tracePt t="16507" x="1041400" y="6181725"/>
          <p14:tracePt t="16523" x="1041400" y="6197600"/>
          <p14:tracePt t="16542" x="1041400" y="6213475"/>
          <p14:tracePt t="16558" x="1041400" y="6229350"/>
          <p14:tracePt t="16575" x="1041400" y="6245225"/>
          <p14:tracePt t="16591" x="1041400" y="6257925"/>
          <p14:tracePt t="16607" x="1041400" y="6267450"/>
          <p14:tracePt t="16624" x="1057275" y="6276975"/>
          <p14:tracePt t="16641" x="1073150" y="6299200"/>
          <p14:tracePt t="16657" x="1082675" y="6308725"/>
          <p14:tracePt t="16674" x="1098550" y="6318250"/>
          <p14:tracePt t="16692" x="1127125" y="6334125"/>
          <p14:tracePt t="16708" x="1149350" y="6353175"/>
          <p14:tracePt t="16724" x="1171575" y="6356350"/>
          <p14:tracePt t="16741" x="1206500" y="6369050"/>
          <p14:tracePt t="16757" x="1235075" y="6381750"/>
          <p14:tracePt t="16774" x="1266825" y="6388100"/>
          <p14:tracePt t="16791" x="1330325" y="6413500"/>
          <p14:tracePt t="16807" x="1374775" y="6413500"/>
          <p14:tracePt t="16825" x="1412875" y="6419850"/>
          <p14:tracePt t="16841" x="1450975" y="6419850"/>
          <p14:tracePt t="16858" x="1489075" y="6419850"/>
          <p14:tracePt t="16874" x="1533525" y="6419850"/>
          <p14:tracePt t="16891" x="1593850" y="6419850"/>
          <p14:tracePt t="16907" x="1638300" y="6419850"/>
          <p14:tracePt t="16923" x="1682750" y="6419850"/>
          <p14:tracePt t="16941" x="1746250" y="6419850"/>
          <p14:tracePt t="16957" x="1765300" y="6419850"/>
          <p14:tracePt t="16974" x="1797050" y="6419850"/>
          <p14:tracePt t="16993" x="1835150" y="6419850"/>
          <p14:tracePt t="17007" x="1857375" y="6419850"/>
          <p14:tracePt t="17025" x="1895475" y="6416675"/>
          <p14:tracePt t="17040" x="1958975" y="6410325"/>
          <p14:tracePt t="17057" x="2003425" y="6391275"/>
          <p14:tracePt t="17074" x="2047875" y="6384925"/>
          <p14:tracePt t="17091" x="2105025" y="6365875"/>
          <p14:tracePt t="17108" x="2143125" y="6359525"/>
          <p14:tracePt t="17125" x="2171700" y="6353175"/>
          <p14:tracePt t="17141" x="2228850" y="6327775"/>
          <p14:tracePt t="17157" x="2282825" y="6318250"/>
          <p14:tracePt t="17174" x="2352675" y="6318250"/>
          <p14:tracePt t="17191" x="2451100" y="6311900"/>
          <p14:tracePt t="17207" x="2505075" y="6311900"/>
          <p14:tracePt t="17224" x="2546350" y="6311900"/>
          <p14:tracePt t="17241" x="2609850" y="6305550"/>
          <p14:tracePt t="17257" x="2647950" y="6299200"/>
          <p14:tracePt t="17274" x="2692400" y="6299200"/>
          <p14:tracePt t="17291" x="2778125" y="6299200"/>
          <p14:tracePt t="17307" x="2838450" y="6299200"/>
          <p14:tracePt t="17324" x="2895600" y="6299200"/>
          <p14:tracePt t="17341" x="2968625" y="6299200"/>
          <p14:tracePt t="17357" x="3013075" y="6299200"/>
          <p14:tracePt t="17374" x="3032125" y="6299200"/>
          <p14:tracePt t="17391" x="3054350" y="6299200"/>
          <p14:tracePt t="17407" x="3063875" y="6299200"/>
          <p14:tracePt t="18157" x="3041650" y="6273800"/>
          <p14:tracePt t="18164" x="2990850" y="6248400"/>
          <p14:tracePt t="18174" x="2949575" y="6226175"/>
          <p14:tracePt t="18191" x="2787650" y="6140450"/>
          <p14:tracePt t="18212" x="2641600" y="6076950"/>
          <p14:tracePt t="18224" x="2473325" y="5991225"/>
          <p14:tracePt t="18257" x="2098675" y="5819775"/>
          <p14:tracePt t="18291" x="1876425" y="5737225"/>
          <p14:tracePt t="18308" x="1838325" y="5724525"/>
          <p14:tracePt t="18324" x="1793875" y="5724525"/>
          <p14:tracePt t="18341" x="1730375" y="5724525"/>
          <p14:tracePt t="18357" x="1685925" y="5727700"/>
          <p14:tracePt t="18374" x="1647825" y="5740400"/>
          <p14:tracePt t="18391" x="1590675" y="5765800"/>
          <p14:tracePt t="18407" x="1562100" y="5778500"/>
          <p14:tracePt t="18423" x="1536700" y="5788025"/>
          <p14:tracePt t="18441" x="1501775" y="5807075"/>
          <p14:tracePt t="18456" x="1492250" y="5822950"/>
          <p14:tracePt t="18473" x="1470025" y="5832475"/>
          <p14:tracePt t="18491" x="1425575" y="5851525"/>
          <p14:tracePt t="18507" x="1387475" y="5876925"/>
          <p14:tracePt t="18524" x="1355725" y="5889625"/>
          <p14:tracePt t="18541" x="1308100" y="5908675"/>
          <p14:tracePt t="18557" x="1282700" y="5921375"/>
          <p14:tracePt t="18573" x="1260475" y="5937250"/>
          <p14:tracePt t="18591" x="1244600" y="5953125"/>
          <p14:tracePt t="18606" x="1235075" y="5953125"/>
          <p14:tracePt t="18623" x="1225550" y="5956300"/>
          <p14:tracePt t="18641" x="1206500" y="5962650"/>
          <p14:tracePt t="18657" x="1193800" y="5969000"/>
          <p14:tracePt t="18673" x="1190625" y="5972175"/>
          <p14:tracePt t="18691" x="1190625" y="5991225"/>
          <p14:tracePt t="18707" x="1190625" y="6000750"/>
          <p14:tracePt t="18724" x="1190625" y="6013450"/>
          <p14:tracePt t="18741" x="1190625" y="6026150"/>
          <p14:tracePt t="18757" x="1190625" y="6042025"/>
          <p14:tracePt t="18774" x="1184275" y="6051550"/>
          <p14:tracePt t="18791" x="1184275" y="6067425"/>
          <p14:tracePt t="18807" x="1184275" y="6080125"/>
          <p14:tracePt t="18824" x="1184275" y="6111875"/>
          <p14:tracePt t="18841" x="1184275" y="6149975"/>
          <p14:tracePt t="18857" x="1184275" y="6172200"/>
          <p14:tracePt t="18873" x="1187450" y="6188075"/>
          <p14:tracePt t="18891" x="1206500" y="6229350"/>
          <p14:tracePt t="18907" x="1206500" y="6251575"/>
          <p14:tracePt t="18923" x="1212850" y="6276975"/>
          <p14:tracePt t="18940" x="1228725" y="6305550"/>
          <p14:tracePt t="18957" x="1241425" y="6334125"/>
          <p14:tracePt t="18973" x="1254125" y="6356350"/>
          <p14:tracePt t="18991" x="1270000" y="6397625"/>
          <p14:tracePt t="19006" x="1292225" y="6413500"/>
          <p14:tracePt t="19023" x="1301750" y="6423025"/>
          <p14:tracePt t="19041" x="1317625" y="6445250"/>
          <p14:tracePt t="19056" x="1320800" y="6454775"/>
          <p14:tracePt t="19090" x="1320800" y="6457950"/>
          <p14:tracePt t="19113" x="1327150" y="6457950"/>
          <p14:tracePt t="19123" x="1336675" y="6457950"/>
          <p14:tracePt t="19141" x="1346200" y="6457950"/>
          <p14:tracePt t="19174" x="1346200" y="6464300"/>
          <p14:tracePt t="19207" x="1352550" y="6464300"/>
          <p14:tracePt t="19221" x="1355725" y="6464300"/>
          <p14:tracePt t="19228" x="1362075" y="6464300"/>
          <p14:tracePt t="19240" x="1371600" y="6464300"/>
          <p14:tracePt t="19257" x="1387475" y="6464300"/>
          <p14:tracePt t="19274" x="1397000" y="6464300"/>
          <p14:tracePt t="19291" x="1409700" y="6464300"/>
          <p14:tracePt t="19307" x="1422400" y="6464300"/>
          <p14:tracePt t="19323" x="1441450" y="6464300"/>
          <p14:tracePt t="19341" x="1476375" y="6464300"/>
          <p14:tracePt t="19357" x="1504950" y="6464300"/>
          <p14:tracePt t="19373" x="1533525" y="6464300"/>
          <p14:tracePt t="19391" x="1603375" y="6464300"/>
          <p14:tracePt t="19406" x="1654175" y="6464300"/>
          <p14:tracePt t="19423" x="1714500" y="6464300"/>
          <p14:tracePt t="19440" x="1774825" y="6464300"/>
          <p14:tracePt t="19456" x="1860550" y="6464300"/>
          <p14:tracePt t="19473" x="1911350" y="6464300"/>
          <p14:tracePt t="19491" x="1971675" y="6464300"/>
          <p14:tracePt t="19506" x="2003425" y="6464300"/>
          <p14:tracePt t="19523" x="2025650" y="6464300"/>
          <p14:tracePt t="19541" x="2085975" y="6464300"/>
          <p14:tracePt t="19558" x="2130425" y="6464300"/>
          <p14:tracePt t="19574" x="2174875" y="6464300"/>
          <p14:tracePt t="19591" x="2244725" y="6464300"/>
          <p14:tracePt t="19607" x="2279650" y="6464300"/>
          <p14:tracePt t="19624" x="2317750" y="6464300"/>
          <p14:tracePt t="19641" x="2349500" y="6464300"/>
          <p14:tracePt t="19656" x="2387600" y="6464300"/>
          <p14:tracePt t="19673" x="2432050" y="6470650"/>
          <p14:tracePt t="19692" x="2517775" y="6477000"/>
          <p14:tracePt t="19707" x="2571750" y="6499225"/>
          <p14:tracePt t="21900" x="2622550" y="6486525"/>
          <p14:tracePt t="21907" x="2682875" y="6467475"/>
          <p14:tracePt t="21924" x="2816225" y="6413500"/>
          <p14:tracePt t="21945" x="3022600" y="6324600"/>
          <p14:tracePt t="21961" x="3121025" y="6292850"/>
          <p14:tracePt t="21973" x="3187700" y="6261100"/>
          <p14:tracePt t="22007" x="3343275" y="6175375"/>
          <p14:tracePt t="22040" x="3517900" y="6042025"/>
          <p14:tracePt t="22057" x="3781425" y="5800725"/>
          <p14:tracePt t="22076" x="4127500" y="5492750"/>
          <p14:tracePt t="22099" x="4737100" y="4937125"/>
          <p14:tracePt t="22109" x="4854575" y="4806950"/>
          <p14:tracePt t="22124" x="5045075" y="4562475"/>
          <p14:tracePt t="22140" x="5238750" y="4200525"/>
          <p14:tracePt t="22157" x="5362575" y="3781425"/>
          <p14:tracePt t="22175" x="5391150" y="3562350"/>
          <p14:tracePt t="22192" x="5391150" y="3298825"/>
          <p14:tracePt t="22207" x="5391150" y="3127375"/>
          <p14:tracePt t="22223" x="5391150" y="3044825"/>
          <p14:tracePt t="22240" x="5391150" y="2984500"/>
          <p14:tracePt t="22257" x="5362575" y="2911475"/>
          <p14:tracePt t="22273" x="5337175" y="2873375"/>
          <p14:tracePt t="22290" x="5305425" y="2847975"/>
          <p14:tracePt t="22306" x="5238750" y="2800350"/>
          <p14:tracePt t="22323" x="5168900" y="2755900"/>
          <p14:tracePt t="22341" x="5099050" y="2714625"/>
          <p14:tracePt t="22357" x="4991100" y="2644775"/>
          <p14:tracePt t="22374" x="4921250" y="2606675"/>
          <p14:tracePt t="22390" x="4829175" y="2540000"/>
          <p14:tracePt t="22406" x="4651375" y="2416175"/>
          <p14:tracePt t="22423" x="4537075" y="2346325"/>
          <p14:tracePt t="22440" x="4435475" y="2276475"/>
          <p14:tracePt t="22457" x="4311650" y="2216150"/>
          <p14:tracePt t="22858" x="4359275" y="2190750"/>
          <p14:tracePt t="22864" x="4410075" y="2155825"/>
          <p14:tracePt t="22874" x="4451350" y="2114550"/>
          <p14:tracePt t="22890" x="4540250" y="2019300"/>
          <p14:tracePt t="22908" x="4664075" y="1841500"/>
          <p14:tracePt t="22923" x="4743450" y="1714500"/>
          <p14:tracePt t="22940" x="4813300" y="1600200"/>
          <p14:tracePt t="22973" x="4991100" y="1412875"/>
          <p14:tracePt t="23007" x="5137150" y="1168400"/>
          <p14:tracePt t="23025" x="5165725" y="1101725"/>
          <p14:tracePt t="23040" x="5172075" y="1050925"/>
          <p14:tracePt t="23057" x="5168900" y="955675"/>
          <p14:tracePt t="23073" x="5149850" y="917575"/>
          <p14:tracePt t="23078" x="5133975" y="889000"/>
          <p14:tracePt t="23090" x="5121275" y="869950"/>
          <p14:tracePt t="23106" x="5076825" y="819150"/>
          <p14:tracePt t="23123" x="5054600" y="800100"/>
          <p14:tracePt t="23140" x="5022850" y="790575"/>
          <p14:tracePt t="23157" x="4987925" y="765175"/>
          <p14:tracePt t="23173" x="4949825" y="746125"/>
          <p14:tracePt t="23190" x="4918075" y="733425"/>
          <p14:tracePt t="23207" x="4854575" y="708025"/>
          <p14:tracePt t="23223" x="4791075" y="695325"/>
          <p14:tracePt t="23240" x="4718050" y="679450"/>
          <p14:tracePt t="23256" x="4584700" y="657225"/>
          <p14:tracePt t="23273" x="4486275" y="631825"/>
          <p14:tracePt t="23289" x="4359275" y="631825"/>
          <p14:tracePt t="23307" x="4175125" y="631825"/>
          <p14:tracePt t="23323" x="4070350" y="644525"/>
          <p14:tracePt t="23340" x="3952875" y="654050"/>
          <p14:tracePt t="23357" x="3787775" y="679450"/>
          <p14:tracePt t="23373" x="3702050" y="692150"/>
          <p14:tracePt t="23389" x="3625850" y="708025"/>
          <p14:tracePt t="23406" x="3489325" y="749300"/>
          <p14:tracePt t="23423" x="3403600" y="762000"/>
          <p14:tracePt t="23440" x="3308350" y="781050"/>
          <p14:tracePt t="23457" x="3203575" y="781050"/>
          <p14:tracePt t="23473" x="3111500" y="781050"/>
          <p14:tracePt t="23491" x="3006725" y="781050"/>
          <p14:tracePt t="23506" x="2911475" y="781050"/>
          <p14:tracePt t="23523" x="2851150" y="781050"/>
          <p14:tracePt t="23539" x="2790825" y="781050"/>
          <p14:tracePt t="23557" x="2708275" y="806450"/>
          <p14:tracePt t="23573" x="2654300" y="828675"/>
          <p14:tracePt t="23590" x="2616200" y="854075"/>
          <p14:tracePt t="23607" x="2562225" y="898525"/>
          <p14:tracePt t="23623" x="2530475" y="923925"/>
          <p14:tracePt t="23640" x="2505075" y="955675"/>
          <p14:tracePt t="23656" x="2460625" y="1000125"/>
          <p14:tracePt t="23673" x="2435225" y="1038225"/>
          <p14:tracePt t="23690" x="2400300" y="1104900"/>
          <p14:tracePt t="23706" x="2368550" y="1206500"/>
          <p14:tracePt t="23723" x="2355850" y="1270000"/>
          <p14:tracePt t="23740" x="2333625" y="1358900"/>
          <p14:tracePt t="23757" x="2324100" y="1476375"/>
          <p14:tracePt t="23773" x="2308225" y="1562100"/>
          <p14:tracePt t="23790" x="2301875" y="1622425"/>
          <p14:tracePt t="23807" x="2289175" y="1746250"/>
          <p14:tracePt t="23823" x="2273300" y="1828800"/>
          <p14:tracePt t="23840" x="2273300" y="1924050"/>
          <p14:tracePt t="23857" x="2257425" y="2035175"/>
          <p14:tracePt t="23873" x="2257425" y="2101850"/>
          <p14:tracePt t="23890" x="2266950" y="2155825"/>
          <p14:tracePt t="23907" x="2289175" y="2257425"/>
          <p14:tracePt t="23924" x="2317750" y="2324100"/>
          <p14:tracePt t="23940" x="2343150" y="2362200"/>
          <p14:tracePt t="23956" x="2384425" y="2428875"/>
          <p14:tracePt t="23973" x="2403475" y="2473325"/>
          <p14:tracePt t="23989" x="2428875" y="2520950"/>
          <p14:tracePt t="24007" x="2476500" y="2587625"/>
          <p14:tracePt t="24023" x="2501900" y="2625725"/>
          <p14:tracePt t="24040" x="2536825" y="2673350"/>
          <p14:tracePt t="24057" x="2581275" y="2730500"/>
          <p14:tracePt t="24073" x="2613025" y="2765425"/>
          <p14:tracePt t="24090" x="2638425" y="2794000"/>
          <p14:tracePt t="24092" x="2651125" y="2806700"/>
          <p14:tracePt t="24106" x="2682875" y="2832100"/>
          <p14:tracePt t="24123" x="2708275" y="2863850"/>
          <p14:tracePt t="24139" x="2730500" y="2873375"/>
          <p14:tracePt t="24156" x="2765425" y="2917825"/>
          <p14:tracePt t="24173" x="2803525" y="2943225"/>
          <p14:tracePt t="24190" x="2851150" y="2978150"/>
          <p14:tracePt t="24207" x="2936875" y="3019425"/>
          <p14:tracePt t="24223" x="2974975" y="3051175"/>
          <p14:tracePt t="24240" x="3035300" y="3079750"/>
          <p14:tracePt t="24256" x="3098800" y="3127375"/>
          <p14:tracePt t="24273" x="3146425" y="3140075"/>
          <p14:tracePt t="24290" x="3209925" y="3162300"/>
          <p14:tracePt t="24307" x="3324225" y="3194050"/>
          <p14:tracePt t="24323" x="3387725" y="3206750"/>
          <p14:tracePt t="24340" x="3460750" y="3222625"/>
          <p14:tracePt t="24357" x="3571875" y="3244850"/>
          <p14:tracePt t="24373" x="3635375" y="3257550"/>
          <p14:tracePt t="24390" x="3683000" y="3263900"/>
          <p14:tracePt t="24406" x="3752850" y="3263900"/>
          <p14:tracePt t="24423" x="3803650" y="3263900"/>
          <p14:tracePt t="24440" x="3873500" y="3263900"/>
          <p14:tracePt t="24456" x="4016375" y="3244850"/>
          <p14:tracePt t="24473" x="4089400" y="3228975"/>
          <p14:tracePt t="24489" x="4143375" y="3216275"/>
          <p14:tracePt t="24506" x="4206875" y="3197225"/>
          <p14:tracePt t="24523" x="4260850" y="3175000"/>
          <p14:tracePt t="24539" x="4318000" y="3155950"/>
          <p14:tracePt t="24557" x="4435475" y="3098800"/>
          <p14:tracePt t="24573" x="4511675" y="3070225"/>
          <p14:tracePt t="24590" x="4600575" y="3035300"/>
          <p14:tracePt t="24593" x="4629150" y="3013075"/>
          <p14:tracePt t="24606" x="4695825" y="2984500"/>
          <p14:tracePt t="24623" x="4756150" y="2962275"/>
          <p14:tracePt t="24640" x="4784725" y="2943225"/>
          <p14:tracePt t="24656" x="4813300" y="2927350"/>
          <p14:tracePt t="24672" x="4822825" y="2917825"/>
          <p14:tracePt t="24690" x="4838700" y="2908300"/>
          <p14:tracePt t="24706" x="4867275" y="2879725"/>
          <p14:tracePt t="24723" x="4899025" y="2854325"/>
          <p14:tracePt t="24740" x="4930775" y="2816225"/>
          <p14:tracePt t="24757" x="4997450" y="2736850"/>
          <p14:tracePt t="24773" x="5026025" y="2670175"/>
          <p14:tracePt t="24790" x="5064125" y="2590800"/>
          <p14:tracePt t="24806" x="5102225" y="2476500"/>
          <p14:tracePt t="24822" x="5137150" y="2355850"/>
          <p14:tracePt t="24840" x="5162550" y="2247900"/>
          <p14:tracePt t="24857" x="5200650" y="2133600"/>
          <p14:tracePt t="24873" x="5226050" y="2035175"/>
          <p14:tracePt t="24890" x="5248275" y="1936750"/>
          <p14:tracePt t="24907" x="5264150" y="1806575"/>
          <p14:tracePt t="24923" x="5260975" y="1743075"/>
          <p14:tracePt t="24940" x="5235575" y="1657350"/>
          <p14:tracePt t="24956" x="5168900" y="1485900"/>
          <p14:tracePt t="24973" x="5127625" y="1397000"/>
          <p14:tracePt t="24990" x="5080000" y="1327150"/>
          <p14:tracePt t="25007" x="5022850" y="1238250"/>
          <p14:tracePt t="25024" x="4975225" y="1168400"/>
          <p14:tracePt t="25040" x="4924425" y="1108075"/>
          <p14:tracePt t="25056" x="4829175" y="1016000"/>
          <p14:tracePt t="25073" x="4759325" y="968375"/>
          <p14:tracePt t="25090" x="4699000" y="923925"/>
          <p14:tracePt t="25093" x="4679950" y="911225"/>
          <p14:tracePt t="25106" x="4613275" y="863600"/>
          <p14:tracePt t="25123" x="4543425" y="819150"/>
          <p14:tracePt t="25140" x="4470400" y="762000"/>
          <p14:tracePt t="25157" x="4327525" y="660400"/>
          <p14:tracePt t="25173" x="4241800" y="593725"/>
          <p14:tracePt t="25190" x="4171950" y="539750"/>
          <p14:tracePt t="25206" x="4029075" y="457200"/>
          <p14:tracePt t="25222" x="3917950" y="412750"/>
          <p14:tracePt t="25240" x="3841750" y="374650"/>
          <p14:tracePt t="25256" x="3724275" y="317500"/>
          <p14:tracePt t="25273" x="3632200" y="269875"/>
          <p14:tracePt t="25291" x="3543300" y="238125"/>
          <p14:tracePt t="25307" x="3409950" y="206375"/>
          <p14:tracePt t="25323" x="3336925" y="200025"/>
          <p14:tracePt t="25340" x="3254375" y="200025"/>
          <p14:tracePt t="25356" x="3124200" y="209550"/>
          <p14:tracePt t="25372" x="3057525" y="231775"/>
          <p14:tracePt t="25390" x="2978150" y="263525"/>
          <p14:tracePt t="25407" x="2828925" y="320675"/>
          <p14:tracePt t="25423" x="2720975" y="355600"/>
          <p14:tracePt t="25440" x="2632075" y="396875"/>
          <p14:tracePt t="25457" x="2511425" y="466725"/>
          <p14:tracePt t="25474" x="2441575" y="514350"/>
          <p14:tracePt t="25489" x="2371725" y="571500"/>
          <p14:tracePt t="25506" x="2279650" y="644525"/>
          <p14:tracePt t="25522" x="2228850" y="688975"/>
          <p14:tracePt t="25539" x="2200275" y="746125"/>
          <p14:tracePt t="25557" x="2146300" y="850900"/>
          <p14:tracePt t="25573" x="2105025" y="939800"/>
          <p14:tracePt t="25590" x="2082800" y="1016000"/>
          <p14:tracePt t="25607" x="2044700" y="1143000"/>
          <p14:tracePt t="25623" x="2000250" y="1263650"/>
          <p14:tracePt t="25639" x="1968500" y="1362075"/>
          <p14:tracePt t="25656" x="1927225" y="1489075"/>
          <p14:tracePt t="25672" x="1911350" y="1584325"/>
          <p14:tracePt t="25690" x="1895475" y="1657350"/>
          <p14:tracePt t="25707" x="1866900" y="1762125"/>
          <p14:tracePt t="25723" x="1854200" y="1825625"/>
          <p14:tracePt t="25740" x="1841500" y="1879600"/>
          <p14:tracePt t="25757" x="1828800" y="1955800"/>
          <p14:tracePt t="25773" x="1819275" y="2019300"/>
          <p14:tracePt t="25790" x="1819275" y="2079625"/>
          <p14:tracePt t="25806" x="1819275" y="2155825"/>
          <p14:tracePt t="25822" x="1819275" y="2200275"/>
          <p14:tracePt t="25840" x="1819275" y="2238375"/>
          <p14:tracePt t="25857" x="1828800" y="2301875"/>
          <p14:tracePt t="25873" x="1841500" y="2346325"/>
          <p14:tracePt t="25890" x="1854200" y="2390775"/>
          <p14:tracePt t="25906" x="1885950" y="2435225"/>
          <p14:tracePt t="25922" x="1898650" y="2463800"/>
          <p14:tracePt t="25939" x="1914525" y="2489200"/>
          <p14:tracePt t="25956" x="1939925" y="2530475"/>
          <p14:tracePt t="25973" x="1958975" y="2555875"/>
          <p14:tracePt t="25990" x="1978025" y="2587625"/>
          <p14:tracePt t="26007" x="2019300" y="2622550"/>
          <p14:tracePt t="26023" x="2044700" y="2654300"/>
          <p14:tracePt t="26040" x="2089150" y="2705100"/>
          <p14:tracePt t="26056" x="2159000" y="2778125"/>
          <p14:tracePt t="26072" x="2228850" y="2822575"/>
          <p14:tracePt t="26089" x="2282825" y="2876550"/>
          <p14:tracePt t="26107" x="2359025" y="2940050"/>
          <p14:tracePt t="26123" x="2428875" y="2984500"/>
          <p14:tracePt t="26139" x="2511425" y="3041650"/>
          <p14:tracePt t="26157" x="2641600" y="3124200"/>
          <p14:tracePt t="26173" x="2724150" y="3181350"/>
          <p14:tracePt t="26190" x="2825750" y="3232150"/>
          <p14:tracePt t="26206" x="2997200" y="3311525"/>
          <p14:tracePt t="26223" x="3108325" y="3352800"/>
          <p14:tracePt t="26240" x="3175000" y="3384550"/>
          <p14:tracePt t="26257" x="3282950" y="3438525"/>
          <p14:tracePt t="26273" x="3368675" y="3451225"/>
          <p14:tracePt t="26290" x="3441700" y="3467100"/>
          <p14:tracePt t="26306" x="3533775" y="3495675"/>
          <p14:tracePt t="26322" x="3597275" y="3511550"/>
          <p14:tracePt t="26339" x="3673475" y="3524250"/>
          <p14:tracePt t="26356" x="3794125" y="3546475"/>
          <p14:tracePt t="26373" x="3857625" y="3562350"/>
          <p14:tracePt t="26390" x="3917950" y="3568700"/>
          <p14:tracePt t="26407" x="4022725" y="3568700"/>
          <p14:tracePt t="26423" x="4105275" y="3568700"/>
          <p14:tracePt t="26440" x="4210050" y="3562350"/>
          <p14:tracePt t="26457" x="4314825" y="3533775"/>
          <p14:tracePt t="26473" x="4378325" y="3521075"/>
          <p14:tracePt t="26489" x="4467225" y="3489325"/>
          <p14:tracePt t="26506" x="4562475" y="3444875"/>
          <p14:tracePt t="26522" x="4625975" y="3429000"/>
          <p14:tracePt t="26540" x="4692650" y="3390900"/>
          <p14:tracePt t="26557" x="4791075" y="3340100"/>
          <p14:tracePt t="26573" x="4892675" y="3279775"/>
          <p14:tracePt t="26590" x="4975225" y="3213100"/>
          <p14:tracePt t="26606" x="5067300" y="3130550"/>
          <p14:tracePt t="26622" x="5111750" y="3060700"/>
          <p14:tracePt t="26639" x="5159375" y="2981325"/>
          <p14:tracePt t="26656" x="5216525" y="2863850"/>
          <p14:tracePt t="26672" x="5229225" y="2787650"/>
          <p14:tracePt t="26690" x="5245100" y="2714625"/>
          <p14:tracePt t="26706" x="5270500" y="2524125"/>
          <p14:tracePt t="26723" x="5270500" y="2400300"/>
          <p14:tracePt t="26740" x="5270500" y="2251075"/>
          <p14:tracePt t="26756" x="5245100" y="1962150"/>
          <p14:tracePt t="26774" x="5219700" y="1831975"/>
          <p14:tracePt t="26791" x="5181600" y="1679575"/>
          <p14:tracePt t="26807" x="5130800" y="1511300"/>
          <p14:tracePt t="26823" x="5086350" y="1428750"/>
          <p14:tracePt t="26840" x="5048250" y="1362075"/>
          <p14:tracePt t="26857" x="4968875" y="1250950"/>
          <p14:tracePt t="26873" x="4899025" y="1146175"/>
          <p14:tracePt t="26889" x="4841875" y="1066800"/>
          <p14:tracePt t="26906" x="4768850" y="984250"/>
          <p14:tracePt t="26922" x="4737100" y="958850"/>
          <p14:tracePt t="26940" x="4689475" y="927100"/>
          <p14:tracePt t="26957" x="4606925" y="885825"/>
          <p14:tracePt t="26973" x="4537075" y="847725"/>
          <p14:tracePt t="26990" x="4470400" y="819150"/>
          <p14:tracePt t="27006" x="4362450" y="765175"/>
          <p14:tracePt t="27022" x="4295775" y="733425"/>
          <p14:tracePt t="27039" x="4229100" y="698500"/>
          <p14:tracePt t="27056" x="4168775" y="669925"/>
          <p14:tracePt t="27073" x="4130675" y="657225"/>
          <p14:tracePt t="27090" x="4092575" y="644525"/>
          <p14:tracePt t="27107" x="4010025" y="619125"/>
          <p14:tracePt t="27123" x="3937000" y="603250"/>
          <p14:tracePt t="27139" x="3860800" y="590550"/>
          <p14:tracePt t="27156" x="3775075" y="584200"/>
          <p14:tracePt t="27172" x="3730625" y="584200"/>
          <p14:tracePt t="27190" x="3679825" y="574675"/>
          <p14:tracePt t="27207" x="3559175" y="561975"/>
          <p14:tracePt t="27223" x="3473450" y="546100"/>
          <p14:tracePt t="27240" x="3403600" y="536575"/>
          <p14:tracePt t="27257" x="3238500" y="514350"/>
          <p14:tracePt t="27273" x="3143250" y="504825"/>
          <p14:tracePt t="27290" x="3070225" y="504825"/>
          <p14:tracePt t="27306" x="2978150" y="504825"/>
          <p14:tracePt t="27322" x="2924175" y="504825"/>
          <p14:tracePt t="27339" x="2867025" y="504825"/>
          <p14:tracePt t="27357" x="2771775" y="504825"/>
          <p14:tracePt t="27373" x="2708275" y="517525"/>
          <p14:tracePt t="27390" x="2670175" y="530225"/>
          <p14:tracePt t="27407" x="2584450" y="571500"/>
          <p14:tracePt t="27423" x="2540000" y="600075"/>
          <p14:tracePt t="27439" x="2489200" y="650875"/>
          <p14:tracePt t="27456" x="2413000" y="730250"/>
          <p14:tracePt t="27472" x="2378075" y="787400"/>
          <p14:tracePt t="27490" x="2339975" y="866775"/>
          <p14:tracePt t="27506" x="2292350" y="1012825"/>
          <p14:tracePt t="27523" x="2266950" y="1111250"/>
          <p14:tracePt t="27539" x="2251075" y="1196975"/>
          <p14:tracePt t="27557" x="2225675" y="1374775"/>
          <p14:tracePt t="27573" x="2225675" y="1501775"/>
          <p14:tracePt t="27589" x="2219325" y="1616075"/>
          <p14:tracePt t="27606" x="2219325" y="1800225"/>
          <p14:tracePt t="27623" x="2219325" y="1927225"/>
          <p14:tracePt t="27640" x="2219325" y="2019300"/>
          <p14:tracePt t="27643" x="2219325" y="2057400"/>
          <p14:tracePt t="27657" x="2219325" y="2136775"/>
          <p14:tracePt t="27673" x="2222500" y="2222500"/>
          <p14:tracePt t="27690" x="2222500" y="2314575"/>
          <p14:tracePt t="27706" x="2228850" y="2400300"/>
          <p14:tracePt t="27722" x="2235200" y="2463800"/>
          <p14:tracePt t="27739" x="2241550" y="2498725"/>
          <p14:tracePt t="27756" x="2247900" y="2546350"/>
          <p14:tracePt t="27772" x="2247900" y="2578100"/>
          <p14:tracePt t="27790" x="2247900" y="2593975"/>
          <p14:tracePt t="27807" x="2270125" y="2606675"/>
          <p14:tracePt t="27823" x="2279650" y="2628900"/>
          <p14:tracePt t="27839" x="2289175" y="2638425"/>
          <p14:tracePt t="27856" x="2320925" y="2667000"/>
          <p14:tracePt t="27872" x="2346325" y="2692400"/>
          <p14:tracePt t="27889" x="2371725" y="2708275"/>
          <p14:tracePt t="27907" x="2413000" y="2746375"/>
          <p14:tracePt t="27923" x="2444750" y="2765425"/>
          <p14:tracePt t="27940" x="2470150" y="2790825"/>
          <p14:tracePt t="27957" x="2514600" y="2835275"/>
          <p14:tracePt t="27973" x="2536825" y="2860675"/>
          <p14:tracePt t="27989" x="2568575" y="2892425"/>
          <p14:tracePt t="28006" x="2606675" y="2921000"/>
          <p14:tracePt t="28023" x="2644775" y="2940050"/>
          <p14:tracePt t="28040" x="2670175" y="2965450"/>
          <p14:tracePt t="28057" x="2711450" y="2984500"/>
          <p14:tracePt t="28073" x="2724150" y="3000375"/>
          <p14:tracePt t="28090" x="2733675" y="3009900"/>
          <p14:tracePt t="28106" x="2749550" y="3025775"/>
          <p14:tracePt t="29145" x="2797175" y="3051175"/>
          <p14:tracePt t="29151" x="2882900" y="3117850"/>
          <p14:tracePt t="29158" x="2965450" y="3175000"/>
          <p14:tracePt t="29173" x="3190875" y="3355975"/>
          <p14:tracePt t="29190" x="3597275" y="3663950"/>
          <p14:tracePt t="29212" x="4165600" y="4178300"/>
          <p14:tracePt t="29231" x="4578350" y="4616450"/>
          <p14:tracePt t="29257" x="5143500" y="5194300"/>
          <p14:tracePt t="29291" x="5721350" y="5629275"/>
          <p14:tracePt t="29308" x="6092825" y="5870575"/>
          <p14:tracePt t="29325" x="6264275" y="5962650"/>
          <p14:tracePt t="29341" x="6353175" y="6003925"/>
          <p14:tracePt t="29357" x="6413500" y="6035675"/>
          <p14:tracePt t="29372" x="6423025" y="6045200"/>
          <p14:tracePt t="29389" x="6426200" y="6045200"/>
        </p14:tracePtLst>
      </p14:laserTrace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 descr="http://www.france-bulgarie.org/sites/default/files/images/PHOTOS/ROSE_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28750"/>
            <a:ext cx="5143500" cy="400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3" name="Picture 4" descr="http://lallamoulaty.l.a.pic.centerblog.net/o/000f269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6563" y="4064000"/>
            <a:ext cx="1857375" cy="279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4" name="ZoneTexte 3"/>
          <p:cNvSpPr txBox="1">
            <a:spLocks noChangeArrowheads="1"/>
          </p:cNvSpPr>
          <p:nvPr/>
        </p:nvSpPr>
        <p:spPr bwMode="auto">
          <a:xfrm>
            <a:off x="0" y="5643563"/>
            <a:ext cx="4710113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FR" altLang="fr-FR"/>
              <a:t>Eau de rose « maouard » par </a:t>
            </a:r>
          </a:p>
          <a:p>
            <a:pPr eaLnBrk="1" hangingPunct="1"/>
            <a:r>
              <a:rPr lang="fr-FR" altLang="fr-FR"/>
              <a:t>distillation des pétales</a:t>
            </a:r>
          </a:p>
        </p:txBody>
      </p:sp>
      <p:pic>
        <p:nvPicPr>
          <p:cNvPr id="61445" name="Picture 6" descr="http://www.biorient.fr/890-thickbox_default/boutons-de-rose-s%C3%A9ch%C3%A9s-du-maroc-%C3%A0-usage-cosm%C3%A9tique-et-alimentaire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12498"/>
          <a:stretch>
            <a:fillRect/>
          </a:stretch>
        </p:blipFill>
        <p:spPr bwMode="auto">
          <a:xfrm>
            <a:off x="5357813" y="357188"/>
            <a:ext cx="3786187" cy="300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1446" name="Connecteur droit avec flèche 6"/>
          <p:cNvCxnSpPr>
            <a:cxnSpLocks noChangeShapeType="1"/>
          </p:cNvCxnSpPr>
          <p:nvPr/>
        </p:nvCxnSpPr>
        <p:spPr bwMode="auto">
          <a:xfrm>
            <a:off x="3357563" y="3857625"/>
            <a:ext cx="3286125" cy="1214438"/>
          </a:xfrm>
          <a:prstGeom prst="straightConnector1">
            <a:avLst/>
          </a:prstGeom>
          <a:noFill/>
          <a:ln w="9525" algn="ctr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606"/>
    </mc:Choice>
    <mc:Fallback>
      <p:transition spd="slow" advTm="276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708" x="6483350" y="6013450"/>
          <p14:tracePt t="2715" x="6581775" y="5946775"/>
          <p14:tracePt t="2726" x="6677025" y="5899150"/>
          <p14:tracePt t="2743" x="7112000" y="5743575"/>
          <p14:tracePt t="2764" x="7658100" y="5686425"/>
          <p14:tracePt t="2781" x="7991475" y="5673725"/>
          <p14:tracePt t="2800" x="8585200" y="5746750"/>
          <p14:tracePt t="2826" x="9096375" y="5826125"/>
          <p14:tracePt t="3045" x="8924925" y="5895975"/>
          <p14:tracePt t="3051" x="8766175" y="5861050"/>
          <p14:tracePt t="3059" x="8537575" y="5807075"/>
          <p14:tracePt t="3075" x="8185150" y="5711825"/>
          <p14:tracePt t="3092" x="7651750" y="5562600"/>
          <p14:tracePt t="3109" x="7372350" y="5489575"/>
          <p14:tracePt t="3126" x="7153275" y="5441950"/>
          <p14:tracePt t="3143" x="6883400" y="5394325"/>
          <p14:tracePt t="3159" x="6711950" y="5378450"/>
          <p14:tracePt t="3176" x="6597650" y="5378450"/>
          <p14:tracePt t="3193" x="6435725" y="5378450"/>
          <p14:tracePt t="3209" x="6327775" y="5391150"/>
          <p14:tracePt t="3225" x="6232525" y="5407025"/>
          <p14:tracePt t="3241" x="6178550" y="5419725"/>
          <p14:tracePt t="3243" x="6159500" y="5426075"/>
          <p14:tracePt t="3258" x="6134100" y="5445125"/>
          <p14:tracePt t="3275" x="6105525" y="5454650"/>
          <p14:tracePt t="3293" x="6089650" y="5470525"/>
          <p14:tracePt t="3309" x="6080125" y="5480050"/>
          <p14:tracePt t="3326" x="6064250" y="5495925"/>
          <p14:tracePt t="3343" x="6057900" y="5537200"/>
          <p14:tracePt t="3359" x="6076950" y="5600700"/>
          <p14:tracePt t="3375" x="6111875" y="5661025"/>
          <p14:tracePt t="3391" x="6216650" y="5756275"/>
          <p14:tracePt t="3408" x="6464300" y="5934075"/>
          <p14:tracePt t="3425" x="6667500" y="6061075"/>
          <p14:tracePt t="3443" x="6972300" y="6175375"/>
          <p14:tracePt t="3460" x="7181850" y="6213475"/>
          <p14:tracePt t="3477" x="7286625" y="6223000"/>
          <p14:tracePt t="3493" x="7350125" y="6223000"/>
          <p14:tracePt t="3509" x="7366000" y="6219825"/>
          <p14:tracePt t="3526" x="7391400" y="6181725"/>
          <p14:tracePt t="3543" x="7400925" y="6029325"/>
          <p14:tracePt t="3559" x="7350125" y="5886450"/>
          <p14:tracePt t="3579" x="7159625" y="5565775"/>
          <p14:tracePt t="3596" x="6991350" y="5346700"/>
          <p14:tracePt t="3611" x="6740525" y="5029200"/>
          <p14:tracePt t="3628" x="6473825" y="4772025"/>
          <p14:tracePt t="3645" x="6305550" y="4587875"/>
          <p14:tracePt t="3660" x="6156325" y="4445000"/>
          <p14:tracePt t="3676" x="6061075" y="4368800"/>
          <p14:tracePt t="3691" x="5981700" y="4302125"/>
          <p14:tracePt t="3708" x="5880100" y="4225925"/>
          <p14:tracePt t="3725" x="5829300" y="4181475"/>
          <p14:tracePt t="3741" x="5803900" y="4162425"/>
          <p14:tracePt t="3744" x="5794375" y="4159250"/>
          <p14:tracePt t="3758" x="5781675" y="4146550"/>
          <p14:tracePt t="3775" x="5765800" y="4146550"/>
          <p14:tracePt t="3792" x="5756275" y="4146550"/>
          <p14:tracePt t="4109" x="5800725" y="4149725"/>
          <p14:tracePt t="4116" x="5870575" y="4149725"/>
          <p14:tracePt t="4125" x="5927725" y="4143375"/>
          <p14:tracePt t="4143" x="6165850" y="4079875"/>
          <p14:tracePt t="4159" x="6321425" y="4006850"/>
          <p14:tracePt t="4175" x="6448425" y="3917950"/>
          <p14:tracePt t="4192" x="6584950" y="3797300"/>
          <p14:tracePt t="4208" x="6753225" y="3584575"/>
          <p14:tracePt t="4225" x="6835775" y="3406775"/>
          <p14:tracePt t="4243" x="6908800" y="3190875"/>
          <p14:tracePt t="4258" x="6943725" y="3070225"/>
          <p14:tracePt t="4275" x="6962775" y="2908300"/>
          <p14:tracePt t="4292" x="6969125" y="2781300"/>
          <p14:tracePt t="4309" x="6978650" y="2651125"/>
          <p14:tracePt t="4325" x="6978650" y="2536825"/>
          <p14:tracePt t="4342" x="6978650" y="2419350"/>
          <p14:tracePt t="4358" x="6978650" y="2301875"/>
          <p14:tracePt t="4375" x="6978650" y="2260600"/>
          <p14:tracePt t="4392" x="6978650" y="2222500"/>
          <p14:tracePt t="4408" x="6975475" y="2174875"/>
          <p14:tracePt t="4426" x="6975475" y="2165350"/>
          <p14:tracePt t="4443" x="6969125" y="2149475"/>
          <p14:tracePt t="4459" x="6959600" y="2139950"/>
          <p14:tracePt t="4476" x="6950075" y="2124075"/>
          <p14:tracePt t="4492" x="6921500" y="2114550"/>
          <p14:tracePt t="4508" x="6851650" y="2092325"/>
          <p14:tracePt t="4525" x="6797675" y="2079625"/>
          <p14:tracePt t="4542" x="6759575" y="2060575"/>
          <p14:tracePt t="4559" x="6705600" y="2060575"/>
          <p14:tracePt t="4576" x="6673850" y="2060575"/>
          <p14:tracePt t="4593" x="6610350" y="2082800"/>
          <p14:tracePt t="4609" x="6572250" y="2095500"/>
          <p14:tracePt t="4625" x="6527800" y="2108200"/>
          <p14:tracePt t="4642" x="6496050" y="2120900"/>
          <p14:tracePt t="4658" x="6461125" y="2152650"/>
          <p14:tracePt t="4675" x="6451600" y="2162175"/>
          <p14:tracePt t="4694" x="6429375" y="2178050"/>
          <p14:tracePt t="4709" x="6429375" y="2193925"/>
          <p14:tracePt t="4725" x="6432550" y="2203450"/>
          <p14:tracePt t="4744" x="6454775" y="2225675"/>
          <p14:tracePt t="4758" x="6470650" y="2247900"/>
          <p14:tracePt t="4775" x="6483350" y="2270125"/>
          <p14:tracePt t="4792" x="6492875" y="2279650"/>
          <p14:tracePt t="4808" x="6511925" y="2308225"/>
          <p14:tracePt t="4826" x="6524625" y="2317750"/>
          <p14:tracePt t="4843" x="6537325" y="2330450"/>
          <p14:tracePt t="4859" x="6553200" y="2343150"/>
          <p14:tracePt t="4876" x="6553200" y="2365375"/>
          <p14:tracePt t="4894" x="6553200" y="2390775"/>
          <p14:tracePt t="4908" x="6553200" y="2419350"/>
          <p14:tracePt t="4925" x="6553200" y="2435225"/>
          <p14:tracePt t="4941" x="6553200" y="2451100"/>
          <p14:tracePt t="4958" x="6553200" y="2489200"/>
          <p14:tracePt t="4976" x="6543675" y="2514600"/>
          <p14:tracePt t="4992" x="6530975" y="2543175"/>
          <p14:tracePt t="5009" x="6515100" y="2587625"/>
          <p14:tracePt t="5026" x="6502400" y="2609850"/>
          <p14:tracePt t="5042" x="6483350" y="2635250"/>
          <p14:tracePt t="5058" x="6467475" y="2676525"/>
          <p14:tracePt t="5074" x="6454775" y="2698750"/>
          <p14:tracePt t="5091" x="6442075" y="2730500"/>
          <p14:tracePt t="5108" x="6438900" y="2743200"/>
          <p14:tracePt t="5125" x="6438900" y="2755900"/>
          <p14:tracePt t="5142" x="6438900" y="2768600"/>
          <p14:tracePt t="5159" x="6438900" y="2784475"/>
          <p14:tracePt t="5175" x="6438900" y="2794000"/>
          <p14:tracePt t="5266" x="6438900" y="2800350"/>
          <p14:tracePt t="5608" x="6438900" y="2803525"/>
          <p14:tracePt t="5615" x="6438900" y="2809875"/>
          <p14:tracePt t="5625" x="6438900" y="2813050"/>
          <p14:tracePt t="5641" x="6438900" y="2822575"/>
          <p14:tracePt t="5659" x="6438900" y="2828925"/>
          <p14:tracePt t="5675" x="6438900" y="2838450"/>
          <p14:tracePt t="5691" x="6438900" y="2847975"/>
          <p14:tracePt t="5725" x="6457950" y="2879725"/>
          <p14:tracePt t="5758" x="6556375" y="2936875"/>
          <p14:tracePt t="5775" x="6613525" y="2965450"/>
          <p14:tracePt t="5792" x="6689725" y="2997200"/>
          <p14:tracePt t="5808" x="6807200" y="3041650"/>
          <p14:tracePt t="5826" x="6851650" y="3054350"/>
          <p14:tracePt t="5842" x="6873875" y="3067050"/>
          <p14:tracePt t="5859" x="6889750" y="3079750"/>
          <p14:tracePt t="5875" x="6896100" y="3079750"/>
          <p14:tracePt t="6231" x="6896100" y="3060700"/>
          <p14:tracePt t="6237" x="6902450" y="3025775"/>
          <p14:tracePt t="6244" x="6908800" y="2997200"/>
          <p14:tracePt t="6259" x="6921500" y="2952750"/>
          <p14:tracePt t="6275" x="6940550" y="2921000"/>
          <p14:tracePt t="6292" x="6953250" y="2892425"/>
          <p14:tracePt t="6295" x="6959600" y="2879725"/>
          <p14:tracePt t="6325" x="6969125" y="2825750"/>
          <p14:tracePt t="6359" x="7007225" y="2762250"/>
          <p14:tracePt t="6375" x="7013575" y="2736850"/>
          <p14:tracePt t="6393" x="7019925" y="2708275"/>
          <p14:tracePt t="6409" x="7023100" y="2679700"/>
          <p14:tracePt t="6425" x="7023100" y="2670175"/>
          <p14:tracePt t="6441" x="7023100" y="2654300"/>
          <p14:tracePt t="6458" x="7023100" y="2644775"/>
          <p14:tracePt t="6516" x="7023100" y="2641600"/>
          <p14:tracePt t="6538" x="7023100" y="2635250"/>
          <p14:tracePt t="6630" x="7016750" y="2635250"/>
          <p14:tracePt t="6637" x="7013575" y="2635250"/>
          <p14:tracePt t="6645" x="7007225" y="2638425"/>
          <p14:tracePt t="6659" x="6991350" y="2647950"/>
          <p14:tracePt t="6676" x="6969125" y="2660650"/>
          <p14:tracePt t="6692" x="6950075" y="2676525"/>
          <p14:tracePt t="6708" x="6924675" y="2692400"/>
          <p14:tracePt t="6725" x="6915150" y="2701925"/>
          <p14:tracePt t="6741" x="6905625" y="2714625"/>
          <p14:tracePt t="6758" x="6880225" y="2752725"/>
          <p14:tracePt t="6774" x="6864350" y="2778125"/>
          <p14:tracePt t="6791" x="6845300" y="2809875"/>
          <p14:tracePt t="6794" x="6838950" y="2813050"/>
          <p14:tracePt t="6809" x="6823075" y="2835275"/>
          <p14:tracePt t="6825" x="6810375" y="2867025"/>
          <p14:tracePt t="6842" x="6797675" y="2889250"/>
          <p14:tracePt t="6859" x="6778625" y="2946400"/>
          <p14:tracePt t="6875" x="6759575" y="3009900"/>
          <p14:tracePt t="6892" x="6743700" y="3067050"/>
          <p14:tracePt t="6908" x="6731000" y="3155950"/>
          <p14:tracePt t="6925" x="6724650" y="3216275"/>
          <p14:tracePt t="6941" x="6718300" y="3279775"/>
          <p14:tracePt t="6959" x="6708775" y="3365500"/>
          <p14:tracePt t="6975" x="6702425" y="3409950"/>
          <p14:tracePt t="6991" x="6692900" y="3432175"/>
          <p14:tracePt t="7008" x="6673850" y="3473450"/>
          <p14:tracePt t="7025" x="6667500" y="3505200"/>
          <p14:tracePt t="7041" x="6654800" y="3527425"/>
          <p14:tracePt t="7059" x="6632575" y="3571875"/>
          <p14:tracePt t="7076" x="6632575" y="3594100"/>
          <p14:tracePt t="7091" x="6626225" y="3606800"/>
          <p14:tracePt t="7109" x="6626225" y="3629025"/>
          <p14:tracePt t="7125" x="6626225" y="3638550"/>
          <p14:tracePt t="7142" x="6626225" y="3648075"/>
          <p14:tracePt t="7158" x="6626225" y="3657600"/>
          <p14:tracePt t="7175" x="6619875" y="3657600"/>
          <p14:tracePt t="7191" x="6616700" y="3657600"/>
          <p14:tracePt t="7208" x="6600825" y="3651250"/>
          <p14:tracePt t="7225" x="6597650" y="3635375"/>
          <p14:tracePt t="7241" x="6591300" y="3606800"/>
          <p14:tracePt t="7258" x="6565900" y="3571875"/>
          <p14:tracePt t="7275" x="6553200" y="3524250"/>
          <p14:tracePt t="7292" x="6540500" y="3479800"/>
          <p14:tracePt t="7294" x="6534150" y="3467100"/>
          <p14:tracePt t="7308" x="6524625" y="3438525"/>
          <p14:tracePt t="7325" x="6496050" y="3406775"/>
          <p14:tracePt t="7341" x="6486525" y="3384550"/>
          <p14:tracePt t="7358" x="6470650" y="3362325"/>
          <p14:tracePt t="7375" x="6454775" y="3352800"/>
          <p14:tracePt t="7392" x="6445250" y="3346450"/>
          <p14:tracePt t="7408" x="6413500" y="3346450"/>
          <p14:tracePt t="7425" x="6384925" y="3346450"/>
          <p14:tracePt t="7442" x="6337300" y="3355975"/>
          <p14:tracePt t="7459" x="6270625" y="3397250"/>
          <p14:tracePt t="7475" x="6223000" y="3425825"/>
          <p14:tracePt t="7492" x="6175375" y="3467100"/>
          <p14:tracePt t="7508" x="6067425" y="3530600"/>
          <p14:tracePt t="7525" x="5988050" y="3578225"/>
          <p14:tracePt t="7541" x="5895975" y="3635375"/>
          <p14:tracePt t="7558" x="5797550" y="3695700"/>
          <p14:tracePt t="7574" x="5727700" y="3733800"/>
          <p14:tracePt t="7592" x="5673725" y="3762375"/>
          <p14:tracePt t="7609" x="5597525" y="3803650"/>
          <p14:tracePt t="7626" x="5565775" y="3835400"/>
          <p14:tracePt t="7642" x="5534025" y="3857625"/>
          <p14:tracePt t="7659" x="5508625" y="3902075"/>
          <p14:tracePt t="7675" x="5505450" y="3924300"/>
          <p14:tracePt t="7691" x="5505450" y="3952875"/>
          <p14:tracePt t="7708" x="5505450" y="3965575"/>
          <p14:tracePt t="9345" x="5451475" y="3981450"/>
          <p14:tracePt t="9352" x="5368925" y="3997325"/>
          <p14:tracePt t="9360" x="5286375" y="4016375"/>
          <p14:tracePt t="9375" x="5130800" y="4079875"/>
          <p14:tracePt t="9392" x="4987925" y="4124325"/>
          <p14:tracePt t="9409" x="4762500" y="4197350"/>
          <p14:tracePt t="9425" x="4660900" y="4238625"/>
          <p14:tracePt t="9458" x="4451350" y="4343400"/>
          <p14:tracePt t="9491" x="4302125" y="4438650"/>
          <p14:tracePt t="9508" x="4241800" y="4492625"/>
          <p14:tracePt t="9524" x="4210050" y="4518025"/>
          <p14:tracePt t="9541" x="4191000" y="4546600"/>
          <p14:tracePt t="9558" x="4168775" y="4584700"/>
          <p14:tracePt t="9574" x="4156075" y="4613275"/>
          <p14:tracePt t="9591" x="4156075" y="4651375"/>
          <p14:tracePt t="9608" x="4156075" y="4711700"/>
          <p14:tracePt t="9625" x="4159250" y="4756150"/>
          <p14:tracePt t="9642" x="4178300" y="4813300"/>
          <p14:tracePt t="9659" x="4197350" y="4883150"/>
          <p14:tracePt t="9675" x="4219575" y="4949825"/>
          <p14:tracePt t="9692" x="4257675" y="5016500"/>
          <p14:tracePt t="9708" x="4298950" y="5102225"/>
          <p14:tracePt t="9724" x="4333875" y="5149850"/>
          <p14:tracePt t="9741" x="4352925" y="5181600"/>
          <p14:tracePt t="9758" x="4378325" y="5226050"/>
          <p14:tracePt t="9775" x="4394200" y="5248275"/>
          <p14:tracePt t="9791" x="4406900" y="5264150"/>
          <p14:tracePt t="9809" x="4410075" y="5280025"/>
          <p14:tracePt t="9825" x="4410075" y="5289550"/>
          <p14:tracePt t="9841" x="4410075" y="5299075"/>
          <p14:tracePt t="9843" x="4410075" y="5302250"/>
          <p14:tracePt t="9858" x="4410075" y="5330825"/>
          <p14:tracePt t="9874" x="4410075" y="5346700"/>
          <p14:tracePt t="9891" x="4410075" y="5375275"/>
          <p14:tracePt t="9909" x="4410075" y="5407025"/>
          <p14:tracePt t="9925" x="4410075" y="5438775"/>
          <p14:tracePt t="9942" x="4406900" y="5461000"/>
          <p14:tracePt t="9959" x="4391025" y="5495925"/>
          <p14:tracePt t="9975" x="4375150" y="5511800"/>
          <p14:tracePt t="9991" x="4365625" y="5527675"/>
          <p14:tracePt t="10008" x="4333875" y="5562600"/>
          <p14:tracePt t="10024" x="4305300" y="5572125"/>
          <p14:tracePt t="10041" x="4279900" y="5584825"/>
          <p14:tracePt t="10059" x="4260850" y="5607050"/>
          <p14:tracePt t="10075" x="4244975" y="5613400"/>
          <p14:tracePt t="10366" x="4321175" y="5619750"/>
          <p14:tracePt t="10374" x="4425950" y="5629275"/>
          <p14:tracePt t="10391" x="4651375" y="5629275"/>
          <p14:tracePt t="10408" x="5073650" y="5610225"/>
          <p14:tracePt t="10424" x="5327650" y="5591175"/>
          <p14:tracePt t="10441" x="5692775" y="5568950"/>
          <p14:tracePt t="10459" x="6153150" y="5537200"/>
          <p14:tracePt t="10475" x="6423025" y="5505450"/>
          <p14:tracePt t="10493" x="6781800" y="5495925"/>
          <p14:tracePt t="10509" x="7175500" y="5495925"/>
          <p14:tracePt t="10525" x="7388225" y="5495925"/>
          <p14:tracePt t="10541" x="7572375" y="5486400"/>
          <p14:tracePt t="10558" x="7835900" y="5476875"/>
          <p14:tracePt t="10574" x="7975600" y="5467350"/>
          <p14:tracePt t="10591" x="8137525" y="5451475"/>
          <p14:tracePt t="10609" x="8382000" y="5413375"/>
          <p14:tracePt t="10625" x="8521700" y="5378450"/>
          <p14:tracePt t="10642" x="8658225" y="5314950"/>
          <p14:tracePt t="10659" x="8794750" y="5257800"/>
          <p14:tracePt t="10675" x="8855075" y="5222875"/>
          <p14:tracePt t="10691" x="8886825" y="5197475"/>
          <p14:tracePt t="10708" x="8915400" y="5153025"/>
          <p14:tracePt t="10724" x="8928100" y="5137150"/>
          <p14:tracePt t="10741" x="8937625" y="5108575"/>
          <p14:tracePt t="10759" x="8953500" y="5092700"/>
          <p14:tracePt t="10775" x="8956675" y="5080000"/>
          <p14:tracePt t="10792" x="8956675" y="5064125"/>
          <p14:tracePt t="10809" x="8956675" y="5029200"/>
          <p14:tracePt t="10825" x="8950325" y="5000625"/>
          <p14:tracePt t="10841" x="8931275" y="4975225"/>
          <p14:tracePt t="10859" x="8870950" y="4921250"/>
          <p14:tracePt t="10874" x="8804275" y="4892675"/>
          <p14:tracePt t="10891" x="8724900" y="4854575"/>
          <p14:tracePt t="10909" x="8620125" y="4806950"/>
          <p14:tracePt t="10925" x="8534400" y="4784725"/>
          <p14:tracePt t="10942" x="8435975" y="4768850"/>
          <p14:tracePt t="10959" x="8315325" y="4746625"/>
          <p14:tracePt t="10975" x="8239125" y="4730750"/>
          <p14:tracePt t="10991" x="8153400" y="4708525"/>
          <p14:tracePt t="11008" x="8020050" y="4683125"/>
          <p14:tracePt t="11024" x="7956550" y="4670425"/>
          <p14:tracePt t="11041" x="7902575" y="4657725"/>
          <p14:tracePt t="11058" x="7839075" y="4632325"/>
          <p14:tracePt t="11075" x="7781925" y="4603750"/>
          <p14:tracePt t="11092" x="7715250" y="4565650"/>
          <p14:tracePt t="11109" x="7607300" y="4521200"/>
          <p14:tracePt t="11125" x="7540625" y="4483100"/>
          <p14:tracePt t="11141" x="7493000" y="4460875"/>
          <p14:tracePt t="11158" x="7429500" y="4441825"/>
          <p14:tracePt t="11174" x="7391400" y="4422775"/>
          <p14:tracePt t="11191" x="7343775" y="4410075"/>
          <p14:tracePt t="11209" x="7280275" y="4391025"/>
          <p14:tracePt t="11225" x="7251700" y="4384675"/>
          <p14:tracePt t="11242" x="7223125" y="4384675"/>
          <p14:tracePt t="11258" x="7188200" y="4384675"/>
          <p14:tracePt t="11274" x="7159625" y="4384675"/>
          <p14:tracePt t="11291" x="7143750" y="4384675"/>
          <p14:tracePt t="11308" x="7131050" y="4387850"/>
          <p14:tracePt t="11324" x="7115175" y="4397375"/>
          <p14:tracePt t="11341" x="7105650" y="4406900"/>
          <p14:tracePt t="11359" x="7073900" y="4448175"/>
          <p14:tracePt t="11374" x="7038975" y="4495800"/>
          <p14:tracePt t="11392" x="7000875" y="4562475"/>
          <p14:tracePt t="11408" x="6956425" y="4629150"/>
          <p14:tracePt t="11424" x="6902450" y="4692650"/>
          <p14:tracePt t="11441" x="6861175" y="4791075"/>
          <p14:tracePt t="11459" x="6810375" y="4927600"/>
          <p14:tracePt t="11475" x="6804025" y="5010150"/>
          <p14:tracePt t="11492" x="6804025" y="5114925"/>
          <p14:tracePt t="11509" x="6851650" y="5295900"/>
          <p14:tracePt t="11525" x="6892925" y="5397500"/>
          <p14:tracePt t="11541" x="6953250" y="5486400"/>
          <p14:tracePt t="11558" x="7004050" y="5584825"/>
          <p14:tracePt t="11574" x="7032625" y="5632450"/>
          <p14:tracePt t="11591" x="7042150" y="5654675"/>
          <p14:tracePt t="11608" x="7042150" y="5670550"/>
          <p14:tracePt t="11625" x="7042150" y="5673725"/>
          <p14:tracePt t="11641" x="7019925" y="5673725"/>
          <p14:tracePt t="11659" x="6886575" y="5626100"/>
          <p14:tracePt t="11675" x="6740525" y="5553075"/>
          <p14:tracePt t="11692" x="6550025" y="5457825"/>
          <p14:tracePt t="11709" x="6264275" y="5305425"/>
          <p14:tracePt t="11725" x="6042025" y="5172075"/>
          <p14:tracePt t="11742" x="5861050" y="5080000"/>
          <p14:tracePt t="11758" x="5597525" y="4927600"/>
          <p14:tracePt t="11775" x="5438775" y="4835525"/>
          <p14:tracePt t="11792" x="5305425" y="4762500"/>
          <p14:tracePt t="11808" x="5108575" y="4673600"/>
          <p14:tracePt t="11825" x="5010150" y="4641850"/>
          <p14:tracePt t="11841" x="4924425" y="4606925"/>
          <p14:tracePt t="11858" x="4787900" y="4575175"/>
          <p14:tracePt t="11874" x="4702175" y="4552950"/>
          <p14:tracePt t="11891" x="4613275" y="4511675"/>
          <p14:tracePt t="11909" x="4514850" y="4460875"/>
          <p14:tracePt t="11925" x="4448175" y="4429125"/>
          <p14:tracePt t="11942" x="4391025" y="4400550"/>
          <p14:tracePt t="11958" x="4324350" y="4356100"/>
          <p14:tracePt t="11974" x="4292600" y="4343400"/>
          <p14:tracePt t="11991" x="4283075" y="4343400"/>
          <p14:tracePt t="12008" x="4267200" y="4343400"/>
          <p14:tracePt t="12024" x="4257675" y="4343400"/>
          <p14:tracePt t="12058" x="4260850" y="4343400"/>
          <p14:tracePt t="12324" x="4210050" y="4337050"/>
          <p14:tracePt t="12331" x="4140200" y="4327525"/>
          <p14:tracePt t="12341" x="4067175" y="4318000"/>
          <p14:tracePt t="12358" x="3829050" y="4308475"/>
          <p14:tracePt t="12375" x="3711575" y="4302125"/>
          <p14:tracePt t="12391" x="3616325" y="4286250"/>
          <p14:tracePt t="12408" x="3470275" y="4254500"/>
          <p14:tracePt t="12424" x="3384550" y="4244975"/>
          <p14:tracePt t="12441" x="3321050" y="4232275"/>
          <p14:tracePt t="12459" x="3257550" y="4225925"/>
          <p14:tracePt t="12474" x="3213100" y="4219575"/>
          <p14:tracePt t="12491" x="3194050" y="4219575"/>
          <p14:tracePt t="12508" x="3143250" y="4194175"/>
          <p14:tracePt t="12525" x="3098800" y="4181475"/>
          <p14:tracePt t="12541" x="3067050" y="4168775"/>
          <p14:tracePt t="12559" x="3003550" y="4149725"/>
          <p14:tracePt t="12574" x="2955925" y="4114800"/>
          <p14:tracePt t="12592" x="2917825" y="4089400"/>
          <p14:tracePt t="12609" x="2851150" y="4051300"/>
          <p14:tracePt t="12624" x="2803525" y="4032250"/>
          <p14:tracePt t="12641" x="2781300" y="4019550"/>
          <p14:tracePt t="12658" x="2746375" y="3987800"/>
          <p14:tracePt t="12674" x="2733675" y="3965575"/>
          <p14:tracePt t="12690" x="2724150" y="3956050"/>
          <p14:tracePt t="12708" x="2701925" y="3933825"/>
          <p14:tracePt t="12724" x="2692400" y="3924300"/>
          <p14:tracePt t="12741" x="2676525" y="3914775"/>
          <p14:tracePt t="12757" x="2654300" y="3902075"/>
          <p14:tracePt t="12774" x="2632075" y="3883025"/>
          <p14:tracePt t="12791" x="2622550" y="3870325"/>
          <p14:tracePt t="12808" x="2603500" y="3867150"/>
          <p14:tracePt t="12824" x="2590800" y="3867150"/>
          <p14:tracePt t="12841" x="2581275" y="3867150"/>
          <p14:tracePt t="12859" x="2568575" y="3867150"/>
          <p14:tracePt t="12875" x="2552700" y="3867150"/>
          <p14:tracePt t="12891" x="2543175" y="3867150"/>
          <p14:tracePt t="12908" x="2527300" y="3867150"/>
          <p14:tracePt t="12924" x="2517775" y="3867150"/>
          <p14:tracePt t="12941" x="2501900" y="3873500"/>
          <p14:tracePt t="12958" x="2492375" y="3873500"/>
          <p14:tracePt t="12990" x="2482850" y="3883025"/>
          <p14:tracePt t="13008" x="2466975" y="3898900"/>
          <p14:tracePt t="13024" x="2454275" y="3898900"/>
          <p14:tracePt t="13041" x="2444750" y="3898900"/>
          <p14:tracePt t="13058" x="2428875" y="3898900"/>
          <p14:tracePt t="13109" x="2435225" y="3898900"/>
          <p14:tracePt t="13116" x="2441575" y="3898900"/>
          <p14:tracePt t="13124" x="2444750" y="3898900"/>
          <p14:tracePt t="13141" x="2466975" y="3886200"/>
          <p14:tracePt t="13158" x="2486025" y="3879850"/>
          <p14:tracePt t="13175" x="2501900" y="3870325"/>
          <p14:tracePt t="13191" x="2533650" y="3857625"/>
          <p14:tracePt t="13208" x="2625725" y="3822700"/>
          <p14:tracePt t="13224" x="2736850" y="3797300"/>
          <p14:tracePt t="13241" x="2832100" y="3781425"/>
          <p14:tracePt t="13259" x="2936875" y="3743325"/>
          <p14:tracePt t="13275" x="3000375" y="3727450"/>
          <p14:tracePt t="13291" x="3044825" y="3714750"/>
          <p14:tracePt t="13309" x="3092450" y="3705225"/>
          <p14:tracePt t="13325" x="3124200" y="3705225"/>
          <p14:tracePt t="13340" x="3143250" y="3705225"/>
          <p14:tracePt t="13357" x="3165475" y="3705225"/>
          <p14:tracePt t="13374" x="3181350" y="3705225"/>
          <p14:tracePt t="14009" x="3235325" y="3714750"/>
          <p14:tracePt t="14016" x="3308350" y="3733800"/>
          <p14:tracePt t="14028" x="3378200" y="3759200"/>
          <p14:tracePt t="14044" x="3651250" y="3841750"/>
          <p14:tracePt t="14061" x="3825875" y="3908425"/>
          <p14:tracePt t="14079" x="4038600" y="3975100"/>
          <p14:tracePt t="14091" x="4225925" y="4032250"/>
          <p14:tracePt t="14125" x="4619625" y="4187825"/>
          <p14:tracePt t="14158" x="4848225" y="4286250"/>
          <p14:tracePt t="14175" x="4914900" y="4324350"/>
          <p14:tracePt t="14190" x="4981575" y="4352925"/>
          <p14:tracePt t="14209" x="5048250" y="4391025"/>
          <p14:tracePt t="14225" x="5086350" y="4410075"/>
          <p14:tracePt t="14241" x="5124450" y="4422775"/>
          <p14:tracePt t="14258" x="5181600" y="4441825"/>
          <p14:tracePt t="14274" x="5219700" y="4460875"/>
          <p14:tracePt t="14291" x="5264150" y="4473575"/>
          <p14:tracePt t="14307" x="5318125" y="4486275"/>
          <p14:tracePt t="14324" x="5410200" y="4514850"/>
          <p14:tracePt t="14341" x="5486400" y="4546600"/>
          <p14:tracePt t="14357" x="5584825" y="4572000"/>
          <p14:tracePt t="14374" x="5832475" y="4635500"/>
          <p14:tracePt t="14391" x="5984875" y="4670425"/>
          <p14:tracePt t="14395" x="6076950" y="4689475"/>
          <p14:tracePt t="14409" x="6264275" y="4737100"/>
          <p14:tracePt t="14425" x="6407150" y="4772025"/>
          <p14:tracePt t="14440" x="6540500" y="4816475"/>
          <p14:tracePt t="14458" x="6673850" y="4870450"/>
          <p14:tracePt t="14474" x="6867525" y="4959350"/>
          <p14:tracePt t="14490" x="6978650" y="5010150"/>
          <p14:tracePt t="14509" x="7185025" y="5080000"/>
          <p14:tracePt t="14524" x="7315200" y="5108575"/>
          <p14:tracePt t="14541" x="7388225" y="5121275"/>
          <p14:tracePt t="14559" x="7473950" y="5127625"/>
          <p14:tracePt t="14574" x="7518400" y="5127625"/>
          <p14:tracePt t="14590" x="7556500" y="5127625"/>
          <p14:tracePt t="14608" x="7616825" y="5124450"/>
          <p14:tracePt t="14624" x="7664450" y="5111750"/>
          <p14:tracePt t="14641" x="7708900" y="5099050"/>
          <p14:tracePt t="14659" x="7772400" y="5073650"/>
          <p14:tracePt t="14674" x="7810500" y="5054600"/>
          <p14:tracePt t="14691" x="7848600" y="5035550"/>
          <p14:tracePt t="14707" x="7864475" y="5026025"/>
          <p14:tracePt t="14724" x="7889875" y="4984750"/>
          <p14:tracePt t="14740" x="7905750" y="4965700"/>
          <p14:tracePt t="14757" x="7918450" y="4943475"/>
          <p14:tracePt t="14774" x="7927975" y="4927600"/>
          <p14:tracePt t="14791" x="7937500" y="4918075"/>
          <p14:tracePt t="14809" x="7959725" y="4889500"/>
          <p14:tracePt t="14824" x="7969250" y="4873625"/>
          <p14:tracePt t="14840" x="7969250" y="4851400"/>
          <p14:tracePt t="14857" x="7969250" y="4806950"/>
          <p14:tracePt t="14874" x="7966075" y="4721225"/>
          <p14:tracePt t="14890" x="7953375" y="4667250"/>
          <p14:tracePt t="14909" x="7927975" y="4610100"/>
          <p14:tracePt t="14924" x="7915275" y="4584700"/>
          <p14:tracePt t="14941" x="7902575" y="4562475"/>
          <p14:tracePt t="14959" x="7883525" y="4546600"/>
          <p14:tracePt t="14974" x="7858125" y="4514850"/>
          <p14:tracePt t="14990" x="7832725" y="4498975"/>
          <p14:tracePt t="15007" x="7800975" y="4473575"/>
          <p14:tracePt t="15024" x="7766050" y="4448175"/>
          <p14:tracePt t="15041" x="7721600" y="4435475"/>
          <p14:tracePt t="15059" x="7658100" y="4416425"/>
          <p14:tracePt t="15074" x="7613650" y="4403725"/>
          <p14:tracePt t="15091" x="7559675" y="4384675"/>
          <p14:tracePt t="15107" x="7515225" y="4378325"/>
          <p14:tracePt t="15124" x="7407275" y="4378325"/>
          <p14:tracePt t="15140" x="7346950" y="4378325"/>
          <p14:tracePt t="15159" x="7267575" y="4387850"/>
          <p14:tracePt t="15174" x="7235825" y="4406900"/>
          <p14:tracePt t="15191" x="7207250" y="4419600"/>
          <p14:tracePt t="15209" x="7178675" y="4435475"/>
          <p14:tracePt t="15224" x="7156450" y="4445000"/>
          <p14:tracePt t="15241" x="7140575" y="4460875"/>
          <p14:tracePt t="15257" x="7115175" y="4473575"/>
          <p14:tracePt t="15274" x="7073900" y="4492625"/>
          <p14:tracePt t="15290" x="7042150" y="4505325"/>
          <p14:tracePt t="15309" x="7007225" y="4540250"/>
          <p14:tracePt t="15325" x="6975475" y="4565650"/>
          <p14:tracePt t="15341" x="6956425" y="4597400"/>
          <p14:tracePt t="15359" x="6931025" y="4660900"/>
          <p14:tracePt t="15374" x="6911975" y="4692650"/>
          <p14:tracePt t="15391" x="6899275" y="4730750"/>
          <p14:tracePt t="15407" x="6889750" y="4752975"/>
          <p14:tracePt t="15424" x="6870700" y="4803775"/>
          <p14:tracePt t="15440" x="6851650" y="4848225"/>
          <p14:tracePt t="15459" x="6845300" y="4911725"/>
          <p14:tracePt t="15475" x="6845300" y="4962525"/>
          <p14:tracePt t="15491" x="6845300" y="5000625"/>
          <p14:tracePt t="15508" x="6845300" y="5045075"/>
          <p14:tracePt t="15524" x="6845300" y="5105400"/>
          <p14:tracePt t="15540" x="6845300" y="5143500"/>
          <p14:tracePt t="15558" x="6845300" y="5219700"/>
          <p14:tracePt t="15574" x="6845300" y="5270500"/>
          <p14:tracePt t="15591" x="6845300" y="5314950"/>
          <p14:tracePt t="15608" x="6845300" y="5384800"/>
          <p14:tracePt t="15624" x="6845300" y="5429250"/>
          <p14:tracePt t="15641" x="6848475" y="5473700"/>
          <p14:tracePt t="15657" x="6867525" y="5511800"/>
          <p14:tracePt t="15674" x="6873875" y="5591175"/>
          <p14:tracePt t="15691" x="6886575" y="5635625"/>
          <p14:tracePt t="15708" x="6886575" y="5680075"/>
          <p14:tracePt t="15724" x="6892925" y="5727700"/>
          <p14:tracePt t="15740" x="6896100" y="5749925"/>
          <p14:tracePt t="15758" x="6896100" y="5791200"/>
          <p14:tracePt t="15774" x="6896100" y="5813425"/>
          <p14:tracePt t="15791" x="6896100" y="5822950"/>
          <p14:tracePt t="15807" x="6896100" y="5845175"/>
          <p14:tracePt t="15824" x="6896100" y="5870575"/>
          <p14:tracePt t="15841" x="6896100" y="5892800"/>
          <p14:tracePt t="15858" x="6896100" y="5915025"/>
          <p14:tracePt t="15874" x="6902450" y="5962650"/>
          <p14:tracePt t="15890" x="6915150" y="5984875"/>
          <p14:tracePt t="15907" x="6927850" y="6007100"/>
          <p14:tracePt t="15924" x="6937375" y="6051550"/>
          <p14:tracePt t="15940" x="6937375" y="6070600"/>
          <p14:tracePt t="15957" x="6943725" y="6080125"/>
          <p14:tracePt t="15974" x="6950075" y="6096000"/>
          <p14:tracePt t="15990" x="6953250" y="6096000"/>
          <p14:tracePt t="16007" x="6962775" y="6096000"/>
          <p14:tracePt t="16023" x="6985000" y="6096000"/>
          <p14:tracePt t="16040" x="6994525" y="6096000"/>
          <p14:tracePt t="16057" x="6997700" y="6096000"/>
          <p14:tracePt t="16388" x="7016750" y="6127750"/>
          <p14:tracePt t="16395" x="7042150" y="6191250"/>
          <p14:tracePt t="16407" x="7077075" y="6232525"/>
          <p14:tracePt t="16424" x="7159625" y="6384925"/>
          <p14:tracePt t="16440" x="7191375" y="6451600"/>
          <p14:tracePt t="16457" x="7219950" y="6508750"/>
          <p14:tracePt t="16490" x="7283450" y="6604000"/>
          <p14:tracePt t="16524" x="7331075" y="6670675"/>
          <p14:tracePt t="16541" x="7343775" y="6702425"/>
          <p14:tracePt t="16559" x="7372350" y="6724650"/>
          <p14:tracePt t="16574" x="7381875" y="6734175"/>
          <p14:tracePt t="16591" x="7394575" y="6750050"/>
          <p14:tracePt t="16607" x="7410450" y="6759575"/>
          <p14:tracePt t="16624" x="7423150" y="6775450"/>
          <p14:tracePt t="16641" x="7429500" y="6778625"/>
          <p14:tracePt t="16658" x="7432675" y="6778625"/>
          <p14:tracePt t="16674" x="7442200" y="6778625"/>
          <p14:tracePt t="16691" x="7458075" y="6778625"/>
          <p14:tracePt t="16707" x="7473950" y="6778625"/>
          <p14:tracePt t="16724" x="7515225" y="6775450"/>
          <p14:tracePt t="16740" x="7537450" y="6765925"/>
          <p14:tracePt t="16758" x="7575550" y="6753225"/>
          <p14:tracePt t="16774" x="7639050" y="6727825"/>
          <p14:tracePt t="16790" x="7677150" y="6708775"/>
          <p14:tracePt t="16807" x="7724775" y="6692900"/>
          <p14:tracePt t="16824" x="7804150" y="6673850"/>
          <p14:tracePt t="16840" x="7851775" y="6654800"/>
          <p14:tracePt t="16858" x="7880350" y="6642100"/>
          <p14:tracePt t="16874" x="7931150" y="6623050"/>
          <p14:tracePt t="16891" x="7969250" y="6610350"/>
          <p14:tracePt t="16908" x="7991475" y="6594475"/>
          <p14:tracePt t="16924" x="8045450" y="6562725"/>
          <p14:tracePt t="16941" x="8077200" y="6530975"/>
          <p14:tracePt t="16958" x="8128000" y="6477000"/>
          <p14:tracePt t="16974" x="8191500" y="6350000"/>
          <p14:tracePt t="16990" x="8216900" y="6251575"/>
          <p14:tracePt t="17007" x="8235950" y="6089650"/>
          <p14:tracePt t="17024" x="8242300" y="5848350"/>
          <p14:tracePt t="17040" x="8242300" y="5664200"/>
          <p14:tracePt t="17058" x="8242300" y="5473700"/>
          <p14:tracePt t="17074" x="8267700" y="5295900"/>
          <p14:tracePt t="17092" x="8277225" y="5200650"/>
          <p14:tracePt t="17108" x="8283575" y="5140325"/>
          <p14:tracePt t="17124" x="8283575" y="5060950"/>
          <p14:tracePt t="17140" x="8283575" y="5029200"/>
          <p14:tracePt t="17157" x="8283575" y="5006975"/>
          <p14:tracePt t="17174" x="8270875" y="4975225"/>
          <p14:tracePt t="17191" x="8255000" y="4965700"/>
          <p14:tracePt t="17208" x="8245475" y="4956175"/>
          <p14:tracePt t="17224" x="8229600" y="4940300"/>
          <p14:tracePt t="17240" x="8220075" y="4924425"/>
          <p14:tracePt t="17257" x="8204200" y="4914900"/>
          <p14:tracePt t="17274" x="8178800" y="4873625"/>
          <p14:tracePt t="17290" x="8147050" y="4848225"/>
          <p14:tracePt t="17308" x="8121650" y="4806950"/>
          <p14:tracePt t="17324" x="8077200" y="4756150"/>
          <p14:tracePt t="17341" x="8051800" y="4724400"/>
          <p14:tracePt t="17357" x="8032750" y="4695825"/>
          <p14:tracePt t="17374" x="7988300" y="4641850"/>
          <p14:tracePt t="17391" x="7962900" y="4603750"/>
          <p14:tracePt t="17407" x="7915275" y="4562475"/>
          <p14:tracePt t="17423" x="7839075" y="4479925"/>
          <p14:tracePt t="17440" x="7788275" y="4435475"/>
          <p14:tracePt t="17457" x="7766050" y="4416425"/>
          <p14:tracePt t="17474" x="7731125" y="4394200"/>
          <p14:tracePt t="17491" x="7718425" y="4387850"/>
          <p14:tracePt t="17508" x="7708900" y="4387850"/>
          <p14:tracePt t="17524" x="7689850" y="4387850"/>
          <p14:tracePt t="18168" x="7673975" y="4333875"/>
          <p14:tracePt t="18175" x="7658100" y="4264025"/>
          <p14:tracePt t="18191" x="7639050" y="4133850"/>
          <p14:tracePt t="18208" x="7623175" y="3971925"/>
          <p14:tracePt t="18224" x="7585075" y="3705225"/>
          <p14:tracePt t="18241" x="7575550" y="3511550"/>
          <p14:tracePt t="18257" x="7556500" y="3317875"/>
          <p14:tracePt t="18290" x="7537450" y="2870200"/>
          <p14:tracePt t="18325" x="7537450" y="2581275"/>
          <p14:tracePt t="18341" x="7543800" y="2454275"/>
          <p14:tracePt t="18359" x="7543800" y="2270125"/>
          <p14:tracePt t="18375" x="7543800" y="2111375"/>
          <p14:tracePt t="18390" x="7537450" y="1962150"/>
          <p14:tracePt t="18407" x="7537450" y="1889125"/>
          <p14:tracePt t="18409" x="7537450" y="1863725"/>
          <p14:tracePt t="18423" x="7537450" y="1822450"/>
          <p14:tracePt t="18440" x="7537450" y="1800225"/>
          <p14:tracePt t="18457" x="7537450" y="1768475"/>
          <p14:tracePt t="18474" x="7540625" y="1730375"/>
          <p14:tracePt t="18491" x="7553325" y="1704975"/>
          <p14:tracePt t="18508" x="7566025" y="1682750"/>
          <p14:tracePt t="18524" x="7572375" y="1641475"/>
          <p14:tracePt t="18540" x="7572375" y="1619250"/>
          <p14:tracePt t="18557" x="7572375" y="1590675"/>
          <p14:tracePt t="18573" x="7572375" y="1574800"/>
          <p14:tracePt t="18590" x="7572375" y="1555750"/>
          <p14:tracePt t="18607" x="7572375" y="1543050"/>
          <p14:tracePt t="18624" x="7572375" y="1533525"/>
          <p14:tracePt t="18703" x="7569200" y="1533525"/>
          <p14:tracePt t="18718" x="7566025" y="1533525"/>
          <p14:tracePt t="18724" x="7559675" y="1533525"/>
          <p14:tracePt t="18741" x="7550150" y="1536700"/>
          <p14:tracePt t="18758" x="7540625" y="1546225"/>
          <p14:tracePt t="18774" x="7518400" y="1568450"/>
          <p14:tracePt t="18790" x="7496175" y="1577975"/>
          <p14:tracePt t="18807" x="7458075" y="1606550"/>
          <p14:tracePt t="18824" x="7391400" y="1651000"/>
          <p14:tracePt t="18840" x="7366000" y="1676400"/>
          <p14:tracePt t="18857" x="7334250" y="1701800"/>
          <p14:tracePt t="18873" x="7299325" y="1724025"/>
          <p14:tracePt t="18890" x="7267575" y="1736725"/>
          <p14:tracePt t="18907" x="7245350" y="1755775"/>
          <p14:tracePt t="18909" x="7239000" y="1758950"/>
          <p14:tracePt t="18924" x="7223125" y="1771650"/>
          <p14:tracePt t="18940" x="7213600" y="1781175"/>
          <p14:tracePt t="18957" x="7197725" y="1790700"/>
          <p14:tracePt t="18974" x="7162800" y="1812925"/>
          <p14:tracePt t="18991" x="7146925" y="1822450"/>
          <p14:tracePt t="19008" x="7137400" y="1835150"/>
          <p14:tracePt t="19024" x="7124700" y="1847850"/>
          <p14:tracePt t="19041" x="7108825" y="1863725"/>
          <p14:tracePt t="19057" x="7099300" y="1873250"/>
          <p14:tracePt t="19074" x="7070725" y="1889125"/>
          <p14:tracePt t="19090" x="7038975" y="1901825"/>
          <p14:tracePt t="19107" x="7016750" y="1920875"/>
          <p14:tracePt t="19124" x="6975475" y="1936750"/>
          <p14:tracePt t="19141" x="6950075" y="1949450"/>
          <p14:tracePt t="19158" x="6934200" y="1962150"/>
          <p14:tracePt t="19174" x="6918325" y="1993900"/>
          <p14:tracePt t="19191" x="6905625" y="2016125"/>
          <p14:tracePt t="19208" x="6896100" y="2032000"/>
          <p14:tracePt t="19224" x="6873875" y="2060575"/>
          <p14:tracePt t="19241" x="6861175" y="2089150"/>
          <p14:tracePt t="19258" x="6851650" y="2114550"/>
          <p14:tracePt t="19274" x="6826250" y="2155825"/>
          <p14:tracePt t="19291" x="6826250" y="2178050"/>
          <p14:tracePt t="19309" x="6826250" y="2206625"/>
          <p14:tracePt t="19324" x="6826250" y="2241550"/>
          <p14:tracePt t="19341" x="6842125" y="2270125"/>
          <p14:tracePt t="19357" x="6854825" y="2295525"/>
          <p14:tracePt t="19373" x="6877050" y="2336800"/>
          <p14:tracePt t="19390" x="6908800" y="2362200"/>
          <p14:tracePt t="19407" x="6943725" y="2409825"/>
          <p14:tracePt t="19423" x="7026275" y="2492375"/>
          <p14:tracePt t="19440" x="7108825" y="2568575"/>
          <p14:tracePt t="19457" x="7191375" y="2632075"/>
          <p14:tracePt t="19474" x="7289800" y="2692400"/>
          <p14:tracePt t="19490" x="7321550" y="2711450"/>
          <p14:tracePt t="19507" x="7331075" y="2720975"/>
          <p14:tracePt t="19523" x="7350125" y="2733675"/>
          <p14:tracePt t="19541" x="7356475" y="2733675"/>
          <p14:tracePt t="19558" x="7359650" y="2733675"/>
          <p14:tracePt t="19574" x="7359650" y="2727325"/>
          <p14:tracePt t="19591" x="7369175" y="2717800"/>
          <p14:tracePt t="19607" x="7381875" y="2686050"/>
          <p14:tracePt t="19624" x="7407275" y="2638425"/>
          <p14:tracePt t="19640" x="7419975" y="2590800"/>
          <p14:tracePt t="19657" x="7432675" y="2546350"/>
          <p14:tracePt t="19674" x="7445375" y="2482850"/>
          <p14:tracePt t="19691" x="7451725" y="2444750"/>
          <p14:tracePt t="19708" x="7451725" y="2393950"/>
          <p14:tracePt t="19724" x="7451725" y="2324100"/>
          <p14:tracePt t="19741" x="7451725" y="2279650"/>
          <p14:tracePt t="19757" x="7451725" y="2244725"/>
          <p14:tracePt t="19773" x="7451725" y="2209800"/>
          <p14:tracePt t="19790" x="7464425" y="2181225"/>
          <p14:tracePt t="19807" x="7464425" y="2159000"/>
          <p14:tracePt t="19824" x="7470775" y="2095500"/>
          <p14:tracePt t="19841" x="7470775" y="2035175"/>
          <p14:tracePt t="19858" x="7470775" y="1974850"/>
          <p14:tracePt t="19874" x="7470775" y="1905000"/>
          <p14:tracePt t="19890" x="7470775" y="1870075"/>
          <p14:tracePt t="19907" x="7470775" y="1841500"/>
          <p14:tracePt t="19923" x="7470775" y="1800225"/>
          <p14:tracePt t="19940" x="7470775" y="1778000"/>
          <p14:tracePt t="19958" x="7470775" y="1755775"/>
          <p14:tracePt t="19974" x="7470775" y="1743075"/>
          <p14:tracePt t="19991" x="7470775" y="1736725"/>
          <p14:tracePt t="20024" x="7470775" y="1733550"/>
          <p14:tracePt t="20060" x="7458075" y="1733550"/>
          <p14:tracePt t="20067" x="7454900" y="1733550"/>
          <p14:tracePt t="20074" x="7448550" y="1727200"/>
          <p14:tracePt t="20090" x="7432675" y="1720850"/>
          <p14:tracePt t="20107" x="7397750" y="1714500"/>
          <p14:tracePt t="20124" x="7334250" y="1714500"/>
          <p14:tracePt t="20141" x="7289800" y="1714500"/>
          <p14:tracePt t="20158" x="7245350" y="1714500"/>
          <p14:tracePt t="20174" x="7191375" y="1714500"/>
          <p14:tracePt t="20190" x="7169150" y="1724025"/>
          <p14:tracePt t="20207" x="7137400" y="1736725"/>
          <p14:tracePt t="20223" x="7102475" y="1752600"/>
          <p14:tracePt t="20241" x="7070725" y="1771650"/>
          <p14:tracePt t="20257" x="7038975" y="1784350"/>
          <p14:tracePt t="20274" x="6997700" y="1803400"/>
          <p14:tracePt t="20291" x="6965950" y="1822450"/>
          <p14:tracePt t="20307" x="6943725" y="1851025"/>
          <p14:tracePt t="20323" x="6905625" y="1895475"/>
          <p14:tracePt t="20340" x="6892925" y="1920875"/>
          <p14:tracePt t="20357" x="6883400" y="1936750"/>
          <p14:tracePt t="20373" x="6867525" y="1968500"/>
          <p14:tracePt t="20390" x="6842125" y="1987550"/>
          <p14:tracePt t="20406" x="6832600" y="1997075"/>
          <p14:tracePt t="20424" x="6819900" y="2022475"/>
          <p14:tracePt t="20440" x="6810375" y="2032000"/>
          <p14:tracePt t="20457" x="6794500" y="2041525"/>
          <p14:tracePt t="20459" x="6788150" y="2047875"/>
          <p14:tracePt t="20473" x="6778625" y="2063750"/>
          <p14:tracePt t="20490" x="6769100" y="2079625"/>
          <p14:tracePt t="20507" x="6756400" y="2101850"/>
          <p14:tracePt t="20524" x="6731000" y="2146300"/>
          <p14:tracePt t="20541" x="6718300" y="2174875"/>
          <p14:tracePt t="20557" x="6708775" y="2206625"/>
          <p14:tracePt t="20574" x="6689725" y="2263775"/>
          <p14:tracePt t="20590" x="6670675" y="2286000"/>
          <p14:tracePt t="20607" x="6664325" y="2324100"/>
          <p14:tracePt t="20623" x="6664325" y="2387600"/>
          <p14:tracePt t="20640" x="6673850" y="2451100"/>
          <p14:tracePt t="20658" x="6715125" y="2549525"/>
          <p14:tracePt t="20674" x="6781800" y="2679700"/>
          <p14:tracePt t="20691" x="6826250" y="2749550"/>
          <p14:tracePt t="20708" x="6899275" y="2803525"/>
          <p14:tracePt t="20723" x="6997700" y="2873375"/>
          <p14:tracePt t="20740" x="7061200" y="2889250"/>
          <p14:tracePt t="20756" x="7105650" y="2889250"/>
          <p14:tracePt t="20773" x="7153275" y="2889250"/>
          <p14:tracePt t="20790" x="7175500" y="2879725"/>
          <p14:tracePt t="20807" x="7185025" y="2870200"/>
          <p14:tracePt t="20825" x="7207250" y="2854325"/>
          <p14:tracePt t="20841" x="7210425" y="2838450"/>
          <p14:tracePt t="20857" x="7216775" y="2828925"/>
          <p14:tracePt t="20873" x="7232650" y="2809875"/>
          <p14:tracePt t="20890" x="7251700" y="2778125"/>
          <p14:tracePt t="20907" x="7261225" y="2746375"/>
          <p14:tracePt t="20924" x="7280275" y="2682875"/>
          <p14:tracePt t="20941" x="7296150" y="2638425"/>
          <p14:tracePt t="20958" x="7315200" y="2590800"/>
          <p14:tracePt t="20974" x="7334250" y="2508250"/>
          <p14:tracePt t="20991" x="7350125" y="2425700"/>
          <p14:tracePt t="21007" x="7366000" y="2362200"/>
          <p14:tracePt t="21023" x="7391400" y="2289175"/>
          <p14:tracePt t="21040" x="7404100" y="2257425"/>
          <p14:tracePt t="21057" x="7404100" y="2222500"/>
          <p14:tracePt t="21074" x="7407275" y="2165350"/>
          <p14:tracePt t="21091" x="7407275" y="2120900"/>
          <p14:tracePt t="21108" x="7407275" y="2098675"/>
          <p14:tracePt t="21124" x="7407275" y="2038350"/>
          <p14:tracePt t="21140" x="7407275" y="2016125"/>
          <p14:tracePt t="21156" x="7407275" y="1987550"/>
          <p14:tracePt t="21173" x="7407275" y="1971675"/>
          <p14:tracePt t="21190" x="7407275" y="1962150"/>
          <p14:tracePt t="21207" x="7407275" y="1946275"/>
          <p14:tracePt t="21224" x="7407275" y="1927225"/>
          <p14:tracePt t="21241" x="7407275" y="1917700"/>
          <p14:tracePt t="21257" x="7407275" y="1895475"/>
          <p14:tracePt t="21273" x="7385050" y="1879600"/>
          <p14:tracePt t="21290" x="7375525" y="1870075"/>
          <p14:tracePt t="21306" x="7366000" y="1866900"/>
          <p14:tracePt t="21324" x="7350125" y="1866900"/>
          <p14:tracePt t="21340" x="7340600" y="1866900"/>
          <p14:tracePt t="21357" x="7318375" y="1860550"/>
          <p14:tracePt t="21373" x="7283450" y="1841500"/>
          <p14:tracePt t="21391" x="7254875" y="1828800"/>
          <p14:tracePt t="21407" x="7210425" y="1822450"/>
          <p14:tracePt t="21423" x="7146925" y="1816100"/>
          <p14:tracePt t="21440" x="7124700" y="1816100"/>
          <p14:tracePt t="21457" x="7102475" y="1816100"/>
          <p14:tracePt t="21474" x="7064375" y="1816100"/>
          <p14:tracePt t="21491" x="7032625" y="1816100"/>
          <p14:tracePt t="21507" x="7023100" y="1816100"/>
          <p14:tracePt t="21524" x="7010400" y="1822450"/>
          <p14:tracePt t="21540" x="6994525" y="1835150"/>
          <p14:tracePt t="21556" x="6975475" y="1851025"/>
          <p14:tracePt t="21573" x="6953250" y="1866900"/>
          <p14:tracePt t="21590" x="6937375" y="1876425"/>
          <p14:tracePt t="21607" x="6924675" y="1885950"/>
          <p14:tracePt t="21624" x="6902450" y="1908175"/>
          <p14:tracePt t="21641" x="6892925" y="1924050"/>
          <p14:tracePt t="21657" x="6861175" y="1949450"/>
          <p14:tracePt t="21673" x="6823075" y="2006600"/>
          <p14:tracePt t="21689" x="6794500" y="2054225"/>
          <p14:tracePt t="21707" x="6781800" y="2098675"/>
          <p14:tracePt t="21724" x="6765925" y="2139950"/>
          <p14:tracePt t="21741" x="6759575" y="2171700"/>
          <p14:tracePt t="21757" x="6759575" y="2200275"/>
          <p14:tracePt t="21774" x="6759575" y="2247900"/>
          <p14:tracePt t="21790" x="6759575" y="2286000"/>
          <p14:tracePt t="21806" x="6759575" y="2314575"/>
          <p14:tracePt t="21824" x="6740525" y="2355850"/>
          <p14:tracePt t="21840" x="6727825" y="2378075"/>
          <p14:tracePt t="21856" x="6721475" y="2409825"/>
          <p14:tracePt t="21874" x="6708775" y="2438400"/>
          <p14:tracePt t="21891" x="6708775" y="2451100"/>
          <p14:tracePt t="21907" x="6708775" y="2463800"/>
          <p14:tracePt t="21924" x="6705600" y="2476500"/>
          <p14:tracePt t="21940" x="6705600" y="2486025"/>
          <p14:tracePt t="22060" x="6711950" y="2486025"/>
          <p14:tracePt t="22067" x="6715125" y="2486025"/>
          <p14:tracePt t="22075" x="6721475" y="2479675"/>
          <p14:tracePt t="22091" x="6727825" y="2476500"/>
          <p14:tracePt t="22107" x="6731000" y="2470150"/>
          <p14:tracePt t="22147" x="6740525" y="2463800"/>
          <p14:tracePt t="22153" x="6746875" y="2460625"/>
          <p14:tracePt t="22160" x="6753225" y="2460625"/>
          <p14:tracePt t="22173" x="6762750" y="2460625"/>
          <p14:tracePt t="22208" x="6765925" y="2460625"/>
          <p14:tracePt t="22524" x="6772275" y="2460625"/>
          <p14:tracePt t="22531" x="6775450" y="2454275"/>
          <p14:tracePt t="22539" x="6781800" y="2444750"/>
          <p14:tracePt t="22556" x="6791325" y="2438400"/>
          <p14:tracePt t="22574" x="6810375" y="2428875"/>
          <p14:tracePt t="22591" x="6826250" y="2419350"/>
          <p14:tracePt t="22607" x="6864350" y="2406650"/>
          <p14:tracePt t="22624" x="6946900" y="2381250"/>
          <p14:tracePt t="22640" x="7010400" y="2365375"/>
          <p14:tracePt t="22657" x="7070725" y="2365375"/>
          <p14:tracePt t="22673" x="7134225" y="2365375"/>
          <p14:tracePt t="22689" x="7162800" y="2365375"/>
          <p14:tracePt t="22707" x="7191375" y="2359025"/>
          <p14:tracePt t="22725" x="7207250" y="2355850"/>
          <p14:tracePt t="22740" x="7216775" y="2349500"/>
          <p14:tracePt t="22757" x="7226300" y="2339975"/>
          <p14:tracePt t="22773" x="7248525" y="2330450"/>
          <p14:tracePt t="22790" x="7258050" y="2324100"/>
          <p14:tracePt t="22807" x="7267575" y="2320925"/>
          <p14:tracePt t="22823" x="7277100" y="2320925"/>
          <p14:tracePt t="22860" x="7277100" y="2314575"/>
          <p14:tracePt t="22875" x="7277100" y="2311400"/>
          <p14:tracePt t="22890" x="7277100" y="2305050"/>
          <p14:tracePt t="22907" x="7277100" y="2298700"/>
          <p14:tracePt t="22924" x="7277100" y="2289175"/>
          <p14:tracePt t="22940" x="7277100" y="2279650"/>
          <p14:tracePt t="22956" x="7277100" y="2270125"/>
          <p14:tracePt t="22973" x="7292975" y="2254250"/>
          <p14:tracePt t="22990" x="7292975" y="2244725"/>
          <p14:tracePt t="23007" x="7292975" y="2219325"/>
          <p14:tracePt t="23023" x="7292975" y="2162175"/>
          <p14:tracePt t="23040" x="7292975" y="2127250"/>
          <p14:tracePt t="23057" x="7292975" y="2089150"/>
          <p14:tracePt t="23073" x="7292975" y="2051050"/>
          <p14:tracePt t="23089" x="7292975" y="2028825"/>
          <p14:tracePt t="23106" x="7292975" y="2006600"/>
          <p14:tracePt t="23124" x="7283450" y="1965325"/>
          <p14:tracePt t="23140" x="7270750" y="1933575"/>
          <p14:tracePt t="23157" x="7258050" y="1911350"/>
          <p14:tracePt t="23174" x="7245350" y="1895475"/>
          <p14:tracePt t="23190" x="7229475" y="1879600"/>
          <p14:tracePt t="23206" x="7219950" y="1876425"/>
          <p14:tracePt t="23223" x="7204075" y="1863725"/>
          <p14:tracePt t="23239" x="7194550" y="1863725"/>
          <p14:tracePt t="23257" x="7178675" y="1854200"/>
          <p14:tracePt t="23274" x="7162800" y="1841500"/>
          <p14:tracePt t="23290" x="7153275" y="1828800"/>
          <p14:tracePt t="23307" x="7143750" y="1828800"/>
          <p14:tracePt t="23323" x="7124700" y="1828800"/>
          <p14:tracePt t="23374" x="7118350" y="1828800"/>
          <p14:tracePt t="23381" x="7115175" y="1828800"/>
          <p14:tracePt t="23389" x="7108825" y="1828800"/>
          <p14:tracePt t="23407" x="7099300" y="1828800"/>
          <p14:tracePt t="23423" x="7080250" y="1828800"/>
          <p14:tracePt t="23440" x="7070725" y="1828800"/>
          <p14:tracePt t="23457" x="7058025" y="1838325"/>
          <p14:tracePt t="23474" x="7045325" y="1841500"/>
          <p14:tracePt t="23490" x="7029450" y="1851025"/>
          <p14:tracePt t="23507" x="7019925" y="1851025"/>
          <p14:tracePt t="23524" x="7004050" y="1857375"/>
          <p14:tracePt t="23540" x="6994525" y="1857375"/>
          <p14:tracePt t="23557" x="6978650" y="1863725"/>
          <p14:tracePt t="23573" x="6969125" y="1866900"/>
          <p14:tracePt t="23590" x="6965950" y="1873250"/>
          <p14:tracePt t="23607" x="6965950" y="1885950"/>
          <p14:tracePt t="23624" x="6965950" y="1892300"/>
          <p14:tracePt t="23640" x="6965950" y="1898650"/>
          <p14:tracePt t="23674" x="6965950" y="1901825"/>
          <p14:tracePt t="23774" x="6965950" y="1908175"/>
          <p14:tracePt t="23781" x="6965950" y="1911350"/>
        </p14:tracePtLst>
      </p14:laserTrace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5" descr="Rosier rugueux, Rosa rugos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836613"/>
            <a:ext cx="3708400" cy="381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67" name="Picture 7" descr="Rosier grimpan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175" y="2636838"/>
            <a:ext cx="2339975" cy="233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68" name="Text Box 8"/>
          <p:cNvSpPr txBox="1">
            <a:spLocks noChangeArrowheads="1"/>
          </p:cNvSpPr>
          <p:nvPr/>
        </p:nvSpPr>
        <p:spPr bwMode="auto">
          <a:xfrm>
            <a:off x="0" y="5057775"/>
            <a:ext cx="3451225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FR" altLang="fr-FR" i="1">
                <a:solidFill>
                  <a:srgbClr val="FF0000"/>
                </a:solidFill>
              </a:rPr>
              <a:t>Rosa rugosa </a:t>
            </a:r>
            <a:r>
              <a:rPr lang="fr-FR" altLang="fr-FR"/>
              <a:t>espèce </a:t>
            </a:r>
          </a:p>
          <a:p>
            <a:pPr eaLnBrk="1" hangingPunct="1"/>
            <a:r>
              <a:rPr lang="fr-FR" altLang="fr-FR"/>
              <a:t>japonaise a donné </a:t>
            </a:r>
          </a:p>
          <a:p>
            <a:pPr eaLnBrk="1" hangingPunct="1"/>
            <a:r>
              <a:rPr lang="fr-FR" altLang="fr-FR"/>
              <a:t>plusieurs variétés </a:t>
            </a:r>
          </a:p>
          <a:p>
            <a:pPr eaLnBrk="1" hangingPunct="1"/>
            <a:r>
              <a:rPr lang="fr-FR" altLang="fr-FR"/>
              <a:t>cultivés ornementales</a:t>
            </a:r>
          </a:p>
        </p:txBody>
      </p:sp>
      <p:pic>
        <p:nvPicPr>
          <p:cNvPr id="62469" name="Picture 10" descr="rosier-canicule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738" y="260350"/>
            <a:ext cx="2224087" cy="222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70" name="Picture 12" descr="icingflower3845">
            <a:hlinkClick r:id="rId8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00" y="4746625"/>
            <a:ext cx="2801938" cy="211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71" name="Picture 14" descr="GP-roses">
            <a:hlinkClick r:id="rId10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5713" y="333375"/>
            <a:ext cx="2808287" cy="229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72" name="Picture 16" descr="Filoli%2520Roses">
            <a:hlinkClick r:id="rId12"/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7963" y="2708275"/>
            <a:ext cx="2586037" cy="194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73" name="Picture 18" descr="index-main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25" y="4724400"/>
            <a:ext cx="2771775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691"/>
    </mc:Choice>
    <mc:Fallback>
      <p:transition spd="slow" advTm="276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207" x="6953250" y="1882775"/>
          <p14:tracePt t="4214" x="6934200" y="1835150"/>
          <p14:tracePt t="4221" x="6921500" y="1793875"/>
          <p14:tracePt t="4234" x="6848475" y="1670050"/>
          <p14:tracePt t="4251" x="6746875" y="1501775"/>
          <p14:tracePt t="4266" x="6642100" y="1320800"/>
          <p14:tracePt t="4284" x="6467475" y="962025"/>
          <p14:tracePt t="4319" x="6302375" y="546100"/>
          <p14:tracePt t="4352" x="6216650" y="314325"/>
          <p14:tracePt t="4367" x="6191250" y="276225"/>
          <p14:tracePt t="4384" x="6146800" y="238125"/>
          <p14:tracePt t="4400" x="6124575" y="225425"/>
          <p14:tracePt t="4416" x="6115050" y="215900"/>
          <p14:tracePt t="4433" x="6105525" y="206375"/>
          <p14:tracePt t="4449" x="6111875" y="206375"/>
          <p14:tracePt t="4466" x="6127750" y="206375"/>
          <p14:tracePt t="4483" x="6207125" y="206375"/>
          <p14:tracePt t="4500" x="6327775" y="219075"/>
          <p14:tracePt t="4517" x="6480175" y="247650"/>
          <p14:tracePt t="4534" x="6810375" y="349250"/>
          <p14:tracePt t="4551" x="7112000" y="473075"/>
          <p14:tracePt t="4567" x="7496175" y="615950"/>
          <p14:tracePt t="4585" x="7877175" y="752475"/>
          <p14:tracePt t="4601" x="8077200" y="838200"/>
          <p14:tracePt t="4617" x="8223250" y="939800"/>
          <p14:tracePt t="4634" x="8372475" y="1069975"/>
          <p14:tracePt t="4650" x="8445500" y="1143000"/>
          <p14:tracePt t="4667" x="8496300" y="1196975"/>
          <p14:tracePt t="4684" x="8531225" y="1279525"/>
          <p14:tracePt t="4700" x="8553450" y="1327150"/>
          <p14:tracePt t="4716" x="8553450" y="1371600"/>
          <p14:tracePt t="4734" x="8553450" y="1409700"/>
          <p14:tracePt t="4750" x="8537575" y="1435100"/>
          <p14:tracePt t="4766" x="8528050" y="1450975"/>
          <p14:tracePt t="4784" x="8509000" y="1492250"/>
          <p14:tracePt t="4800" x="8499475" y="1508125"/>
          <p14:tracePt t="4817" x="8467725" y="1539875"/>
          <p14:tracePt t="4833" x="8388350" y="1609725"/>
          <p14:tracePt t="4850" x="8283575" y="1689100"/>
          <p14:tracePt t="4866" x="8169275" y="1768475"/>
          <p14:tracePt t="4884" x="7931150" y="1851025"/>
          <p14:tracePt t="4900" x="7753350" y="1895475"/>
          <p14:tracePt t="4917" x="7581900" y="1914525"/>
          <p14:tracePt t="4934" x="7283450" y="1943100"/>
          <p14:tracePt t="4950" x="7124700" y="1943100"/>
          <p14:tracePt t="4966" x="6940550" y="1943100"/>
          <p14:tracePt t="4983" x="6769100" y="1943100"/>
          <p14:tracePt t="4999" x="6718300" y="1943100"/>
          <p14:tracePt t="5016" x="6696075" y="1943100"/>
          <p14:tracePt t="5035" x="6673850" y="1943100"/>
          <p14:tracePt t="5050" x="6664325" y="1943100"/>
          <p14:tracePt t="5066" x="6664325" y="1927225"/>
          <p14:tracePt t="5085" x="6667500" y="1892300"/>
          <p14:tracePt t="5100" x="6686550" y="1863725"/>
          <p14:tracePt t="5117" x="6699250" y="1816100"/>
          <p14:tracePt t="5133" x="6718300" y="1781175"/>
          <p14:tracePt t="5149" x="6737350" y="1743075"/>
          <p14:tracePt t="5167" x="6759575" y="1720850"/>
          <p14:tracePt t="5184" x="6800850" y="1660525"/>
          <p14:tracePt t="5200" x="6832600" y="1612900"/>
          <p14:tracePt t="5216" x="6861175" y="1565275"/>
          <p14:tracePt t="5234" x="6892925" y="1501775"/>
          <p14:tracePt t="5249" x="6905625" y="1463675"/>
          <p14:tracePt t="5266" x="6911975" y="1435100"/>
          <p14:tracePt t="5283" x="6911975" y="1419225"/>
          <p14:tracePt t="5299" x="6911975" y="1409700"/>
          <p14:tracePt t="5316" x="6911975" y="1400175"/>
          <p14:tracePt t="5334" x="6911975" y="1384300"/>
          <p14:tracePt t="5378" x="6915150" y="1384300"/>
          <p14:tracePt t="5384" x="6921500" y="1384300"/>
          <p14:tracePt t="5399" x="6950075" y="1393825"/>
          <p14:tracePt t="5416" x="7004050" y="1416050"/>
          <p14:tracePt t="5434" x="7140575" y="1524000"/>
          <p14:tracePt t="5449" x="7223125" y="1600200"/>
          <p14:tracePt t="5466" x="7340600" y="1698625"/>
          <p14:tracePt t="5484" x="7518400" y="1860550"/>
          <p14:tracePt t="5500" x="7626350" y="1955800"/>
          <p14:tracePt t="5517" x="7712075" y="2051050"/>
          <p14:tracePt t="5533" x="7816850" y="2168525"/>
          <p14:tracePt t="5549" x="7896225" y="2273300"/>
          <p14:tracePt t="5566" x="7956550" y="2374900"/>
          <p14:tracePt t="5584" x="8013700" y="2511425"/>
          <p14:tracePt t="5600" x="8051800" y="2603500"/>
          <p14:tracePt t="5616" x="8086725" y="2701925"/>
          <p14:tracePt t="5634" x="8140700" y="2828925"/>
          <p14:tracePt t="5650" x="8162925" y="2876550"/>
          <p14:tracePt t="5666" x="8181975" y="2921000"/>
          <p14:tracePt t="5683" x="8201025" y="2984500"/>
          <p14:tracePt t="5699" x="8213725" y="3032125"/>
          <p14:tracePt t="5716" x="8226425" y="3070225"/>
          <p14:tracePt t="5734" x="8226425" y="3130550"/>
          <p14:tracePt t="5750" x="8223250" y="3162300"/>
          <p14:tracePt t="5766" x="8210550" y="3184525"/>
          <p14:tracePt t="5783" x="8175625" y="3216275"/>
          <p14:tracePt t="5799" x="8137525" y="3228975"/>
          <p14:tracePt t="5816" x="8074025" y="3241675"/>
          <p14:tracePt t="5834" x="7988300" y="3248025"/>
          <p14:tracePt t="5849" x="7896225" y="3248025"/>
          <p14:tracePt t="5867" x="7810500" y="3235325"/>
          <p14:tracePt t="5884" x="7683500" y="3235325"/>
          <p14:tracePt t="5900" x="7610475" y="3235325"/>
          <p14:tracePt t="5917" x="7550150" y="3235325"/>
          <p14:tracePt t="5933" x="7489825" y="3238500"/>
          <p14:tracePt t="5949" x="7445375" y="3244850"/>
          <p14:tracePt t="5966" x="7419975" y="3251200"/>
          <p14:tracePt t="5984" x="7378700" y="3263900"/>
          <p14:tracePt t="6000" x="7356475" y="3282950"/>
          <p14:tracePt t="6016" x="7331075" y="3292475"/>
          <p14:tracePt t="6034" x="7289800" y="3311525"/>
          <p14:tracePt t="6050" x="7267575" y="3324225"/>
          <p14:tracePt t="6066" x="7235825" y="3340100"/>
          <p14:tracePt t="6083" x="7200900" y="3359150"/>
          <p14:tracePt t="6099" x="7175500" y="3371850"/>
          <p14:tracePt t="6116" x="7165975" y="3381375"/>
          <p14:tracePt t="6134" x="7153275" y="3400425"/>
          <p14:tracePt t="6150" x="7143750" y="3409950"/>
          <p14:tracePt t="6166" x="7137400" y="3419475"/>
          <p14:tracePt t="6184" x="7137400" y="3441700"/>
          <p14:tracePt t="6492" x="7048500" y="3441700"/>
          <p14:tracePt t="6498" x="6943725" y="3451225"/>
          <p14:tracePt t="6506" x="6851650" y="3460750"/>
          <p14:tracePt t="6516" x="6759575" y="3467100"/>
          <p14:tracePt t="6533" x="6483350" y="3495675"/>
          <p14:tracePt t="6549" x="6311900" y="3514725"/>
          <p14:tracePt t="6566" x="6169025" y="3540125"/>
          <p14:tracePt t="6600" x="5842000" y="3590925"/>
          <p14:tracePt t="6634" x="5657850" y="3676650"/>
          <p14:tracePt t="6649" x="5613400" y="3711575"/>
          <p14:tracePt t="6666" x="5591175" y="3736975"/>
          <p14:tracePt t="6684" x="5559425" y="3784600"/>
          <p14:tracePt t="6700" x="5559425" y="3816350"/>
          <p14:tracePt t="6716" x="5559425" y="3844925"/>
          <p14:tracePt t="6734" x="5581650" y="3902075"/>
          <p14:tracePt t="6750" x="5591175" y="3924300"/>
          <p14:tracePt t="6767" x="5610225" y="3962400"/>
          <p14:tracePt t="6783" x="5645150" y="4010025"/>
          <p14:tracePt t="6799" x="5680075" y="4048125"/>
          <p14:tracePt t="6816" x="5721350" y="4089400"/>
          <p14:tracePt t="6834" x="5753100" y="4130675"/>
          <p14:tracePt t="6850" x="5762625" y="4146550"/>
          <p14:tracePt t="6866" x="5778500" y="4159250"/>
          <p14:tracePt t="6884" x="5778500" y="4171950"/>
          <p14:tracePt t="6900" x="5778500" y="4187825"/>
          <p14:tracePt t="6916" x="5778500" y="4197350"/>
          <p14:tracePt t="6933" x="5756275" y="4206875"/>
          <p14:tracePt t="6949" x="5746750" y="4206875"/>
          <p14:tracePt t="6966" x="5724525" y="4206875"/>
          <p14:tracePt t="6984" x="5651500" y="4178300"/>
          <p14:tracePt t="7000" x="5584825" y="4140200"/>
          <p14:tracePt t="7016" x="5518150" y="4111625"/>
          <p14:tracePt t="7034" x="5429250" y="4051300"/>
          <p14:tracePt t="7050" x="5368925" y="4000500"/>
          <p14:tracePt t="7066" x="5318125" y="3959225"/>
          <p14:tracePt t="7082" x="5267325" y="3905250"/>
          <p14:tracePt t="7099" x="5191125" y="3803650"/>
          <p14:tracePt t="7116" x="5156200" y="3695700"/>
          <p14:tracePt t="7134" x="5105400" y="3524250"/>
          <p14:tracePt t="7150" x="5105400" y="3409950"/>
          <p14:tracePt t="7166" x="5105400" y="3282950"/>
          <p14:tracePt t="7184" x="5137150" y="3073400"/>
          <p14:tracePt t="7200" x="5156200" y="2921000"/>
          <p14:tracePt t="7216" x="5191125" y="2768600"/>
          <p14:tracePt t="7234" x="5226050" y="2559050"/>
          <p14:tracePt t="7249" x="5245100" y="2397125"/>
          <p14:tracePt t="7266" x="5254625" y="2257425"/>
          <p14:tracePt t="7284" x="5270500" y="2038350"/>
          <p14:tracePt t="7300" x="5299075" y="1885950"/>
          <p14:tracePt t="7316" x="5305425" y="1746250"/>
          <p14:tracePt t="7332" x="5324475" y="1593850"/>
          <p14:tracePt t="7349" x="5368925" y="1371600"/>
          <p14:tracePt t="7366" x="5394325" y="1254125"/>
          <p14:tracePt t="7383" x="5410200" y="1133475"/>
          <p14:tracePt t="7400" x="5419725" y="962025"/>
          <p14:tracePt t="7416" x="5419725" y="908050"/>
          <p14:tracePt t="7435" x="5419725" y="854075"/>
          <p14:tracePt t="7450" x="5419725" y="844550"/>
          <p14:tracePt t="7466" x="5419725" y="841375"/>
          <p14:tracePt t="7482" x="5410200" y="841375"/>
          <p14:tracePt t="7499" x="5387975" y="841375"/>
          <p14:tracePt t="7516" x="5378450" y="850900"/>
          <p14:tracePt t="7533" x="5368925" y="879475"/>
          <p14:tracePt t="7550" x="5346700" y="958850"/>
          <p14:tracePt t="7567" x="5327650" y="1016000"/>
          <p14:tracePt t="7584" x="5305425" y="1127125"/>
          <p14:tracePt t="7600" x="5286375" y="1276350"/>
          <p14:tracePt t="7616" x="5270500" y="1428750"/>
          <p14:tracePt t="7632" x="5241925" y="1590675"/>
          <p14:tracePt t="7649" x="5222875" y="1889125"/>
          <p14:tracePt t="7666" x="5222875" y="2047875"/>
          <p14:tracePt t="7684" x="5238750" y="2324100"/>
          <p14:tracePt t="7702" x="5267325" y="2498725"/>
          <p14:tracePt t="7716" x="5267325" y="2670175"/>
          <p14:tracePt t="7734" x="5267325" y="2898775"/>
          <p14:tracePt t="7749" x="5267325" y="3025775"/>
          <p14:tracePt t="7766" x="5267325" y="3162300"/>
          <p14:tracePt t="7782" x="5267325" y="3267075"/>
          <p14:tracePt t="7799" x="5267325" y="3406775"/>
          <p14:tracePt t="7816" x="5267325" y="3498850"/>
          <p14:tracePt t="7834" x="5267325" y="3638550"/>
          <p14:tracePt t="7850" x="5251450" y="3724275"/>
          <p14:tracePt t="7866" x="5245100" y="3806825"/>
          <p14:tracePt t="7883" x="5235575" y="3937000"/>
          <p14:tracePt t="7899" x="5235575" y="4019550"/>
          <p14:tracePt t="7916" x="5235575" y="4098925"/>
          <p14:tracePt t="7932" x="5235575" y="4181475"/>
          <p14:tracePt t="7950" x="5251450" y="4346575"/>
          <p14:tracePt t="7966" x="5251450" y="4438650"/>
          <p14:tracePt t="7984" x="5273675" y="4572000"/>
          <p14:tracePt t="8000" x="5292725" y="4689475"/>
          <p14:tracePt t="8016" x="5308600" y="4841875"/>
          <p14:tracePt t="8033" x="5318125" y="4972050"/>
          <p14:tracePt t="8748" x="5299075" y="5000625"/>
          <p14:tracePt t="8756" x="5286375" y="5029200"/>
          <p14:tracePt t="8765" x="5270500" y="5080000"/>
          <p14:tracePt t="8785" x="5210175" y="5238750"/>
          <p14:tracePt t="8800" x="5194300" y="5324475"/>
          <p14:tracePt t="8816" x="5178425" y="5432425"/>
          <p14:tracePt t="8850" x="5153025" y="5778500"/>
          <p14:tracePt t="8882" x="5153025" y="6042025"/>
          <p14:tracePt t="8899" x="5153025" y="6194425"/>
          <p14:tracePt t="8916" x="5153025" y="6273800"/>
          <p14:tracePt t="8932" x="5153025" y="6337300"/>
          <p14:tracePt t="8949" x="5153025" y="6407150"/>
          <p14:tracePt t="8966" x="5153025" y="6445250"/>
          <p14:tracePt t="8983" x="5153025" y="6473825"/>
          <p14:tracePt t="8999" x="5153025" y="6521450"/>
          <p14:tracePt t="9016" x="5153025" y="6550025"/>
          <p14:tracePt t="9033" x="5153025" y="6578600"/>
          <p14:tracePt t="9049" x="5146675" y="6626225"/>
          <p14:tracePt t="9066" x="5140325" y="6648450"/>
          <p14:tracePt t="9070" x="5133975" y="6667500"/>
          <p14:tracePt t="9083" x="5133975" y="6673850"/>
          <p14:tracePt t="9100" x="5133975" y="6689725"/>
          <p14:tracePt t="9116" x="5133975" y="6699250"/>
          <p14:tracePt t="9133" x="5133975" y="6708775"/>
          <p14:tracePt t="9149" x="5133975" y="6727825"/>
          <p14:tracePt t="9165" x="5133975" y="6737350"/>
          <p14:tracePt t="9183" x="5133975" y="6746875"/>
          <p14:tracePt t="9199" x="5133975" y="6753225"/>
          <p14:tracePt t="9242" x="5133975" y="6756400"/>
          <p14:tracePt t="9263" x="5133975" y="6769100"/>
          <p14:tracePt t="9270" x="5133975" y="6772275"/>
          <p14:tracePt t="9282" x="5133975" y="6778625"/>
          <p14:tracePt t="9299" x="5146675" y="6791325"/>
          <p14:tracePt t="9315" x="5162550" y="6800850"/>
          <p14:tracePt t="9333" x="5172075" y="6816725"/>
          <p14:tracePt t="9349" x="5181600" y="6823075"/>
          <p14:tracePt t="9366" x="5191125" y="6826250"/>
          <p14:tracePt t="9384" x="5197475" y="6832600"/>
          <p14:tracePt t="9400" x="5210175" y="6835775"/>
          <p14:tracePt t="9416" x="5216525" y="6848475"/>
          <p14:tracePt t="9433" x="5226050" y="6851650"/>
          <p14:tracePt t="9471" x="5229225" y="6851650"/>
          <p14:tracePt t="9558" x="5235575" y="6851650"/>
          <p14:tracePt t="9564" x="5241925" y="6845300"/>
          <p14:tracePt t="9570" x="5245100" y="6838950"/>
          <p14:tracePt t="9583" x="5251450" y="6829425"/>
          <p14:tracePt t="9599" x="5267325" y="6788150"/>
          <p14:tracePt t="9615" x="5283200" y="6743700"/>
          <p14:tracePt t="9633" x="5292725" y="6705600"/>
          <p14:tracePt t="9650" x="5289550" y="6626225"/>
          <p14:tracePt t="9666" x="5260975" y="6550025"/>
          <p14:tracePt t="9683" x="5213350" y="6480175"/>
          <p14:tracePt t="9700" x="5137150" y="6388100"/>
          <p14:tracePt t="9716" x="5086350" y="6343650"/>
          <p14:tracePt t="9732" x="5048250" y="6318250"/>
          <p14:tracePt t="9749" x="4987925" y="6267450"/>
          <p14:tracePt t="9765" x="4946650" y="6216650"/>
          <p14:tracePt t="9782" x="4921250" y="6162675"/>
          <p14:tracePt t="9799" x="4873625" y="6083300"/>
          <p14:tracePt t="9815" x="4848225" y="6054725"/>
          <p14:tracePt t="9832" x="4822825" y="6022975"/>
          <p14:tracePt t="9849" x="4806950" y="6007100"/>
          <p14:tracePt t="9865" x="4797425" y="5997575"/>
          <p14:tracePt t="9899" x="4797425" y="5991225"/>
          <p14:tracePt t="9915" x="4797425" y="5988050"/>
          <p14:tracePt t="9932" x="4829175" y="5969000"/>
          <p14:tracePt t="9948" x="4930775" y="5949950"/>
          <p14:tracePt t="9965" x="5003800" y="5934075"/>
          <p14:tracePt t="9982" x="5073650" y="5934075"/>
          <p14:tracePt t="9999" x="5191125" y="5934075"/>
          <p14:tracePt t="10015" x="5283200" y="5934075"/>
          <p14:tracePt t="10032" x="5365750" y="5934075"/>
          <p14:tracePt t="10049" x="5467350" y="5905500"/>
          <p14:tracePt t="10066" x="5543550" y="5889625"/>
          <p14:tracePt t="10082" x="5607050" y="5867400"/>
          <p14:tracePt t="10098" x="5695950" y="5819775"/>
          <p14:tracePt t="10115" x="5743575" y="5778500"/>
          <p14:tracePt t="10133" x="5772150" y="5711825"/>
          <p14:tracePt t="10149" x="5816600" y="5632450"/>
          <p14:tracePt t="10166" x="5829300" y="5568950"/>
          <p14:tracePt t="10183" x="5845175" y="5505450"/>
          <p14:tracePt t="10199" x="5867400" y="5422900"/>
          <p14:tracePt t="10216" x="5867400" y="5372100"/>
          <p14:tracePt t="10233" x="5867400" y="5327650"/>
          <p14:tracePt t="10249" x="5864225" y="5264150"/>
          <p14:tracePt t="10265" x="5842000" y="5210175"/>
          <p14:tracePt t="10282" x="5813425" y="5143500"/>
          <p14:tracePt t="10299" x="5749925" y="5073650"/>
          <p14:tracePt t="10315" x="5718175" y="5035550"/>
          <p14:tracePt t="10333" x="5686425" y="4994275"/>
          <p14:tracePt t="10349" x="5664200" y="4972050"/>
          <p14:tracePt t="10365" x="5657850" y="4968875"/>
          <p14:tracePt t="10842" x="5657850" y="4921250"/>
          <p14:tracePt t="10850" x="5648325" y="4851400"/>
          <p14:tracePt t="10866" x="5613400" y="4708525"/>
          <p14:tracePt t="10884" x="5549900" y="4552950"/>
          <p14:tracePt t="10900" x="5467350" y="4318000"/>
          <p14:tracePt t="10917" x="5429250" y="4130675"/>
          <p14:tracePt t="10932" x="5384800" y="3943350"/>
          <p14:tracePt t="10965" x="5314950" y="3362325"/>
          <p14:tracePt t="11000" x="5241925" y="2867025"/>
          <p14:tracePt t="11017" x="5213350" y="2682875"/>
          <p14:tracePt t="11033" x="5184775" y="2543175"/>
          <p14:tracePt t="11049" x="5184775" y="2301875"/>
          <p14:tracePt t="11066" x="5184775" y="2152650"/>
          <p14:tracePt t="11082" x="5184775" y="2003425"/>
          <p14:tracePt t="11099" x="5210175" y="1771650"/>
          <p14:tracePt t="11117" x="5210175" y="1679575"/>
          <p14:tracePt t="11133" x="5210175" y="1606550"/>
          <p14:tracePt t="11150" x="5210175" y="1492250"/>
          <p14:tracePt t="11166" x="5210175" y="1431925"/>
          <p14:tracePt t="11183" x="5210175" y="1387475"/>
          <p14:tracePt t="11199" x="5210175" y="1339850"/>
          <p14:tracePt t="11215" x="5210175" y="1311275"/>
          <p14:tracePt t="11232" x="5210175" y="1282700"/>
          <p14:tracePt t="11249" x="5210175" y="1241425"/>
          <p14:tracePt t="11266" x="5210175" y="1212850"/>
          <p14:tracePt t="11283" x="5210175" y="1190625"/>
          <p14:tracePt t="11299" x="5222875" y="1149350"/>
          <p14:tracePt t="11316" x="5232400" y="1127125"/>
          <p14:tracePt t="11332" x="5251450" y="1095375"/>
          <p14:tracePt t="11348" x="5330825" y="1038225"/>
          <p14:tracePt t="11365" x="5387975" y="1003300"/>
          <p14:tracePt t="11382" x="5445125" y="974725"/>
          <p14:tracePt t="11400" x="5489575" y="930275"/>
          <p14:tracePt t="11416" x="5511800" y="904875"/>
          <p14:tracePt t="11433" x="5537200" y="873125"/>
          <p14:tracePt t="11450" x="5597525" y="828675"/>
          <p14:tracePt t="11466" x="5676900" y="796925"/>
          <p14:tracePt t="11482" x="5772150" y="781050"/>
          <p14:tracePt t="11499" x="5991225" y="765175"/>
          <p14:tracePt t="11515" x="6175375" y="765175"/>
          <p14:tracePt t="11532" x="6346825" y="781050"/>
          <p14:tracePt t="11549" x="6699250" y="838200"/>
          <p14:tracePt t="11566" x="6934200" y="895350"/>
          <p14:tracePt t="11583" x="7172325" y="974725"/>
          <p14:tracePt t="11600" x="7496175" y="1123950"/>
          <p14:tracePt t="11617" x="7702550" y="1254125"/>
          <p14:tracePt t="11633" x="7883525" y="1355725"/>
          <p14:tracePt t="11649" x="8169275" y="1511300"/>
          <p14:tracePt t="11666" x="8318500" y="1641475"/>
          <p14:tracePt t="11683" x="8489950" y="1765300"/>
          <p14:tracePt t="11700" x="8693150" y="1917700"/>
          <p14:tracePt t="11716" x="8778875" y="2016125"/>
          <p14:tracePt t="11733" x="8858250" y="2117725"/>
          <p14:tracePt t="11749" x="8937625" y="2228850"/>
          <p14:tracePt t="11765" x="8982075" y="2298700"/>
          <p14:tracePt t="11783" x="9013825" y="2365375"/>
          <p14:tracePt t="11799" x="9070975" y="2505075"/>
          <p14:tracePt t="11816" x="9083675" y="2568575"/>
          <p14:tracePt t="11833" x="9096375" y="2622550"/>
          <p14:tracePt t="11850" x="9096375" y="2698750"/>
          <p14:tracePt t="11866" x="9096375" y="2752725"/>
          <p14:tracePt t="11883" x="9093200" y="2813050"/>
          <p14:tracePt t="11899" x="9086850" y="2908300"/>
          <p14:tracePt t="11915" x="9074150" y="2952750"/>
          <p14:tracePt t="11932" x="9061450" y="2997200"/>
          <p14:tracePt t="11949" x="9029700" y="3057525"/>
          <p14:tracePt t="11965" x="9007475" y="3121025"/>
          <p14:tracePt t="11983" x="8966200" y="3200400"/>
          <p14:tracePt t="11999" x="8924925" y="3295650"/>
          <p14:tracePt t="12016" x="8886825" y="3365500"/>
          <p14:tracePt t="12033" x="8851900" y="3419475"/>
          <p14:tracePt t="12049" x="8785225" y="3498850"/>
          <p14:tracePt t="12065" x="8734425" y="3549650"/>
          <p14:tracePt t="12082" x="8696325" y="3587750"/>
          <p14:tracePt t="12099" x="8632825" y="3657600"/>
          <p14:tracePt t="12116" x="8594725" y="3698875"/>
          <p14:tracePt t="12133" x="8534400" y="3749675"/>
          <p14:tracePt t="12149" x="8435975" y="3803650"/>
          <p14:tracePt t="12165" x="8388350" y="3838575"/>
          <p14:tracePt t="12182" x="8350250" y="3863975"/>
          <p14:tracePt t="12198" x="8274050" y="3911600"/>
          <p14:tracePt t="12215" x="8210550" y="3933825"/>
          <p14:tracePt t="12233" x="8137525" y="3940175"/>
          <p14:tracePt t="12250" x="8020050" y="3940175"/>
          <p14:tracePt t="12266" x="7950200" y="3940175"/>
          <p14:tracePt t="12283" x="7867650" y="3940175"/>
          <p14:tracePt t="12299" x="7702550" y="3927475"/>
          <p14:tracePt t="12315" x="7600950" y="3927475"/>
          <p14:tracePt t="12332" x="7483475" y="3917950"/>
          <p14:tracePt t="12348" x="7296150" y="3902075"/>
          <p14:tracePt t="12365" x="7191375" y="3895725"/>
          <p14:tracePt t="12382" x="7096125" y="3895725"/>
          <p14:tracePt t="12399" x="6969125" y="3895725"/>
          <p14:tracePt t="12416" x="6864350" y="3898900"/>
          <p14:tracePt t="12433" x="6778625" y="3914775"/>
          <p14:tracePt t="12449" x="6645275" y="3937000"/>
          <p14:tracePt t="12465" x="6556375" y="3978275"/>
          <p14:tracePt t="12482" x="6467475" y="4010025"/>
          <p14:tracePt t="12498" x="6359525" y="4064000"/>
          <p14:tracePt t="12515" x="6327775" y="4089400"/>
          <p14:tracePt t="12533" x="6296025" y="4121150"/>
          <p14:tracePt t="12549" x="6257925" y="4156075"/>
          <p14:tracePt t="12566" x="6226175" y="4187825"/>
          <p14:tracePt t="12582" x="6200775" y="4219575"/>
          <p14:tracePt t="12599" x="6162675" y="4286250"/>
          <p14:tracePt t="12615" x="6137275" y="4327525"/>
          <p14:tracePt t="12633" x="6118225" y="4356100"/>
          <p14:tracePt t="12636" x="6111875" y="4384675"/>
          <p14:tracePt t="12649" x="6099175" y="4413250"/>
          <p14:tracePt t="12666" x="6086475" y="4451350"/>
          <p14:tracePt t="12683" x="6080125" y="4483100"/>
          <p14:tracePt t="12700" x="6080125" y="4543425"/>
          <p14:tracePt t="12716" x="6067425" y="4587875"/>
          <p14:tracePt t="12732" x="6054725" y="4625975"/>
          <p14:tracePt t="12748" x="6035675" y="4689475"/>
          <p14:tracePt t="12765" x="6022975" y="4727575"/>
          <p14:tracePt t="12782" x="6022975" y="4778375"/>
          <p14:tracePt t="12799" x="6022975" y="4857750"/>
          <p14:tracePt t="12815" x="6022975" y="4902200"/>
          <p14:tracePt t="12832" x="6022975" y="4930775"/>
          <p14:tracePt t="12849" x="6022975" y="4959350"/>
          <p14:tracePt t="12866" x="6019800" y="4968875"/>
          <p14:tracePt t="12882" x="6013450" y="4984750"/>
          <p14:tracePt t="12899" x="6010275" y="4997450"/>
          <p14:tracePt t="12915" x="6010275" y="5006975"/>
          <p14:tracePt t="12933" x="5997575" y="5016500"/>
          <p14:tracePt t="12949" x="5997575" y="5038725"/>
          <p14:tracePt t="12966" x="5994400" y="5048250"/>
          <p14:tracePt t="12983" x="5984875" y="5057775"/>
          <p14:tracePt t="12999" x="5975350" y="5073650"/>
          <p14:tracePt t="13015" x="5962650" y="5086350"/>
          <p14:tracePt t="13032" x="5946775" y="5092700"/>
          <p14:tracePt t="13048" x="5934075" y="5102225"/>
          <p14:tracePt t="13065" x="5924550" y="5111750"/>
          <p14:tracePt t="13082" x="5915025" y="5118100"/>
          <p14:tracePt t="13099" x="5892800" y="5124450"/>
          <p14:tracePt t="13115" x="5883275" y="5124450"/>
          <p14:tracePt t="13132" x="5880100" y="5133975"/>
          <p14:tracePt t="13165" x="5873750" y="5133975"/>
          <p14:tracePt t="13182" x="5870575" y="5137150"/>
          <p14:tracePt t="13199" x="5848350" y="5143500"/>
          <p14:tracePt t="13215" x="5838825" y="5149850"/>
          <p14:tracePt t="13233" x="5829300" y="5149850"/>
          <p14:tracePt t="13249" x="5819775" y="5149850"/>
          <p14:tracePt t="13265" x="5813425" y="5149850"/>
          <p14:tracePt t="13282" x="5810250" y="5149850"/>
          <p14:tracePt t="13298" x="5794375" y="5153025"/>
          <p14:tracePt t="13315" x="5788025" y="5153025"/>
          <p14:tracePt t="14949" x="5734050" y="5137150"/>
          <p14:tracePt t="14956" x="5638800" y="5108575"/>
          <p14:tracePt t="14965" x="5546725" y="5070475"/>
          <p14:tracePt t="14982" x="5372100" y="5032375"/>
          <p14:tracePt t="14999" x="5070475" y="4975225"/>
          <p14:tracePt t="15015" x="4873625" y="4959350"/>
          <p14:tracePt t="15032" x="4657725" y="4930775"/>
          <p14:tracePt t="15066" x="4121150" y="4787900"/>
          <p14:tracePt t="15100" x="3597275" y="4632325"/>
          <p14:tracePt t="15118" x="3419475" y="4568825"/>
          <p14:tracePt t="15134" x="3241675" y="4502150"/>
          <p14:tracePt t="15150" x="3025775" y="4438650"/>
          <p14:tracePt t="15166" x="2940050" y="4406900"/>
          <p14:tracePt t="15183" x="2851150" y="4384675"/>
          <p14:tracePt t="15199" x="2727325" y="4352925"/>
          <p14:tracePt t="15216" x="2651125" y="4330700"/>
          <p14:tracePt t="15232" x="2587625" y="4314825"/>
          <p14:tracePt t="15249" x="2517775" y="4295775"/>
          <p14:tracePt t="15265" x="2454275" y="4283075"/>
          <p14:tracePt t="15281" x="2387600" y="4260850"/>
          <p14:tracePt t="15298" x="2336800" y="4248150"/>
          <p14:tracePt t="15315" x="2222500" y="4216400"/>
          <p14:tracePt t="15332" x="2155825" y="4187825"/>
          <p14:tracePt t="15349" x="2060575" y="4143375"/>
          <p14:tracePt t="15365" x="2012950" y="4108450"/>
          <p14:tracePt t="15382" x="1971675" y="4070350"/>
          <p14:tracePt t="15398" x="1927225" y="4010025"/>
          <p14:tracePt t="15415" x="1914525" y="3876675"/>
          <p14:tracePt t="15431" x="1936750" y="3778250"/>
          <p14:tracePt t="15452" x="2009775" y="3629025"/>
          <p14:tracePt t="15466" x="2076450" y="3556000"/>
          <p14:tracePt t="15482" x="2149475" y="3473450"/>
          <p14:tracePt t="15499" x="2263775" y="3317875"/>
          <p14:tracePt t="15515" x="2330450" y="3213100"/>
          <p14:tracePt t="15532" x="2371725" y="3124200"/>
          <p14:tracePt t="15548" x="2413000" y="3022600"/>
          <p14:tracePt t="15565" x="2447925" y="2822575"/>
          <p14:tracePt t="15582" x="2457450" y="2708275"/>
          <p14:tracePt t="15600" x="2451100" y="2600325"/>
          <p14:tracePt t="15616" x="2435225" y="2514600"/>
          <p14:tracePt t="15632" x="2422525" y="2438400"/>
          <p14:tracePt t="15649" x="2374900" y="2362200"/>
          <p14:tracePt t="15665" x="2346325" y="2314575"/>
          <p14:tracePt t="15682" x="2314575" y="2282825"/>
          <p14:tracePt t="15699" x="2254250" y="2228850"/>
          <p14:tracePt t="15716" x="2212975" y="2181225"/>
          <p14:tracePt t="15732" x="2152650" y="2127250"/>
          <p14:tracePt t="15748" x="2082800" y="2079625"/>
          <p14:tracePt t="15765" x="1981200" y="2003425"/>
          <p14:tracePt t="15782" x="1920875" y="1958975"/>
          <p14:tracePt t="15799" x="1854200" y="1920875"/>
          <p14:tracePt t="15815" x="1797050" y="1885950"/>
          <p14:tracePt t="15832" x="1730375" y="1854200"/>
          <p14:tracePt t="15849" x="1606550" y="1822450"/>
          <p14:tracePt t="15866" x="1520825" y="1816100"/>
          <p14:tracePt t="15883" x="1441450" y="1816100"/>
          <p14:tracePt t="15900" x="1295400" y="1838325"/>
          <p14:tracePt t="15915" x="1209675" y="1860550"/>
          <p14:tracePt t="15931" x="1130300" y="1892300"/>
          <p14:tracePt t="15948" x="1060450" y="1946275"/>
          <p14:tracePt t="15965" x="914400" y="2057400"/>
          <p14:tracePt t="15982" x="809625" y="2136775"/>
          <p14:tracePt t="16000" x="673100" y="2263775"/>
          <p14:tracePt t="16016" x="593725" y="2378075"/>
          <p14:tracePt t="16032" x="533400" y="2479675"/>
          <p14:tracePt t="16049" x="450850" y="2622550"/>
          <p14:tracePt t="16065" x="400050" y="2724150"/>
          <p14:tracePt t="16081" x="368300" y="2835275"/>
          <p14:tracePt t="16098" x="333375" y="2921000"/>
          <p14:tracePt t="16115" x="311150" y="3035300"/>
          <p14:tracePt t="16131" x="311150" y="3101975"/>
          <p14:tracePt t="16149" x="314325" y="3209925"/>
          <p14:tracePt t="16166" x="330200" y="3276600"/>
          <p14:tracePt t="16182" x="349250" y="3330575"/>
          <p14:tracePt t="16185" x="355600" y="3349625"/>
          <p14:tracePt t="16198" x="371475" y="3378200"/>
          <p14:tracePt t="16215" x="415925" y="3435350"/>
          <p14:tracePt t="16232" x="431800" y="3460750"/>
          <p14:tracePt t="16248" x="450850" y="3482975"/>
          <p14:tracePt t="16265" x="482600" y="3533775"/>
          <p14:tracePt t="16282" x="511175" y="3581400"/>
          <p14:tracePt t="16298" x="542925" y="3629025"/>
          <p14:tracePt t="16315" x="619125" y="3717925"/>
          <p14:tracePt t="16332" x="666750" y="3787775"/>
          <p14:tracePt t="16348" x="730250" y="3860800"/>
          <p14:tracePt t="16366" x="844550" y="3965575"/>
          <p14:tracePt t="16382" x="968375" y="4038600"/>
          <p14:tracePt t="16399" x="1130300" y="4105275"/>
          <p14:tracePt t="16415" x="1206500" y="4146550"/>
          <p14:tracePt t="16432" x="1295400" y="4178300"/>
          <p14:tracePt t="16449" x="1412875" y="4232275"/>
          <p14:tracePt t="16465" x="1501775" y="4264025"/>
          <p14:tracePt t="16482" x="1571625" y="4302125"/>
          <p14:tracePt t="16498" x="1647825" y="4333875"/>
          <p14:tracePt t="16516" x="1797050" y="4391025"/>
          <p14:tracePt t="16532" x="1895475" y="4422775"/>
          <p14:tracePt t="16550" x="2000250" y="4460875"/>
          <p14:tracePt t="16566" x="2054225" y="4473575"/>
          <p14:tracePt t="16582" x="2117725" y="4489450"/>
          <p14:tracePt t="16599" x="2219325" y="4518025"/>
          <p14:tracePt t="16615" x="2273300" y="4530725"/>
          <p14:tracePt t="16632" x="2336800" y="4537075"/>
          <p14:tracePt t="16648" x="2393950" y="4537075"/>
          <p14:tracePt t="16666" x="2549525" y="4498975"/>
          <p14:tracePt t="16683" x="2647950" y="4467225"/>
          <p14:tracePt t="16685" x="2698750" y="4441825"/>
          <p14:tracePt t="16700" x="2768600" y="4387850"/>
          <p14:tracePt t="16716" x="2841625" y="4330700"/>
          <p14:tracePt t="16732" x="2889250" y="4289425"/>
          <p14:tracePt t="16749" x="2987675" y="4175125"/>
          <p14:tracePt t="16765" x="3044825" y="4095750"/>
          <p14:tracePt t="16782" x="3098800" y="4035425"/>
          <p14:tracePt t="16798" x="3140075" y="3975100"/>
          <p14:tracePt t="16816" x="3181350" y="3898900"/>
          <p14:tracePt t="16832" x="3222625" y="3819525"/>
          <p14:tracePt t="16850" x="3260725" y="3683000"/>
          <p14:tracePt t="16865" x="3276600" y="3609975"/>
          <p14:tracePt t="16882" x="3298825" y="3543300"/>
          <p14:tracePt t="16898" x="3305175" y="3492500"/>
          <p14:tracePt t="16915" x="3305175" y="3413125"/>
          <p14:tracePt t="16932" x="3305175" y="3378200"/>
          <p14:tracePt t="16948" x="3305175" y="3340100"/>
          <p14:tracePt t="16965" x="3305175" y="3308350"/>
          <p14:tracePt t="16982" x="3305175" y="3298825"/>
          <p14:tracePt t="17000" x="3302000" y="3282950"/>
          <p14:tracePt t="17016" x="3286125" y="3279775"/>
          <p14:tracePt t="17032" x="3276600" y="3279775"/>
          <p14:tracePt t="17049" x="3267075" y="3279775"/>
          <p14:tracePt t="17065" x="3222625" y="3279775"/>
          <p14:tracePt t="17082" x="3146425" y="3289300"/>
          <p14:tracePt t="17099" x="3057525" y="3321050"/>
          <p14:tracePt t="17115" x="2759075" y="3448050"/>
          <p14:tracePt t="17132" x="2495550" y="3581400"/>
          <p14:tracePt t="17150" x="2057400" y="3851275"/>
          <p14:tracePt t="17167" x="1885950" y="4003675"/>
          <p14:tracePt t="17183" x="1730375" y="4178300"/>
          <p14:tracePt t="17198" x="1587500" y="4352925"/>
          <p14:tracePt t="17201" x="1539875" y="4425950"/>
          <p14:tracePt t="17217" x="1447800" y="4572000"/>
          <p14:tracePt t="17231" x="1387475" y="4695825"/>
          <p14:tracePt t="17250" x="1320800" y="4848225"/>
          <p14:tracePt t="17266" x="1289050" y="4933950"/>
          <p14:tracePt t="17282" x="1250950" y="5003800"/>
          <p14:tracePt t="17300" x="1212850" y="5108575"/>
          <p14:tracePt t="17316" x="1196975" y="5172075"/>
          <p14:tracePt t="17332" x="1177925" y="5226050"/>
          <p14:tracePt t="17348" x="1165225" y="5270500"/>
          <p14:tracePt t="17365" x="1139825" y="5343525"/>
          <p14:tracePt t="17381" x="1111250" y="5400675"/>
          <p14:tracePt t="17398" x="1089025" y="5445125"/>
          <p14:tracePt t="17416" x="1050925" y="5505450"/>
          <p14:tracePt t="17432" x="1025525" y="5537200"/>
          <p14:tracePt t="17450" x="993775" y="5559425"/>
          <p14:tracePt t="17465" x="977900" y="5568950"/>
          <p14:tracePt t="17482" x="955675" y="5568950"/>
          <p14:tracePt t="17498" x="933450" y="5568950"/>
          <p14:tracePt t="17515" x="917575" y="5537200"/>
          <p14:tracePt t="17532" x="904875" y="5499100"/>
          <p14:tracePt t="17548" x="895350" y="5483225"/>
          <p14:tracePt t="17565" x="873125" y="5467350"/>
          <p14:tracePt t="17582" x="863600" y="5451475"/>
          <p14:tracePt t="17600" x="847725" y="5448300"/>
          <p14:tracePt t="17615" x="835025" y="5448300"/>
          <p14:tracePt t="17632" x="819150" y="5448300"/>
          <p14:tracePt t="17648" x="809625" y="5448300"/>
          <p14:tracePt t="17665" x="793750" y="5448300"/>
          <p14:tracePt t="17681" x="777875" y="5448300"/>
          <p14:tracePt t="17699" x="768350" y="5448300"/>
          <p14:tracePt t="17701" x="762000" y="5448300"/>
          <p14:tracePt t="17715" x="752475" y="5448300"/>
          <p14:tracePt t="17732" x="742950" y="5448300"/>
          <p14:tracePt t="17748" x="730250" y="5448300"/>
          <p14:tracePt t="17765" x="714375" y="5448300"/>
          <p14:tracePt t="17781" x="704850" y="5448300"/>
          <p14:tracePt t="18094" x="723900" y="5454650"/>
          <p14:tracePt t="18101" x="749300" y="5461000"/>
          <p14:tracePt t="18120" x="806450" y="5476875"/>
          <p14:tracePt t="18136" x="879475" y="5495925"/>
          <p14:tracePt t="18153" x="920750" y="5495925"/>
          <p14:tracePt t="18169" x="974725" y="5495925"/>
          <p14:tracePt t="18182" x="1035050" y="5495925"/>
          <p14:tracePt t="18215" x="1174750" y="5480050"/>
          <p14:tracePt t="18249" x="1241425" y="5467350"/>
          <p14:tracePt t="18266" x="1266825" y="5467350"/>
          <p14:tracePt t="18282" x="1282700" y="5467350"/>
          <p14:tracePt t="18298" x="1298575" y="5467350"/>
          <p14:tracePt t="18315" x="1330325" y="5467350"/>
          <p14:tracePt t="18331" x="1352550" y="5467350"/>
          <p14:tracePt t="18348" x="1390650" y="5470525"/>
          <p14:tracePt t="18365" x="1454150" y="5470525"/>
          <p14:tracePt t="18382" x="1489075" y="5470525"/>
          <p14:tracePt t="18398" x="1533525" y="5470525"/>
          <p14:tracePt t="18415" x="1597025" y="5470525"/>
          <p14:tracePt t="18432" x="1654175" y="5470525"/>
          <p14:tracePt t="18448" x="1717675" y="5476875"/>
          <p14:tracePt t="18465" x="1819275" y="5499100"/>
          <p14:tracePt t="18482" x="1882775" y="5518150"/>
          <p14:tracePt t="18500" x="1946275" y="5534025"/>
          <p14:tracePt t="18516" x="2009775" y="5546725"/>
          <p14:tracePt t="18532" x="2041525" y="5546725"/>
          <p14:tracePt t="18550" x="2060575" y="5546725"/>
          <p14:tracePt t="18565" x="2063750" y="5546725"/>
          <p14:tracePt t="18608" x="2057400" y="5546725"/>
          <p14:tracePt t="18615" x="2047875" y="5546725"/>
          <p14:tracePt t="18632" x="2032000" y="5546725"/>
          <p14:tracePt t="18649" x="2003425" y="5546725"/>
          <p14:tracePt t="18666" x="1939925" y="5559425"/>
          <p14:tracePt t="18682" x="1889125" y="5559425"/>
          <p14:tracePt t="18698" x="1835150" y="5559425"/>
          <p14:tracePt t="18715" x="1771650" y="5559425"/>
          <p14:tracePt t="18731" x="1743075" y="5559425"/>
          <p14:tracePt t="18752" x="1695450" y="5565775"/>
          <p14:tracePt t="18765" x="1651000" y="5584825"/>
          <p14:tracePt t="18782" x="1606550" y="5597525"/>
          <p14:tracePt t="18799" x="1568450" y="5597525"/>
          <p14:tracePt t="18816" x="1489075" y="5610225"/>
          <p14:tracePt t="18832" x="1444625" y="5616575"/>
          <p14:tracePt t="18848" x="1400175" y="5629275"/>
          <p14:tracePt t="18865" x="1333500" y="5648325"/>
          <p14:tracePt t="18881" x="1298575" y="5648325"/>
          <p14:tracePt t="18898" x="1254125" y="5648325"/>
          <p14:tracePt t="18915" x="1206500" y="5648325"/>
          <p14:tracePt t="18932" x="1184275" y="5648325"/>
          <p14:tracePt t="18949" x="1168400" y="5648325"/>
          <p14:tracePt t="18965" x="1155700" y="5648325"/>
          <p14:tracePt t="18981" x="1146175" y="5648325"/>
          <p14:tracePt t="18998" x="1139825" y="5648325"/>
          <p14:tracePt t="19059" x="1139825" y="5641975"/>
          <p14:tracePt t="19065" x="1139825" y="5635625"/>
          <p14:tracePt t="19082" x="1139825" y="5632450"/>
          <p14:tracePt t="19101" x="1139825" y="5626100"/>
          <p14:tracePt t="19115" x="1139825" y="5622925"/>
          <p14:tracePt t="19131" x="1136650" y="5616575"/>
          <p14:tracePt t="19148" x="1120775" y="5613400"/>
          <p14:tracePt t="19165" x="1104900" y="5603875"/>
          <p14:tracePt t="19181" x="1095375" y="5603875"/>
          <p14:tracePt t="19199" x="1085850" y="5591175"/>
          <p14:tracePt t="19215" x="1069975" y="5588000"/>
          <p14:tracePt t="19232" x="1063625" y="5588000"/>
          <p14:tracePt t="19272" x="1063625" y="5581650"/>
          <p14:tracePt t="19286" x="1063625" y="5578475"/>
          <p14:tracePt t="19300" x="1066800" y="5572125"/>
          <p14:tracePt t="19307" x="1076325" y="5568950"/>
          <p14:tracePt t="19315" x="1095375" y="5562600"/>
          <p14:tracePt t="19331" x="1149350" y="5546725"/>
          <p14:tracePt t="19348" x="1238250" y="5524500"/>
          <p14:tracePt t="19365" x="1412875" y="5518150"/>
          <p14:tracePt t="19381" x="1571625" y="5508625"/>
          <p14:tracePt t="19398" x="1689100" y="5508625"/>
          <p14:tracePt t="19415" x="1828800" y="5508625"/>
          <p14:tracePt t="19431" x="1898650" y="5508625"/>
          <p14:tracePt t="19449" x="1943100" y="5508625"/>
          <p14:tracePt t="19466" x="1968500" y="5508625"/>
          <p14:tracePt t="19482" x="1978025" y="5508625"/>
          <p14:tracePt t="19543" x="1984375" y="5508625"/>
          <p14:tracePt t="19550" x="1993900" y="5508625"/>
          <p14:tracePt t="19564" x="2032000" y="5508625"/>
          <p14:tracePt t="19582" x="2101850" y="5508625"/>
          <p14:tracePt t="19598" x="2251075" y="5514975"/>
          <p14:tracePt t="19615" x="2501900" y="5530850"/>
          <p14:tracePt t="19632" x="2657475" y="5568950"/>
          <p14:tracePt t="19649" x="2806700" y="5584825"/>
          <p14:tracePt t="19665" x="2968625" y="5645150"/>
          <p14:tracePt t="19682" x="3044825" y="5673725"/>
          <p14:tracePt t="19698" x="3114675" y="5711825"/>
          <p14:tracePt t="19715" x="3200400" y="5756275"/>
          <p14:tracePt t="19732" x="3228975" y="5768975"/>
          <p14:tracePt t="19748" x="3260725" y="5784850"/>
          <p14:tracePt t="19765" x="3270250" y="5800725"/>
          <p14:tracePt t="19782" x="3270250" y="5810250"/>
          <p14:tracePt t="19798" x="3263900" y="5819775"/>
          <p14:tracePt t="19815" x="3200400" y="5845175"/>
          <p14:tracePt t="19831" x="3111500" y="5876925"/>
          <p14:tracePt t="19848" x="2946400" y="5921375"/>
          <p14:tracePt t="19864" x="2743200" y="6003925"/>
          <p14:tracePt t="19881" x="2590800" y="6038850"/>
          <p14:tracePt t="19899" x="2435225" y="6092825"/>
          <p14:tracePt t="19915" x="2254250" y="6146800"/>
          <p14:tracePt t="19932" x="2114550" y="6172200"/>
          <p14:tracePt t="19948" x="1962150" y="6197600"/>
          <p14:tracePt t="19965" x="1784350" y="6223000"/>
          <p14:tracePt t="19982" x="1689100" y="6232525"/>
          <p14:tracePt t="19998" x="1574800" y="6232525"/>
          <p14:tracePt t="20016" x="1435100" y="6232525"/>
          <p14:tracePt t="20032" x="1339850" y="6219825"/>
          <p14:tracePt t="20049" x="1241425" y="6203950"/>
          <p14:tracePt t="20066" x="1095375" y="6169025"/>
          <p14:tracePt t="20082" x="1022350" y="6156325"/>
          <p14:tracePt t="20098" x="968375" y="6143625"/>
          <p14:tracePt t="20115" x="879475" y="6121400"/>
          <p14:tracePt t="20131" x="841375" y="6102350"/>
          <p14:tracePt t="20148" x="796925" y="6089650"/>
          <p14:tracePt t="20165" x="739775" y="6070600"/>
          <p14:tracePt t="20182" x="708025" y="6057900"/>
          <p14:tracePt t="20199" x="676275" y="6038850"/>
          <p14:tracePt t="20215" x="641350" y="6022975"/>
          <p14:tracePt t="20231" x="619125" y="6016625"/>
          <p14:tracePt t="20248" x="603250" y="6016625"/>
          <p14:tracePt t="20265" x="584200" y="6016625"/>
          <p14:tracePt t="20281" x="574675" y="6016625"/>
          <p14:tracePt t="20299" x="565150" y="6016625"/>
          <p14:tracePt t="20315" x="542925" y="6016625"/>
          <p14:tracePt t="20332" x="533400" y="6016625"/>
          <p14:tracePt t="20348" x="523875" y="6016625"/>
          <p14:tracePt t="20365" x="511175" y="6016625"/>
          <p14:tracePt t="20381" x="495300" y="6016625"/>
          <p14:tracePt t="20397" x="485775" y="6016625"/>
          <p14:tracePt t="20415" x="479425" y="6016625"/>
          <p14:tracePt t="20447" x="482600" y="6016625"/>
          <p14:tracePt t="20464" x="508000" y="6000750"/>
          <p14:tracePt t="20481" x="530225" y="6000750"/>
          <p14:tracePt t="20498" x="561975" y="5994400"/>
          <p14:tracePt t="20515" x="609600" y="5994400"/>
          <p14:tracePt t="20532" x="650875" y="5994400"/>
          <p14:tracePt t="20548" x="688975" y="5994400"/>
          <p14:tracePt t="20565" x="765175" y="5994400"/>
          <p14:tracePt t="20582" x="825500" y="5994400"/>
          <p14:tracePt t="20599" x="885825" y="5994400"/>
          <p14:tracePt t="20616" x="971550" y="5994400"/>
          <p14:tracePt t="20632" x="1031875" y="5994400"/>
          <p14:tracePt t="20649" x="1082675" y="5994400"/>
          <p14:tracePt t="20665" x="1136650" y="5994400"/>
          <p14:tracePt t="20682" x="1158875" y="5994400"/>
          <p14:tracePt t="20697" x="1190625" y="5994400"/>
          <p14:tracePt t="20714" x="1250950" y="5994400"/>
          <p14:tracePt t="20732" x="1289050" y="5994400"/>
          <p14:tracePt t="20748" x="1339850" y="5994400"/>
          <p14:tracePt t="20765" x="1403350" y="5994400"/>
          <p14:tracePt t="20782" x="1447800" y="5994400"/>
          <p14:tracePt t="20799" x="1476375" y="5994400"/>
          <p14:tracePt t="20815" x="1539875" y="5994400"/>
          <p14:tracePt t="20832" x="1584325" y="5997575"/>
          <p14:tracePt t="20848" x="1647825" y="6013450"/>
          <p14:tracePt t="20865" x="1727200" y="6019800"/>
          <p14:tracePt t="20882" x="1771650" y="6026150"/>
          <p14:tracePt t="20898" x="1806575" y="6026150"/>
          <p14:tracePt t="20915" x="1854200" y="6026150"/>
          <p14:tracePt t="20931" x="1885950" y="6026150"/>
          <p14:tracePt t="20948" x="1914525" y="6026150"/>
          <p14:tracePt t="20964" x="1978025" y="6016625"/>
          <p14:tracePt t="20981" x="2028825" y="6016625"/>
          <p14:tracePt t="20997" x="2079625" y="6016625"/>
          <p14:tracePt t="21015" x="2143125" y="6016625"/>
          <p14:tracePt t="21032" x="2181225" y="6016625"/>
          <p14:tracePt t="21048" x="2222500" y="6016625"/>
          <p14:tracePt t="21065" x="2286000" y="6016625"/>
          <p14:tracePt t="21081" x="2330450" y="6016625"/>
          <p14:tracePt t="21097" x="2365375" y="6016625"/>
          <p14:tracePt t="21114" x="2438400" y="6010275"/>
          <p14:tracePt t="21131" x="2498725" y="6010275"/>
          <p14:tracePt t="21148" x="2559050" y="6003925"/>
          <p14:tracePt t="21165" x="2663825" y="6003925"/>
          <p14:tracePt t="21182" x="2717800" y="6003925"/>
          <p14:tracePt t="21198" x="2774950" y="6003925"/>
          <p14:tracePt t="21215" x="2838450" y="6003925"/>
          <p14:tracePt t="21231" x="2882900" y="6003925"/>
          <p14:tracePt t="21248" x="2927350" y="6003925"/>
          <p14:tracePt t="21264" x="2981325" y="6003925"/>
          <p14:tracePt t="21281" x="3003550" y="6003925"/>
          <p14:tracePt t="21299" x="3025775" y="6003925"/>
          <p14:tracePt t="21315" x="3044825" y="6003925"/>
          <p14:tracePt t="21332" x="3054350" y="6003925"/>
          <p14:tracePt t="21348" x="3063875" y="6003925"/>
          <p14:tracePt t="21365" x="3076575" y="6003925"/>
          <p14:tracePt t="21398" x="3076575" y="6010275"/>
          <p14:tracePt t="21430" x="3086100" y="6010275"/>
          <p14:tracePt t="21500" x="3089275" y="6010275"/>
          <p14:tracePt t="22507" x="3159125" y="6010275"/>
          <p14:tracePt t="22515" x="3251200" y="6019800"/>
          <p14:tracePt t="22522" x="3355975" y="6019800"/>
          <p14:tracePt t="22531" x="3457575" y="6019800"/>
          <p14:tracePt t="22547" x="3638550" y="6019800"/>
          <p14:tracePt t="22565" x="3927475" y="5994400"/>
          <p14:tracePt t="22581" x="4076700" y="5975350"/>
          <p14:tracePt t="22615" x="4429125" y="5915025"/>
          <p14:tracePt t="22648" x="4737100" y="5822950"/>
          <p14:tracePt t="22665" x="5006975" y="5759450"/>
          <p14:tracePt t="22682" x="5203825" y="5692775"/>
          <p14:tracePt t="22698" x="5394325" y="5626100"/>
          <p14:tracePt t="22715" x="5619750" y="5534025"/>
          <p14:tracePt t="22732" x="5765800" y="5461000"/>
          <p14:tracePt t="22750" x="5857875" y="5394325"/>
          <p14:tracePt t="22765" x="5969000" y="5270500"/>
          <p14:tracePt t="22781" x="6096000" y="5083175"/>
          <p14:tracePt t="22797" x="6242050" y="4851400"/>
          <p14:tracePt t="22815" x="6559550" y="4264025"/>
          <p14:tracePt t="22832" x="6772275" y="3879850"/>
          <p14:tracePt t="22849" x="7007225" y="3448050"/>
          <p14:tracePt t="22867" x="7223125" y="3028950"/>
          <p14:tracePt t="22883" x="7277100" y="2851150"/>
          <p14:tracePt t="22901" x="7318375" y="2705100"/>
          <p14:tracePt t="22914" x="7324725" y="2632075"/>
          <p14:tracePt t="22931" x="7321550" y="2562225"/>
          <p14:tracePt t="22947" x="7292975" y="2505075"/>
          <p14:tracePt t="22965" x="7248525" y="2400300"/>
          <p14:tracePt t="22982" x="7191375" y="2330450"/>
          <p14:tracePt t="22998" x="7105650" y="2225675"/>
          <p14:tracePt t="23015" x="6931025" y="2032000"/>
          <p14:tracePt t="23032" x="6772275" y="1920875"/>
          <p14:tracePt t="23050" x="6515100" y="1739900"/>
          <p14:tracePt t="23065" x="6330950" y="1603375"/>
          <p14:tracePt t="23082" x="6149975" y="1470025"/>
          <p14:tracePt t="23098" x="6013450" y="1377950"/>
          <p14:tracePt t="23115" x="5857875" y="1266825"/>
          <p14:tracePt t="23132" x="5743575" y="1177925"/>
          <p14:tracePt t="23148" x="5648325" y="1101725"/>
          <p14:tracePt t="23165" x="5549900" y="1031875"/>
          <p14:tracePt t="23182" x="5483225" y="1000125"/>
          <p14:tracePt t="23198" x="5413375" y="962025"/>
          <p14:tracePt t="23215" x="5314950" y="942975"/>
          <p14:tracePt t="23231" x="5251450" y="942975"/>
          <p14:tracePt t="23247" x="5207000" y="942975"/>
          <p14:tracePt t="23266" x="5133975" y="958850"/>
          <p14:tracePt t="23282" x="5076825" y="993775"/>
          <p14:tracePt t="23298" x="5029200" y="1028700"/>
          <p14:tracePt t="23302" x="4997450" y="1057275"/>
          <p14:tracePt t="23315" x="4959350" y="1098550"/>
          <p14:tracePt t="23332" x="4905375" y="1158875"/>
          <p14:tracePt t="23347" x="4848225" y="1250950"/>
          <p14:tracePt t="23364" x="4794250" y="1431925"/>
          <p14:tracePt t="23381" x="4772025" y="1517650"/>
          <p14:tracePt t="23397" x="4765675" y="1622425"/>
          <p14:tracePt t="23415" x="4746625" y="1787525"/>
          <p14:tracePt t="23432" x="4740275" y="1895475"/>
          <p14:tracePt t="23448" x="4724400" y="1978025"/>
          <p14:tracePt t="23465" x="4689475" y="2124075"/>
          <p14:tracePt t="23481" x="4683125" y="2228850"/>
          <p14:tracePt t="23497" x="4683125" y="2324100"/>
          <p14:tracePt t="23515" x="4673600" y="2476500"/>
          <p14:tracePt t="23532" x="4667250" y="2581275"/>
          <p14:tracePt t="23548" x="4657725" y="2698750"/>
          <p14:tracePt t="23565" x="4625975" y="2854325"/>
          <p14:tracePt t="23582" x="4581525" y="2965450"/>
          <p14:tracePt t="23598" x="4546600" y="3086100"/>
          <p14:tracePt t="23615" x="4489450" y="3244850"/>
          <p14:tracePt t="23631" x="4454525" y="3365500"/>
          <p14:tracePt t="23647" x="4410075" y="3486150"/>
          <p14:tracePt t="23665" x="4387850" y="3654425"/>
          <p14:tracePt t="23681" x="4371975" y="3749675"/>
          <p14:tracePt t="23698" x="4346575" y="3848100"/>
          <p14:tracePt t="23715" x="4321175" y="3990975"/>
          <p14:tracePt t="23732" x="4308475" y="4067175"/>
          <p14:tracePt t="23748" x="4292600" y="4130675"/>
          <p14:tracePt t="23765" x="4292600" y="4244975"/>
          <p14:tracePt t="23781" x="4292600" y="4314825"/>
          <p14:tracePt t="23797" x="4292600" y="4387850"/>
          <p14:tracePt t="23801" x="4295775" y="4413250"/>
          <p14:tracePt t="23815" x="4311650" y="4476750"/>
          <p14:tracePt t="23832" x="4333875" y="4552950"/>
          <p14:tracePt t="23848" x="4375150" y="4632325"/>
          <p14:tracePt t="23866" x="4457700" y="4775200"/>
          <p14:tracePt t="23882" x="4492625" y="4832350"/>
          <p14:tracePt t="23898" x="4540250" y="4892675"/>
          <p14:tracePt t="23914" x="4581525" y="4975225"/>
          <p14:tracePt t="23931" x="4616450" y="5032375"/>
          <p14:tracePt t="23947" x="4648200" y="5099050"/>
          <p14:tracePt t="23965" x="4699000" y="5187950"/>
          <p14:tracePt t="23982" x="4749800" y="5254625"/>
          <p14:tracePt t="23998" x="4822825" y="5321300"/>
          <p14:tracePt t="24015" x="4918075" y="5413375"/>
          <p14:tracePt t="24031" x="4962525" y="5483225"/>
          <p14:tracePt t="24047" x="5006975" y="5534025"/>
          <p14:tracePt t="24065" x="5054600" y="5600700"/>
          <p14:tracePt t="24081" x="5076825" y="5626100"/>
          <p14:tracePt t="24098" x="5111750" y="5667375"/>
          <p14:tracePt t="24115" x="5156200" y="5695950"/>
          <p14:tracePt t="24132" x="5194300" y="5730875"/>
          <p14:tracePt t="24148" x="5216525" y="5737225"/>
          <p14:tracePt t="24165" x="5257800" y="5737225"/>
          <p14:tracePt t="24181" x="5280025" y="5737225"/>
          <p14:tracePt t="24197" x="5308600" y="5737225"/>
          <p14:tracePt t="24214" x="5340350" y="5737225"/>
          <p14:tracePt t="24231" x="5356225" y="5737225"/>
          <p14:tracePt t="24248" x="5365750" y="5737225"/>
          <p14:tracePt t="24265" x="5381625" y="5727700"/>
          <p14:tracePt t="24282" x="5403850" y="5705475"/>
          <p14:tracePt t="24298" x="5435600" y="5673725"/>
          <p14:tracePt t="24300" x="5457825" y="5645150"/>
          <p14:tracePt t="24315" x="5527675" y="5597525"/>
          <p14:tracePt t="24331" x="5588000" y="5546725"/>
          <p14:tracePt t="24347" x="5648325" y="5502275"/>
          <p14:tracePt t="24364" x="5743575" y="5397500"/>
          <p14:tracePt t="24381" x="5842000" y="5302250"/>
          <p14:tracePt t="24397" x="5927725" y="5197475"/>
          <p14:tracePt t="24415" x="6057900" y="5051425"/>
          <p14:tracePt t="24432" x="6143625" y="4965700"/>
          <p14:tracePt t="24448" x="6270625" y="4867275"/>
          <p14:tracePt t="24465" x="6470650" y="4692650"/>
          <p14:tracePt t="24481" x="6565900" y="4616450"/>
          <p14:tracePt t="24498" x="6645275" y="4565650"/>
          <p14:tracePt t="24516" x="6756400" y="4495800"/>
          <p14:tracePt t="24532" x="6823075" y="4457700"/>
          <p14:tracePt t="24548" x="6861175" y="4432300"/>
          <p14:tracePt t="24565" x="6918325" y="4413250"/>
          <p14:tracePt t="24581" x="6956425" y="4394200"/>
          <p14:tracePt t="24597" x="6994525" y="4368800"/>
          <p14:tracePt t="24615" x="7089775" y="4318000"/>
          <p14:tracePt t="24632" x="7146925" y="4289425"/>
          <p14:tracePt t="24648" x="7216775" y="4251325"/>
          <p14:tracePt t="24665" x="7312025" y="4206875"/>
          <p14:tracePt t="24682" x="7350125" y="4181475"/>
          <p14:tracePt t="24698" x="7394575" y="4162425"/>
          <p14:tracePt t="24714" x="7461250" y="4143375"/>
          <p14:tracePt t="24730" x="7489825" y="4124325"/>
          <p14:tracePt t="24747" x="7521575" y="4111625"/>
          <p14:tracePt t="24765" x="7550150" y="4095750"/>
          <p14:tracePt t="24781" x="7566025" y="4086225"/>
          <p14:tracePt t="24798" x="7575550" y="4070350"/>
          <p14:tracePt t="24803" x="7581900" y="4057650"/>
          <p14:tracePt t="24815" x="7591425" y="4041775"/>
          <p14:tracePt t="24832" x="7600950" y="4025900"/>
          <p14:tracePt t="24848" x="7600950" y="4010025"/>
        </p14:tracePtLst>
      </p14:laserTrace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Image 6" descr="http://www.biogeolsvt.info/wrapper/originalphoto/cutflceriseleg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167" b="28125"/>
          <a:stretch>
            <a:fillRect/>
          </a:stretch>
        </p:blipFill>
        <p:spPr bwMode="auto">
          <a:xfrm>
            <a:off x="0" y="0"/>
            <a:ext cx="63357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1" name="Rectangle 8"/>
          <p:cNvSpPr>
            <a:spLocks noChangeArrowheads="1"/>
          </p:cNvSpPr>
          <p:nvPr/>
        </p:nvSpPr>
        <p:spPr bwMode="auto">
          <a:xfrm>
            <a:off x="6786563" y="285750"/>
            <a:ext cx="2357437" cy="452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/>
            <a:r>
              <a:rPr lang="fr-CH" altLang="fr-FR" sz="2400" b="0">
                <a:cs typeface="Times New Roman" panose="02020603050405020304" pitchFamily="18" charset="0"/>
              </a:rPr>
              <a:t>S/F</a:t>
            </a:r>
            <a:r>
              <a:rPr lang="fr-CH" altLang="fr-FR" sz="2400">
                <a:cs typeface="Times New Roman" panose="02020603050405020304" pitchFamily="18" charset="0"/>
              </a:rPr>
              <a:t> </a:t>
            </a:r>
            <a:r>
              <a:rPr lang="fr-CH" altLang="fr-FR" sz="2400" i="1">
                <a:solidFill>
                  <a:srgbClr val="FF0000"/>
                </a:solidFill>
                <a:cs typeface="Times New Roman" panose="02020603050405020304" pitchFamily="18" charset="0"/>
              </a:rPr>
              <a:t>Prunoideae</a:t>
            </a:r>
            <a:r>
              <a:rPr lang="fr-CH" altLang="fr-FR" sz="2400">
                <a:cs typeface="Times New Roman" panose="02020603050405020304" pitchFamily="18" charset="0"/>
              </a:rPr>
              <a:t> = </a:t>
            </a:r>
            <a:r>
              <a:rPr lang="fr-CH" altLang="fr-FR" sz="2400" i="1">
                <a:cs typeface="Times New Roman" panose="02020603050405020304" pitchFamily="18" charset="0"/>
              </a:rPr>
              <a:t>Amygdaloïdeae </a:t>
            </a:r>
            <a:r>
              <a:rPr lang="fr-CH" altLang="fr-FR" sz="2400">
                <a:cs typeface="Times New Roman" panose="02020603050405020304" pitchFamily="18" charset="0"/>
              </a:rPr>
              <a:t>: </a:t>
            </a:r>
          </a:p>
          <a:p>
            <a:pPr algn="just"/>
            <a:r>
              <a:rPr lang="fr-CH" altLang="fr-FR" sz="2400">
                <a:cs typeface="Times New Roman" panose="02020603050405020304" pitchFamily="18" charset="0"/>
              </a:rPr>
              <a:t>n = 8.</a:t>
            </a:r>
          </a:p>
          <a:p>
            <a:pPr algn="just"/>
            <a:r>
              <a:rPr lang="fr-CH" altLang="fr-FR" sz="2400" u="sng">
                <a:cs typeface="Times New Roman" panose="02020603050405020304" pitchFamily="18" charset="0"/>
              </a:rPr>
              <a:t>Gynécée à ovaire infère, formé d’un seul C, uniovulé</a:t>
            </a:r>
            <a:r>
              <a:rPr lang="fr-CH" altLang="fr-FR" sz="2400">
                <a:cs typeface="Times New Roman" panose="02020603050405020304" pitchFamily="18" charset="0"/>
              </a:rPr>
              <a:t> et produisant une </a:t>
            </a:r>
            <a:r>
              <a:rPr lang="fr-CH" altLang="fr-FR" sz="2400">
                <a:solidFill>
                  <a:srgbClr val="FF0000"/>
                </a:solidFill>
                <a:cs typeface="Times New Roman" panose="02020603050405020304" pitchFamily="18" charset="0"/>
              </a:rPr>
              <a:t>drupe</a:t>
            </a:r>
            <a:r>
              <a:rPr lang="fr-CH" altLang="fr-FR" sz="2400">
                <a:cs typeface="Times New Roman" panose="02020603050405020304" pitchFamily="18" charset="0"/>
              </a:rPr>
              <a:t>. Réceptacle floral caduc</a:t>
            </a:r>
            <a:r>
              <a:rPr lang="fr-FR" altLang="fr-FR" sz="2400">
                <a:cs typeface="Times New Roman" panose="02020603050405020304" pitchFamily="18" charset="0"/>
              </a:rPr>
              <a:t>  </a:t>
            </a:r>
            <a:endParaRPr lang="fr-CH" altLang="fr-FR" sz="2400">
              <a:cs typeface="Times New Roman" panose="02020603050405020304" pitchFamily="18" charset="0"/>
            </a:endParaRPr>
          </a:p>
        </p:txBody>
      </p:sp>
      <p:sp>
        <p:nvSpPr>
          <p:cNvPr id="63492" name="Rectangle 6"/>
          <p:cNvSpPr>
            <a:spLocks noChangeArrowheads="1"/>
          </p:cNvSpPr>
          <p:nvPr/>
        </p:nvSpPr>
        <p:spPr bwMode="auto">
          <a:xfrm>
            <a:off x="7500938" y="6143625"/>
            <a:ext cx="18891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/>
            <a:r>
              <a:rPr lang="fr-CH" altLang="fr-FR" sz="2400">
                <a:solidFill>
                  <a:srgbClr val="000000"/>
                </a:solidFill>
                <a:cs typeface="Times New Roman" panose="02020603050405020304" pitchFamily="18" charset="0"/>
              </a:rPr>
              <a:t>Exp. </a:t>
            </a:r>
            <a:r>
              <a:rPr lang="fr-CH" altLang="fr-FR" sz="2400" i="1">
                <a:solidFill>
                  <a:srgbClr val="FF0000"/>
                </a:solidFill>
                <a:cs typeface="Times New Roman" panose="02020603050405020304" pitchFamily="18" charset="0"/>
              </a:rPr>
              <a:t>Prunus</a:t>
            </a:r>
            <a:r>
              <a:rPr lang="fr-CH" altLang="fr-FR" sz="240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</a:p>
        </p:txBody>
      </p:sp>
      <p:cxnSp>
        <p:nvCxnSpPr>
          <p:cNvPr id="63493" name="Connecteur droit avec flèche 8"/>
          <p:cNvCxnSpPr>
            <a:cxnSpLocks noChangeShapeType="1"/>
          </p:cNvCxnSpPr>
          <p:nvPr/>
        </p:nvCxnSpPr>
        <p:spPr bwMode="auto">
          <a:xfrm rot="10800000" flipV="1">
            <a:off x="3286125" y="4214813"/>
            <a:ext cx="3571875" cy="928687"/>
          </a:xfrm>
          <a:prstGeom prst="straightConnector1">
            <a:avLst/>
          </a:prstGeom>
          <a:noFill/>
          <a:ln w="57150" algn="ctr">
            <a:solidFill>
              <a:srgbClr val="0000FF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7710"/>
    </mc:Choice>
    <mc:Fallback>
      <p:transition spd="slow" advTm="477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498" x="7626350" y="4000500"/>
          <p14:tracePt t="2507" x="7673975" y="3981450"/>
          <p14:tracePt t="2522" x="7756525" y="3933825"/>
          <p14:tracePt t="2539" x="7842250" y="3876675"/>
          <p14:tracePt t="2556" x="7886700" y="3825875"/>
          <p14:tracePt t="2572" x="7927975" y="3775075"/>
          <p14:tracePt t="2588" x="8039100" y="3689350"/>
          <p14:tracePt t="2621" x="8502650" y="3346450"/>
          <p14:tracePt t="3704" x="9109075" y="0"/>
          <p14:tracePt t="3711" x="9058275" y="0"/>
          <p14:tracePt t="3722" x="8997950" y="0"/>
          <p14:tracePt t="3739" x="8845550" y="0"/>
          <p14:tracePt t="3756" x="8797925" y="0"/>
          <p14:tracePt t="3773" x="8753475" y="0"/>
          <p14:tracePt t="3789" x="8661400" y="0"/>
          <p14:tracePt t="3822" x="8432800" y="0"/>
          <p14:tracePt t="3855" x="8223250" y="0"/>
          <p14:tracePt t="3871" x="8185150" y="0"/>
          <p14:tracePt t="3889" x="8150225" y="0"/>
          <p14:tracePt t="3905" x="8147050" y="0"/>
          <p14:tracePt t="4290" x="8118475" y="31750"/>
          <p14:tracePt t="4297" x="8086725" y="82550"/>
          <p14:tracePt t="4305" x="8042275" y="133350"/>
          <p14:tracePt t="4322" x="7962900" y="250825"/>
          <p14:tracePt t="4355" x="7712075" y="457200"/>
          <p14:tracePt t="4389" x="7483475" y="644525"/>
          <p14:tracePt t="4405" x="7400925" y="698500"/>
          <p14:tracePt t="4422" x="7331075" y="746125"/>
          <p14:tracePt t="4439" x="7261225" y="803275"/>
          <p14:tracePt t="4455" x="7229475" y="835025"/>
          <p14:tracePt t="4471" x="7204075" y="860425"/>
          <p14:tracePt t="4488" x="7162800" y="898525"/>
          <p14:tracePt t="4504" x="7137400" y="908050"/>
          <p14:tracePt t="4521" x="7105650" y="927100"/>
          <p14:tracePt t="4539" x="7092950" y="942975"/>
          <p14:tracePt t="4555" x="7083425" y="958850"/>
          <p14:tracePt t="4572" x="7067550" y="968375"/>
          <p14:tracePt t="4589" x="7061200" y="981075"/>
          <p14:tracePt t="4605" x="7061200" y="993775"/>
          <p14:tracePt t="4622" x="7083425" y="1003300"/>
          <p14:tracePt t="4638" x="7137400" y="1003300"/>
          <p14:tracePt t="4655" x="7191375" y="984250"/>
          <p14:tracePt t="4671" x="7264400" y="971550"/>
          <p14:tracePt t="4689" x="7366000" y="949325"/>
          <p14:tracePt t="4705" x="7442200" y="933450"/>
          <p14:tracePt t="4722" x="7537450" y="911225"/>
          <p14:tracePt t="4739" x="7705725" y="885825"/>
          <p14:tracePt t="4755" x="7788275" y="869950"/>
          <p14:tracePt t="4771" x="7851775" y="869950"/>
          <p14:tracePt t="4788" x="7912100" y="869950"/>
          <p14:tracePt t="4804" x="7956550" y="869950"/>
          <p14:tracePt t="4821" x="8001000" y="869950"/>
          <p14:tracePt t="4839" x="8086725" y="869950"/>
          <p14:tracePt t="4855" x="8147050" y="863600"/>
          <p14:tracePt t="4872" x="8197850" y="857250"/>
          <p14:tracePt t="4889" x="8261350" y="857250"/>
          <p14:tracePt t="4905" x="8283575" y="857250"/>
          <p14:tracePt t="4921" x="8299450" y="857250"/>
          <p14:tracePt t="4938" x="8318500" y="857250"/>
          <p14:tracePt t="4954" x="8328025" y="857250"/>
          <p14:tracePt t="4971" x="8337550" y="857250"/>
          <p14:tracePt t="4989" x="8350250" y="857250"/>
          <p14:tracePt t="5775" x="8280400" y="860425"/>
          <p14:tracePt t="5782" x="8188325" y="879475"/>
          <p14:tracePt t="5789" x="8096250" y="898525"/>
          <p14:tracePt t="5804" x="7851775" y="927100"/>
          <p14:tracePt t="5821" x="7623175" y="974725"/>
          <p14:tracePt t="5839" x="7124700" y="1079500"/>
          <p14:tracePt t="5873" x="6492875" y="1181100"/>
          <p14:tracePt t="5906" x="5905500" y="1174750"/>
          <p14:tracePt t="5922" x="5670550" y="1127125"/>
          <p14:tracePt t="5939" x="5391150" y="1060450"/>
          <p14:tracePt t="5955" x="5203825" y="1003300"/>
          <p14:tracePt t="5972" x="5026025" y="930275"/>
          <p14:tracePt t="5989" x="4772025" y="800100"/>
          <p14:tracePt t="6006" x="4581525" y="704850"/>
          <p14:tracePt t="6023" x="4425950" y="638175"/>
          <p14:tracePt t="6039" x="4156075" y="555625"/>
          <p14:tracePt t="6055" x="4035425" y="511175"/>
          <p14:tracePt t="6071" x="3962400" y="498475"/>
          <p14:tracePt t="6089" x="3816350" y="473075"/>
          <p14:tracePt t="6105" x="3721100" y="457200"/>
          <p14:tracePt t="6122" x="3613150" y="441325"/>
          <p14:tracePt t="6139" x="3552825" y="441325"/>
          <p14:tracePt t="6541" x="3451225" y="444500"/>
          <p14:tracePt t="6547" x="3324225" y="466725"/>
          <p14:tracePt t="6555" x="3206750" y="495300"/>
          <p14:tracePt t="6572" x="2886075" y="609600"/>
          <p14:tracePt t="6589" x="2432050" y="806450"/>
          <p14:tracePt t="6610" x="2009775" y="952500"/>
          <p14:tracePt t="6629" x="1812925" y="1019175"/>
          <p14:tracePt t="6655" x="1514475" y="1098550"/>
          <p14:tracePt t="6689" x="1276350" y="1187450"/>
          <p14:tracePt t="6706" x="1190625" y="1212850"/>
          <p14:tracePt t="6722" x="1123950" y="1241425"/>
          <p14:tracePt t="6739" x="1050925" y="1276350"/>
          <p14:tracePt t="6754" x="1003300" y="1301750"/>
          <p14:tracePt t="6771" x="971550" y="1327150"/>
          <p14:tracePt t="6789" x="914400" y="1365250"/>
          <p14:tracePt t="6804" x="876300" y="1400175"/>
          <p14:tracePt t="6821" x="835025" y="1425575"/>
          <p14:tracePt t="6838" x="787400" y="1466850"/>
          <p14:tracePt t="6855" x="685800" y="1562100"/>
          <p14:tracePt t="6871" x="612775" y="1635125"/>
          <p14:tracePt t="6889" x="492125" y="1781175"/>
          <p14:tracePt t="6905" x="425450" y="1873250"/>
          <p14:tracePt t="6921" x="365125" y="1987550"/>
          <p14:tracePt t="6939" x="314325" y="2155825"/>
          <p14:tracePt t="6955" x="314325" y="2305050"/>
          <p14:tracePt t="6971" x="346075" y="2447925"/>
          <p14:tracePt t="6989" x="409575" y="2682875"/>
          <p14:tracePt t="7005" x="473075" y="2838450"/>
          <p14:tracePt t="7021" x="533400" y="2940050"/>
          <p14:tracePt t="7039" x="628650" y="3114675"/>
          <p14:tracePt t="7055" x="708025" y="3219450"/>
          <p14:tracePt t="7071" x="774700" y="3302000"/>
          <p14:tracePt t="7089" x="889000" y="3400425"/>
          <p14:tracePt t="7105" x="990600" y="3460750"/>
          <p14:tracePt t="7122" x="1041400" y="3476625"/>
          <p14:tracePt t="7462" x="1025525" y="3546475"/>
          <p14:tracePt t="7469" x="996950" y="3641725"/>
          <p14:tracePt t="7476" x="981075" y="3724275"/>
          <p14:tracePt t="7490" x="936625" y="3844925"/>
          <p14:tracePt t="7505" x="892175" y="3965575"/>
          <p14:tracePt t="7522" x="857250" y="4108450"/>
          <p14:tracePt t="7539" x="841375" y="4295775"/>
          <p14:tracePt t="7571" x="882650" y="4575175"/>
          <p14:tracePt t="7605" x="984250" y="4867275"/>
          <p14:tracePt t="7622" x="1035050" y="4968875"/>
          <p14:tracePt t="7639" x="1136650" y="5102225"/>
          <p14:tracePt t="7655" x="1209675" y="5178425"/>
          <p14:tracePt t="7672" x="1282700" y="5241925"/>
          <p14:tracePt t="7688" x="1330325" y="5283200"/>
          <p14:tracePt t="7705" x="1431925" y="5359400"/>
          <p14:tracePt t="7721" x="1492250" y="5413375"/>
          <p14:tracePt t="7739" x="1590675" y="5473700"/>
          <p14:tracePt t="7755" x="1631950" y="5499100"/>
          <p14:tracePt t="7772" x="1670050" y="5518150"/>
          <p14:tracePt t="7790" x="1698625" y="5534025"/>
          <p14:tracePt t="7805" x="1717675" y="5534025"/>
          <p14:tracePt t="7821" x="1727200" y="5534025"/>
          <p14:tracePt t="7838" x="1736725" y="5534025"/>
          <p14:tracePt t="7855" x="1758950" y="5543550"/>
          <p14:tracePt t="7871" x="1781175" y="5549900"/>
          <p14:tracePt t="7889" x="1819275" y="5562600"/>
          <p14:tracePt t="7905" x="1905000" y="5597525"/>
          <p14:tracePt t="7922" x="1978025" y="5613400"/>
          <p14:tracePt t="7940" x="2120900" y="5635625"/>
          <p14:tracePt t="7955" x="2241550" y="5661025"/>
          <p14:tracePt t="7972" x="2359025" y="5676900"/>
          <p14:tracePt t="7989" x="2546350" y="5686425"/>
          <p14:tracePt t="8005" x="2670175" y="5686425"/>
          <p14:tracePt t="8022" x="2787650" y="5686425"/>
          <p14:tracePt t="8039" x="2905125" y="5683250"/>
          <p14:tracePt t="8055" x="2959100" y="5670550"/>
          <p14:tracePt t="8072" x="2990850" y="5645150"/>
          <p14:tracePt t="8089" x="3022600" y="5584825"/>
          <p14:tracePt t="8105" x="3028950" y="5549900"/>
          <p14:tracePt t="8121" x="3028950" y="5511800"/>
          <p14:tracePt t="8138" x="3028950" y="5489575"/>
          <p14:tracePt t="8155" x="3028950" y="5464175"/>
          <p14:tracePt t="8171" x="3028950" y="5454650"/>
          <p14:tracePt t="8189" x="3028950" y="5438775"/>
          <p14:tracePt t="8205" x="3022600" y="5416550"/>
          <p14:tracePt t="8222" x="3022600" y="5394325"/>
          <p14:tracePt t="8239" x="3022600" y="5346700"/>
          <p14:tracePt t="8255" x="3022600" y="5324475"/>
          <p14:tracePt t="8271" x="3016250" y="5289550"/>
          <p14:tracePt t="8288" x="3003550" y="5264150"/>
          <p14:tracePt t="8290" x="3003550" y="5254625"/>
          <p14:tracePt t="8304" x="2997200" y="5226050"/>
          <p14:tracePt t="8321" x="2994025" y="5216525"/>
          <p14:tracePt t="8338" x="2994025" y="5194300"/>
          <p14:tracePt t="8355" x="2994025" y="5172075"/>
          <p14:tracePt t="8371" x="2994025" y="5156200"/>
          <p14:tracePt t="8388" x="2994025" y="5140325"/>
          <p14:tracePt t="8405" x="2987675" y="5108575"/>
          <p14:tracePt t="8421" x="2987675" y="5089525"/>
          <p14:tracePt t="8438" x="2981325" y="5064125"/>
          <p14:tracePt t="8455" x="2978150" y="5038725"/>
          <p14:tracePt t="8472" x="2965450" y="5006975"/>
          <p14:tracePt t="8488" x="2959100" y="4984750"/>
          <p14:tracePt t="8505" x="2933700" y="4943475"/>
          <p14:tracePt t="8522" x="2927350" y="4921250"/>
          <p14:tracePt t="8538" x="2924175" y="4889500"/>
          <p14:tracePt t="8554" x="2924175" y="4857750"/>
          <p14:tracePt t="8571" x="2924175" y="4819650"/>
          <p14:tracePt t="8588" x="2924175" y="4775200"/>
          <p14:tracePt t="8604" x="2933700" y="4695825"/>
          <p14:tracePt t="8622" x="2940050" y="4635500"/>
          <p14:tracePt t="8638" x="2940050" y="4591050"/>
          <p14:tracePt t="8655" x="2940050" y="4511675"/>
          <p14:tracePt t="8671" x="2946400" y="4460875"/>
          <p14:tracePt t="8688" x="2962275" y="4365625"/>
          <p14:tracePt t="8705" x="2978150" y="4264025"/>
          <p14:tracePt t="8721" x="2990850" y="4210050"/>
          <p14:tracePt t="8738" x="3003550" y="4175125"/>
          <p14:tracePt t="8755" x="3009900" y="4111625"/>
          <p14:tracePt t="8772" x="3009900" y="4060825"/>
          <p14:tracePt t="8788" x="3009900" y="4016375"/>
          <p14:tracePt t="8791" x="3009900" y="3997325"/>
          <p14:tracePt t="8804" x="3009900" y="3952875"/>
          <p14:tracePt t="8821" x="3009900" y="3908425"/>
          <p14:tracePt t="8838" x="3028950" y="3886200"/>
          <p14:tracePt t="8854" x="3048000" y="3829050"/>
          <p14:tracePt t="8871" x="3067050" y="3775075"/>
          <p14:tracePt t="8889" x="3117850" y="3648075"/>
          <p14:tracePt t="8905" x="3133725" y="3562350"/>
          <p14:tracePt t="8922" x="3146425" y="3498850"/>
          <p14:tracePt t="8939" x="3162300" y="3413125"/>
          <p14:tracePt t="8954" x="3162300" y="3317875"/>
          <p14:tracePt t="8971" x="3162300" y="3267075"/>
          <p14:tracePt t="8988" x="3162300" y="3228975"/>
          <p14:tracePt t="9005" x="3175000" y="3171825"/>
          <p14:tracePt t="9021" x="3187700" y="3143250"/>
          <p14:tracePt t="9038" x="3200400" y="3105150"/>
          <p14:tracePt t="9055" x="3219450" y="3025775"/>
          <p14:tracePt t="9071" x="3244850" y="2927350"/>
          <p14:tracePt t="9088" x="3260725" y="2854325"/>
          <p14:tracePt t="9105" x="3279775" y="2781300"/>
          <p14:tracePt t="9121" x="3279775" y="2746375"/>
          <p14:tracePt t="9138" x="3279775" y="2701925"/>
          <p14:tracePt t="9155" x="3276600" y="2616200"/>
          <p14:tracePt t="9172" x="3260725" y="2552700"/>
          <p14:tracePt t="9189" x="3248025" y="2489200"/>
          <p14:tracePt t="9205" x="3222625" y="2422525"/>
          <p14:tracePt t="9221" x="3209925" y="2393950"/>
          <p14:tracePt t="9238" x="3209925" y="2365375"/>
          <p14:tracePt t="9254" x="3203575" y="2308225"/>
          <p14:tracePt t="9270" x="3203575" y="2263775"/>
          <p14:tracePt t="9288" x="3203575" y="2235200"/>
          <p14:tracePt t="9290" x="3203575" y="2209800"/>
          <p14:tracePt t="9304" x="3203575" y="2187575"/>
          <p14:tracePt t="9321" x="3206750" y="2165350"/>
          <p14:tracePt t="9338" x="3216275" y="2139950"/>
          <p14:tracePt t="9354" x="3238500" y="2127250"/>
          <p14:tracePt t="9371" x="3248025" y="2117725"/>
          <p14:tracePt t="9387" x="3257550" y="2105025"/>
          <p14:tracePt t="9404" x="3273425" y="2079625"/>
          <p14:tracePt t="9421" x="3289300" y="2063750"/>
          <p14:tracePt t="9437" x="3295650" y="2035175"/>
          <p14:tracePt t="9455" x="3308350" y="2019300"/>
          <p14:tracePt t="9471" x="3317875" y="2009775"/>
          <p14:tracePt t="9488" x="3327400" y="2000250"/>
          <p14:tracePt t="9504" x="3349625" y="1978025"/>
          <p14:tracePt t="9521" x="3365500" y="1962150"/>
          <p14:tracePt t="9537" x="3390900" y="1930400"/>
          <p14:tracePt t="9554" x="3435350" y="1895475"/>
          <p14:tracePt t="9571" x="3451225" y="1879600"/>
          <p14:tracePt t="9587" x="3482975" y="1854200"/>
          <p14:tracePt t="9605" x="3524250" y="1835150"/>
          <p14:tracePt t="9621" x="3549650" y="1822450"/>
          <p14:tracePt t="9638" x="3565525" y="1806575"/>
          <p14:tracePt t="9655" x="3584575" y="1797050"/>
          <p14:tracePt t="9671" x="3597275" y="1797050"/>
          <p14:tracePt t="9688" x="3600450" y="1797050"/>
          <p14:tracePt t="9769" x="3600450" y="1803400"/>
          <p14:tracePt t="9775" x="3594100" y="1812925"/>
          <p14:tracePt t="9787" x="3587750" y="1819275"/>
          <p14:tracePt t="9804" x="3568700" y="1841500"/>
          <p14:tracePt t="9821" x="3540125" y="1879600"/>
          <p14:tracePt t="9838" x="3508375" y="1911350"/>
          <p14:tracePt t="9855" x="3470275" y="1978025"/>
          <p14:tracePt t="9872" x="3435350" y="2032000"/>
          <p14:tracePt t="9888" x="3403600" y="2133600"/>
          <p14:tracePt t="9905" x="3362325" y="2301875"/>
          <p14:tracePt t="9921" x="3346450" y="2397125"/>
          <p14:tracePt t="9938" x="3327400" y="2527300"/>
          <p14:tracePt t="9954" x="3327400" y="2743200"/>
          <p14:tracePt t="9971" x="3321050" y="2860675"/>
          <p14:tracePt t="9987" x="3311525" y="2978150"/>
          <p14:tracePt t="10004" x="3295650" y="3175000"/>
          <p14:tracePt t="10021" x="3270250" y="3295650"/>
          <p14:tracePt t="10038" x="3251200" y="3413125"/>
          <p14:tracePt t="10054" x="3225800" y="3644900"/>
          <p14:tracePt t="10071" x="3209925" y="3740150"/>
          <p14:tracePt t="10087" x="3181350" y="3892550"/>
          <p14:tracePt t="10104" x="3181350" y="4089400"/>
          <p14:tracePt t="10121" x="3181350" y="4168775"/>
          <p14:tracePt t="10138" x="3181350" y="4273550"/>
          <p14:tracePt t="10155" x="3181350" y="4457700"/>
          <p14:tracePt t="10171" x="3181350" y="4540250"/>
          <p14:tracePt t="10188" x="3181350" y="4622800"/>
          <p14:tracePt t="10204" x="3181350" y="4749800"/>
          <p14:tracePt t="10221" x="3181350" y="4854575"/>
          <p14:tracePt t="10238" x="3181350" y="4924425"/>
          <p14:tracePt t="10254" x="3175000" y="4994275"/>
          <p14:tracePt t="10271" x="3168650" y="5048250"/>
          <p14:tracePt t="10288" x="3155950" y="5102225"/>
          <p14:tracePt t="10304" x="3143250" y="5200650"/>
          <p14:tracePt t="10321" x="3136900" y="5260975"/>
          <p14:tracePt t="10340" x="3117850" y="5324475"/>
          <p14:tracePt t="10355" x="3105150" y="5349875"/>
          <p14:tracePt t="10371" x="3092450" y="5378450"/>
          <p14:tracePt t="10388" x="3079750" y="5403850"/>
          <p14:tracePt t="10405" x="3057525" y="5445125"/>
          <p14:tracePt t="10421" x="3057525" y="5454650"/>
          <p14:tracePt t="10438" x="3051175" y="5464175"/>
          <p14:tracePt t="10455" x="3048000" y="5473700"/>
          <p14:tracePt t="10471" x="3035300" y="5473700"/>
          <p14:tracePt t="10487" x="3032125" y="5473700"/>
          <p14:tracePt t="10504" x="3016250" y="5464175"/>
          <p14:tracePt t="10521" x="3000375" y="5451475"/>
          <p14:tracePt t="10538" x="2990850" y="5422900"/>
          <p14:tracePt t="10555" x="2971800" y="5359400"/>
          <p14:tracePt t="10572" x="2959100" y="5321300"/>
          <p14:tracePt t="10588" x="2943225" y="5276850"/>
          <p14:tracePt t="10604" x="2943225" y="5235575"/>
          <p14:tracePt t="10621" x="2943225" y="5219700"/>
          <p14:tracePt t="10637" x="2943225" y="5210175"/>
          <p14:tracePt t="10655" x="2943225" y="5200650"/>
          <p14:tracePt t="10777" x="2943225" y="5191125"/>
          <p14:tracePt t="10784" x="2943225" y="5184775"/>
          <p14:tracePt t="10791" x="2943225" y="5181600"/>
          <p14:tracePt t="10805" x="2943225" y="5168900"/>
          <p14:tracePt t="10821" x="2943225" y="5159375"/>
          <p14:tracePt t="10838" x="2955925" y="5149850"/>
          <p14:tracePt t="10854" x="2968625" y="5111750"/>
          <p14:tracePt t="10871" x="2978150" y="5092700"/>
          <p14:tracePt t="10888" x="2978150" y="5080000"/>
          <p14:tracePt t="10905" x="2978150" y="5067300"/>
          <p14:tracePt t="10922" x="2978150" y="5064125"/>
          <p14:tracePt t="10955" x="2978150" y="5076825"/>
          <p14:tracePt t="10971" x="2978150" y="5089525"/>
          <p14:tracePt t="10988" x="2990850" y="5114925"/>
          <p14:tracePt t="11004" x="3016250" y="5165725"/>
          <p14:tracePt t="11020" x="3035300" y="5203825"/>
          <p14:tracePt t="11037" x="3054350" y="5257800"/>
          <p14:tracePt t="11055" x="3079750" y="5308600"/>
          <p14:tracePt t="11071" x="3079750" y="5330825"/>
          <p14:tracePt t="11088" x="3079750" y="5346700"/>
          <p14:tracePt t="11105" x="3079750" y="5359400"/>
          <p14:tracePt t="11121" x="3079750" y="5368925"/>
          <p14:tracePt t="11137" x="3079750" y="5378450"/>
          <p14:tracePt t="11154" x="3079750" y="5391150"/>
          <p14:tracePt t="11226" x="3079750" y="5381625"/>
          <p14:tracePt t="11234" x="3079750" y="5378450"/>
          <p14:tracePt t="11241" x="3079750" y="5372100"/>
          <p14:tracePt t="11254" x="3086100" y="5356225"/>
          <p14:tracePt t="11270" x="3092450" y="5318125"/>
          <p14:tracePt t="11287" x="3092450" y="5299075"/>
          <p14:tracePt t="11304" x="3092450" y="5257800"/>
          <p14:tracePt t="11320" x="3092450" y="5241925"/>
          <p14:tracePt t="11337" x="3092450" y="5232400"/>
          <p14:tracePt t="11354" x="3092450" y="5210175"/>
          <p14:tracePt t="11370" x="3092450" y="5207000"/>
          <p14:tracePt t="11387" x="3092450" y="5200650"/>
          <p14:tracePt t="11627" x="3092450" y="5210175"/>
          <p14:tracePt t="11634" x="3092450" y="5226050"/>
          <p14:tracePt t="11641" x="3092450" y="5238750"/>
          <p14:tracePt t="11654" x="3092450" y="5260975"/>
          <p14:tracePt t="11671" x="3092450" y="5289550"/>
          <p14:tracePt t="11688" x="3092450" y="5305425"/>
          <p14:tracePt t="11704" x="3092450" y="5321300"/>
          <p14:tracePt t="11720" x="3092450" y="5334000"/>
          <p14:tracePt t="11737" x="3089275" y="5343525"/>
          <p14:tracePt t="11755" x="3070225" y="5359400"/>
          <p14:tracePt t="11771" x="3060700" y="5359400"/>
          <p14:tracePt t="11788" x="3051175" y="5359400"/>
          <p14:tracePt t="11805" x="3035300" y="5359400"/>
          <p14:tracePt t="11821" x="3019425" y="5359400"/>
          <p14:tracePt t="11837" x="3009900" y="5346700"/>
          <p14:tracePt t="11854" x="2994025" y="5305425"/>
          <p14:tracePt t="11870" x="2987675" y="5289550"/>
          <p14:tracePt t="11888" x="2981325" y="5280025"/>
          <p14:tracePt t="11905" x="2965450" y="5251450"/>
          <p14:tracePt t="11921" x="2955925" y="5241925"/>
          <p14:tracePt t="11938" x="2949575" y="5229225"/>
          <p14:tracePt t="11954" x="2943225" y="5207000"/>
          <p14:tracePt t="11970" x="2933700" y="5197475"/>
          <p14:tracePt t="11987" x="2933700" y="5187950"/>
          <p14:tracePt t="12005" x="2933700" y="5165725"/>
          <p14:tracePt t="13006" x="2933700" y="5140325"/>
          <p14:tracePt t="13012" x="2933700" y="5121275"/>
          <p14:tracePt t="13021" x="2933700" y="5105400"/>
          <p14:tracePt t="13038" x="2933700" y="5060950"/>
          <p14:tracePt t="13054" x="2933700" y="4997450"/>
          <p14:tracePt t="13071" x="2933700" y="4953000"/>
          <p14:tracePt t="13087" x="2933700" y="4930775"/>
          <p14:tracePt t="13120" x="2933700" y="4794250"/>
          <p14:tracePt t="13154" x="2933700" y="4616450"/>
          <p14:tracePt t="13171" x="2933700" y="4578350"/>
          <p14:tracePt t="13188" x="2933700" y="4521200"/>
          <p14:tracePt t="13204" x="2940050" y="4425950"/>
          <p14:tracePt t="13221" x="2940050" y="4356100"/>
          <p14:tracePt t="13237" x="2946400" y="4302125"/>
          <p14:tracePt t="13254" x="2952750" y="4216400"/>
          <p14:tracePt t="13271" x="2959100" y="4171950"/>
          <p14:tracePt t="13288" x="2965450" y="4108450"/>
          <p14:tracePt t="13304" x="2990850" y="4044950"/>
          <p14:tracePt t="13321" x="2990850" y="4000500"/>
          <p14:tracePt t="13338" x="2990850" y="3978275"/>
          <p14:tracePt t="13354" x="2990850" y="3940175"/>
          <p14:tracePt t="13370" x="2990850" y="3908425"/>
          <p14:tracePt t="13387" x="2990850" y="3889375"/>
          <p14:tracePt t="13404" x="2974975" y="3854450"/>
          <p14:tracePt t="13421" x="2974975" y="3832225"/>
          <p14:tracePt t="13438" x="2974975" y="3816350"/>
          <p14:tracePt t="13455" x="2974975" y="3794125"/>
          <p14:tracePt t="13471" x="2974975" y="3784600"/>
          <p14:tracePt t="13488" x="2974975" y="3775075"/>
          <p14:tracePt t="13504" x="2974975" y="3765550"/>
          <p14:tracePt t="13755" x="2984500" y="3749675"/>
          <p14:tracePt t="13762" x="3003550" y="3721100"/>
          <p14:tracePt t="13771" x="3025775" y="3702050"/>
          <p14:tracePt t="13787" x="3082925" y="3619500"/>
          <p14:tracePt t="13804" x="3190875" y="3400425"/>
          <p14:tracePt t="13820" x="3254375" y="3267075"/>
          <p14:tracePt t="13837" x="3308350" y="3111500"/>
          <p14:tracePt t="13854" x="3371850" y="2863850"/>
          <p14:tracePt t="13871" x="3406775" y="2746375"/>
          <p14:tracePt t="13888" x="3467100" y="2632075"/>
          <p14:tracePt t="13904" x="3549650" y="2489200"/>
          <p14:tracePt t="13921" x="3613150" y="2428875"/>
          <p14:tracePt t="13937" x="3654425" y="2378075"/>
          <p14:tracePt t="13954" x="3711575" y="2289175"/>
          <p14:tracePt t="13970" x="3749675" y="2222500"/>
          <p14:tracePt t="13988" x="3781425" y="2155825"/>
          <p14:tracePt t="14005" x="3810000" y="2060575"/>
          <p14:tracePt t="14021" x="3829050" y="2019300"/>
          <p14:tracePt t="14038" x="3841750" y="1997075"/>
          <p14:tracePt t="14054" x="3857625" y="1978025"/>
          <p14:tracePt t="14071" x="3867150" y="1965325"/>
          <p14:tracePt t="14087" x="3883025" y="1955800"/>
          <p14:tracePt t="14104" x="3895725" y="1943100"/>
          <p14:tracePt t="14120" x="3905250" y="1920875"/>
          <p14:tracePt t="14138" x="3917950" y="1911350"/>
          <p14:tracePt t="14154" x="3937000" y="1895475"/>
          <p14:tracePt t="14171" x="3937000" y="1879600"/>
          <p14:tracePt t="14204" x="3937000" y="1870075"/>
          <p14:tracePt t="14855" x="3933825" y="1870075"/>
          <p14:tracePt t="14871" x="3937000" y="1870075"/>
          <p14:tracePt t="15055" x="3908425" y="1946275"/>
          <p14:tracePt t="15061" x="3879850" y="2079625"/>
          <p14:tracePt t="15070" x="3841750" y="2184400"/>
          <p14:tracePt t="15087" x="3765550" y="2498725"/>
          <p14:tracePt t="15105" x="3657600" y="2901950"/>
          <p14:tracePt t="15126" x="3546475" y="3349625"/>
          <p14:tracePt t="15147" x="3435350" y="3832225"/>
          <p14:tracePt t="15172" x="3346450" y="4171950"/>
          <p14:tracePt t="15204" x="3225800" y="4784725"/>
          <p14:tracePt t="15222" x="3178175" y="4991100"/>
          <p14:tracePt t="15239" x="3114675" y="5181600"/>
          <p14:tracePt t="15255" x="3060700" y="5438775"/>
          <p14:tracePt t="15271" x="3013075" y="5581650"/>
          <p14:tracePt t="15288" x="2987675" y="5711825"/>
          <p14:tracePt t="15304" x="2936875" y="5880100"/>
          <p14:tracePt t="15320" x="2914650" y="5956300"/>
          <p14:tracePt t="15337" x="2886075" y="6022975"/>
          <p14:tracePt t="15339" x="2860675" y="6064250"/>
          <p14:tracePt t="15354" x="2832100" y="6140450"/>
          <p14:tracePt t="15371" x="2800350" y="6207125"/>
          <p14:tracePt t="15387" x="2765425" y="6257925"/>
          <p14:tracePt t="15405" x="2720975" y="6318250"/>
          <p14:tracePt t="15421" x="2695575" y="6346825"/>
          <p14:tracePt t="15438" x="2679700" y="6365875"/>
          <p14:tracePt t="15454" x="2644775" y="6381750"/>
          <p14:tracePt t="15470" x="2622550" y="6388100"/>
          <p14:tracePt t="15487" x="2593975" y="6388100"/>
          <p14:tracePt t="15505" x="2555875" y="6353175"/>
          <p14:tracePt t="15521" x="2520950" y="6286500"/>
          <p14:tracePt t="15538" x="2508250" y="6223000"/>
          <p14:tracePt t="15555" x="2489200" y="6159500"/>
          <p14:tracePt t="15571" x="2489200" y="6099175"/>
          <p14:tracePt t="15587" x="2489200" y="6032500"/>
          <p14:tracePt t="15604" x="2489200" y="5934075"/>
          <p14:tracePt t="15620" x="2489200" y="5883275"/>
          <p14:tracePt t="15637" x="2489200" y="5845175"/>
          <p14:tracePt t="15655" x="2489200" y="5813425"/>
          <p14:tracePt t="15671" x="2489200" y="5791200"/>
          <p14:tracePt t="15688" x="2489200" y="5775325"/>
          <p14:tracePt t="15705" x="2489200" y="5734050"/>
          <p14:tracePt t="15721" x="2489200" y="5699125"/>
          <p14:tracePt t="15738" x="2489200" y="5654675"/>
          <p14:tracePt t="15754" x="2492375" y="5591175"/>
          <p14:tracePt t="15771" x="2501900" y="5553075"/>
          <p14:tracePt t="15788" x="2508250" y="5524500"/>
          <p14:tracePt t="15805" x="2520950" y="5483225"/>
          <p14:tracePt t="15821" x="2520950" y="5461000"/>
          <p14:tracePt t="15838" x="2527300" y="5416550"/>
          <p14:tracePt t="15841" x="2540000" y="5397500"/>
          <p14:tracePt t="15854" x="2552700" y="5343525"/>
          <p14:tracePt t="15871" x="2568575" y="5280025"/>
          <p14:tracePt t="15887" x="2581275" y="5241925"/>
          <p14:tracePt t="15904" x="2606675" y="5178425"/>
          <p14:tracePt t="15920" x="2619375" y="5130800"/>
          <p14:tracePt t="15938" x="2625725" y="5086350"/>
          <p14:tracePt t="15955" x="2625725" y="5010150"/>
          <p14:tracePt t="15971" x="2625725" y="4965700"/>
          <p14:tracePt t="15988" x="2625725" y="4927600"/>
          <p14:tracePt t="16004" x="2625725" y="4873625"/>
          <p14:tracePt t="16020" x="2632075" y="4845050"/>
          <p14:tracePt t="16037" x="2641600" y="4819650"/>
          <p14:tracePt t="16054" x="2660650" y="4778375"/>
          <p14:tracePt t="16070" x="2679700" y="4756150"/>
          <p14:tracePt t="16087" x="2692400" y="4708525"/>
          <p14:tracePt t="16104" x="2692400" y="4638675"/>
          <p14:tracePt t="16121" x="2682875" y="4584700"/>
          <p14:tracePt t="16137" x="2663825" y="4546600"/>
          <p14:tracePt t="16154" x="2644775" y="4505325"/>
          <p14:tracePt t="16170" x="2644775" y="4489450"/>
          <p14:tracePt t="16187" x="2644775" y="4473575"/>
          <p14:tracePt t="16204" x="2644775" y="4460875"/>
          <p14:tracePt t="16221" x="2644775" y="4451350"/>
          <p14:tracePt t="16238" x="2638425" y="4445000"/>
          <p14:tracePt t="16333" x="2638425" y="4448175"/>
          <p14:tracePt t="16340" x="2635250" y="4451350"/>
          <p14:tracePt t="16354" x="2625725" y="4460875"/>
          <p14:tracePt t="16370" x="2616200" y="4470400"/>
          <p14:tracePt t="16388" x="2600325" y="4486275"/>
          <p14:tracePt t="16404" x="2584450" y="4508500"/>
          <p14:tracePt t="16420" x="2571750" y="4537075"/>
          <p14:tracePt t="16437" x="2559050" y="4562475"/>
          <p14:tracePt t="16454" x="2536825" y="4603750"/>
          <p14:tracePt t="16470" x="2524125" y="4629150"/>
          <p14:tracePt t="16488" x="2511425" y="4657725"/>
          <p14:tracePt t="16504" x="2489200" y="4692650"/>
          <p14:tracePt t="16521" x="2476500" y="4724400"/>
          <p14:tracePt t="16537" x="2470150" y="4740275"/>
          <p14:tracePt t="16554" x="2470150" y="4781550"/>
          <p14:tracePt t="16570" x="2470150" y="4803775"/>
          <p14:tracePt t="16587" x="2470150" y="4832350"/>
          <p14:tracePt t="16604" x="2470150" y="4879975"/>
          <p14:tracePt t="16621" x="2470150" y="4908550"/>
          <p14:tracePt t="16638" x="2470150" y="4930775"/>
          <p14:tracePt t="16655" x="2470150" y="4972050"/>
          <p14:tracePt t="16671" x="2470150" y="4987925"/>
          <p14:tracePt t="16687" x="2470150" y="5006975"/>
          <p14:tracePt t="16704" x="2470150" y="5035550"/>
          <p14:tracePt t="16720" x="2470150" y="5054600"/>
          <p14:tracePt t="16737" x="2470150" y="5070475"/>
          <p14:tracePt t="16754" x="2470150" y="5092700"/>
          <p14:tracePt t="16771" x="2466975" y="5114925"/>
          <p14:tracePt t="16788" x="2466975" y="5124450"/>
          <p14:tracePt t="16805" x="2466975" y="5149850"/>
          <p14:tracePt t="16821" x="2466975" y="5172075"/>
          <p14:tracePt t="16837" x="2466975" y="5187950"/>
          <p14:tracePt t="16854" x="2466975" y="5213350"/>
          <p14:tracePt t="16870" x="2466975" y="5222875"/>
          <p14:tracePt t="16887" x="2466975" y="5232400"/>
          <p14:tracePt t="16904" x="2466975" y="5248275"/>
          <p14:tracePt t="16921" x="2466975" y="5260975"/>
          <p14:tracePt t="16938" x="2476500" y="5270500"/>
          <p14:tracePt t="16955" x="2482850" y="5286375"/>
          <p14:tracePt t="16971" x="2482850" y="5295900"/>
          <p14:tracePt t="16987" x="2482850" y="5311775"/>
          <p14:tracePt t="17084" x="2482850" y="5314950"/>
          <p14:tracePt t="17290" x="2473325" y="5302250"/>
          <p14:tracePt t="17298" x="2466975" y="5267325"/>
          <p14:tracePt t="17304" x="2460625" y="5248275"/>
          <p14:tracePt t="17320" x="2447925" y="5187950"/>
          <p14:tracePt t="17336" x="2432050" y="5124450"/>
          <p14:tracePt t="17354" x="2406650" y="5057775"/>
          <p14:tracePt t="17387" x="2400300" y="5006975"/>
          <p14:tracePt t="17420" x="2400300" y="4965700"/>
          <p14:tracePt t="17438" x="2400300" y="4956175"/>
          <p14:tracePt t="17455" x="2400300" y="4933950"/>
          <p14:tracePt t="17471" x="2400300" y="4918075"/>
          <p14:tracePt t="17488" x="2400300" y="4908550"/>
          <p14:tracePt t="17504" x="2397125" y="4895850"/>
          <p14:tracePt t="17521" x="2390775" y="4886325"/>
          <p14:tracePt t="17538" x="2387600" y="4870450"/>
          <p14:tracePt t="17554" x="2374900" y="4841875"/>
          <p14:tracePt t="17571" x="2362200" y="4813300"/>
          <p14:tracePt t="17588" x="2346325" y="4800600"/>
          <p14:tracePt t="17605" x="2330450" y="4787900"/>
          <p14:tracePt t="17621" x="2327275" y="4778375"/>
          <p14:tracePt t="17654" x="2327275" y="4756150"/>
          <p14:tracePt t="17670" x="2327275" y="4746625"/>
          <p14:tracePt t="17687" x="2327275" y="4737100"/>
          <p14:tracePt t="17704" x="2327275" y="4711700"/>
          <p14:tracePt t="17721" x="2320925" y="4702175"/>
          <p14:tracePt t="17738" x="2320925" y="4692650"/>
          <p14:tracePt t="17755" x="2317750" y="4683125"/>
          <p14:tracePt t="17820" x="2311400" y="4683125"/>
          <p14:tracePt t="17826" x="2301875" y="4683125"/>
          <p14:tracePt t="17836" x="2298700" y="4683125"/>
          <p14:tracePt t="17853" x="2286000" y="4683125"/>
          <p14:tracePt t="17870" x="2276475" y="4683125"/>
          <p14:tracePt t="17955" x="2273300" y="4676775"/>
          <p14:tracePt t="17962" x="2266950" y="4670425"/>
          <p14:tracePt t="17970" x="2263775" y="4654550"/>
          <p14:tracePt t="17987" x="2241550" y="4591050"/>
          <p14:tracePt t="18003" x="2216150" y="4460875"/>
          <p14:tracePt t="18021" x="2146300" y="4267200"/>
          <p14:tracePt t="18037" x="2089150" y="4079875"/>
          <p14:tracePt t="18055" x="1978025" y="3851275"/>
          <p14:tracePt t="18070" x="1927225" y="3717925"/>
          <p14:tracePt t="18087" x="1860550" y="3562350"/>
          <p14:tracePt t="18103" x="1828800" y="3463925"/>
          <p14:tracePt t="18120" x="1800225" y="3340100"/>
          <p14:tracePt t="18137" x="1784350" y="3254375"/>
          <p14:tracePt t="18155" x="1758950" y="3108325"/>
          <p14:tracePt t="18171" x="1758950" y="3038475"/>
          <p14:tracePt t="18187" x="1752600" y="3000375"/>
          <p14:tracePt t="18204" x="1752600" y="2940050"/>
          <p14:tracePt t="18220" x="1752600" y="2895600"/>
          <p14:tracePt t="18237" x="1752600" y="2857500"/>
          <p14:tracePt t="18254" x="1752600" y="2825750"/>
          <p14:tracePt t="18271" x="1752600" y="2816225"/>
          <p14:tracePt t="18287" x="1752600" y="2800350"/>
          <p14:tracePt t="18304" x="1752600" y="2797175"/>
          <p14:tracePt t="18321" x="1749425" y="2797175"/>
          <p14:tracePt t="18563" x="1762125" y="2797175"/>
          <p14:tracePt t="18570" x="1781175" y="2819400"/>
          <p14:tracePt t="18588" x="1857375" y="2832100"/>
          <p14:tracePt t="18605" x="2000250" y="2857500"/>
          <p14:tracePt t="18621" x="2085975" y="2873375"/>
          <p14:tracePt t="18637" x="2168525" y="2873375"/>
          <p14:tracePt t="18670" x="2409825" y="2873375"/>
          <p14:tracePt t="18705" x="2622550" y="2873375"/>
          <p14:tracePt t="18721" x="2705100" y="2867025"/>
          <p14:tracePt t="18737" x="2759075" y="2860675"/>
          <p14:tracePt t="18754" x="2800350" y="2844800"/>
          <p14:tracePt t="18770" x="2813050" y="2835275"/>
          <p14:tracePt t="18787" x="2822575" y="2813050"/>
          <p14:tracePt t="18804" x="2828925" y="2781300"/>
          <p14:tracePt t="18820" x="2828925" y="2765425"/>
          <p14:tracePt t="18838" x="2828925" y="2755900"/>
          <p14:tracePt t="18854" x="2828925" y="2746375"/>
          <p14:tracePt t="18970" x="2828925" y="2740025"/>
          <p14:tracePt t="18999" x="2828925" y="2736850"/>
          <p14:tracePt t="19041" x="2828925" y="2730500"/>
          <p14:tracePt t="19069" x="2828925" y="2724150"/>
          <p14:tracePt t="19090" x="2828925" y="2714625"/>
          <p14:tracePt t="19098" x="2825750" y="2711450"/>
          <p14:tracePt t="19105" x="2819400" y="2711450"/>
          <p14:tracePt t="21649" x="2822575" y="2746375"/>
          <p14:tracePt t="21655" x="2822575" y="2803525"/>
          <p14:tracePt t="21670" x="2832100" y="2908300"/>
          <p14:tracePt t="21686" x="2832100" y="3025775"/>
          <p14:tracePt t="21703" x="2832100" y="3105150"/>
          <p14:tracePt t="21720" x="2832100" y="3213100"/>
          <p14:tracePt t="21737" x="2832100" y="3305175"/>
          <p14:tracePt t="21770" x="2803525" y="3521075"/>
          <p14:tracePt t="21803" x="2781300" y="3711575"/>
          <p14:tracePt t="21820" x="2781300" y="3851275"/>
          <p14:tracePt t="21837" x="2781300" y="3956050"/>
          <p14:tracePt t="21854" x="2781300" y="4060825"/>
          <p14:tracePt t="21871" x="2781300" y="4200525"/>
          <p14:tracePt t="21887" x="2781300" y="4283075"/>
          <p14:tracePt t="21903" x="2794000" y="4356100"/>
          <p14:tracePt t="21920" x="2813050" y="4467225"/>
          <p14:tracePt t="21936" x="2828925" y="4530725"/>
          <p14:tracePt t="21954" x="2857500" y="4591050"/>
          <p14:tracePt t="21970" x="2889250" y="4648200"/>
          <p14:tracePt t="21987" x="2901950" y="4670425"/>
          <p14:tracePt t="22004" x="2914650" y="4702175"/>
          <p14:tracePt t="22021" x="2924175" y="4724400"/>
          <p14:tracePt t="22349" x="2924175" y="4752975"/>
          <p14:tracePt t="22355" x="2924175" y="4778375"/>
          <p14:tracePt t="22369" x="2924175" y="4819650"/>
          <p14:tracePt t="22386" x="2924175" y="4851400"/>
          <p14:tracePt t="22403" x="2924175" y="4873625"/>
          <p14:tracePt t="22420" x="2924175" y="4905375"/>
          <p14:tracePt t="22453" x="2924175" y="4924425"/>
          <p14:tracePt t="22486" x="2924175" y="4953000"/>
          <p14:tracePt t="22504" x="2924175" y="4962525"/>
          <p14:tracePt t="22521" x="2924175" y="4978400"/>
          <p14:tracePt t="22554" x="2924175" y="4984750"/>
          <p14:tracePt t="22570" x="2924175" y="5003800"/>
          <p14:tracePt t="22587" x="2924175" y="5006975"/>
          <p14:tracePt t="22603" x="2924175" y="5016500"/>
          <p14:tracePt t="22620" x="2924175" y="5032375"/>
          <p14:tracePt t="22637" x="2924175" y="5038725"/>
          <p14:tracePt t="22653" x="2924175" y="5041900"/>
          <p14:tracePt t="22670" x="2924175" y="5057775"/>
          <p14:tracePt t="22687" x="2930525" y="5067300"/>
          <p14:tracePt t="22703" x="2940050" y="5073650"/>
          <p14:tracePt t="22720" x="2943225" y="5076825"/>
          <p14:tracePt t="22755" x="2943225" y="5083175"/>
          <p14:tracePt t="24185" x="2949575" y="5080000"/>
          <p14:tracePt t="24191" x="2952750" y="5076825"/>
          <p14:tracePt t="24203" x="2959100" y="5070475"/>
          <p14:tracePt t="24220" x="3000375" y="5048250"/>
          <p14:tracePt t="24236" x="3038475" y="5035550"/>
          <p14:tracePt t="24253" x="3060700" y="5022850"/>
          <p14:tracePt t="24287" x="3114675" y="4987925"/>
          <p14:tracePt t="24319" x="3140075" y="4943475"/>
          <p14:tracePt t="24336" x="3152775" y="4905375"/>
          <p14:tracePt t="24353" x="3152775" y="4867275"/>
          <p14:tracePt t="24371" x="3152775" y="4835525"/>
          <p14:tracePt t="24387" x="3140075" y="4810125"/>
          <p14:tracePt t="24403" x="3140075" y="4800600"/>
          <p14:tracePt t="24420" x="3124200" y="4787900"/>
          <p14:tracePt t="24436" x="3114675" y="4778375"/>
          <p14:tracePt t="24452" x="3105150" y="4778375"/>
          <p14:tracePt t="24469" x="3086100" y="4772025"/>
          <p14:tracePt t="24486" x="3076575" y="4772025"/>
          <p14:tracePt t="24503" x="3070225" y="4772025"/>
          <p14:tracePt t="24521" x="3063875" y="4762500"/>
          <p14:tracePt t="24537" x="3054350" y="4762500"/>
          <p14:tracePt t="24553" x="3038475" y="4749800"/>
          <p14:tracePt t="24569" x="3025775" y="4746625"/>
          <p14:tracePt t="24586" x="3016250" y="4746625"/>
          <p14:tracePt t="24602" x="3009900" y="4746625"/>
          <p14:tracePt t="24814" x="3019425" y="4752975"/>
          <p14:tracePt t="24821" x="3025775" y="4765675"/>
          <p14:tracePt t="24837" x="3035300" y="4797425"/>
          <p14:tracePt t="24853" x="3035300" y="4819650"/>
          <p14:tracePt t="24870" x="3035300" y="4851400"/>
          <p14:tracePt t="24886" x="3035300" y="4873625"/>
          <p14:tracePt t="24902" x="3041650" y="4889500"/>
          <p14:tracePt t="24920" x="3041650" y="4930775"/>
          <p14:tracePt t="24936" x="3041650" y="4949825"/>
          <p14:tracePt t="24952" x="3041650" y="4975225"/>
          <p14:tracePt t="24969" x="3041650" y="4994275"/>
          <p14:tracePt t="24986" x="3041650" y="5003800"/>
          <p14:tracePt t="25003" x="3041650" y="5019675"/>
          <p14:tracePt t="25020" x="3041650" y="5035550"/>
          <p14:tracePt t="25036" x="3041650" y="5045075"/>
          <p14:tracePt t="25053" x="3048000" y="5054600"/>
          <p14:tracePt t="25070" x="3063875" y="5086350"/>
          <p14:tracePt t="25087" x="3079750" y="5095875"/>
          <p14:tracePt t="25103" x="3089275" y="5105400"/>
          <p14:tracePt t="25120" x="3098800" y="5127625"/>
          <p14:tracePt t="25136" x="3098800" y="5137150"/>
          <p14:tracePt t="25153" x="3101975" y="5146675"/>
          <p14:tracePt t="25170" x="3101975" y="5153025"/>
          <p14:tracePt t="25213" x="3108325" y="5153025"/>
          <p14:tracePt t="25241" x="3114675" y="5149850"/>
          <p14:tracePt t="25248" x="3124200" y="5143500"/>
          <p14:tracePt t="25256" x="3127375" y="5140325"/>
          <p14:tracePt t="25270" x="3133725" y="5118100"/>
          <p14:tracePt t="25286" x="3133725" y="5073650"/>
          <p14:tracePt t="25303" x="3133725" y="5038725"/>
          <p14:tracePt t="25320" x="3133725" y="5003800"/>
          <p14:tracePt t="25336" x="3133725" y="4975225"/>
          <p14:tracePt t="25353" x="3133725" y="4965700"/>
          <p14:tracePt t="25370" x="3117850" y="4943475"/>
          <p14:tracePt t="25386" x="3105150" y="4927600"/>
          <p14:tracePt t="25403" x="3095625" y="4918075"/>
          <p14:tracePt t="25419" x="3076575" y="4892675"/>
          <p14:tracePt t="25436" x="3051175" y="4867275"/>
          <p14:tracePt t="25453" x="3041650" y="4851400"/>
          <p14:tracePt t="25470" x="3025775" y="4835525"/>
          <p14:tracePt t="25486" x="3009900" y="4819650"/>
          <p14:tracePt t="25503" x="3000375" y="4810125"/>
          <p14:tracePt t="25520" x="2984500" y="4794250"/>
          <p14:tracePt t="25536" x="2974975" y="4791075"/>
          <p14:tracePt t="25552" x="2959100" y="4784725"/>
          <p14:tracePt t="25570" x="2943225" y="4775200"/>
          <p14:tracePt t="25586" x="2940050" y="4775200"/>
          <p14:tracePt t="25620" x="2930525" y="4775200"/>
          <p14:tracePt t="25636" x="2921000" y="4775200"/>
          <p14:tracePt t="25653" x="2905125" y="4775200"/>
          <p14:tracePt t="25670" x="2889250" y="4784725"/>
          <p14:tracePt t="25686" x="2879725" y="4794250"/>
          <p14:tracePt t="25702" x="2870200" y="4806950"/>
          <p14:tracePt t="25720" x="2854325" y="4819650"/>
          <p14:tracePt t="25736" x="2844800" y="4835525"/>
          <p14:tracePt t="25753" x="2835275" y="4845050"/>
          <p14:tracePt t="25770" x="2813050" y="4860925"/>
          <p14:tracePt t="25786" x="2803525" y="4870450"/>
          <p14:tracePt t="25803" x="2794000" y="4886325"/>
          <p14:tracePt t="25820" x="2781300" y="4902200"/>
          <p14:tracePt t="25836" x="2765425" y="4911725"/>
          <p14:tracePt t="25853" x="2755900" y="4921250"/>
          <p14:tracePt t="25871" x="2755900" y="4940300"/>
          <p14:tracePt t="25887" x="2755900" y="4949825"/>
          <p14:tracePt t="25904" x="2755900" y="4959350"/>
          <p14:tracePt t="25921" x="2755900" y="4981575"/>
          <p14:tracePt t="25936" x="2755900" y="4991100"/>
          <p14:tracePt t="25953" x="2755900" y="5000625"/>
          <p14:tracePt t="25970" x="2755900" y="5013325"/>
          <p14:tracePt t="25986" x="2755900" y="5029200"/>
          <p14:tracePt t="26002" x="2755900" y="5038725"/>
          <p14:tracePt t="26020" x="2762250" y="5054600"/>
          <p14:tracePt t="26036" x="2771775" y="5064125"/>
          <p14:tracePt t="26053" x="2781300" y="5080000"/>
          <p14:tracePt t="26070" x="2781300" y="5095875"/>
          <p14:tracePt t="26086" x="2787650" y="5105400"/>
          <p14:tracePt t="26103" x="2790825" y="5114925"/>
          <p14:tracePt t="26120" x="2803525" y="5133975"/>
          <p14:tracePt t="26136" x="2806700" y="5143500"/>
          <p14:tracePt t="26153" x="2822575" y="5156200"/>
          <p14:tracePt t="26171" x="2828925" y="5168900"/>
          <p14:tracePt t="26186" x="2828925" y="5184775"/>
          <p14:tracePt t="26204" x="2828925" y="5187950"/>
          <p14:tracePt t="26220" x="2828925" y="5194300"/>
          <p14:tracePt t="26256" x="2832100" y="5200650"/>
          <p14:tracePt t="26270" x="2838450" y="5203825"/>
          <p14:tracePt t="26286" x="2841625" y="5210175"/>
          <p14:tracePt t="26303" x="2847975" y="5213350"/>
          <p14:tracePt t="26321" x="2860675" y="5219700"/>
          <p14:tracePt t="26336" x="2867025" y="5219700"/>
          <p14:tracePt t="26353" x="2873375" y="5229225"/>
          <p14:tracePt t="26370" x="2886075" y="5235575"/>
          <p14:tracePt t="26386" x="2895600" y="5238750"/>
          <p14:tracePt t="26403" x="2905125" y="5248275"/>
          <p14:tracePt t="26419" x="2927350" y="5257800"/>
          <p14:tracePt t="26435" x="2936875" y="5264150"/>
          <p14:tracePt t="26452" x="2946400" y="5264150"/>
          <p14:tracePt t="26470" x="2965450" y="5264150"/>
          <p14:tracePt t="26485" x="2974975" y="5264150"/>
          <p14:tracePt t="26503" x="2990850" y="5264150"/>
          <p14:tracePt t="26519" x="3019425" y="5251450"/>
          <p14:tracePt t="26536" x="3028950" y="5241925"/>
          <p14:tracePt t="26552" x="3038475" y="5232400"/>
          <p14:tracePt t="26570" x="3054350" y="5216525"/>
          <p14:tracePt t="26586" x="3067050" y="5210175"/>
          <p14:tracePt t="26603" x="3079750" y="5200650"/>
          <p14:tracePt t="26621" x="3092450" y="5184775"/>
          <p14:tracePt t="26637" x="3101975" y="5165725"/>
          <p14:tracePt t="26653" x="3121025" y="5140325"/>
          <p14:tracePt t="26670" x="3140075" y="5092700"/>
          <p14:tracePt t="26686" x="3152775" y="5067300"/>
          <p14:tracePt t="26703" x="3159125" y="5045075"/>
          <p14:tracePt t="26720" x="3159125" y="5022850"/>
          <p14:tracePt t="26736" x="3159125" y="5013325"/>
          <p14:tracePt t="26753" x="3159125" y="5000625"/>
          <p14:tracePt t="26771" x="3162300" y="4984750"/>
          <p14:tracePt t="26786" x="3162300" y="4975225"/>
          <p14:tracePt t="26803" x="3162300" y="4965700"/>
          <p14:tracePt t="26819" x="3162300" y="4940300"/>
          <p14:tracePt t="26836" x="3162300" y="4924425"/>
          <p14:tracePt t="26852" x="3162300" y="4914900"/>
          <p14:tracePt t="26870" x="3155950" y="4892675"/>
          <p14:tracePt t="26886" x="3149600" y="4883150"/>
          <p14:tracePt t="26903" x="3146425" y="4873625"/>
          <p14:tracePt t="26920" x="3136900" y="4864100"/>
          <p14:tracePt t="26936" x="3121025" y="4848225"/>
          <p14:tracePt t="26953" x="3111500" y="4848225"/>
          <p14:tracePt t="26970" x="3089275" y="4838700"/>
          <p14:tracePt t="26986" x="3060700" y="4826000"/>
          <p14:tracePt t="27003" x="3038475" y="4819650"/>
          <p14:tracePt t="27020" x="2997200" y="4819650"/>
          <p14:tracePt t="27036" x="2987675" y="4819650"/>
          <p14:tracePt t="27053" x="2978150" y="4819650"/>
          <p14:tracePt t="27070" x="2955925" y="4819650"/>
          <p14:tracePt t="27086" x="2946400" y="4819650"/>
          <p14:tracePt t="27102" x="2943225" y="4819650"/>
          <p14:tracePt t="27120" x="2927350" y="4819650"/>
          <p14:tracePt t="27136" x="2924175" y="4819650"/>
          <p14:tracePt t="27170" x="2917825" y="4822825"/>
          <p14:tracePt t="27186" x="2908300" y="4832350"/>
          <p14:tracePt t="27203" x="2908300" y="4841875"/>
          <p14:tracePt t="27220" x="2908300" y="4860925"/>
          <p14:tracePt t="27236" x="2908300" y="4870450"/>
          <p14:tracePt t="27252" x="2901950" y="4879975"/>
          <p14:tracePt t="27270" x="2892425" y="4914900"/>
          <p14:tracePt t="27286" x="2892425" y="4937125"/>
          <p14:tracePt t="27302" x="2892425" y="4972050"/>
          <p14:tracePt t="27320" x="2892425" y="5029200"/>
          <p14:tracePt t="27336" x="2892425" y="5048250"/>
          <p14:tracePt t="27353" x="2892425" y="5080000"/>
          <p14:tracePt t="27370" x="2892425" y="5111750"/>
          <p14:tracePt t="27386" x="2892425" y="5121275"/>
          <p14:tracePt t="27403" x="2892425" y="5137150"/>
          <p14:tracePt t="27419" x="2892425" y="5153025"/>
          <p14:tracePt t="27435" x="2892425" y="5162550"/>
          <p14:tracePt t="27452" x="2892425" y="5172075"/>
          <p14:tracePt t="27470" x="2892425" y="5191125"/>
          <p14:tracePt t="27486" x="2892425" y="5200650"/>
          <p14:tracePt t="27872" x="2911475" y="5200650"/>
          <p14:tracePt t="27878" x="2946400" y="5200650"/>
          <p14:tracePt t="27886" x="2971800" y="5200650"/>
          <p14:tracePt t="27903" x="3041650" y="5200650"/>
          <p14:tracePt t="27920" x="3155950" y="5200650"/>
          <p14:tracePt t="27937" x="3225800" y="5200650"/>
          <p14:tracePt t="27970" x="3355975" y="5200650"/>
          <p14:tracePt t="28002" x="3394075" y="5200650"/>
          <p14:tracePt t="28020" x="3413125" y="5200650"/>
          <p14:tracePt t="28036" x="3422650" y="5200650"/>
          <p14:tracePt t="28053" x="3432175" y="5200650"/>
          <p14:tracePt t="28070" x="3438525" y="5200650"/>
          <p14:tracePt t="28086" x="3441700" y="5194300"/>
          <p14:tracePt t="28102" x="3457575" y="5194300"/>
          <p14:tracePt t="28119" x="3473450" y="5184775"/>
          <p14:tracePt t="28136" x="3482975" y="5178425"/>
          <p14:tracePt t="28153" x="3492500" y="5162550"/>
          <p14:tracePt t="28170" x="3514725" y="5149850"/>
          <p14:tracePt t="28186" x="3524250" y="5124450"/>
          <p14:tracePt t="28203" x="3536950" y="5095875"/>
          <p14:tracePt t="28220" x="3562350" y="5038725"/>
          <p14:tracePt t="28236" x="3575050" y="5006975"/>
          <p14:tracePt t="28252" x="3581400" y="4962525"/>
          <p14:tracePt t="28270" x="3581400" y="4899025"/>
          <p14:tracePt t="28286" x="3578225" y="4870450"/>
          <p14:tracePt t="28303" x="3565525" y="4832350"/>
          <p14:tracePt t="28320" x="3530600" y="4787900"/>
          <p14:tracePt t="28336" x="3505200" y="4765675"/>
          <p14:tracePt t="28353" x="3479800" y="4733925"/>
          <p14:tracePt t="28370" x="3460750" y="4699000"/>
          <p14:tracePt t="28386" x="3451225" y="4667250"/>
          <p14:tracePt t="28402" x="3432175" y="4641850"/>
          <p14:tracePt t="28419" x="3406775" y="4600575"/>
          <p14:tracePt t="28436" x="3397250" y="4578350"/>
          <p14:tracePt t="28452" x="3384550" y="4552950"/>
          <p14:tracePt t="28456" x="3371850" y="4546600"/>
          <p14:tracePt t="28470" x="3362325" y="4537075"/>
          <p14:tracePt t="28486" x="3352800" y="4527550"/>
          <p14:tracePt t="28503" x="3346450" y="4527550"/>
          <p14:tracePt t="28757" x="3349625" y="4540250"/>
          <p14:tracePt t="28764" x="3355975" y="4559300"/>
          <p14:tracePt t="28771" x="3368675" y="4572000"/>
          <p14:tracePt t="28786" x="3381375" y="4610100"/>
          <p14:tracePt t="28803" x="3394075" y="4635500"/>
          <p14:tracePt t="28820" x="3409950" y="4676775"/>
          <p14:tracePt t="28837" x="3429000" y="4699000"/>
          <p14:tracePt t="28853" x="3441700" y="4730750"/>
          <p14:tracePt t="28870" x="3457575" y="4765675"/>
          <p14:tracePt t="28886" x="3457575" y="4803775"/>
          <p14:tracePt t="28903" x="3463925" y="4848225"/>
          <p14:tracePt t="28919" x="3463925" y="4886325"/>
          <p14:tracePt t="28936" x="3463925" y="4918075"/>
          <p14:tracePt t="28952" x="3463925" y="4937125"/>
          <p14:tracePt t="28969" x="3463925" y="4965700"/>
          <p14:tracePt t="28986" x="3463925" y="4975225"/>
          <p14:tracePt t="29002" x="3463925" y="4984750"/>
          <p14:tracePt t="29020" x="3463925" y="4997450"/>
          <p14:tracePt t="29036" x="3463925" y="5013325"/>
          <p14:tracePt t="29052" x="3463925" y="5022850"/>
          <p14:tracePt t="29069" x="3463925" y="5038725"/>
          <p14:tracePt t="29086" x="3463925" y="5048250"/>
          <p14:tracePt t="29102" x="3463925" y="5064125"/>
          <p14:tracePt t="29120" x="3463925" y="5076825"/>
          <p14:tracePt t="29136" x="3463925" y="5086350"/>
          <p14:tracePt t="29153" x="3463925" y="5108575"/>
          <p14:tracePt t="29170" x="3463925" y="5143500"/>
          <p14:tracePt t="29186" x="3463925" y="5172075"/>
          <p14:tracePt t="29203" x="3457575" y="5194300"/>
          <p14:tracePt t="29220" x="3454400" y="5213350"/>
          <p14:tracePt t="29236" x="3454400" y="5229225"/>
          <p14:tracePt t="29253" x="3454400" y="5238750"/>
          <p14:tracePt t="29270" x="3454400" y="5254625"/>
          <p14:tracePt t="29286" x="3454400" y="5257800"/>
          <p14:tracePt t="29327" x="3454400" y="5264150"/>
          <p14:tracePt t="29429" x="3448050" y="5264150"/>
          <p14:tracePt t="29436" x="3441700" y="5264150"/>
          <p14:tracePt t="29453" x="3429000" y="5264150"/>
          <p14:tracePt t="29455" x="3422650" y="5260975"/>
          <p14:tracePt t="29469" x="3390900" y="5232400"/>
          <p14:tracePt t="29489" x="3321050" y="5168900"/>
          <p14:tracePt t="29502" x="3225800" y="5092700"/>
          <p14:tracePt t="29520" x="3082925" y="4997450"/>
          <p14:tracePt t="29536" x="2971800" y="4937125"/>
          <p14:tracePt t="29553" x="2870200" y="4905375"/>
          <p14:tracePt t="29570" x="2746375" y="4873625"/>
          <p14:tracePt t="29586" x="2682875" y="4851400"/>
          <p14:tracePt t="29602" x="2644775" y="4838700"/>
          <p14:tracePt t="29620" x="2597150" y="4838700"/>
          <p14:tracePt t="29636" x="2581275" y="4838700"/>
          <p14:tracePt t="29652" x="2571750" y="4838700"/>
          <p14:tracePt t="29670" x="2555875" y="4838700"/>
          <p14:tracePt t="29721" x="2555875" y="4835525"/>
          <p14:tracePt t="29728" x="2559050" y="4829175"/>
          <p14:tracePt t="29736" x="2562225" y="4826000"/>
          <p14:tracePt t="29752" x="2574925" y="4787900"/>
          <p14:tracePt t="29769" x="2581275" y="4749800"/>
          <p14:tracePt t="29785" x="2581275" y="4689475"/>
          <p14:tracePt t="29802" x="2581275" y="4657725"/>
          <p14:tracePt t="29820" x="2581275" y="4632325"/>
          <p14:tracePt t="29836" x="2581275" y="4616450"/>
          <p14:tracePt t="29853" x="2581275" y="4606925"/>
          <p14:tracePt t="29870" x="2581275" y="4594225"/>
          <p14:tracePt t="29886" x="2581275" y="4581525"/>
          <p14:tracePt t="30136" x="2581275" y="4584700"/>
          <p14:tracePt t="30143" x="2574925" y="4591050"/>
          <p14:tracePt t="30153" x="2568575" y="4594225"/>
          <p14:tracePt t="30170" x="2555875" y="4616450"/>
          <p14:tracePt t="30186" x="2540000" y="4625975"/>
          <p14:tracePt t="30202" x="2530475" y="4635500"/>
          <p14:tracePt t="30219" x="2517775" y="4657725"/>
          <p14:tracePt t="30235" x="2501900" y="4686300"/>
          <p14:tracePt t="30252" x="2486025" y="4695825"/>
          <p14:tracePt t="30270" x="2476500" y="4727575"/>
          <p14:tracePt t="30286" x="2476500" y="4737100"/>
          <p14:tracePt t="30303" x="2476500" y="4746625"/>
          <p14:tracePt t="30320" x="2476500" y="4768850"/>
          <p14:tracePt t="30336" x="2476500" y="4778375"/>
          <p14:tracePt t="30352" x="2476500" y="4791075"/>
          <p14:tracePt t="30369" x="2476500" y="4800600"/>
          <p14:tracePt t="30386" x="2476500" y="4835525"/>
          <p14:tracePt t="30403" x="2476500" y="4854575"/>
          <p14:tracePt t="30421" x="2476500" y="4895850"/>
          <p14:tracePt t="30436" x="2476500" y="4924425"/>
          <p14:tracePt t="30453" x="2476500" y="4940300"/>
          <p14:tracePt t="30469" x="2479675" y="4956175"/>
          <p14:tracePt t="30471" x="2482850" y="4962525"/>
          <p14:tracePt t="30486" x="2482850" y="4972050"/>
          <p14:tracePt t="30502" x="2489200" y="4987925"/>
          <p14:tracePt t="30520" x="2489200" y="5000625"/>
          <p14:tracePt t="30536" x="2489200" y="5010150"/>
          <p14:tracePt t="30553" x="2498725" y="5016500"/>
          <p14:tracePt t="30570" x="2514600" y="5032375"/>
          <p14:tracePt t="30586" x="2530475" y="5035550"/>
          <p14:tracePt t="30602" x="2559050" y="5041900"/>
          <p14:tracePt t="30620" x="2593975" y="5060950"/>
          <p14:tracePt t="30635" x="2625725" y="5073650"/>
          <p14:tracePt t="30652" x="2647950" y="5089525"/>
          <p14:tracePt t="30671" x="2676525" y="5105400"/>
          <p14:tracePt t="30686" x="2698750" y="5118100"/>
          <p14:tracePt t="30703" x="2730500" y="5130800"/>
          <p14:tracePt t="30720" x="2765425" y="5153025"/>
          <p14:tracePt t="30736" x="2797175" y="5165725"/>
          <p14:tracePt t="30752" x="2819400" y="5178425"/>
          <p14:tracePt t="30769" x="2841625" y="5187950"/>
          <p14:tracePt t="30785" x="2857500" y="5194300"/>
          <p14:tracePt t="30802" x="2860675" y="5194300"/>
          <p14:tracePt t="30820" x="2867025" y="5194300"/>
          <p14:tracePt t="30907" x="2863850" y="5194300"/>
          <p14:tracePt t="30913" x="2860675" y="5191125"/>
          <p14:tracePt t="30920" x="2854325" y="5187950"/>
          <p14:tracePt t="30935" x="2832100" y="5175250"/>
          <p14:tracePt t="30952" x="2809875" y="5159375"/>
          <p14:tracePt t="30970" x="2765425" y="5114925"/>
          <p14:tracePt t="30986" x="2727325" y="5089525"/>
          <p14:tracePt t="31003" x="2676525" y="5038725"/>
          <p14:tracePt t="31020" x="2625725" y="4987925"/>
          <p14:tracePt t="31036" x="2574925" y="4937125"/>
          <p14:tracePt t="31052" x="2543175" y="4899025"/>
          <p14:tracePt t="31069" x="2511425" y="4867275"/>
          <p14:tracePt t="31086" x="2473325" y="4816475"/>
          <p14:tracePt t="31102" x="2444750" y="4768850"/>
          <p14:tracePt t="31120" x="2419350" y="4705350"/>
          <p14:tracePt t="31136" x="2413000" y="4660900"/>
          <p14:tracePt t="31153" x="2413000" y="4629150"/>
          <p14:tracePt t="31169" x="2413000" y="4594225"/>
          <p14:tracePt t="31185" x="2413000" y="4552950"/>
          <p14:tracePt t="31202" x="2413000" y="4530725"/>
          <p14:tracePt t="31220" x="2422525" y="4514850"/>
          <p14:tracePt t="31236" x="2438400" y="4489450"/>
          <p14:tracePt t="31253" x="2451100" y="4479925"/>
          <p14:tracePt t="31271" x="2451100" y="4464050"/>
          <p14:tracePt t="31286" x="2457450" y="4448175"/>
          <p14:tracePt t="31302" x="2457450" y="4445000"/>
          <p14:tracePt t="31319" x="2457450" y="4432300"/>
          <p14:tracePt t="31336" x="2463800" y="4429125"/>
          <p14:tracePt t="31352" x="2466975" y="4422775"/>
          <p14:tracePt t="31369" x="2466975" y="4419600"/>
          <p14:tracePt t="31385" x="2473325" y="4419600"/>
          <p14:tracePt t="31493" x="2473325" y="4425950"/>
          <p14:tracePt t="31499" x="2473325" y="4429125"/>
          <p14:tracePt t="31506" x="2473325" y="4435475"/>
          <p14:tracePt t="31519" x="2473325" y="4441825"/>
          <p14:tracePt t="31535" x="2473325" y="4460875"/>
          <p14:tracePt t="31553" x="2473325" y="4470400"/>
          <p14:tracePt t="31570" x="2473325" y="4508500"/>
          <p14:tracePt t="31586" x="2470150" y="4533900"/>
          <p14:tracePt t="31602" x="2463800" y="4578350"/>
          <p14:tracePt t="31619" x="2451100" y="4613275"/>
          <p14:tracePt t="31635" x="2444750" y="4664075"/>
          <p14:tracePt t="31653" x="2432050" y="4692650"/>
          <p14:tracePt t="31671" x="2432050" y="4724400"/>
          <p14:tracePt t="31686" x="2425700" y="4756150"/>
          <p14:tracePt t="31703" x="2425700" y="4778375"/>
          <p14:tracePt t="31719" x="2419350" y="4806950"/>
          <p14:tracePt t="31735" x="2406650" y="4870450"/>
          <p14:tracePt t="31752" x="2400300" y="4908550"/>
          <p14:tracePt t="31769" x="2400300" y="4937125"/>
          <p14:tracePt t="31785" x="2393950" y="4972050"/>
          <p14:tracePt t="31803" x="2393950" y="5000625"/>
          <p14:tracePt t="31821" x="2393950" y="5026025"/>
          <p14:tracePt t="31836" x="2393950" y="5035550"/>
          <p14:tracePt t="31853" x="2393950" y="5051425"/>
          <p14:tracePt t="31869" x="2393950" y="5060950"/>
          <p14:tracePt t="31885" x="2393950" y="5076825"/>
          <p14:tracePt t="31902" x="2393950" y="5086350"/>
          <p14:tracePt t="31919" x="2393950" y="5095875"/>
          <p14:tracePt t="31936" x="2393950" y="5102225"/>
          <p14:tracePt t="32028" x="2393950" y="5105400"/>
          <p14:tracePt t="38273" x="2549525" y="5153025"/>
          <p14:tracePt t="38279" x="2790825" y="5251450"/>
          <p14:tracePt t="38286" x="3054350" y="5353050"/>
          <p14:tracePt t="38306" x="3698875" y="5622925"/>
          <p14:tracePt t="38322" x="4775200" y="6111875"/>
          <p14:tracePt t="38343" x="6022975" y="6581775"/>
          <p14:tracePt t="38370" x="7169150" y="6854825"/>
          <p14:tracePt t="38404" x="8623300" y="6854825"/>
          <p14:tracePt t="38420" x="8991600" y="6854825"/>
          <p14:tracePt t="39108" x="9124950" y="5505450"/>
          <p14:tracePt t="39115" x="9067800" y="5429250"/>
          <p14:tracePt t="39122" x="9013825" y="5343525"/>
          <p14:tracePt t="39134" x="8975725" y="5283200"/>
          <p14:tracePt t="39151" x="8915400" y="5162550"/>
          <p14:tracePt t="39185" x="8899525" y="5118100"/>
          <p14:tracePt t="39218" x="8937625" y="5111750"/>
          <p14:tracePt t="39237" x="9039225" y="5146675"/>
          <p14:tracePt t="39473" x="9093200" y="5337175"/>
          <p14:tracePt t="39479" x="9032875" y="5356225"/>
          <p14:tracePt t="39486" x="8994775" y="5372100"/>
          <p14:tracePt t="39502" x="8915400" y="5410200"/>
          <p14:tracePt t="39518" x="8874125" y="5435600"/>
          <p14:tracePt t="39535" x="8855075" y="5473700"/>
          <p14:tracePt t="39568" x="8877300" y="5683250"/>
          <p14:tracePt t="39966" x="9096375" y="5988050"/>
          <p14:tracePt t="39972" x="9026525" y="5978525"/>
          <p14:tracePt t="39985" x="8978900" y="5972175"/>
          <p14:tracePt t="40001" x="8766175" y="5937250"/>
          <p14:tracePt t="40018" x="8683625" y="5927725"/>
          <p14:tracePt t="40035" x="8623300" y="5927725"/>
          <p14:tracePt t="40052" x="8582025" y="5937250"/>
          <p14:tracePt t="40085" x="8566150" y="5978525"/>
          <p14:tracePt t="40089" x="8575675" y="5997575"/>
          <p14:tracePt t="40119" x="8747125" y="6191250"/>
          <p14:tracePt t="40135" x="8918575" y="6324600"/>
          <p14:tracePt t="40810" x="9137650" y="6318250"/>
          <p14:tracePt t="40817" x="9112250" y="6311900"/>
          <p14:tracePt t="40835" x="9055100" y="6276975"/>
          <p14:tracePt t="40852" x="8982075" y="6257925"/>
          <p14:tracePt t="40868" x="8937625" y="6245225"/>
          <p14:tracePt t="40885" x="8883650" y="6226175"/>
          <p14:tracePt t="40917" x="8759825" y="6226175"/>
          <p14:tracePt t="40951" x="8683625" y="6226175"/>
          <p14:tracePt t="40968" x="8661400" y="6226175"/>
          <p14:tracePt t="40985" x="8651875" y="6226175"/>
          <p14:tracePt t="41002" x="8610600" y="6226175"/>
          <p14:tracePt t="41018" x="8588375" y="6226175"/>
          <p14:tracePt t="41035" x="8566150" y="6226175"/>
          <p14:tracePt t="41051" x="8512175" y="6226175"/>
          <p14:tracePt t="41068" x="8467725" y="6226175"/>
          <p14:tracePt t="41085" x="8445500" y="6226175"/>
          <p14:tracePt t="41101" x="8413750" y="6226175"/>
          <p14:tracePt t="41118" x="8404225" y="6226175"/>
          <p14:tracePt t="41134" x="8391525" y="6235700"/>
          <p14:tracePt t="41151" x="8356600" y="6254750"/>
          <p14:tracePt t="41168" x="8334375" y="6264275"/>
          <p14:tracePt t="41184" x="8302625" y="6276975"/>
          <p14:tracePt t="41201" x="8267700" y="6315075"/>
          <p14:tracePt t="41218" x="8235950" y="6340475"/>
          <p14:tracePt t="41234" x="8210550" y="6365875"/>
          <p14:tracePt t="41251" x="8169275" y="6381750"/>
          <p14:tracePt t="41268" x="8147050" y="6394450"/>
          <p14:tracePt t="41285" x="8121650" y="6407150"/>
          <p14:tracePt t="41302" x="8102600" y="6426200"/>
          <p14:tracePt t="41318" x="8093075" y="6435725"/>
          <p14:tracePt t="41334" x="8077200" y="6445250"/>
          <p14:tracePt t="41351" x="8061325" y="6473825"/>
          <p14:tracePt t="41368" x="8061325" y="6489700"/>
          <p14:tracePt t="41384" x="8061325" y="6508750"/>
          <p14:tracePt t="41401" x="8061325" y="6550025"/>
          <p14:tracePt t="41417" x="8061325" y="6565900"/>
          <p14:tracePt t="41434" x="8067675" y="6581775"/>
          <p14:tracePt t="41451" x="8077200" y="6597650"/>
          <p14:tracePt t="41467" x="8093075" y="6607175"/>
          <p14:tracePt t="41484" x="8102600" y="6616700"/>
          <p14:tracePt t="41501" x="8118475" y="6635750"/>
          <p14:tracePt t="41518" x="8143875" y="6661150"/>
          <p14:tracePt t="41534" x="8159750" y="6677025"/>
          <p14:tracePt t="41551" x="8201025" y="6696075"/>
          <p14:tracePt t="41568" x="8216900" y="6705600"/>
          <p14:tracePt t="41584" x="8239125" y="6715125"/>
          <p14:tracePt t="41601" x="8296275" y="6734175"/>
          <p14:tracePt t="41617" x="8340725" y="6734175"/>
          <p14:tracePt t="41635" x="8385175" y="6734175"/>
          <p14:tracePt t="41651" x="8474075" y="6750050"/>
          <p14:tracePt t="41668" x="8534400" y="6756400"/>
          <p14:tracePt t="41684" x="8578850" y="6762750"/>
          <p14:tracePt t="41701" x="8629650" y="6775450"/>
          <p14:tracePt t="41718" x="8658225" y="6781800"/>
          <p14:tracePt t="41734" x="8680450" y="6788150"/>
          <p14:tracePt t="41751" x="8721725" y="6807200"/>
          <p14:tracePt t="41768" x="8743950" y="6807200"/>
          <p14:tracePt t="41785" x="8788400" y="6819900"/>
          <p14:tracePt t="41801" x="8867775" y="6819900"/>
          <p14:tracePt t="41818" x="8912225" y="6819900"/>
          <p14:tracePt t="41835" x="8947150" y="6819900"/>
          <p14:tracePt t="41851" x="8991600" y="6804025"/>
          <p14:tracePt t="41867" x="9023350" y="6784975"/>
          <p14:tracePt t="41884" x="9045575" y="6775450"/>
          <p14:tracePt t="41901" x="9102725" y="6734175"/>
          <p14:tracePt t="42194" x="9131300" y="6197600"/>
          <p14:tracePt t="42201" x="9109075" y="6175375"/>
          <p14:tracePt t="42218" x="9042400" y="6146800"/>
          <p14:tracePt t="42251" x="8886825" y="6067425"/>
          <p14:tracePt t="42284" x="8804275" y="6013450"/>
          <p14:tracePt t="42302" x="8753475" y="5988050"/>
          <p14:tracePt t="42318" x="8721725" y="5962650"/>
          <p14:tracePt t="42335" x="8696325" y="5937250"/>
          <p14:tracePt t="42352" x="8645525" y="5899150"/>
          <p14:tracePt t="42368" x="8613775" y="5873750"/>
          <p14:tracePt t="42384" x="8572500" y="5842000"/>
          <p14:tracePt t="42401" x="8531225" y="5803900"/>
          <p14:tracePt t="42418" x="8505825" y="5772150"/>
          <p14:tracePt t="42434" x="8480425" y="5746750"/>
          <p14:tracePt t="42452" x="8439150" y="5730875"/>
          <p14:tracePt t="42468" x="8413750" y="5711825"/>
          <p14:tracePt t="42484" x="8385175" y="5699125"/>
          <p14:tracePt t="42501" x="8334375" y="5680075"/>
          <p14:tracePt t="42517" x="8312150" y="5676900"/>
          <p14:tracePt t="42534" x="8283575" y="5676900"/>
          <p14:tracePt t="42550" x="8261350" y="5676900"/>
          <p14:tracePt t="42567" x="8251825" y="5676900"/>
          <p14:tracePt t="42583" x="8229600" y="5676900"/>
          <p14:tracePt t="42600" x="8194675" y="5695950"/>
          <p14:tracePt t="42617" x="8166100" y="5708650"/>
          <p14:tracePt t="42633" x="8128000" y="5727700"/>
          <p14:tracePt t="42650" x="8061325" y="5765800"/>
          <p14:tracePt t="42667" x="8010525" y="5813425"/>
          <p14:tracePt t="42683" x="7972425" y="5848350"/>
          <p14:tracePt t="42701" x="7915275" y="5927725"/>
          <p14:tracePt t="42717" x="7877175" y="5994400"/>
          <p14:tracePt t="42733" x="7845425" y="6070600"/>
          <p14:tracePt t="42750" x="7800975" y="6178550"/>
          <p14:tracePt t="42767" x="7785100" y="6242050"/>
          <p14:tracePt t="42784" x="7778750" y="6292850"/>
          <p14:tracePt t="42800" x="7778750" y="6369050"/>
          <p14:tracePt t="42817" x="7778750" y="6407150"/>
          <p14:tracePt t="42833" x="7778750" y="6451600"/>
          <p14:tracePt t="42850" x="7778750" y="6505575"/>
          <p14:tracePt t="42868" x="7781925" y="6527800"/>
          <p14:tracePt t="42884" x="7788275" y="6559550"/>
          <p14:tracePt t="42901" x="7800975" y="6588125"/>
          <p14:tracePt t="42918" x="7810500" y="6616700"/>
          <p14:tracePt t="42935" x="7829550" y="6626225"/>
          <p14:tracePt t="42952" x="7864475" y="6654800"/>
          <p14:tracePt t="42968" x="7908925" y="6677025"/>
          <p14:tracePt t="42985" x="7953375" y="6689725"/>
          <p14:tracePt t="43002" x="8010525" y="6702425"/>
          <p14:tracePt t="43018" x="8048625" y="6708775"/>
          <p14:tracePt t="43035" x="8099425" y="6715125"/>
          <p14:tracePt t="43051" x="8242300" y="6727825"/>
          <p14:tracePt t="43067" x="8324850" y="6737350"/>
          <p14:tracePt t="43084" x="8385175" y="6737350"/>
          <p14:tracePt t="43102" x="8489950" y="6737350"/>
          <p14:tracePt t="43118" x="8572500" y="6737350"/>
          <p14:tracePt t="43135" x="8677275" y="6737350"/>
          <p14:tracePt t="43140" x="8712200" y="6737350"/>
          <p14:tracePt t="43151" x="8772525" y="6737350"/>
          <p14:tracePt t="43167" x="8842375" y="6737350"/>
          <p14:tracePt t="43184" x="8934450" y="6737350"/>
          <p14:tracePt t="43201" x="9077325" y="6737350"/>
          <p14:tracePt t="43217" x="9134475" y="6737350"/>
          <p14:tracePt t="43660" x="9131300" y="6111875"/>
          <p14:tracePt t="43667" x="9118600" y="6099175"/>
          <p14:tracePt t="43686" x="9086850" y="6067425"/>
          <p14:tracePt t="43701" x="9051925" y="6038850"/>
          <p14:tracePt t="43717" x="9020175" y="6019800"/>
          <p14:tracePt t="43734" x="8994775" y="5994400"/>
          <p14:tracePt t="43767" x="8934450" y="5946775"/>
          <p14:tracePt t="43802" x="8877300" y="5905500"/>
          <p14:tracePt t="43818" x="8861425" y="5892800"/>
          <p14:tracePt t="43835" x="8839200" y="5876925"/>
          <p14:tracePt t="43851" x="8810625" y="5861050"/>
          <p14:tracePt t="43867" x="8791575" y="5851525"/>
          <p14:tracePt t="43884" x="8778875" y="5842000"/>
          <p14:tracePt t="43901" x="8766175" y="5822950"/>
          <p14:tracePt t="43918" x="8756650" y="5822950"/>
          <p14:tracePt t="43935" x="8740775" y="5822950"/>
          <p14:tracePt t="43952" x="8724900" y="5822950"/>
          <p14:tracePt t="43968" x="8715375" y="5822950"/>
          <p14:tracePt t="43984" x="8705850" y="5822950"/>
          <p14:tracePt t="44001" x="8686800" y="5822950"/>
          <p14:tracePt t="44017" x="8677275" y="5822950"/>
          <p14:tracePt t="44034" x="8667750" y="5822950"/>
          <p14:tracePt t="44052" x="8651875" y="5822950"/>
          <p14:tracePt t="44068" x="8636000" y="5822950"/>
          <p14:tracePt t="44085" x="8626475" y="5829300"/>
          <p14:tracePt t="44102" x="8597900" y="5851525"/>
          <p14:tracePt t="44118" x="8559800" y="5864225"/>
          <p14:tracePt t="44134" x="8515350" y="5876925"/>
          <p14:tracePt t="44136" x="8496300" y="5883275"/>
          <p14:tracePt t="44151" x="8451850" y="5902325"/>
          <p14:tracePt t="44167" x="8420100" y="5921375"/>
          <p14:tracePt t="44184" x="8382000" y="5934075"/>
          <p14:tracePt t="44201" x="8318500" y="5959475"/>
          <p14:tracePt t="44217" x="8261350" y="5984875"/>
          <p14:tracePt t="44235" x="8207375" y="6000750"/>
          <p14:tracePt t="44252" x="8140700" y="6026150"/>
          <p14:tracePt t="44268" x="8096250" y="6045200"/>
          <p14:tracePt t="44284" x="8064500" y="6057900"/>
          <p14:tracePt t="44301" x="8029575" y="6076950"/>
          <p14:tracePt t="44317" x="8007350" y="6086475"/>
          <p14:tracePt t="44335" x="7994650" y="6105525"/>
          <p14:tracePt t="44352" x="7978775" y="6124575"/>
          <p14:tracePt t="44368" x="7969250" y="6153150"/>
          <p14:tracePt t="44385" x="7953375" y="6169025"/>
          <p14:tracePt t="44401" x="7937500" y="6184900"/>
          <p14:tracePt t="44418" x="7931150" y="6213475"/>
          <p14:tracePt t="44434" x="7931150" y="6229350"/>
          <p14:tracePt t="44451" x="7931150" y="6248400"/>
          <p14:tracePt t="44467" x="7931150" y="6264275"/>
          <p14:tracePt t="44484" x="7931150" y="6286500"/>
          <p14:tracePt t="44501" x="7931150" y="6321425"/>
          <p14:tracePt t="44517" x="7931150" y="6340475"/>
          <p14:tracePt t="44535" x="7931150" y="6372225"/>
          <p14:tracePt t="44551" x="7931150" y="6419850"/>
          <p14:tracePt t="44568" x="7931150" y="6454775"/>
          <p14:tracePt t="44585" x="7934325" y="6492875"/>
          <p14:tracePt t="44601" x="7953375" y="6527800"/>
          <p14:tracePt t="44617" x="7972425" y="6559550"/>
          <p14:tracePt t="44634" x="7981950" y="6581775"/>
          <p14:tracePt t="44636" x="7988300" y="6594475"/>
          <p14:tracePt t="44651" x="8001000" y="6623050"/>
          <p14:tracePt t="44668" x="8032750" y="6642100"/>
          <p14:tracePt t="44684" x="8054975" y="6654800"/>
          <p14:tracePt t="44701" x="8099425" y="6680200"/>
          <p14:tracePt t="44717" x="8121650" y="6689725"/>
          <p14:tracePt t="44734" x="8153400" y="6702425"/>
          <p14:tracePt t="44752" x="8188325" y="6721475"/>
          <p14:tracePt t="44768" x="8216900" y="6734175"/>
          <p14:tracePt t="44784" x="8242300" y="6743700"/>
          <p14:tracePt t="44801" x="8283575" y="6750050"/>
          <p14:tracePt t="44817" x="8305800" y="6750050"/>
          <p14:tracePt t="44834" x="8350250" y="6756400"/>
          <p14:tracePt t="44851" x="8410575" y="6762750"/>
          <p14:tracePt t="44867" x="8455025" y="6769100"/>
          <p14:tracePt t="44884" x="8493125" y="6781800"/>
          <p14:tracePt t="44901" x="8550275" y="6794500"/>
          <p14:tracePt t="44918" x="8594725" y="6794500"/>
          <p14:tracePt t="44934" x="8616950" y="6794500"/>
          <p14:tracePt t="44951" x="8677275" y="6794500"/>
          <p14:tracePt t="44967" x="8721725" y="6794500"/>
          <p14:tracePt t="44984" x="8766175" y="6794500"/>
          <p14:tracePt t="45002" x="8842375" y="6794500"/>
          <p14:tracePt t="45018" x="8902700" y="6794500"/>
          <p14:tracePt t="45034" x="8966200" y="6784975"/>
          <p14:tracePt t="45052" x="9036050" y="6765925"/>
          <p14:tracePt t="45068" x="9074150" y="6759575"/>
          <p14:tracePt t="45084" x="9105900" y="6746875"/>
          <p14:tracePt t="45101" x="9140825" y="6727825"/>
          <p14:tracePt t="45395" x="9118600" y="6181725"/>
          <p14:tracePt t="45401" x="9086850" y="6149975"/>
          <p14:tracePt t="45418" x="9020175" y="6121400"/>
          <p14:tracePt t="45452" x="8791575" y="6007100"/>
          <p14:tracePt t="45484" x="8623300" y="5924550"/>
          <p14:tracePt t="45501" x="8543925" y="5867400"/>
          <p14:tracePt t="45517" x="8493125" y="5826125"/>
          <p14:tracePt t="45534" x="8455025" y="5791200"/>
          <p14:tracePt t="45551" x="8410575" y="5749925"/>
          <p14:tracePt t="45567" x="8388350" y="5737225"/>
          <p14:tracePt t="45584" x="8356600" y="5724525"/>
          <p14:tracePt t="45601" x="8305800" y="5699125"/>
          <p14:tracePt t="45618" x="8283575" y="5689600"/>
          <p14:tracePt t="45634" x="8261350" y="5683250"/>
          <p14:tracePt t="45637" x="8248650" y="5683250"/>
          <p14:tracePt t="45651" x="8239125" y="5683250"/>
          <p14:tracePt t="45667" x="8229600" y="5683250"/>
          <p14:tracePt t="45684" x="8220075" y="5683250"/>
          <p14:tracePt t="45701" x="8201025" y="5683250"/>
          <p14:tracePt t="45718" x="8191500" y="5683250"/>
          <p14:tracePt t="45734" x="8181975" y="5683250"/>
          <p14:tracePt t="45751" x="8147050" y="5683250"/>
          <p14:tracePt t="45767" x="8124825" y="5683250"/>
          <p14:tracePt t="45784" x="8102600" y="5683250"/>
          <p14:tracePt t="45801" x="8064500" y="5683250"/>
          <p14:tracePt t="45817" x="8032750" y="5686425"/>
          <p14:tracePt t="45834" x="8010525" y="5695950"/>
          <p14:tracePt t="45851" x="7966075" y="5721350"/>
          <p14:tracePt t="45867" x="7943850" y="5746750"/>
          <p14:tracePt t="45884" x="7886700" y="5788025"/>
          <p14:tracePt t="45901" x="7775575" y="5867400"/>
          <p14:tracePt t="45917" x="7705725" y="5915025"/>
          <p14:tracePt t="45934" x="7645400" y="5965825"/>
          <p14:tracePt t="45951" x="7562850" y="6038850"/>
          <p14:tracePt t="45967" x="7508875" y="6067425"/>
          <p14:tracePt t="45984" x="7439025" y="6105525"/>
          <p14:tracePt t="46002" x="7337425" y="6134100"/>
          <p14:tracePt t="46017" x="7273925" y="6146800"/>
          <p14:tracePt t="46034" x="7219950" y="6146800"/>
          <p14:tracePt t="46051" x="7162800" y="6146800"/>
          <p14:tracePt t="46067" x="7143750" y="6146800"/>
          <p14:tracePt t="46084" x="7112000" y="6146800"/>
          <p14:tracePt t="46102" x="7080250" y="6146800"/>
          <p14:tracePt t="46118" x="7058025" y="6146800"/>
          <p14:tracePt t="46134" x="7042150" y="6140450"/>
          <p14:tracePt t="46152" x="7023100" y="6130925"/>
          <p14:tracePt t="46168" x="7010400" y="6130925"/>
        </p14:tracePtLst>
      </p14:laserTraceLst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Image 5" descr="http://bernard.langellier.pagesperso-orange.fr/fruits/ceris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368"/>
          <a:stretch>
            <a:fillRect/>
          </a:stretch>
        </p:blipFill>
        <p:spPr bwMode="auto">
          <a:xfrm>
            <a:off x="0" y="0"/>
            <a:ext cx="4500563" cy="385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5" name="Image 5" descr="http://bernard.langellier.pagesperso-orange.fr/fruits/ceris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63"/>
          <a:stretch>
            <a:fillRect/>
          </a:stretch>
        </p:blipFill>
        <p:spPr bwMode="auto">
          <a:xfrm>
            <a:off x="4573588" y="1571625"/>
            <a:ext cx="4265612" cy="500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658"/>
    </mc:Choice>
    <mc:Fallback>
      <p:transition spd="slow" advTm="266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587" x="6975475" y="6124575"/>
          <p14:tracePt t="1593" x="6918325" y="6115050"/>
          <p14:tracePt t="1608" x="6743700" y="6086475"/>
          <p14:tracePt t="1625" x="6588125" y="6042025"/>
          <p14:tracePt t="1641" x="6369050" y="6003925"/>
          <p14:tracePt t="1658" x="6019800" y="5918200"/>
          <p14:tracePt t="1683" x="5508625" y="5800725"/>
          <p14:tracePt t="1708" x="4927600" y="5676900"/>
          <p14:tracePt t="1742" x="4511675" y="5622925"/>
          <p14:tracePt t="1759" x="4419600" y="5622925"/>
          <p14:tracePt t="1775" x="4371975" y="5638800"/>
          <p14:tracePt t="1790" x="4327525" y="5651500"/>
          <p14:tracePt t="1807" x="4260850" y="5699125"/>
          <p14:tracePt t="1824" x="4213225" y="5724525"/>
          <p14:tracePt t="1841" x="4171950" y="5765800"/>
          <p14:tracePt t="1857" x="4117975" y="5835650"/>
          <p14:tracePt t="1874" x="4086225" y="5873750"/>
          <p14:tracePt t="1890" x="4064000" y="5930900"/>
          <p14:tracePt t="1907" x="4044950" y="5988050"/>
          <p14:tracePt t="1924" x="4038600" y="6032500"/>
          <p14:tracePt t="1940" x="4032250" y="6064250"/>
          <p14:tracePt t="1957" x="4013200" y="6105525"/>
          <p14:tracePt t="1974" x="4006850" y="6127750"/>
          <p14:tracePt t="1991" x="4000500" y="6149975"/>
          <p14:tracePt t="2008" x="3990975" y="6165850"/>
          <p14:tracePt t="2386" x="3952875" y="6149975"/>
          <p14:tracePt t="2393" x="3889375" y="6121400"/>
          <p14:tracePt t="2408" x="3787775" y="6064250"/>
          <p14:tracePt t="2423" x="3673475" y="5984875"/>
          <p14:tracePt t="2440" x="3514725" y="5861050"/>
          <p14:tracePt t="2473" x="3152775" y="5565775"/>
          <p14:tracePt t="2509" x="2828925" y="5229225"/>
          <p14:tracePt t="2527" x="2752725" y="5156200"/>
          <p14:tracePt t="2542" x="2676525" y="5054600"/>
          <p14:tracePt t="2556" x="2628900" y="4987925"/>
          <p14:tracePt t="2574" x="2609850" y="4940300"/>
          <p14:tracePt t="2590" x="2609850" y="4905375"/>
          <p14:tracePt t="2607" x="2619375" y="4854575"/>
          <p14:tracePt t="2624" x="2635250" y="4832350"/>
          <p14:tracePt t="2640" x="2676525" y="4797425"/>
          <p14:tracePt t="2657" x="2743200" y="4752975"/>
          <p14:tracePt t="2674" x="2771775" y="4733925"/>
          <p14:tracePt t="2690" x="2803525" y="4721225"/>
          <p14:tracePt t="2707" x="2832100" y="4705350"/>
          <p14:tracePt t="2723" x="2844800" y="4705350"/>
          <p14:tracePt t="2740" x="2854325" y="4705350"/>
          <p14:tracePt t="3243" x="2841625" y="4689475"/>
          <p14:tracePt t="3250" x="2822575" y="4667250"/>
          <p14:tracePt t="3257" x="2787650" y="4625975"/>
          <p14:tracePt t="3273" x="2730500" y="4546600"/>
          <p14:tracePt t="3290" x="2673350" y="4454525"/>
          <p14:tracePt t="3306" x="2584450" y="4257675"/>
          <p14:tracePt t="3323" x="2520950" y="4092575"/>
          <p14:tracePt t="3357" x="2416175" y="3800475"/>
          <p14:tracePt t="3390" x="2384425" y="3651250"/>
          <p14:tracePt t="3407" x="2384425" y="3603625"/>
          <p14:tracePt t="3423" x="2393950" y="3587750"/>
          <p14:tracePt t="3440" x="2409825" y="3575050"/>
          <p14:tracePt t="3457" x="2473325" y="3549650"/>
          <p14:tracePt t="3473" x="2527300" y="3543300"/>
          <p14:tracePt t="3491" x="2571750" y="3543300"/>
          <p14:tracePt t="3508" x="2606675" y="3546475"/>
          <p14:tracePt t="3524" x="2628900" y="3556000"/>
          <p14:tracePt t="3540" x="2641600" y="3571875"/>
          <p14:tracePt t="3542" x="2641600" y="3578225"/>
          <p14:tracePt t="3557" x="2641600" y="3587750"/>
          <p14:tracePt t="3574" x="2641600" y="3597275"/>
          <p14:tracePt t="3590" x="2638425" y="3606800"/>
          <p14:tracePt t="3606" x="2616200" y="3629025"/>
          <p14:tracePt t="3624" x="2600325" y="3638550"/>
          <p14:tracePt t="3641" x="2578100" y="3657600"/>
          <p14:tracePt t="3658" x="2527300" y="3679825"/>
          <p14:tracePt t="3674" x="2495550" y="3692525"/>
          <p14:tracePt t="3690" x="2473325" y="3705225"/>
          <p14:tracePt t="3706" x="2432050" y="3724275"/>
          <p14:tracePt t="3724" x="2406650" y="3740150"/>
          <p14:tracePt t="3740" x="2390775" y="3752850"/>
          <p14:tracePt t="3758" x="2368550" y="3765550"/>
          <p14:tracePt t="3774" x="2359025" y="3775075"/>
          <p14:tracePt t="3791" x="2336800" y="3794125"/>
          <p14:tracePt t="3807" x="2295525" y="3806825"/>
          <p14:tracePt t="3823" x="2257425" y="3813175"/>
          <p14:tracePt t="3840" x="2222500" y="3813175"/>
          <p14:tracePt t="3856" x="2181225" y="3819525"/>
          <p14:tracePt t="3874" x="2159000" y="3825875"/>
          <p14:tracePt t="3890" x="2127250" y="3832225"/>
          <p14:tracePt t="3907" x="2095500" y="3835400"/>
          <p14:tracePt t="3924" x="2066925" y="3835400"/>
          <p14:tracePt t="3941" x="2022475" y="3835400"/>
          <p14:tracePt t="3957" x="1987550" y="3835400"/>
          <p14:tracePt t="3974" x="1958975" y="3835400"/>
          <p14:tracePt t="3990" x="1949450" y="3835400"/>
          <p14:tracePt t="4006" x="1933575" y="3835400"/>
          <p14:tracePt t="4023" x="1924050" y="3835400"/>
          <p14:tracePt t="4040" x="1911350" y="3841750"/>
          <p14:tracePt t="4057" x="1895475" y="3854450"/>
          <p14:tracePt t="4465" x="1876425" y="3832225"/>
          <p14:tracePt t="4472" x="1851025" y="3781425"/>
          <p14:tracePt t="4479" x="1816100" y="3740150"/>
          <p14:tracePt t="4490" x="1790700" y="3679825"/>
          <p14:tracePt t="4507" x="1724025" y="3517900"/>
          <p14:tracePt t="4524" x="1698625" y="3419475"/>
          <p14:tracePt t="4557" x="1673225" y="3127375"/>
          <p14:tracePt t="4590" x="1673225" y="2974975"/>
          <p14:tracePt t="4608" x="1695450" y="2841625"/>
          <p14:tracePt t="4624" x="1708150" y="2765425"/>
          <p14:tracePt t="4641" x="1739900" y="2701925"/>
          <p14:tracePt t="4657" x="1778000" y="2635250"/>
          <p14:tracePt t="4674" x="1809750" y="2603500"/>
          <p14:tracePt t="4690" x="1844675" y="2555875"/>
          <p14:tracePt t="4707" x="1917700" y="2435225"/>
          <p14:tracePt t="4723" x="1974850" y="2343150"/>
          <p14:tracePt t="4740" x="2022475" y="2273300"/>
          <p14:tracePt t="4758" x="2066925" y="2146300"/>
          <p14:tracePt t="4774" x="2105025" y="1993900"/>
          <p14:tracePt t="4791" x="2111375" y="1885950"/>
          <p14:tracePt t="4808" x="2111375" y="1758950"/>
          <p14:tracePt t="4824" x="2108200" y="1654175"/>
          <p14:tracePt t="4840" x="2108200" y="1558925"/>
          <p14:tracePt t="4857" x="2108200" y="1473200"/>
          <p14:tracePt t="4873" x="2108200" y="1438275"/>
          <p14:tracePt t="4890" x="2108200" y="1393825"/>
          <p14:tracePt t="4907" x="2095500" y="1304925"/>
          <p14:tracePt t="4924" x="2079625" y="1241425"/>
          <p14:tracePt t="4941" x="2066925" y="1196975"/>
          <p14:tracePt t="4957" x="2022475" y="1136650"/>
          <p14:tracePt t="4974" x="1997075" y="1127125"/>
          <p14:tracePt t="4990" x="1952625" y="1098550"/>
          <p14:tracePt t="5007" x="1866900" y="1057275"/>
          <p14:tracePt t="5023" x="1822450" y="1044575"/>
          <p14:tracePt t="5040" x="1778000" y="1038225"/>
          <p14:tracePt t="5057" x="1714500" y="1038225"/>
          <p14:tracePt t="5074" x="1670050" y="1016000"/>
          <p14:tracePt t="5091" x="1603375" y="993775"/>
          <p14:tracePt t="5107" x="1501775" y="974725"/>
          <p14:tracePt t="5123" x="1450975" y="974725"/>
          <p14:tracePt t="5140" x="1400175" y="974725"/>
          <p14:tracePt t="5157" x="1336675" y="974725"/>
          <p14:tracePt t="5173" x="1298575" y="974725"/>
          <p14:tracePt t="5190" x="1270000" y="974725"/>
          <p14:tracePt t="5207" x="1209675" y="974725"/>
          <p14:tracePt t="5224" x="1158875" y="974725"/>
          <p14:tracePt t="5240" x="1104900" y="974725"/>
          <p14:tracePt t="5257" x="1041400" y="974725"/>
          <p14:tracePt t="5273" x="996950" y="984250"/>
          <p14:tracePt t="5290" x="968375" y="996950"/>
          <p14:tracePt t="5307" x="923925" y="1019175"/>
          <p14:tracePt t="5323" x="898525" y="1044575"/>
          <p14:tracePt t="5340" x="866775" y="1076325"/>
          <p14:tracePt t="5357" x="841375" y="1133475"/>
          <p14:tracePt t="5374" x="835025" y="1171575"/>
          <p14:tracePt t="5673" x="812800" y="1206500"/>
          <p14:tracePt t="5680" x="787400" y="1270000"/>
          <p14:tracePt t="5690" x="771525" y="1317625"/>
          <p14:tracePt t="5707" x="714375" y="1457325"/>
          <p14:tracePt t="5723" x="701675" y="1520825"/>
          <p14:tracePt t="5740" x="676275" y="1606550"/>
          <p14:tracePt t="5757" x="654050" y="1708150"/>
          <p14:tracePt t="5774" x="641350" y="1784350"/>
          <p14:tracePt t="5791" x="631825" y="1844675"/>
          <p14:tracePt t="5807" x="631825" y="1939925"/>
          <p14:tracePt t="5823" x="631825" y="1984375"/>
          <p14:tracePt t="5840" x="631825" y="2028825"/>
          <p14:tracePt t="5857" x="631825" y="2089150"/>
          <p14:tracePt t="5873" x="631825" y="2133600"/>
          <p14:tracePt t="5890" x="631825" y="2155825"/>
          <p14:tracePt t="5907" x="631825" y="2197100"/>
          <p14:tracePt t="5923" x="631825" y="2219325"/>
          <p14:tracePt t="5940" x="631825" y="2254250"/>
          <p14:tracePt t="5957" x="631825" y="2286000"/>
          <p14:tracePt t="5973" x="641350" y="2333625"/>
          <p14:tracePt t="5990" x="654050" y="2371725"/>
          <p14:tracePt t="6007" x="679450" y="2406650"/>
          <p14:tracePt t="6023" x="692150" y="2435225"/>
          <p14:tracePt t="6041" x="701675" y="2460625"/>
          <p14:tracePt t="6058" x="720725" y="2501900"/>
          <p14:tracePt t="6074" x="739775" y="2527300"/>
          <p14:tracePt t="6090" x="752475" y="2565400"/>
          <p14:tracePt t="6107" x="777875" y="2622550"/>
          <p14:tracePt t="6123" x="796925" y="2654300"/>
          <p14:tracePt t="6140" x="822325" y="2692400"/>
          <p14:tracePt t="6157" x="866775" y="2736850"/>
          <p14:tracePt t="6173" x="889000" y="2762250"/>
          <p14:tracePt t="6190" x="920750" y="2778125"/>
          <p14:tracePt t="6208" x="949325" y="2803525"/>
          <p14:tracePt t="6224" x="981075" y="2816225"/>
          <p14:tracePt t="6241" x="1003300" y="2825750"/>
          <p14:tracePt t="6257" x="1019175" y="2841625"/>
          <p14:tracePt t="6273" x="1035050" y="2857500"/>
          <p14:tracePt t="6290" x="1044575" y="2867025"/>
          <p14:tracePt t="6307" x="1054100" y="2873375"/>
          <p14:tracePt t="6323" x="1060450" y="2873375"/>
          <p14:tracePt t="6340" x="1063625" y="2873375"/>
          <p14:tracePt t="6357" x="1079500" y="2876550"/>
          <p14:tracePt t="6374" x="1089025" y="2882900"/>
          <p14:tracePt t="6390" x="1095375" y="2886075"/>
          <p14:tracePt t="6407" x="1108075" y="2892425"/>
          <p14:tracePt t="6423" x="1108075" y="2901950"/>
          <p14:tracePt t="6466" x="1108075" y="2905125"/>
          <p14:tracePt t="6473" x="1114425" y="2905125"/>
          <p14:tracePt t="6490" x="1130300" y="2905125"/>
          <p14:tracePt t="6508" x="1143000" y="2921000"/>
          <p14:tracePt t="6524" x="1152525" y="2927350"/>
          <p14:tracePt t="6540" x="1162050" y="2930525"/>
          <p14:tracePt t="6557" x="1184275" y="2930525"/>
          <p14:tracePt t="6573" x="1187450" y="2930525"/>
          <p14:tracePt t="6590" x="1193800" y="2936875"/>
          <p14:tracePt t="6625" x="1196975" y="2936875"/>
          <p14:tracePt t="6640" x="1203325" y="2936875"/>
          <p14:tracePt t="6657" x="1216025" y="2936875"/>
          <p14:tracePt t="6674" x="1228725" y="2936875"/>
          <p14:tracePt t="6690" x="1238250" y="2936875"/>
          <p14:tracePt t="6958" x="1282700" y="2933700"/>
          <p14:tracePt t="6964" x="1365250" y="2924175"/>
          <p14:tracePt t="6973" x="1447800" y="2905125"/>
          <p14:tracePt t="6989" x="1619250" y="2905125"/>
          <p14:tracePt t="7007" x="1816100" y="2895600"/>
          <p14:tracePt t="7023" x="1955800" y="2879725"/>
          <p14:tracePt t="7040" x="2060575" y="2863850"/>
          <p14:tracePt t="7058" x="2193925" y="2838450"/>
          <p14:tracePt t="7074" x="2317750" y="2797175"/>
          <p14:tracePt t="7090" x="2457450" y="2759075"/>
          <p14:tracePt t="7107" x="2641600" y="2698750"/>
          <p14:tracePt t="7123" x="2774950" y="2638425"/>
          <p14:tracePt t="7140" x="2927350" y="2600325"/>
          <p14:tracePt t="7157" x="3028950" y="2581275"/>
          <p14:tracePt t="7173" x="3086100" y="2559050"/>
          <p14:tracePt t="7190" x="3130550" y="2546350"/>
          <p14:tracePt t="7208" x="3181350" y="2514600"/>
          <p14:tracePt t="7223" x="3213100" y="2482850"/>
          <p14:tracePt t="7240" x="3248025" y="2435225"/>
          <p14:tracePt t="7257" x="3305175" y="2346325"/>
          <p14:tracePt t="7272" x="3352800" y="2276475"/>
          <p14:tracePt t="7289" x="3400425" y="2197100"/>
          <p14:tracePt t="7306" x="3422650" y="2111375"/>
          <p14:tracePt t="7323" x="3438525" y="2000250"/>
          <p14:tracePt t="7340" x="3438525" y="1946275"/>
          <p14:tracePt t="7358" x="3438525" y="1898650"/>
          <p14:tracePt t="7374" x="3438525" y="1882775"/>
          <p14:tracePt t="7390" x="3438525" y="1873250"/>
          <p14:tracePt t="7407" x="3438525" y="1847850"/>
          <p14:tracePt t="7423" x="3444875" y="1831975"/>
          <p14:tracePt t="7440" x="3448050" y="1803400"/>
          <p14:tracePt t="7457" x="3467100" y="1768475"/>
          <p14:tracePt t="7473" x="3473450" y="1743075"/>
          <p14:tracePt t="7490" x="3479800" y="1733550"/>
          <p14:tracePt t="7507" x="3492500" y="1720850"/>
          <p14:tracePt t="7523" x="3502025" y="1711325"/>
          <p14:tracePt t="7540" x="3530600" y="1692275"/>
          <p14:tracePt t="7557" x="3559175" y="1670050"/>
          <p14:tracePt t="7573" x="3581400" y="1654175"/>
          <p14:tracePt t="7590" x="3594100" y="1631950"/>
          <p14:tracePt t="7608" x="3606800" y="1616075"/>
          <p14:tracePt t="7624" x="3606800" y="1606550"/>
          <p14:tracePt t="7640" x="3606800" y="1603375"/>
          <p14:tracePt t="7680" x="3606800" y="1597025"/>
          <p14:tracePt t="7701" x="3606800" y="1587500"/>
          <p14:tracePt t="7707" x="3606800" y="1581150"/>
          <p14:tracePt t="8259" x="3594100" y="1584325"/>
          <p14:tracePt t="8266" x="3575050" y="1590675"/>
          <p14:tracePt t="8274" x="3549650" y="1590675"/>
          <p14:tracePt t="8290" x="3511550" y="1590675"/>
          <p14:tracePt t="8308" x="3463925" y="1597025"/>
          <p14:tracePt t="8323" x="3441700" y="1609725"/>
          <p14:tracePt t="8339" x="3403600" y="1622425"/>
          <p14:tracePt t="8373" x="3321050" y="1670050"/>
          <p14:tracePt t="8408" x="3254375" y="1720850"/>
          <p14:tracePt t="8423" x="3222625" y="1733550"/>
          <p14:tracePt t="8440" x="3213100" y="1743075"/>
          <p14:tracePt t="8457" x="3200400" y="1762125"/>
          <p14:tracePt t="8473" x="3184525" y="1774825"/>
          <p14:tracePt t="8490" x="3175000" y="1784350"/>
          <p14:tracePt t="8507" x="3159125" y="1797050"/>
          <p14:tracePt t="8523" x="3149600" y="1812925"/>
          <p14:tracePt t="8540" x="3133725" y="1822450"/>
          <p14:tracePt t="8558" x="3117850" y="1835150"/>
          <p14:tracePt t="8573" x="3108325" y="1835150"/>
          <p14:tracePt t="8590" x="3098800" y="1835150"/>
          <p14:tracePt t="8607" x="3079750" y="1835150"/>
          <p14:tracePt t="8672" x="3086100" y="1835150"/>
          <p14:tracePt t="8679" x="3101975" y="1831975"/>
          <p14:tracePt t="8689" x="3127375" y="1825625"/>
          <p14:tracePt t="8707" x="3279775" y="1816100"/>
          <p14:tracePt t="8723" x="3419475" y="1816100"/>
          <p14:tracePt t="8740" x="3600450" y="1822450"/>
          <p14:tracePt t="8757" x="3841750" y="1831975"/>
          <p14:tracePt t="8773" x="3968750" y="1841500"/>
          <p14:tracePt t="8790" x="4064000" y="1841500"/>
          <p14:tracePt t="8808" x="4143375" y="1841500"/>
          <p14:tracePt t="8823" x="4171950" y="1841500"/>
          <p14:tracePt t="8840" x="4181475" y="1841500"/>
          <p14:tracePt t="8857" x="4184650" y="1838325"/>
          <p14:tracePt t="8873" x="4184650" y="1828800"/>
          <p14:tracePt t="8890" x="4184650" y="1819275"/>
          <p14:tracePt t="8907" x="4178300" y="1800225"/>
          <p14:tracePt t="8923" x="4162425" y="1787525"/>
          <p14:tracePt t="8940" x="4127500" y="1778000"/>
          <p14:tracePt t="8957" x="4051300" y="1739900"/>
          <p14:tracePt t="8973" x="3984625" y="1720850"/>
          <p14:tracePt t="8990" x="3886200" y="1685925"/>
          <p14:tracePt t="9007" x="3762375" y="1647825"/>
          <p14:tracePt t="9023" x="3676650" y="1631950"/>
          <p14:tracePt t="9039" x="3600450" y="1619250"/>
          <p14:tracePt t="9057" x="3479800" y="1597025"/>
          <p14:tracePt t="9073" x="3425825" y="1597025"/>
          <p14:tracePt t="9089" x="3368675" y="1597025"/>
          <p14:tracePt t="9108" x="3311525" y="1597025"/>
          <p14:tracePt t="9123" x="3282950" y="1597025"/>
          <p14:tracePt t="9140" x="3267075" y="1609725"/>
          <p14:tracePt t="9156" x="3257550" y="1616075"/>
          <p14:tracePt t="9173" x="3235325" y="1619250"/>
          <p14:tracePt t="9189" x="3225800" y="1619250"/>
          <p14:tracePt t="9207" x="3213100" y="1619250"/>
          <p14:tracePt t="9223" x="3206750" y="1619250"/>
          <p14:tracePt t="9240" x="3203575" y="1625600"/>
          <p14:tracePt t="9257" x="3190875" y="1635125"/>
          <p14:tracePt t="9273" x="3190875" y="1638300"/>
          <p14:tracePt t="9290" x="3181350" y="1644650"/>
          <p14:tracePt t="9307" x="3178175" y="1654175"/>
          <p14:tracePt t="9323" x="3171825" y="1654175"/>
          <p14:tracePt t="9339" x="3165475" y="1654175"/>
          <p14:tracePt t="9356" x="3162300" y="1654175"/>
          <p14:tracePt t="9373" x="3155950" y="1654175"/>
          <p14:tracePt t="9390" x="3155950" y="1660525"/>
          <p14:tracePt t="10173" x="3152775" y="1663700"/>
          <p14:tracePt t="10179" x="3146425" y="1670050"/>
          <p14:tracePt t="10189" x="3146425" y="1673225"/>
          <p14:tracePt t="10206" x="3146425" y="1682750"/>
          <p14:tracePt t="10223" x="3146425" y="1711325"/>
          <p14:tracePt t="10240" x="3146425" y="1730375"/>
          <p14:tracePt t="10256" x="3146425" y="1746250"/>
          <p14:tracePt t="10289" x="3146425" y="1790700"/>
          <p14:tracePt t="10323" x="3146425" y="1819275"/>
          <p14:tracePt t="10339" x="3146425" y="1828800"/>
          <p14:tracePt t="10358" x="3140075" y="1857375"/>
          <p14:tracePt t="10373" x="3124200" y="1889125"/>
          <p14:tracePt t="10389" x="3111500" y="1911350"/>
          <p14:tracePt t="10406" x="3098800" y="1943100"/>
          <p14:tracePt t="10422" x="3086100" y="1997075"/>
          <p14:tracePt t="10439" x="3086100" y="2041525"/>
          <p14:tracePt t="10456" x="3098800" y="2133600"/>
          <p14:tracePt t="10473" x="3143250" y="2314575"/>
          <p14:tracePt t="10490" x="3203575" y="2438400"/>
          <p14:tracePt t="10508" x="3336925" y="2711450"/>
          <p14:tracePt t="10523" x="3486150" y="2921000"/>
          <p14:tracePt t="10542" x="3683000" y="3187700"/>
          <p14:tracePt t="10557" x="3911600" y="3482975"/>
          <p14:tracePt t="10574" x="4048125" y="3670300"/>
          <p14:tracePt t="10591" x="4114800" y="3756025"/>
          <p14:tracePt t="11030" x="4121150" y="3781425"/>
          <p14:tracePt t="11037" x="4127500" y="3806825"/>
          <p14:tracePt t="11044" x="4143375" y="3857625"/>
          <p14:tracePt t="11056" x="4168775" y="3908425"/>
          <p14:tracePt t="11073" x="4298950" y="4054475"/>
          <p14:tracePt t="11090" x="4451350" y="4187825"/>
          <p14:tracePt t="11123" x="4848225" y="4400550"/>
          <p14:tracePt t="11157" x="5121275" y="4521200"/>
          <p14:tracePt t="11174" x="5187950" y="4549775"/>
          <p14:tracePt t="11190" x="5226050" y="4562475"/>
          <p14:tracePt t="11206" x="5264150" y="4575175"/>
          <p14:tracePt t="11223" x="5311775" y="4581525"/>
          <p14:tracePt t="11240" x="5327650" y="4581525"/>
          <p14:tracePt t="11256" x="5337175" y="4581525"/>
          <p14:tracePt t="11272" x="5353050" y="4581525"/>
          <p14:tracePt t="11306" x="5362575" y="4581525"/>
          <p14:tracePt t="11322" x="5378450" y="4581525"/>
          <p14:tracePt t="11339" x="5407025" y="4581525"/>
          <p14:tracePt t="11357" x="5445125" y="4572000"/>
          <p14:tracePt t="11373" x="5524500" y="4552950"/>
          <p14:tracePt t="11389" x="5588000" y="4537075"/>
          <p14:tracePt t="11406" x="5654675" y="4508500"/>
          <p14:tracePt t="11422" x="5730875" y="4479925"/>
          <p14:tracePt t="11439" x="5762625" y="4467225"/>
          <p14:tracePt t="11456" x="5784850" y="4451350"/>
          <p14:tracePt t="11473" x="5813425" y="4435475"/>
          <p14:tracePt t="11490" x="5822950" y="4422775"/>
          <p14:tracePt t="11507" x="5832475" y="4403725"/>
          <p14:tracePt t="11523" x="5857875" y="4352925"/>
          <p14:tracePt t="11539" x="5880100" y="4289425"/>
          <p14:tracePt t="11556" x="5892800" y="4225925"/>
          <p14:tracePt t="11572" x="5892800" y="4156075"/>
          <p14:tracePt t="11589" x="5892800" y="4117975"/>
          <p14:tracePt t="11607" x="5892800" y="4095750"/>
          <p14:tracePt t="11623" x="5892800" y="4076700"/>
          <p14:tracePt t="11640" x="5892800" y="4067175"/>
          <p14:tracePt t="11656" x="5889625" y="4057650"/>
          <p14:tracePt t="11673" x="5880100" y="4048125"/>
          <p14:tracePt t="11689" x="5864225" y="4029075"/>
          <p14:tracePt t="11706" x="5854700" y="4019550"/>
          <p14:tracePt t="11708" x="5854700" y="4016375"/>
          <p14:tracePt t="11722" x="5851525" y="4003675"/>
          <p14:tracePt t="11739" x="5845175" y="3990975"/>
          <p14:tracePt t="11756" x="5838825" y="3975100"/>
          <p14:tracePt t="11773" x="5829300" y="3952875"/>
          <p14:tracePt t="11790" x="5829300" y="3937000"/>
          <p14:tracePt t="11807" x="5816600" y="3927475"/>
          <p14:tracePt t="11823" x="5816600" y="3914775"/>
          <p14:tracePt t="11839" x="5816600" y="3908425"/>
          <p14:tracePt t="11902" x="5816600" y="3911600"/>
          <p14:tracePt t="11909" x="5816600" y="3914775"/>
          <p14:tracePt t="11923" x="5826125" y="3924300"/>
          <p14:tracePt t="11940" x="5835650" y="3933825"/>
          <p14:tracePt t="11957" x="5838825" y="3933825"/>
          <p14:tracePt t="11972" x="5848350" y="3946525"/>
          <p14:tracePt t="11989" x="5854700" y="3949700"/>
          <p14:tracePt t="12006" x="5864225" y="3959225"/>
          <p14:tracePt t="12022" x="5886450" y="3975100"/>
          <p14:tracePt t="12040" x="5895975" y="3984625"/>
          <p14:tracePt t="12057" x="5911850" y="3994150"/>
          <p14:tracePt t="12073" x="5953125" y="4013200"/>
          <p14:tracePt t="12090" x="5978525" y="4044950"/>
          <p14:tracePt t="12106" x="6010275" y="4070350"/>
          <p14:tracePt t="12122" x="6032500" y="4111625"/>
          <p14:tracePt t="12139" x="6051550" y="4137025"/>
          <p14:tracePt t="12157" x="6076950" y="4181475"/>
          <p14:tracePt t="12173" x="6111875" y="4241800"/>
          <p14:tracePt t="12190" x="6127750" y="4264025"/>
          <p14:tracePt t="12208" x="6140450" y="4295775"/>
          <p14:tracePt t="12210" x="6146800" y="4308475"/>
          <p14:tracePt t="12223" x="6159500" y="4330700"/>
          <p14:tracePt t="12239" x="6169025" y="4340225"/>
          <p14:tracePt t="12256" x="6169025" y="4356100"/>
          <p14:tracePt t="12272" x="6169025" y="4368800"/>
          <p14:tracePt t="12289" x="6169025" y="4384675"/>
          <p14:tracePt t="12306" x="6169025" y="4406900"/>
          <p14:tracePt t="12322" x="6169025" y="4438650"/>
          <p14:tracePt t="12340" x="6169025" y="4470400"/>
          <p14:tracePt t="12357" x="6169025" y="4489450"/>
          <p14:tracePt t="12373" x="6169025" y="4530725"/>
          <p14:tracePt t="12389" x="6169025" y="4552950"/>
          <p14:tracePt t="12406" x="6169025" y="4568825"/>
          <p14:tracePt t="12422" x="6169025" y="4587875"/>
          <p14:tracePt t="12439" x="6169025" y="4603750"/>
          <p14:tracePt t="12457" x="6169025" y="4632325"/>
          <p14:tracePt t="12473" x="6169025" y="4657725"/>
          <p14:tracePt t="12490" x="6169025" y="4679950"/>
          <p14:tracePt t="12507" x="6165850" y="4702175"/>
          <p14:tracePt t="12523" x="6153150" y="4743450"/>
          <p14:tracePt t="12539" x="6146800" y="4768850"/>
          <p14:tracePt t="12556" x="6134100" y="4797425"/>
          <p14:tracePt t="12572" x="6130925" y="4838700"/>
          <p14:tracePt t="12589" x="6130925" y="4867275"/>
          <p14:tracePt t="12606" x="6124575" y="4892675"/>
          <p14:tracePt t="12622" x="6105525" y="4933950"/>
          <p14:tracePt t="12640" x="6099175" y="4956175"/>
          <p14:tracePt t="12657" x="6099175" y="4972050"/>
          <p14:tracePt t="12673" x="6099175" y="4984750"/>
          <p14:tracePt t="12689" x="6099175" y="4991100"/>
          <p14:tracePt t="12706" x="6089650" y="4991100"/>
          <p14:tracePt t="12723" x="6076950" y="4987925"/>
          <p14:tracePt t="12739" x="6064250" y="4972050"/>
          <p14:tracePt t="12756" x="6045200" y="4927600"/>
          <p14:tracePt t="12773" x="6022975" y="4797425"/>
          <p14:tracePt t="12790" x="6013450" y="4711700"/>
          <p14:tracePt t="12807" x="6007100" y="4638675"/>
          <p14:tracePt t="12823" x="5991225" y="4518025"/>
          <p14:tracePt t="12839" x="5991225" y="4457700"/>
          <p14:tracePt t="12856" x="5978525" y="4403725"/>
          <p14:tracePt t="12872" x="5978525" y="4356100"/>
          <p14:tracePt t="12889" x="5972175" y="4333875"/>
          <p14:tracePt t="12908" x="5959475" y="4302125"/>
          <p14:tracePt t="12923" x="5946775" y="4267200"/>
          <p14:tracePt t="12940" x="5934075" y="4222750"/>
          <p14:tracePt t="12956" x="5915025" y="4178300"/>
          <p14:tracePt t="12973" x="5902325" y="4121150"/>
          <p14:tracePt t="12989" x="5889625" y="4098925"/>
          <p14:tracePt t="13006" x="5883275" y="4060825"/>
          <p14:tracePt t="13023" x="5867400" y="4025900"/>
          <p14:tracePt t="13040" x="5848350" y="4006850"/>
          <p14:tracePt t="13056" x="5838825" y="3997325"/>
          <p14:tracePt t="13073" x="5822950" y="3984625"/>
          <p14:tracePt t="13089" x="5819775" y="3971925"/>
          <p14:tracePt t="13152" x="5819775" y="3968750"/>
          <p14:tracePt t="13359" x="5826125" y="3975100"/>
          <p14:tracePt t="13366" x="5848350" y="3997325"/>
          <p14:tracePt t="13374" x="5857875" y="4006850"/>
          <p14:tracePt t="13389" x="5883275" y="4032250"/>
          <p14:tracePt t="13406" x="5915025" y="4064000"/>
          <p14:tracePt t="13422" x="5953125" y="4102100"/>
          <p14:tracePt t="13440" x="5978525" y="4133850"/>
          <p14:tracePt t="13457" x="5988050" y="4149725"/>
          <p14:tracePt t="13473" x="6003925" y="4175125"/>
          <p14:tracePt t="13490" x="6013450" y="4184650"/>
          <p14:tracePt t="13507" x="6022975" y="4194175"/>
          <p14:tracePt t="13523" x="6029325" y="4210050"/>
          <p14:tracePt t="13539" x="6032500" y="4232275"/>
          <p14:tracePt t="13556" x="6042025" y="4241800"/>
          <p14:tracePt t="13572" x="6048375" y="4254500"/>
          <p14:tracePt t="13589" x="6048375" y="4270375"/>
          <p14:tracePt t="13606" x="6048375" y="4279900"/>
          <p14:tracePt t="13623" x="6048375" y="4295775"/>
          <p14:tracePt t="13640" x="6048375" y="4305300"/>
          <p14:tracePt t="13657" x="6048375" y="4321175"/>
          <p14:tracePt t="13673" x="6048375" y="4333875"/>
          <p14:tracePt t="13689" x="6048375" y="4343400"/>
          <p14:tracePt t="13705" x="6048375" y="4352925"/>
          <p14:tracePt t="13722" x="6048375" y="4384675"/>
          <p14:tracePt t="13739" x="6051550" y="4397375"/>
          <p14:tracePt t="13757" x="6057900" y="4406900"/>
          <p14:tracePt t="13773" x="6057900" y="4432300"/>
          <p14:tracePt t="13789" x="6061075" y="4441825"/>
          <p14:tracePt t="13806" x="6073775" y="4464050"/>
          <p14:tracePt t="13823" x="6086475" y="4498975"/>
          <p14:tracePt t="13839" x="6096000" y="4521200"/>
          <p14:tracePt t="13856" x="6108700" y="4552950"/>
          <p14:tracePt t="13872" x="6115050" y="4594225"/>
          <p14:tracePt t="13889" x="6115050" y="4616450"/>
          <p14:tracePt t="13906" x="6115050" y="4632325"/>
          <p14:tracePt t="13922" x="6115050" y="4657725"/>
          <p14:tracePt t="13941" x="6115050" y="4667250"/>
          <p14:tracePt t="13956" x="6115050" y="4676775"/>
          <p14:tracePt t="13973" x="6115050" y="4708525"/>
          <p14:tracePt t="13989" x="6115050" y="4718050"/>
          <p14:tracePt t="14006" x="6115050" y="4727575"/>
          <p14:tracePt t="14023" x="6115050" y="4752975"/>
          <p14:tracePt t="14039" x="6115050" y="4762500"/>
          <p14:tracePt t="14057" x="6115050" y="4772025"/>
          <p14:tracePt t="14072" x="6115050" y="4787900"/>
          <p14:tracePt t="14090" x="6115050" y="4803775"/>
          <p14:tracePt t="14106" x="6115050" y="4813300"/>
          <p14:tracePt t="14122" x="6115050" y="4826000"/>
          <p14:tracePt t="14139" x="6115050" y="4835525"/>
          <p14:tracePt t="14156" x="6115050" y="4851400"/>
          <p14:tracePt t="14172" x="6115050" y="4867275"/>
          <p14:tracePt t="14189" x="6115050" y="4876800"/>
          <p14:tracePt t="14206" x="6115050" y="4879975"/>
          <p14:tracePt t="14281" x="6115050" y="4873625"/>
          <p14:tracePt t="14288" x="6115050" y="4870450"/>
          <p14:tracePt t="14294" x="6115050" y="4864100"/>
          <p14:tracePt t="14306" x="6115050" y="4860925"/>
          <p14:tracePt t="14323" x="6134100" y="4819650"/>
          <p14:tracePt t="14339" x="6140450" y="4775200"/>
          <p14:tracePt t="14356" x="6140450" y="4730750"/>
          <p14:tracePt t="14372" x="6140450" y="4645025"/>
          <p14:tracePt t="14389" x="6140450" y="4610100"/>
          <p14:tracePt t="14406" x="6137275" y="4565650"/>
          <p14:tracePt t="14422" x="6118225" y="4508500"/>
          <p14:tracePt t="14440" x="6105525" y="4476750"/>
          <p14:tracePt t="14457" x="6099175" y="4432300"/>
          <p14:tracePt t="14472" x="6080125" y="4375150"/>
          <p14:tracePt t="14489" x="6080125" y="4333875"/>
          <p14:tracePt t="14506" x="6073775" y="4295775"/>
          <p14:tracePt t="14522" x="6061075" y="4222750"/>
          <p14:tracePt t="14539" x="6054725" y="4184650"/>
          <p14:tracePt t="14555" x="6048375" y="4162425"/>
          <p14:tracePt t="14572" x="6038850" y="4121150"/>
          <p14:tracePt t="14590" x="6032500" y="4105275"/>
          <p14:tracePt t="14606" x="6026150" y="4076700"/>
          <p14:tracePt t="14623" x="6019800" y="4057650"/>
          <p14:tracePt t="14639" x="6019800" y="4035425"/>
          <p14:tracePt t="14656" x="6016625" y="4025900"/>
          <p14:tracePt t="14672" x="6016625" y="4010025"/>
          <p14:tracePt t="14689" x="6016625" y="4000500"/>
          <p14:tracePt t="14759" x="6016625" y="4003675"/>
          <p14:tracePt t="14766" x="6016625" y="4006850"/>
          <p14:tracePt t="14773" x="6016625" y="4013200"/>
          <p14:tracePt t="14788" x="6016625" y="4029075"/>
          <p14:tracePt t="14806" x="6016625" y="4057650"/>
          <p14:tracePt t="14823" x="6016625" y="4089400"/>
          <p14:tracePt t="14840" x="6016625" y="4117975"/>
          <p14:tracePt t="14856" x="6016625" y="4140200"/>
          <p14:tracePt t="14872" x="6016625" y="4162425"/>
          <p14:tracePt t="14890" x="6016625" y="4171950"/>
          <p14:tracePt t="14906" x="6016625" y="4191000"/>
          <p14:tracePt t="14922" x="6016625" y="4232275"/>
          <p14:tracePt t="14939" x="6016625" y="4254500"/>
          <p14:tracePt t="14956" x="6016625" y="4283075"/>
          <p14:tracePt t="14972" x="6016625" y="4298950"/>
          <p14:tracePt t="14989" x="6016625" y="4308475"/>
          <p14:tracePt t="15007" x="6016625" y="4324350"/>
          <p14:tracePt t="15022" x="6016625" y="4337050"/>
          <p14:tracePt t="15039" x="6016625" y="4343400"/>
          <p14:tracePt t="15072" x="6016625" y="4346575"/>
          <p14:tracePt t="15145" x="6003925" y="4352925"/>
          <p14:tracePt t="15152" x="6000750" y="4352925"/>
          <p14:tracePt t="15159" x="5994400" y="4352925"/>
          <p14:tracePt t="15172" x="5984875" y="4352925"/>
          <p14:tracePt t="15188" x="5975350" y="4352925"/>
          <p14:tracePt t="15205" x="5965825" y="4352925"/>
          <p14:tracePt t="15222" x="5946775" y="4352925"/>
          <p14:tracePt t="15239" x="5937250" y="4352925"/>
          <p14:tracePt t="15256" x="5927725" y="4337050"/>
          <p14:tracePt t="15272" x="5905500" y="4264025"/>
          <p14:tracePt t="15289" x="5867400" y="4197350"/>
          <p14:tracePt t="15306" x="5848350" y="4140200"/>
          <p14:tracePt t="15322" x="5822950" y="4083050"/>
          <p14:tracePt t="15338" x="5813425" y="4060825"/>
          <p14:tracePt t="15356" x="5800725" y="4029075"/>
          <p14:tracePt t="15372" x="5784850" y="4016375"/>
          <p14:tracePt t="15389" x="5768975" y="4003675"/>
          <p14:tracePt t="15406" x="5759450" y="4003675"/>
          <p14:tracePt t="15422" x="5746750" y="4003675"/>
          <p14:tracePt t="15439" x="5740400" y="4003675"/>
          <p14:tracePt t="15480" x="5740400" y="4006850"/>
          <p14:tracePt t="15489" x="5740400" y="4013200"/>
          <p14:tracePt t="15506" x="5740400" y="4022725"/>
          <p14:tracePt t="15522" x="5740400" y="4041775"/>
          <p14:tracePt t="15539" x="5740400" y="4051300"/>
          <p14:tracePt t="15556" x="5740400" y="4060825"/>
          <p14:tracePt t="15652" x="5734050" y="4060825"/>
          <p14:tracePt t="15659" x="5730875" y="4067175"/>
          <p14:tracePt t="15672" x="5715000" y="4070350"/>
          <p14:tracePt t="15689" x="5705475" y="4079875"/>
          <p14:tracePt t="15706" x="5695950" y="4095750"/>
          <p14:tracePt t="15722" x="5654675" y="4114800"/>
          <p14:tracePt t="15739" x="5629275" y="4137025"/>
          <p14:tracePt t="15755" x="5597525" y="4178300"/>
          <p14:tracePt t="15772" x="5565775" y="4235450"/>
          <p14:tracePt t="15789" x="5530850" y="4283075"/>
          <p14:tracePt t="15806" x="5505450" y="4327525"/>
          <p14:tracePt t="15822" x="5451475" y="4425950"/>
          <p14:tracePt t="15839" x="5426075" y="4464050"/>
          <p14:tracePt t="15856" x="5394325" y="4495800"/>
          <p14:tracePt t="15872" x="5378450" y="4518025"/>
          <p14:tracePt t="15889" x="5368925" y="4527550"/>
          <p14:tracePt t="15906" x="5359400" y="4537075"/>
          <p14:tracePt t="15923" x="5359400" y="4556125"/>
          <p14:tracePt t="15959" x="5359400" y="4562475"/>
          <p14:tracePt t="16395" x="5429250" y="4575175"/>
          <p14:tracePt t="16402" x="5521325" y="4603750"/>
          <p14:tracePt t="16409" x="5616575" y="4632325"/>
          <p14:tracePt t="16423" x="5965825" y="4752975"/>
          <p14:tracePt t="16444" x="6508750" y="4981575"/>
          <p14:tracePt t="16460" x="6845300" y="5099050"/>
          <p14:tracePt t="16480" x="7191375" y="5207000"/>
          <p14:tracePt t="16507" x="7426325" y="5260975"/>
          <p14:tracePt t="16540" x="7604125" y="5292725"/>
          <p14:tracePt t="16556" x="7648575" y="5292725"/>
          <p14:tracePt t="16572" x="7689850" y="5292725"/>
          <p14:tracePt t="16589" x="7712075" y="5292725"/>
          <p14:tracePt t="16606" x="7740650" y="5292725"/>
          <p14:tracePt t="16622" x="7775575" y="5289550"/>
          <p14:tracePt t="16639" x="7804150" y="5273675"/>
          <p14:tracePt t="16655" x="7829550" y="5260975"/>
          <p14:tracePt t="16672" x="7870825" y="5241925"/>
          <p14:tracePt t="16689" x="7896225" y="5226050"/>
          <p14:tracePt t="16706" x="7947025" y="5165725"/>
          <p14:tracePt t="16722" x="8054975" y="5032375"/>
          <p14:tracePt t="16739" x="8121650" y="4949825"/>
          <p14:tracePt t="16756" x="8194675" y="4876800"/>
          <p14:tracePt t="16772" x="8312150" y="4676775"/>
          <p14:tracePt t="16789" x="8372475" y="4575175"/>
          <p14:tracePt t="16806" x="8429625" y="4492625"/>
          <p14:tracePt t="16822" x="8464550" y="4419600"/>
          <p14:tracePt t="16839" x="8470900" y="4381500"/>
          <p14:tracePt t="16856" x="8467725" y="4365625"/>
          <p14:tracePt t="16872" x="8394700" y="4346575"/>
          <p14:tracePt t="16889" x="8175625" y="4327525"/>
          <p14:tracePt t="16906" x="7912100" y="4327525"/>
          <p14:tracePt t="16923" x="7493000" y="4356100"/>
          <p14:tracePt t="16939" x="7299325" y="4356100"/>
          <p14:tracePt t="16955" x="7115175" y="4356100"/>
          <p14:tracePt t="16972" x="6931025" y="4343400"/>
          <p14:tracePt t="16989" x="6810375" y="4318000"/>
          <p14:tracePt t="17005" x="6692900" y="4298950"/>
          <p14:tracePt t="17022" x="6572250" y="4292600"/>
          <p14:tracePt t="17038" x="6515100" y="4292600"/>
          <p14:tracePt t="17055" x="6477000" y="4295775"/>
          <p14:tracePt t="17072" x="6413500" y="4321175"/>
          <p14:tracePt t="17089" x="6375400" y="4333875"/>
          <p14:tracePt t="17106" x="6350000" y="4346575"/>
          <p14:tracePt t="17122" x="6308725" y="4362450"/>
          <p14:tracePt t="17138" x="6283325" y="4381500"/>
          <p14:tracePt t="17155" x="6254750" y="4394200"/>
          <p14:tracePt t="17173" x="6219825" y="4394200"/>
          <p14:tracePt t="17189" x="6191250" y="4394200"/>
          <p14:tracePt t="17206" x="6169025" y="4394200"/>
          <p14:tracePt t="17223" x="6143625" y="4394200"/>
          <p14:tracePt t="17239" x="6134100" y="4394200"/>
          <p14:tracePt t="17255" x="6118225" y="4394200"/>
          <p14:tracePt t="17272" x="6076950" y="4394200"/>
          <p14:tracePt t="17288" x="6035675" y="4394200"/>
          <p14:tracePt t="17306" x="5997575" y="4400550"/>
          <p14:tracePt t="17322" x="5934075" y="4419600"/>
          <p14:tracePt t="17338" x="5902325" y="4425950"/>
          <p14:tracePt t="17355" x="5880100" y="4441825"/>
          <p14:tracePt t="17372" x="5864225" y="4451350"/>
          <p14:tracePt t="17389" x="5848350" y="4457700"/>
          <p14:tracePt t="17406" x="5838825" y="4457700"/>
          <p14:tracePt t="17422" x="5807075" y="4457700"/>
          <p14:tracePt t="17439" x="5778500" y="4457700"/>
          <p14:tracePt t="17456" x="5756275" y="4457700"/>
          <p14:tracePt t="17472" x="5727700" y="4457700"/>
          <p14:tracePt t="17489" x="5718175" y="4457700"/>
          <p14:tracePt t="17506" x="5708650" y="4457700"/>
          <p14:tracePt t="17522" x="5702300" y="4445000"/>
          <p14:tracePt t="17539" x="5702300" y="4425950"/>
          <p14:tracePt t="17555" x="5702300" y="4403725"/>
          <p14:tracePt t="17572" x="5680075" y="4359275"/>
          <p14:tracePt t="17589" x="5667375" y="4337050"/>
          <p14:tracePt t="17606" x="5667375" y="4298950"/>
          <p14:tracePt t="17623" x="5661025" y="4257675"/>
          <p14:tracePt t="17639" x="5661025" y="4235450"/>
          <p14:tracePt t="17656" x="5654675" y="4219575"/>
          <p14:tracePt t="17672" x="5645150" y="4194175"/>
          <p14:tracePt t="17689" x="5629275" y="4181475"/>
          <p14:tracePt t="17705" x="5619750" y="4171950"/>
          <p14:tracePt t="17722" x="5613400" y="4152900"/>
          <p14:tracePt t="17738" x="5613400" y="4143375"/>
          <p14:tracePt t="17756" x="5613400" y="4133850"/>
          <p14:tracePt t="17759" x="5613400" y="4127500"/>
          <p14:tracePt t="17772" x="5613400" y="4117975"/>
          <p14:tracePt t="17789" x="5613400" y="4105275"/>
          <p14:tracePt t="17896" x="5613400" y="4111625"/>
          <p14:tracePt t="17902" x="5613400" y="4117975"/>
          <p14:tracePt t="17909" x="5613400" y="4121150"/>
          <p14:tracePt t="17923" x="5613400" y="4130675"/>
          <p14:tracePt t="17939" x="5616575" y="4140200"/>
          <p14:tracePt t="17955" x="5616575" y="4162425"/>
          <p14:tracePt t="17973" x="5622925" y="4203700"/>
          <p14:tracePt t="17988" x="5622925" y="4248150"/>
          <p14:tracePt t="18006" x="5622925" y="4298950"/>
          <p14:tracePt t="18023" x="5622925" y="4359275"/>
          <p14:tracePt t="18039" x="5622925" y="4413250"/>
          <p14:tracePt t="18056" x="5622925" y="4448175"/>
          <p14:tracePt t="18073" x="5622925" y="4495800"/>
          <p14:tracePt t="18089" x="5622925" y="4518025"/>
          <p14:tracePt t="18105" x="5622925" y="4540250"/>
          <p14:tracePt t="18122" x="5622925" y="4556125"/>
          <p14:tracePt t="18139" x="5622925" y="4565650"/>
          <p14:tracePt t="18155" x="5622925" y="4575175"/>
          <p14:tracePt t="18173" x="5622925" y="4584700"/>
          <p14:tracePt t="18189" x="5626100" y="4584700"/>
          <p14:tracePt t="18222" x="5645150" y="4546600"/>
          <p14:tracePt t="18239" x="5651500" y="4502150"/>
          <p14:tracePt t="18255" x="5651500" y="4467225"/>
          <p14:tracePt t="18272" x="5657850" y="4403725"/>
          <p14:tracePt t="18289" x="5657850" y="4365625"/>
          <p14:tracePt t="18306" x="5657850" y="4356100"/>
          <p14:tracePt t="18323" x="5657850" y="4346575"/>
          <p14:tracePt t="18356" x="5664200" y="4346575"/>
          <p14:tracePt t="18372" x="5711825" y="4356100"/>
          <p14:tracePt t="18388" x="5765800" y="4378325"/>
          <p14:tracePt t="18405" x="5876925" y="4419600"/>
          <p14:tracePt t="18422" x="6118225" y="4521200"/>
          <p14:tracePt t="18439" x="6305550" y="4597400"/>
          <p14:tracePt t="18456" x="6515100" y="4654550"/>
          <p14:tracePt t="18473" x="6727825" y="4718050"/>
          <p14:tracePt t="18489" x="6858000" y="4733925"/>
          <p14:tracePt t="18505" x="6962775" y="4733925"/>
          <p14:tracePt t="18522" x="7070725" y="4721225"/>
          <p14:tracePt t="18538" x="7118350" y="4695825"/>
          <p14:tracePt t="18555" x="7165975" y="4670425"/>
          <p14:tracePt t="18572" x="7200900" y="4625975"/>
          <p14:tracePt t="18588" x="7232650" y="4600575"/>
          <p14:tracePt t="18606" x="7242175" y="4591050"/>
          <p14:tracePt t="18623" x="7264400" y="4568825"/>
          <p14:tracePt t="18639" x="7280275" y="4559300"/>
          <p14:tracePt t="18655" x="7289800" y="4549775"/>
          <p14:tracePt t="18673" x="7324725" y="4527550"/>
          <p14:tracePt t="18688" x="7346950" y="4508500"/>
          <p14:tracePt t="18706" x="7372350" y="4498975"/>
          <p14:tracePt t="18723" x="7413625" y="4479925"/>
          <p14:tracePt t="18739" x="7442200" y="4479925"/>
          <p14:tracePt t="18756" x="7486650" y="4473575"/>
          <p14:tracePt t="18761" x="7505700" y="4473575"/>
          <p14:tracePt t="18773" x="7566025" y="4467225"/>
          <p14:tracePt t="18789" x="7629525" y="4451350"/>
          <p14:tracePt t="18805" x="7673975" y="4438650"/>
          <p14:tracePt t="18823" x="7737475" y="4419600"/>
          <p14:tracePt t="18838" x="7769225" y="4406900"/>
          <p14:tracePt t="18856" x="7807325" y="4387850"/>
          <p14:tracePt t="18873" x="7858125" y="4371975"/>
          <p14:tracePt t="18889" x="7886700" y="4352925"/>
          <p14:tracePt t="18906" x="7918450" y="4321175"/>
          <p14:tracePt t="18923" x="7956550" y="4283075"/>
          <p14:tracePt t="18939" x="7981950" y="4257675"/>
          <p14:tracePt t="18956" x="7991475" y="4241800"/>
          <p14:tracePt t="18973" x="8007350" y="4229100"/>
          <p14:tracePt t="18988" x="8010525" y="4206875"/>
          <p14:tracePt t="19006" x="8010525" y="4191000"/>
          <p14:tracePt t="19023" x="8010525" y="4152900"/>
          <p14:tracePt t="19039" x="8010525" y="4121150"/>
          <p14:tracePt t="19056" x="8007350" y="4086225"/>
          <p14:tracePt t="19072" x="7994650" y="4022725"/>
          <p14:tracePt t="19088" x="7981950" y="3990975"/>
          <p14:tracePt t="19105" x="7972425" y="3959225"/>
          <p14:tracePt t="19122" x="7947025" y="3911600"/>
          <p14:tracePt t="19139" x="7934325" y="3886200"/>
          <p14:tracePt t="19156" x="7924800" y="3870325"/>
          <p14:tracePt t="19174" x="7908925" y="3844925"/>
          <p14:tracePt t="19189" x="7893050" y="3835400"/>
          <p14:tracePt t="19205" x="7880350" y="3813175"/>
          <p14:tracePt t="19222" x="7867650" y="3790950"/>
          <p14:tracePt t="19238" x="7858125" y="3781425"/>
          <p14:tracePt t="19255" x="7839075" y="3759200"/>
          <p14:tracePt t="19273" x="7826375" y="3743325"/>
          <p14:tracePt t="19289" x="7804150" y="3733800"/>
          <p14:tracePt t="19306" x="7772400" y="3721100"/>
          <p14:tracePt t="19323" x="7727950" y="3695700"/>
          <p14:tracePt t="19339" x="7705725" y="3683000"/>
          <p14:tracePt t="19355" x="7683500" y="3673475"/>
          <p14:tracePt t="19372" x="7632700" y="3660775"/>
          <p14:tracePt t="19388" x="7604125" y="3660775"/>
          <p14:tracePt t="19405" x="7581900" y="3660775"/>
          <p14:tracePt t="19423" x="7543800" y="3660775"/>
          <p14:tracePt t="19439" x="7521575" y="3660775"/>
          <p14:tracePt t="19456" x="7489825" y="3660775"/>
          <p14:tracePt t="19473" x="7435850" y="3670300"/>
          <p14:tracePt t="19489" x="7397750" y="3683000"/>
          <p14:tracePt t="19505" x="7353300" y="3695700"/>
          <p14:tracePt t="19522" x="7292975" y="3740150"/>
          <p14:tracePt t="19538" x="7261225" y="3765550"/>
          <p14:tracePt t="19555" x="7229475" y="3797300"/>
          <p14:tracePt t="19572" x="7191375" y="3835400"/>
          <p14:tracePt t="19588" x="7159625" y="3860800"/>
          <p14:tracePt t="19605" x="7137400" y="3892550"/>
          <p14:tracePt t="19622" x="7099300" y="3933825"/>
          <p14:tracePt t="19639" x="7070725" y="3981450"/>
          <p14:tracePt t="19655" x="7051675" y="4029075"/>
          <p14:tracePt t="19672" x="7032625" y="4083050"/>
          <p14:tracePt t="19689" x="7019925" y="4114800"/>
          <p14:tracePt t="19706" x="7013575" y="4146550"/>
          <p14:tracePt t="19723" x="7010400" y="4178300"/>
          <p14:tracePt t="19739" x="7010400" y="4206875"/>
          <p14:tracePt t="19756" x="7010400" y="4229100"/>
          <p14:tracePt t="19772" x="7000875" y="4286250"/>
          <p14:tracePt t="19788" x="7000875" y="4321175"/>
          <p14:tracePt t="19805" x="7000875" y="4352925"/>
          <p14:tracePt t="19823" x="7000875" y="4397375"/>
          <p14:tracePt t="19839" x="7000875" y="4419600"/>
          <p14:tracePt t="19856" x="7010400" y="4451350"/>
          <p14:tracePt t="19873" x="7016750" y="4486275"/>
          <p14:tracePt t="19889" x="7023100" y="4514850"/>
          <p14:tracePt t="19905" x="7035800" y="4546600"/>
          <p14:tracePt t="19922" x="7061200" y="4603750"/>
          <p14:tracePt t="19938" x="7073900" y="4641850"/>
          <p14:tracePt t="19956" x="7080250" y="4670425"/>
          <p14:tracePt t="19973" x="7089775" y="4718050"/>
          <p14:tracePt t="19989" x="7089775" y="4749800"/>
          <p14:tracePt t="20007" x="7096125" y="4772025"/>
          <p14:tracePt t="20023" x="7108825" y="4813300"/>
          <p14:tracePt t="20039" x="7127875" y="4835525"/>
          <p14:tracePt t="20055" x="7140575" y="4873625"/>
          <p14:tracePt t="20072" x="7159625" y="4930775"/>
          <p14:tracePt t="20088" x="7172325" y="4968875"/>
          <p14:tracePt t="20106" x="7188200" y="5000625"/>
          <p14:tracePt t="20123" x="7219950" y="5048250"/>
          <p14:tracePt t="20139" x="7254875" y="5083175"/>
          <p14:tracePt t="20156" x="7277100" y="5105400"/>
          <p14:tracePt t="20173" x="7331075" y="5165725"/>
          <p14:tracePt t="20188" x="7362825" y="5203825"/>
          <p14:tracePt t="20205" x="7407275" y="5248275"/>
          <p14:tracePt t="20222" x="7461250" y="5308600"/>
          <p14:tracePt t="20238" x="7486650" y="5340350"/>
          <p14:tracePt t="20256" x="7518400" y="5365750"/>
          <p14:tracePt t="20273" x="7556500" y="5410200"/>
          <p14:tracePt t="20289" x="7585075" y="5426075"/>
          <p14:tracePt t="20306" x="7610475" y="5438775"/>
          <p14:tracePt t="20322" x="7667625" y="5464175"/>
          <p14:tracePt t="20338" x="7705725" y="5483225"/>
          <p14:tracePt t="20355" x="7743825" y="5495925"/>
          <p14:tracePt t="20372" x="7800975" y="5521325"/>
          <p14:tracePt t="20388" x="7832725" y="5534025"/>
          <p14:tracePt t="20406" x="7854950" y="5534025"/>
          <p14:tracePt t="20421" x="7896225" y="5534025"/>
          <p14:tracePt t="20438" x="7959725" y="5534025"/>
          <p14:tracePt t="20455" x="7997825" y="5534025"/>
          <p14:tracePt t="20472" x="8058150" y="5534025"/>
          <p14:tracePt t="20488" x="8096250" y="5534025"/>
          <p14:tracePt t="20505" x="8118475" y="5534025"/>
          <p14:tracePt t="20522" x="8159750" y="5530850"/>
          <p14:tracePt t="20538" x="8169275" y="5521325"/>
          <p14:tracePt t="20555" x="8188325" y="5505450"/>
          <p14:tracePt t="20572" x="8226425" y="5461000"/>
          <p14:tracePt t="20588" x="8261350" y="5416550"/>
          <p14:tracePt t="20605" x="8286750" y="5368925"/>
          <p14:tracePt t="20623" x="8324850" y="5311775"/>
          <p14:tracePt t="20638" x="8350250" y="5286375"/>
          <p14:tracePt t="20656" x="8382000" y="5248275"/>
          <p14:tracePt t="20673" x="8420100" y="5181600"/>
          <p14:tracePt t="20689" x="8455025" y="5133975"/>
          <p14:tracePt t="20706" x="8470900" y="5070475"/>
          <p14:tracePt t="20722" x="8489950" y="5006975"/>
          <p14:tracePt t="20738" x="8489950" y="4968875"/>
          <p14:tracePt t="20755" x="8489950" y="4946650"/>
          <p14:tracePt t="20773" x="8493125" y="4905375"/>
          <p14:tracePt t="20789" x="8505825" y="4876800"/>
          <p14:tracePt t="20806" x="8515350" y="4822825"/>
          <p14:tracePt t="20823" x="8528050" y="4727575"/>
          <p14:tracePt t="20839" x="8528050" y="4676775"/>
          <p14:tracePt t="20855" x="8534400" y="4622800"/>
          <p14:tracePt t="20872" x="8540750" y="4559300"/>
          <p14:tracePt t="20888" x="8540750" y="4524375"/>
          <p14:tracePt t="20905" x="8540750" y="4495800"/>
          <p14:tracePt t="20923" x="8540750" y="4448175"/>
          <p14:tracePt t="20939" x="8540750" y="4410075"/>
          <p14:tracePt t="20956" x="8540750" y="4381500"/>
          <p14:tracePt t="20973" x="8540750" y="4333875"/>
          <p14:tracePt t="20989" x="8537575" y="4311650"/>
          <p14:tracePt t="21005" x="8531225" y="4273550"/>
          <p14:tracePt t="21022" x="8524875" y="4225925"/>
          <p14:tracePt t="21038" x="8512175" y="4181475"/>
          <p14:tracePt t="21055" x="8493125" y="4124325"/>
          <p14:tracePt t="21073" x="8474075" y="4041775"/>
          <p14:tracePt t="21089" x="8458200" y="3997325"/>
          <p14:tracePt t="21106" x="8426450" y="3949700"/>
          <p14:tracePt t="21123" x="8385175" y="3876675"/>
          <p14:tracePt t="21139" x="8328025" y="3794125"/>
          <p14:tracePt t="21155" x="8299450" y="3736975"/>
          <p14:tracePt t="21172" x="8242300" y="3657600"/>
          <p14:tracePt t="21188" x="8210550" y="3625850"/>
          <p14:tracePt t="21205" x="8185150" y="3594100"/>
          <p14:tracePt t="21223" x="8118475" y="3549650"/>
          <p14:tracePt t="21239" x="8061325" y="3514725"/>
          <p14:tracePt t="21256" x="8010525" y="3463925"/>
          <p14:tracePt t="21273" x="7943850" y="3422650"/>
          <p14:tracePt t="21288" x="7912100" y="3390900"/>
          <p14:tracePt t="21305" x="7880350" y="3371850"/>
          <p14:tracePt t="21323" x="7851775" y="3349625"/>
          <p14:tracePt t="21338" x="7835900" y="3340100"/>
          <p14:tracePt t="21355" x="7807325" y="3333750"/>
          <p14:tracePt t="21373" x="7766050" y="3333750"/>
          <p14:tracePt t="21389" x="7737475" y="3327400"/>
          <p14:tracePt t="21405" x="7693025" y="3327400"/>
          <p14:tracePt t="21422" x="7661275" y="3327400"/>
          <p14:tracePt t="21438" x="7632700" y="3327400"/>
          <p14:tracePt t="21455" x="7607300" y="3336925"/>
          <p14:tracePt t="21472" x="7585075" y="3346450"/>
          <p14:tracePt t="21489" x="7550150" y="3368675"/>
          <p14:tracePt t="21506" x="7518400" y="3381375"/>
          <p14:tracePt t="21523" x="7483475" y="3400425"/>
          <p14:tracePt t="21539" x="7451725" y="3416300"/>
          <p14:tracePt t="21555" x="7442200" y="3429000"/>
          <p14:tracePt t="21572" x="7426325" y="3444875"/>
          <p14:tracePt t="21588" x="7404100" y="3479800"/>
          <p14:tracePt t="21605" x="7385050" y="3502025"/>
          <p14:tracePt t="21622" x="7346950" y="3546475"/>
          <p14:tracePt t="21638" x="7331075" y="3568700"/>
          <p14:tracePt t="21655" x="7302500" y="3616325"/>
          <p14:tracePt t="21673" x="7270750" y="3667125"/>
          <p14:tracePt t="21689" x="7261225" y="3692525"/>
          <p14:tracePt t="21705" x="7248525" y="3714750"/>
          <p14:tracePt t="21723" x="7223125" y="3749675"/>
          <p14:tracePt t="21738" x="7213600" y="3787775"/>
          <p14:tracePt t="21756" x="7200900" y="3825875"/>
          <p14:tracePt t="21773" x="7178675" y="3914775"/>
          <p14:tracePt t="21788" x="7159625" y="3962400"/>
          <p14:tracePt t="21806" x="7153275" y="4006850"/>
          <p14:tracePt t="21810" x="7153275" y="4025900"/>
          <p14:tracePt t="21822" x="7146925" y="4051300"/>
          <p14:tracePt t="21839" x="7134225" y="4124325"/>
          <p14:tracePt t="21855" x="7127875" y="4184650"/>
          <p14:tracePt t="21871" x="7118350" y="4238625"/>
          <p14:tracePt t="21888" x="7118350" y="4302125"/>
          <p14:tracePt t="21905" x="7118350" y="4337050"/>
          <p14:tracePt t="21922" x="7118350" y="4400550"/>
          <p14:tracePt t="21939" x="7118350" y="4445000"/>
          <p14:tracePt t="21955" x="7118350" y="4489450"/>
          <p14:tracePt t="21973" x="7118350" y="4549775"/>
          <p14:tracePt t="21988" x="7118350" y="4581525"/>
          <p14:tracePt t="22005" x="7118350" y="4610100"/>
          <p14:tracePt t="22022" x="7118350" y="4632325"/>
          <p14:tracePt t="22038" x="7121525" y="4673600"/>
          <p14:tracePt t="22056" x="7121525" y="4695825"/>
          <p14:tracePt t="22073" x="7121525" y="4714875"/>
          <p14:tracePt t="22089" x="7127875" y="4749800"/>
          <p14:tracePt t="22105" x="7131050" y="4759325"/>
          <p14:tracePt t="22123" x="7137400" y="4778375"/>
          <p14:tracePt t="22138" x="7140575" y="4787900"/>
          <p14:tracePt t="22155" x="7140575" y="4800600"/>
          <p14:tracePt t="22173" x="7140575" y="4813300"/>
          <p14:tracePt t="22189" x="7140575" y="4829175"/>
          <p14:tracePt t="22206" x="7140575" y="4832350"/>
          <p14:tracePt t="22524" x="7146925" y="4832350"/>
          <p14:tracePt t="22530" x="7156450" y="4819650"/>
          <p14:tracePt t="22538" x="7175500" y="4816475"/>
          <p14:tracePt t="22555" x="7213600" y="4787900"/>
          <p14:tracePt t="22571" x="7264400" y="4746625"/>
          <p14:tracePt t="22588" x="7340600" y="4654550"/>
          <p14:tracePt t="22605" x="7397750" y="4562475"/>
          <p14:tracePt t="22623" x="7458075" y="4403725"/>
          <p14:tracePt t="22639" x="7502525" y="4260850"/>
          <p14:tracePt t="22655" x="7518400" y="4108450"/>
          <p14:tracePt t="22672" x="7537450" y="3968750"/>
          <p14:tracePt t="22688" x="7572375" y="3724275"/>
          <p14:tracePt t="22705" x="7588250" y="3597275"/>
          <p14:tracePt t="22721" x="7613650" y="3486150"/>
          <p14:tracePt t="22739" x="7670800" y="3349625"/>
          <p14:tracePt t="22756" x="7699375" y="3292475"/>
          <p14:tracePt t="22772" x="7737475" y="3222625"/>
          <p14:tracePt t="22789" x="7756525" y="3181350"/>
          <p14:tracePt t="22805" x="7766050" y="3159125"/>
          <p14:tracePt t="22822" x="7766050" y="3146425"/>
          <p14:tracePt t="22824" x="7766050" y="3143250"/>
          <p14:tracePt t="22838" x="7766050" y="3136900"/>
          <p14:tracePt t="22855" x="7766050" y="3133725"/>
          <p14:tracePt t="22874" x="7772400" y="3133725"/>
          <p14:tracePt t="22903" x="7772400" y="3127375"/>
          <p14:tracePt t="22996" x="7775575" y="3127375"/>
          <p14:tracePt t="23003" x="7788275" y="3127375"/>
          <p14:tracePt t="23009" x="7791450" y="3127375"/>
          <p14:tracePt t="23022" x="7797800" y="3127375"/>
          <p14:tracePt t="23039" x="7810500" y="3127375"/>
          <p14:tracePt t="23055" x="7820025" y="3127375"/>
          <p14:tracePt t="23073" x="7820025" y="3130550"/>
          <p14:tracePt t="23088" x="7820025" y="3140075"/>
          <p14:tracePt t="23105" x="7813675" y="3149600"/>
          <p14:tracePt t="23121" x="7797800" y="3165475"/>
          <p14:tracePt t="23138" x="7740650" y="3213100"/>
          <p14:tracePt t="23155" x="7708900" y="3235325"/>
          <p14:tracePt t="23173" x="7670800" y="3279775"/>
          <p14:tracePt t="23189" x="7658100" y="3305175"/>
          <p14:tracePt t="23206" x="7642225" y="3327400"/>
          <p14:tracePt t="23223" x="7623175" y="3368675"/>
          <p14:tracePt t="23239" x="7610475" y="3394075"/>
          <p14:tracePt t="23255" x="7597775" y="3422650"/>
          <p14:tracePt t="23271" x="7581900" y="3448050"/>
          <p14:tracePt t="23288" x="7566025" y="3463925"/>
          <p14:tracePt t="23305" x="7566025" y="3476625"/>
          <p14:tracePt t="23323" x="7566025" y="3492500"/>
          <p14:tracePt t="23339" x="7566025" y="3502025"/>
          <p14:tracePt t="23387" x="7562850" y="3502025"/>
          <p14:tracePt t="23409" x="7562850" y="3498850"/>
          <p14:tracePt t="23416" x="7562850" y="3495675"/>
          <p14:tracePt t="23423" x="7562850" y="3489325"/>
          <p14:tracePt t="23438" x="7562850" y="3476625"/>
          <p14:tracePt t="23455" x="7562850" y="3444875"/>
          <p14:tracePt t="23471" x="7575550" y="3416300"/>
          <p14:tracePt t="23488" x="7632700" y="3327400"/>
          <p14:tracePt t="23505" x="7686675" y="3276600"/>
          <p14:tracePt t="23521" x="7727950" y="3225800"/>
          <p14:tracePt t="23538" x="7791450" y="3162300"/>
          <p14:tracePt t="23555" x="7823200" y="3136900"/>
          <p14:tracePt t="23572" x="7848600" y="3114675"/>
          <p14:tracePt t="23589" x="7889875" y="3095625"/>
          <p14:tracePt t="23605" x="7918450" y="3082925"/>
          <p14:tracePt t="23623" x="7966075" y="3063875"/>
          <p14:tracePt t="23638" x="8023225" y="3044825"/>
          <p14:tracePt t="23655" x="8039100" y="3041650"/>
          <p14:tracePt t="23671" x="8048625" y="3041650"/>
          <p14:tracePt t="23688" x="8067675" y="3041650"/>
          <p14:tracePt t="23903" x="8083550" y="3028950"/>
          <p14:tracePt t="23910" x="8102600" y="3016250"/>
          <p14:tracePt t="23921" x="8131175" y="2994025"/>
          <p14:tracePt t="23938" x="8210550" y="2933700"/>
          <p14:tracePt t="23955" x="8267700" y="2895600"/>
          <p14:tracePt t="23971" x="8318500" y="2844800"/>
          <p14:tracePt t="23989" x="8385175" y="2806700"/>
          <p14:tracePt t="24006" x="8416925" y="2771775"/>
          <p14:tracePt t="24022" x="8442325" y="2733675"/>
          <p14:tracePt t="24039" x="8489950" y="2667000"/>
          <p14:tracePt t="24055" x="8502650" y="2622550"/>
          <p14:tracePt t="24072" x="8515350" y="2593975"/>
          <p14:tracePt t="24088" x="8537575" y="2562225"/>
          <p14:tracePt t="24105" x="8537575" y="2552700"/>
          <p14:tracePt t="24121" x="8540750" y="2540000"/>
          <p14:tracePt t="24139" x="8540750" y="2524125"/>
          <p14:tracePt t="24155" x="8547100" y="2514600"/>
          <p14:tracePt t="24173" x="8547100" y="2498725"/>
          <p14:tracePt t="25402" x="8547100" y="2501900"/>
          <p14:tracePt t="25409" x="8547100" y="2505075"/>
          <p14:tracePt t="25422" x="8543925" y="2511425"/>
          <p14:tracePt t="25455" x="8521700" y="2536825"/>
          <p14:tracePt t="25488" x="8486775" y="2606675"/>
          <p14:tracePt t="25505" x="8474075" y="2628900"/>
          <p14:tracePt t="25521" x="8448675" y="2654300"/>
          <p14:tracePt t="25538" x="8410575" y="2720975"/>
          <p14:tracePt t="25554" x="8372475" y="2787650"/>
          <p14:tracePt t="25571" x="8324850" y="2854325"/>
          <p14:tracePt t="25589" x="8299450" y="2905125"/>
        </p14:tracePtLst>
      </p14:laserTraceLst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Image 2" descr="http://www.biogeolsvt.info/wrapper/originalphoto/cutceriseleg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" y="0"/>
            <a:ext cx="85645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5495"/>
    </mc:Choice>
    <mc:Fallback>
      <p:transition spd="slow" advTm="354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189" x="8229600" y="2924175"/>
          <p14:tracePt t="4196" x="8147050" y="2943225"/>
          <p14:tracePt t="4203" x="8067675" y="2952750"/>
          <p14:tracePt t="4213" x="7975600" y="2968625"/>
          <p14:tracePt t="4231" x="7629525" y="3006725"/>
          <p14:tracePt t="4246" x="7423150" y="3025775"/>
          <p14:tracePt t="4279" x="7064375" y="3111500"/>
          <p14:tracePt t="4312" x="6861175" y="3238500"/>
          <p14:tracePt t="4331" x="6781800" y="3422650"/>
          <p14:tracePt t="4348" x="6778625" y="3594100"/>
          <p14:tracePt t="4363" x="6826250" y="3790950"/>
          <p14:tracePt t="4381" x="6997700" y="4137025"/>
          <p14:tracePt t="4400" x="7181850" y="4362450"/>
          <p14:tracePt t="4416" x="7400925" y="4616450"/>
          <p14:tracePt t="4430" x="7778750" y="4937125"/>
          <p14:tracePt t="4446" x="7953375" y="5080000"/>
          <p14:tracePt t="4463" x="8102600" y="5210175"/>
          <p14:tracePt t="4480" x="8258175" y="5324475"/>
          <p14:tracePt t="4497" x="8321675" y="5378450"/>
          <p14:tracePt t="4513" x="8350250" y="5403850"/>
          <p14:tracePt t="4531" x="8394700" y="5432425"/>
          <p14:tracePt t="4547" x="8404225" y="5441950"/>
          <p14:tracePt t="4563" x="8410575" y="5448300"/>
          <p14:tracePt t="4596" x="8410575" y="5441950"/>
          <p14:tracePt t="4613" x="8401050" y="5407025"/>
          <p14:tracePt t="4630" x="8388350" y="5378450"/>
          <p14:tracePt t="4845" x="8270875" y="5359400"/>
          <p14:tracePt t="4853" x="8156575" y="5340350"/>
          <p14:tracePt t="4862" x="8013700" y="5330825"/>
          <p14:tracePt t="4881" x="7632700" y="5337175"/>
          <p14:tracePt t="4897" x="7400925" y="5365750"/>
          <p14:tracePt t="4913" x="7181850" y="5413375"/>
          <p14:tracePt t="4931" x="6845300" y="5534025"/>
          <p14:tracePt t="4947" x="6645275" y="5619750"/>
          <p14:tracePt t="4964" x="6432550" y="5705475"/>
          <p14:tracePt t="4980" x="6172200" y="5788025"/>
          <p14:tracePt t="4996" x="6029325" y="5826125"/>
          <p14:tracePt t="5013" x="5908675" y="5867400"/>
          <p14:tracePt t="5031" x="5727700" y="5921375"/>
          <p14:tracePt t="5047" x="5638800" y="5953125"/>
          <p14:tracePt t="5063" x="5562600" y="5975350"/>
          <p14:tracePt t="5081" x="5441950" y="5997575"/>
          <p14:tracePt t="5097" x="5375275" y="6019800"/>
          <p14:tracePt t="5113" x="5324475" y="6032500"/>
          <p14:tracePt t="5129" x="5276850" y="6045200"/>
          <p14:tracePt t="5146" x="5191125" y="6057900"/>
          <p14:tracePt t="5162" x="5108575" y="6057900"/>
          <p14:tracePt t="5181" x="4943475" y="6083300"/>
          <p14:tracePt t="5197" x="4851400" y="6083300"/>
          <p14:tracePt t="5213" x="4768850" y="6083300"/>
          <p14:tracePt t="5231" x="4629150" y="6083300"/>
          <p14:tracePt t="5247" x="4559300" y="6083300"/>
          <p14:tracePt t="5262" x="4505325" y="6083300"/>
          <p14:tracePt t="5280" x="4425950" y="6067425"/>
          <p14:tracePt t="5296" x="4362450" y="6051550"/>
          <p14:tracePt t="5312" x="4276725" y="6045200"/>
          <p14:tracePt t="5331" x="4187825" y="6038850"/>
          <p14:tracePt t="5347" x="4149725" y="6038850"/>
          <p14:tracePt t="5363" x="4127500" y="6038850"/>
          <p14:tracePt t="5381" x="4102100" y="6038850"/>
          <p14:tracePt t="5396" x="4095750" y="6038850"/>
          <p14:tracePt t="5674" x="4051300" y="6032500"/>
          <p14:tracePt t="5681" x="3990975" y="6022975"/>
          <p14:tracePt t="5696" x="3908425" y="6022975"/>
          <p14:tracePt t="5712" x="3825875" y="6026150"/>
          <p14:tracePt t="5731" x="3683000" y="6051550"/>
          <p14:tracePt t="5763" x="3533775" y="6080125"/>
          <p14:tracePt t="5797" x="3463925" y="6086475"/>
          <p14:tracePt t="5813" x="3454400" y="6086475"/>
          <p14:tracePt t="5829" x="3438525" y="6086475"/>
          <p14:tracePt t="5845" x="3422650" y="6086475"/>
          <p14:tracePt t="5862" x="3413125" y="6086475"/>
          <p14:tracePt t="5881" x="3375025" y="6086475"/>
          <p14:tracePt t="5897" x="3352800" y="6086475"/>
          <p14:tracePt t="5913" x="3321050" y="6086475"/>
          <p14:tracePt t="5931" x="3282950" y="6086475"/>
          <p14:tracePt t="5947" x="3254375" y="6086475"/>
          <p14:tracePt t="5963" x="3238500" y="6086475"/>
          <p14:tracePt t="5979" x="3225800" y="6086475"/>
          <p14:tracePt t="5995" x="3206750" y="6086475"/>
          <p14:tracePt t="6012" x="3197225" y="6086475"/>
          <p14:tracePt t="6031" x="3181350" y="6086475"/>
          <p14:tracePt t="6047" x="3178175" y="6086475"/>
          <p14:tracePt t="6081" x="3200400" y="6092825"/>
          <p14:tracePt t="6097" x="3263900" y="6115050"/>
          <p14:tracePt t="6113" x="3317875" y="6134100"/>
          <p14:tracePt t="6130" x="3355975" y="6146800"/>
          <p14:tracePt t="6145" x="3400425" y="6172200"/>
          <p14:tracePt t="6162" x="3416300" y="6181725"/>
          <p14:tracePt t="6179" x="3432175" y="6181725"/>
          <p14:tracePt t="6195" x="3444875" y="6181725"/>
          <p14:tracePt t="6213" x="3454400" y="6181725"/>
          <p14:tracePt t="6259" x="3454400" y="6175375"/>
          <p14:tracePt t="6266" x="3454400" y="6165850"/>
          <p14:tracePt t="6279" x="3448050" y="6159500"/>
          <p14:tracePt t="6295" x="3413125" y="6143625"/>
          <p14:tracePt t="6312" x="3390900" y="6130925"/>
          <p14:tracePt t="6329" x="3365500" y="6121400"/>
          <p14:tracePt t="6346" x="3330575" y="6096000"/>
          <p14:tracePt t="6362" x="3321050" y="6092825"/>
          <p14:tracePt t="6379" x="3311525" y="6092825"/>
          <p14:tracePt t="6395" x="3292475" y="6092825"/>
          <p14:tracePt t="6413" x="3282950" y="6092825"/>
          <p14:tracePt t="6431" x="3267075" y="6092825"/>
          <p14:tracePt t="6446" x="3251200" y="6092825"/>
          <p14:tracePt t="6463" x="3241675" y="6092825"/>
          <p14:tracePt t="6480" x="3238500" y="6092825"/>
          <p14:tracePt t="8147" x="3257550" y="6080125"/>
          <p14:tracePt t="8154" x="3286125" y="6064250"/>
          <p14:tracePt t="8162" x="3327400" y="6042025"/>
          <p14:tracePt t="8179" x="3397250" y="5984875"/>
          <p14:tracePt t="8196" x="3498850" y="5889625"/>
          <p14:tracePt t="8213" x="3584575" y="5807075"/>
          <p14:tracePt t="8229" x="3660775" y="5711825"/>
          <p14:tracePt t="8262" x="3790950" y="5549900"/>
          <p14:tracePt t="8296" x="3863975" y="5429250"/>
          <p14:tracePt t="8312" x="3892550" y="5381625"/>
          <p14:tracePt t="8329" x="3924300" y="5356225"/>
          <p14:tracePt t="8346" x="3959225" y="5318125"/>
          <p14:tracePt t="8362" x="3975100" y="5308600"/>
          <p14:tracePt t="8379" x="3984625" y="5299075"/>
          <p14:tracePt t="8395" x="4000500" y="5280025"/>
          <p14:tracePt t="8412" x="4010025" y="5270500"/>
          <p14:tracePt t="8430" x="4025900" y="5257800"/>
          <p14:tracePt t="8446" x="4064000" y="5222875"/>
          <p14:tracePt t="8462" x="4092575" y="5203825"/>
          <p14:tracePt t="8479" x="4117975" y="5184775"/>
          <p14:tracePt t="8496" x="4156075" y="5140325"/>
          <p14:tracePt t="8512" x="4168775" y="5118100"/>
          <p14:tracePt t="8529" x="4194175" y="5070475"/>
          <p14:tracePt t="8545" x="4219575" y="5006975"/>
          <p14:tracePt t="8562" x="4232275" y="4962525"/>
          <p14:tracePt t="8580" x="4244975" y="4924425"/>
          <p14:tracePt t="8596" x="4283075" y="4810125"/>
          <p14:tracePt t="8613" x="4308475" y="4702175"/>
          <p14:tracePt t="8629" x="4324350" y="4616450"/>
          <p14:tracePt t="8645" x="4343400" y="4527550"/>
          <p14:tracePt t="8662" x="4365625" y="4460875"/>
          <p14:tracePt t="8679" x="4375150" y="4356100"/>
          <p14:tracePt t="8696" x="4375150" y="4225925"/>
          <p14:tracePt t="8712" x="4375150" y="4165600"/>
          <p14:tracePt t="8730" x="4368800" y="4086225"/>
          <p14:tracePt t="8746" x="4340225" y="3952875"/>
          <p14:tracePt t="8762" x="4330700" y="3867150"/>
          <p14:tracePt t="8779" x="4330700" y="3813175"/>
          <p14:tracePt t="8796" x="4330700" y="3759200"/>
          <p14:tracePt t="8812" x="4330700" y="3743325"/>
          <p14:tracePt t="8829" x="4330700" y="3733800"/>
          <p14:tracePt t="8846" x="4330700" y="3714750"/>
          <p14:tracePt t="8862" x="4330700" y="3705225"/>
          <p14:tracePt t="8879" x="4330700" y="3695700"/>
          <p14:tracePt t="8896" x="4330700" y="3679825"/>
          <p14:tracePt t="8912" x="4330700" y="3663950"/>
          <p14:tracePt t="8929" x="4330700" y="3654425"/>
          <p14:tracePt t="8945" x="4330700" y="3648075"/>
          <p14:tracePt t="8962" x="4330700" y="3644900"/>
          <p14:tracePt t="9004" x="4333875" y="3644900"/>
          <p14:tracePt t="9012" x="4337050" y="3644900"/>
          <p14:tracePt t="9029" x="4352925" y="3644900"/>
          <p14:tracePt t="9045" x="4371975" y="3638550"/>
          <p14:tracePt t="9062" x="4381500" y="3638550"/>
          <p14:tracePt t="9079" x="4403725" y="3638550"/>
          <p14:tracePt t="9096" x="4419600" y="3638550"/>
          <p14:tracePt t="9112" x="4429125" y="3638550"/>
          <p14:tracePt t="9147" x="4432300" y="3638550"/>
          <p14:tracePt t="9776" x="4457700" y="3638550"/>
          <p14:tracePt t="9782" x="4483100" y="3638550"/>
          <p14:tracePt t="9796" x="4527550" y="3632200"/>
          <p14:tracePt t="9812" x="4572000" y="3619500"/>
          <p14:tracePt t="9830" x="4610100" y="3606800"/>
          <p14:tracePt t="9846" x="4673600" y="3575050"/>
          <p14:tracePt t="9863" x="4721225" y="3549650"/>
          <p14:tracePt t="9895" x="4806950" y="3511550"/>
          <p14:tracePt t="9929" x="4860925" y="3489325"/>
          <p14:tracePt t="9945" x="4883150" y="3479800"/>
          <p14:tracePt t="9962" x="4892675" y="3473450"/>
          <p14:tracePt t="9979" x="4902200" y="3470275"/>
          <p14:tracePt t="9996" x="4918075" y="3448050"/>
          <p14:tracePt t="10012" x="4933950" y="3438525"/>
          <p14:tracePt t="10028" x="4937125" y="3432175"/>
          <p14:tracePt t="10045" x="4943475" y="3422650"/>
          <p14:tracePt t="10062" x="4943475" y="3419475"/>
          <p14:tracePt t="10079" x="4943475" y="3403600"/>
          <p14:tracePt t="10096" x="4943475" y="3394075"/>
          <p14:tracePt t="10112" x="4943475" y="3384550"/>
          <p14:tracePt t="10129" x="4953000" y="3375025"/>
          <p14:tracePt t="10145" x="4965700" y="3352800"/>
          <p14:tracePt t="10162" x="4994275" y="3343275"/>
          <p14:tracePt t="10178" x="5006975" y="3333750"/>
          <p14:tracePt t="10196" x="5019675" y="3317875"/>
          <p14:tracePt t="10212" x="5029200" y="3317875"/>
          <p14:tracePt t="10282" x="5029200" y="3321050"/>
          <p14:tracePt t="10288" x="5029200" y="3324225"/>
          <p14:tracePt t="10296" x="5022850" y="3330575"/>
          <p14:tracePt t="10312" x="5022850" y="3340100"/>
          <p14:tracePt t="10329" x="5016500" y="3349625"/>
          <p14:tracePt t="10345" x="5003800" y="3368675"/>
          <p14:tracePt t="10362" x="4997450" y="3378200"/>
          <p14:tracePt t="10379" x="4987925" y="3390900"/>
          <p14:tracePt t="10396" x="4972050" y="3403600"/>
          <p14:tracePt t="10412" x="4965700" y="3425825"/>
          <p14:tracePt t="10429" x="4959350" y="3451225"/>
          <p14:tracePt t="10445" x="4959350" y="3489325"/>
          <p14:tracePt t="10462" x="4959350" y="3498850"/>
          <p14:tracePt t="10479" x="4959350" y="3514725"/>
          <p14:tracePt t="10495" x="4959350" y="3533775"/>
          <p14:tracePt t="10512" x="4959350" y="3546475"/>
          <p14:tracePt t="10529" x="4959350" y="3556000"/>
          <p14:tracePt t="10546" x="4956175" y="3575050"/>
          <p14:tracePt t="10562" x="4949825" y="3584575"/>
          <p14:tracePt t="10579" x="4949825" y="3594100"/>
          <p14:tracePt t="10595" x="4949825" y="3613150"/>
          <p14:tracePt t="10612" x="4946650" y="3635375"/>
          <p14:tracePt t="10629" x="4940300" y="3660775"/>
          <p14:tracePt t="10646" x="4927600" y="3702050"/>
          <p14:tracePt t="10662" x="4908550" y="3740150"/>
          <p14:tracePt t="10680" x="4895850" y="3768725"/>
          <p14:tracePt t="10696" x="4879975" y="3819525"/>
          <p14:tracePt t="10712" x="4867275" y="3841750"/>
          <p14:tracePt t="10728" x="4848225" y="3873500"/>
          <p14:tracePt t="10745" x="4829175" y="3914775"/>
          <p14:tracePt t="10762" x="4819650" y="3940175"/>
          <p14:tracePt t="10779" x="4791075" y="3987800"/>
          <p14:tracePt t="10796" x="4765675" y="4029075"/>
          <p14:tracePt t="10812" x="4746625" y="4060825"/>
          <p14:tracePt t="10829" x="4721225" y="4086225"/>
          <p14:tracePt t="10845" x="4705350" y="4127500"/>
          <p14:tracePt t="10862" x="4692650" y="4143375"/>
          <p14:tracePt t="10879" x="4683125" y="4152900"/>
          <p14:tracePt t="10896" x="4664075" y="4181475"/>
          <p14:tracePt t="10912" x="4654550" y="4191000"/>
          <p14:tracePt t="10929" x="4645025" y="4200525"/>
          <p14:tracePt t="10946" x="4638675" y="4219575"/>
          <p14:tracePt t="10962" x="4638675" y="4229100"/>
          <p14:tracePt t="10979" x="4638675" y="4235450"/>
          <p14:tracePt t="11047" x="4638675" y="4232275"/>
          <p14:tracePt t="11054" x="4638675" y="4229100"/>
          <p14:tracePt t="11062" x="4638675" y="4216400"/>
          <p14:tracePt t="11079" x="4638675" y="4175125"/>
          <p14:tracePt t="11096" x="4638675" y="4102100"/>
          <p14:tracePt t="11112" x="4638675" y="4057650"/>
          <p14:tracePt t="11129" x="4638675" y="4022725"/>
          <p14:tracePt t="11145" x="4638675" y="3975100"/>
          <p14:tracePt t="11162" x="4638675" y="3946525"/>
          <p14:tracePt t="11180" x="4638675" y="3924300"/>
          <p14:tracePt t="11196" x="4648200" y="3895725"/>
          <p14:tracePt t="11212" x="4651375" y="3879850"/>
          <p14:tracePt t="11229" x="4664075" y="3870325"/>
          <p14:tracePt t="11246" x="4683125" y="3854450"/>
          <p14:tracePt t="11262" x="4692650" y="3832225"/>
          <p14:tracePt t="11278" x="4705350" y="3822700"/>
          <p14:tracePt t="11295" x="4740275" y="3784600"/>
          <p14:tracePt t="11312" x="4762500" y="3775075"/>
          <p14:tracePt t="11328" x="4772025" y="3765550"/>
          <p14:tracePt t="11346" x="4794250" y="3749675"/>
          <p14:tracePt t="11362" x="4803775" y="3733800"/>
          <p14:tracePt t="11379" x="4806950" y="3724275"/>
          <p14:tracePt t="11411" x="4813300" y="3724275"/>
          <p14:tracePt t="11454" x="4813300" y="3717925"/>
          <p14:tracePt t="11740" x="4813300" y="3714750"/>
          <p14:tracePt t="13346" x="4800600" y="3714750"/>
          <p14:tracePt t="13353" x="4787900" y="3714750"/>
          <p14:tracePt t="13361" x="4778375" y="3714750"/>
          <p14:tracePt t="13378" x="4749800" y="3714750"/>
          <p14:tracePt t="13396" x="4714875" y="3714750"/>
          <p14:tracePt t="13413" x="4689475" y="3702050"/>
          <p14:tracePt t="13446" x="4641850" y="3606800"/>
          <p14:tracePt t="13478" x="4613275" y="3505200"/>
          <p14:tracePt t="13495" x="4606925" y="3451225"/>
          <p14:tracePt t="13512" x="4606925" y="3429000"/>
          <p14:tracePt t="13529" x="4606925" y="3413125"/>
          <p14:tracePt t="13546" x="4606925" y="3387725"/>
          <p14:tracePt t="13563" x="4606925" y="3371850"/>
          <p14:tracePt t="13579" x="4606925" y="3349625"/>
          <p14:tracePt t="13596" x="4603750" y="3336925"/>
          <p14:tracePt t="13612" x="4591050" y="3314700"/>
          <p14:tracePt t="13628" x="4575175" y="3282950"/>
          <p14:tracePt t="13646" x="4546600" y="3225800"/>
          <p14:tracePt t="13663" x="4514850" y="3184525"/>
          <p14:tracePt t="13679" x="4489450" y="3146425"/>
          <p14:tracePt t="13696" x="4438650" y="3114675"/>
          <p14:tracePt t="13712" x="4400550" y="3095625"/>
          <p14:tracePt t="13729" x="4371975" y="3082925"/>
          <p14:tracePt t="13745" x="4340225" y="3070225"/>
          <p14:tracePt t="13761" x="4298950" y="3057525"/>
          <p14:tracePt t="13778" x="4276725" y="3057525"/>
          <p14:tracePt t="13796" x="4235450" y="3057525"/>
          <p14:tracePt t="13813" x="4206875" y="3067050"/>
          <p14:tracePt t="13829" x="4181475" y="3079750"/>
          <p14:tracePt t="13846" x="4159250" y="3114675"/>
          <p14:tracePt t="13862" x="4127500" y="3146425"/>
          <p14:tracePt t="13878" x="4108450" y="3175000"/>
          <p14:tracePt t="13895" x="4083050" y="3200400"/>
          <p14:tracePt t="13912" x="4060825" y="3251200"/>
          <p14:tracePt t="13928" x="4048125" y="3273425"/>
          <p14:tracePt t="13946" x="4022725" y="3317875"/>
          <p14:tracePt t="13962" x="4019550" y="3327400"/>
          <p14:tracePt t="13979" x="4019550" y="3336925"/>
          <p14:tracePt t="13995" x="4019550" y="3355975"/>
          <p14:tracePt t="14012" x="4019550" y="3365500"/>
          <p14:tracePt t="14028" x="4019550" y="3375025"/>
          <p14:tracePt t="14045" x="4019550" y="3384550"/>
          <p14:tracePt t="14078" x="4013200" y="3384550"/>
          <p14:tracePt t="14096" x="4000500" y="3384550"/>
          <p14:tracePt t="14112" x="3987800" y="3378200"/>
          <p14:tracePt t="14128" x="3978275" y="3368675"/>
          <p14:tracePt t="14146" x="3949700" y="3308350"/>
          <p14:tracePt t="14161" x="3933825" y="3244850"/>
          <p14:tracePt t="14178" x="3914775" y="3178175"/>
          <p14:tracePt t="14195" x="3886200" y="3105150"/>
          <p14:tracePt t="14212" x="3873500" y="3067050"/>
          <p14:tracePt t="14229" x="3867150" y="3028950"/>
          <p14:tracePt t="14246" x="3860800" y="2987675"/>
          <p14:tracePt t="14263" x="3854450" y="2971800"/>
          <p14:tracePt t="14279" x="3851275" y="2949575"/>
          <p14:tracePt t="14296" x="3825875" y="2908300"/>
          <p14:tracePt t="14312" x="3813175" y="2876550"/>
          <p14:tracePt t="14328" x="3806825" y="2847975"/>
          <p14:tracePt t="14345" x="3800475" y="2825750"/>
          <p14:tracePt t="14361" x="3790950" y="2784475"/>
          <p14:tracePt t="14378" x="3778250" y="2771775"/>
          <p14:tracePt t="14395" x="3778250" y="2749550"/>
          <p14:tracePt t="14411" x="3778250" y="2730500"/>
          <p14:tracePt t="14428" x="3778250" y="2701925"/>
          <p14:tracePt t="14446" x="3778250" y="2660650"/>
          <p14:tracePt t="14462" x="3778250" y="2622550"/>
          <p14:tracePt t="14478" x="3778250" y="2600325"/>
          <p14:tracePt t="14495" x="3778250" y="2587625"/>
          <p14:tracePt t="14512" x="3778250" y="2581275"/>
          <p14:tracePt t="14740" x="3778250" y="2587625"/>
          <p14:tracePt t="14746" x="3778250" y="2593975"/>
          <p14:tracePt t="14761" x="3778250" y="2603500"/>
          <p14:tracePt t="14779" x="3778250" y="2613025"/>
          <p14:tracePt t="14796" x="3787775" y="2647950"/>
          <p14:tracePt t="14812" x="3787775" y="2670175"/>
          <p14:tracePt t="14829" x="3794125" y="2698750"/>
          <p14:tracePt t="14846" x="3806825" y="2749550"/>
          <p14:tracePt t="14862" x="3806825" y="2784475"/>
          <p14:tracePt t="14878" x="3806825" y="2806700"/>
          <p14:tracePt t="14895" x="3806825" y="2835275"/>
          <p14:tracePt t="14912" x="3806825" y="2870200"/>
          <p14:tracePt t="14928" x="3806825" y="2898775"/>
          <p14:tracePt t="14945" x="3806825" y="2921000"/>
          <p14:tracePt t="14962" x="3806825" y="2981325"/>
          <p14:tracePt t="14978" x="3806825" y="3019425"/>
          <p14:tracePt t="14995" x="3819525" y="3076575"/>
          <p14:tracePt t="15012" x="3825875" y="3098800"/>
          <p14:tracePt t="15028" x="3829050" y="3127375"/>
          <p14:tracePt t="15046" x="3835400" y="3162300"/>
          <p14:tracePt t="15062" x="3835400" y="3171825"/>
          <p14:tracePt t="15079" x="3835400" y="3187700"/>
          <p14:tracePt t="15096" x="3835400" y="3200400"/>
          <p14:tracePt t="15112" x="3835400" y="3209925"/>
          <p14:tracePt t="15129" x="3835400" y="3216275"/>
          <p14:tracePt t="15175" x="3835400" y="3213100"/>
          <p14:tracePt t="15182" x="3835400" y="3209925"/>
          <p14:tracePt t="15195" x="3848100" y="3203575"/>
          <p14:tracePt t="15212" x="3860800" y="3184525"/>
          <p14:tracePt t="15228" x="3867150" y="3155950"/>
          <p14:tracePt t="15245" x="3873500" y="3114675"/>
          <p14:tracePt t="15262" x="3886200" y="3092450"/>
          <p14:tracePt t="15279" x="3892550" y="3070225"/>
          <p14:tracePt t="15296" x="3908425" y="3025775"/>
          <p14:tracePt t="15311" x="3914775" y="3016250"/>
          <p14:tracePt t="15328" x="3921125" y="3006725"/>
          <p14:tracePt t="15346" x="3930650" y="2981325"/>
          <p14:tracePt t="15362" x="3933825" y="2965450"/>
          <p14:tracePt t="15378" x="3940175" y="2943225"/>
          <p14:tracePt t="15395" x="3946525" y="2911475"/>
          <p14:tracePt t="15412" x="3959225" y="2863850"/>
          <p14:tracePt t="15428" x="3959225" y="2819400"/>
          <p14:tracePt t="15446" x="3959225" y="2781300"/>
          <p14:tracePt t="15462" x="3959225" y="2752725"/>
          <p14:tracePt t="15479" x="3959225" y="2740025"/>
          <p14:tracePt t="15496" x="3959225" y="2727325"/>
          <p14:tracePt t="15512" x="3959225" y="2720975"/>
          <p14:tracePt t="15529" x="3959225" y="2717800"/>
          <p14:tracePt t="15597" x="3959225" y="2708275"/>
          <p14:tracePt t="16404" x="3917950" y="2717800"/>
          <p14:tracePt t="16410" x="3879850" y="2733675"/>
          <p14:tracePt t="16418" x="3832225" y="2743200"/>
          <p14:tracePt t="16428" x="3803650" y="2749550"/>
          <p14:tracePt t="16445" x="3740150" y="2771775"/>
          <p14:tracePt t="16462" x="3609975" y="2771775"/>
          <p14:tracePt t="16496" x="3416300" y="2752725"/>
          <p14:tracePt t="16528" x="3314700" y="2724150"/>
          <p14:tracePt t="16545" x="3292475" y="2714625"/>
          <p14:tracePt t="16562" x="3251200" y="2695575"/>
          <p14:tracePt t="16578" x="3225800" y="2676525"/>
          <p14:tracePt t="16596" x="3184525" y="2660650"/>
          <p14:tracePt t="16612" x="3152775" y="2647950"/>
          <p14:tracePt t="16629" x="3136900" y="2635250"/>
          <p14:tracePt t="16645" x="3127375" y="2613025"/>
          <p14:tracePt t="16661" x="3111500" y="2593975"/>
          <p14:tracePt t="16678" x="3092450" y="2568575"/>
          <p14:tracePt t="16695" x="3082925" y="2559050"/>
          <p14:tracePt t="16712" x="3070225" y="2546350"/>
          <p14:tracePt t="16728" x="3063875" y="2540000"/>
          <p14:tracePt t="16818" x="3060700" y="2540000"/>
          <p14:tracePt t="16855" x="3048000" y="2540000"/>
          <p14:tracePt t="16869" x="3044825" y="2540000"/>
          <p14:tracePt t="16883" x="3038475" y="2540000"/>
          <p14:tracePt t="20577" x="3028950" y="2562225"/>
          <p14:tracePt t="20583" x="3013075" y="2590800"/>
          <p14:tracePt t="20595" x="2997200" y="2628900"/>
          <p14:tracePt t="20612" x="2971800" y="2692400"/>
          <p14:tracePt t="20628" x="2962275" y="2717800"/>
          <p14:tracePt t="20645" x="2955925" y="2740025"/>
          <p14:tracePt t="20677" x="2955925" y="2765425"/>
          <p14:tracePt t="20712" x="2955925" y="2784475"/>
          <p14:tracePt t="20744" x="2949575" y="2784475"/>
          <p14:tracePt t="20783" x="2946400" y="2784475"/>
          <p14:tracePt t="20797" x="2940050" y="2784475"/>
          <p14:tracePt t="20804" x="2933700" y="2778125"/>
          <p14:tracePt t="20811" x="2933700" y="2771775"/>
          <p14:tracePt t="20828" x="2917825" y="2743200"/>
          <p14:tracePt t="20845" x="2908300" y="2682875"/>
          <p14:tracePt t="20862" x="2898775" y="2609850"/>
          <p14:tracePt t="20878" x="2892425" y="2571750"/>
          <p14:tracePt t="20895" x="2886075" y="2549525"/>
          <p14:tracePt t="20911" x="2873375" y="2514600"/>
          <p14:tracePt t="20927" x="2857500" y="2505075"/>
          <p14:tracePt t="20944" x="2854325" y="2495550"/>
          <p14:tracePt t="20962" x="2841625" y="2473325"/>
          <p14:tracePt t="20978" x="2838450" y="2463800"/>
          <p14:tracePt t="21012" x="2838450" y="2460625"/>
          <p14:tracePt t="21313" x="2838450" y="2466975"/>
          <p14:tracePt t="21326" x="2844800" y="2470150"/>
          <p14:tracePt t="21341" x="2851150" y="2476500"/>
          <p14:tracePt t="21347" x="2851150" y="2479675"/>
          <p14:tracePt t="21361" x="2860675" y="2492375"/>
          <p14:tracePt t="21377" x="2860675" y="2501900"/>
          <p14:tracePt t="21394" x="2860675" y="2511425"/>
          <p14:tracePt t="21410" x="2870200" y="2530475"/>
          <p14:tracePt t="21427" x="2876550" y="2562225"/>
          <p14:tracePt t="21444" x="2889250" y="2584450"/>
          <p14:tracePt t="21461" x="2895600" y="2625725"/>
          <p14:tracePt t="21478" x="2901950" y="2654300"/>
          <p14:tracePt t="21494" x="2901950" y="2686050"/>
          <p14:tracePt t="21511" x="2901950" y="2705100"/>
          <p14:tracePt t="21527" x="2905125" y="2714625"/>
          <p14:tracePt t="21544" x="2917825" y="2730500"/>
          <p14:tracePt t="21561" x="2921000" y="2746375"/>
          <p14:tracePt t="21578" x="2927350" y="2755900"/>
          <p14:tracePt t="21595" x="2927350" y="2765425"/>
          <p14:tracePt t="21628" x="2927350" y="2771775"/>
          <p14:tracePt t="22598" x="2927350" y="2736850"/>
          <p14:tracePt t="22604" x="2921000" y="2654300"/>
          <p14:tracePt t="22611" x="2911475" y="2552700"/>
          <p14:tracePt t="22644" x="2828925" y="2190750"/>
          <p14:tracePt t="22679" x="2730500" y="1809750"/>
          <p14:tracePt t="22697" x="2676525" y="1704975"/>
          <p14:tracePt t="22712" x="2647950" y="1657350"/>
          <p14:tracePt t="22728" x="2616200" y="1609725"/>
          <p14:tracePt t="22744" x="2587625" y="1562100"/>
          <p14:tracePt t="22761" x="2568575" y="1498600"/>
          <p14:tracePt t="22778" x="2552700" y="1476375"/>
          <p14:tracePt t="22794" x="2540000" y="1444625"/>
          <p14:tracePt t="22812" x="2520950" y="1409700"/>
          <p14:tracePt t="22828" x="2511425" y="1393825"/>
          <p14:tracePt t="22845" x="2511425" y="1384300"/>
          <p14:tracePt t="22862" x="2511425" y="1374775"/>
          <p14:tracePt t="22894" x="2508250" y="1374775"/>
          <p14:tracePt t="22941" x="2495550" y="1374775"/>
          <p14:tracePt t="22977" x="2492375" y="1374775"/>
          <p14:tracePt t="22983" x="2486025" y="1374775"/>
          <p14:tracePt t="22995" x="2482850" y="1374775"/>
          <p14:tracePt t="23011" x="2466975" y="1374775"/>
          <p14:tracePt t="23027" x="2463800" y="1374775"/>
          <p14:tracePt t="23363" x="2476500" y="1368425"/>
          <p14:tracePt t="23369" x="2495550" y="1355725"/>
          <p14:tracePt t="23378" x="2514600" y="1343025"/>
          <p14:tracePt t="23395" x="2565400" y="1298575"/>
          <p14:tracePt t="23412" x="2632075" y="1200150"/>
          <p14:tracePt t="23428" x="2663825" y="1133475"/>
          <p14:tracePt t="23444" x="2698750" y="1085850"/>
          <p14:tracePt t="23477" x="2724150" y="1047750"/>
          <p14:tracePt t="23512" x="2740025" y="1016000"/>
          <p14:tracePt t="23528" x="2746375" y="1009650"/>
          <p14:tracePt t="23545" x="2749550" y="1009650"/>
          <p14:tracePt t="23561" x="2755900" y="1006475"/>
          <p14:tracePt t="23670" x="2755900" y="1000125"/>
          <p14:tracePt t="23691" x="2752725" y="1000125"/>
          <p14:tracePt t="23698" x="2749550" y="1000125"/>
          <p14:tracePt t="23713" x="2743200" y="1000125"/>
          <p14:tracePt t="23728" x="2727325" y="1000125"/>
          <p14:tracePt t="23744" x="2717800" y="1000125"/>
          <p14:tracePt t="23761" x="2705100" y="1000125"/>
          <p14:tracePt t="23777" x="2692400" y="1000125"/>
          <p14:tracePt t="23794" x="2673350" y="1000125"/>
          <p14:tracePt t="23811" x="2638425" y="1003300"/>
          <p14:tracePt t="23828" x="2609850" y="1016000"/>
          <p14:tracePt t="23845" x="2584450" y="1028700"/>
          <p14:tracePt t="23861" x="2559050" y="1028700"/>
          <p14:tracePt t="23877" x="2549525" y="1028700"/>
          <p14:tracePt t="23894" x="2540000" y="1028700"/>
          <p14:tracePt t="23911" x="2527300" y="1031875"/>
          <p14:tracePt t="23927" x="2527300" y="1047750"/>
          <p14:tracePt t="23944" x="2527300" y="1057275"/>
          <p14:tracePt t="23962" x="2546350" y="1073150"/>
          <p14:tracePt t="23978" x="2593975" y="1098550"/>
          <p14:tracePt t="23995" x="2632075" y="1111250"/>
          <p14:tracePt t="24011" x="2689225" y="1149350"/>
          <p14:tracePt t="24027" x="2736850" y="1177925"/>
          <p14:tracePt t="24044" x="2790825" y="1190625"/>
          <p14:tracePt t="24062" x="2879725" y="1212850"/>
          <p14:tracePt t="24078" x="2933700" y="1212850"/>
          <p14:tracePt t="24095" x="2962275" y="1212850"/>
          <p14:tracePt t="24112" x="2997200" y="1212850"/>
          <p14:tracePt t="24128" x="3006725" y="1212850"/>
          <p14:tracePt t="24144" x="3016250" y="1212850"/>
          <p14:tracePt t="24161" x="3016250" y="1203325"/>
          <p14:tracePt t="24177" x="3016250" y="1193800"/>
          <p14:tracePt t="24194" x="3016250" y="1184275"/>
          <p14:tracePt t="24211" x="3003550" y="1146175"/>
          <p14:tracePt t="24228" x="2990850" y="1127125"/>
          <p14:tracePt t="24245" x="2962275" y="1098550"/>
          <p14:tracePt t="24262" x="2933700" y="1082675"/>
          <p14:tracePt t="24278" x="2905125" y="1069975"/>
          <p14:tracePt t="24294" x="2886075" y="1054100"/>
          <p14:tracePt t="24311" x="2870200" y="1044575"/>
          <p14:tracePt t="24327" x="2860675" y="1044575"/>
          <p14:tracePt t="24344" x="2847975" y="1044575"/>
          <p14:tracePt t="24361" x="2832100" y="1044575"/>
          <p14:tracePt t="24377" x="2822575" y="1044575"/>
          <p14:tracePt t="24394" x="2813050" y="1044575"/>
          <p14:tracePt t="24412" x="2781300" y="1044575"/>
          <p14:tracePt t="24428" x="2765425" y="1044575"/>
          <p14:tracePt t="24443" x="2749550" y="1044575"/>
          <p14:tracePt t="24461" x="2733675" y="1044575"/>
          <p14:tracePt t="24477" x="2724150" y="1044575"/>
          <p14:tracePt t="24970" x="2809875" y="1104900"/>
          <p14:tracePt t="24977" x="3019425" y="1244600"/>
          <p14:tracePt t="24983" x="3232150" y="1400175"/>
          <p14:tracePt t="24999" x="3717925" y="1708150"/>
          <p14:tracePt t="25016" x="4229100" y="2054225"/>
          <p14:tracePt t="25032" x="4972050" y="2546350"/>
          <p14:tracePt t="25052" x="5416550" y="2847975"/>
          <p14:tracePt t="25079" x="6111875" y="3368675"/>
          <p14:tracePt t="25113" x="6810375" y="4013200"/>
          <p14:tracePt t="25129" x="7058025" y="4273550"/>
          <p14:tracePt t="25133" x="7165975" y="4368800"/>
          <p14:tracePt t="25147" x="7375525" y="4559300"/>
          <p14:tracePt t="25166" x="7546975" y="4740275"/>
          <p14:tracePt t="25178" x="7673975" y="4870450"/>
          <p14:tracePt t="25194" x="7762875" y="4965700"/>
          <p14:tracePt t="25212" x="7858125" y="5067300"/>
          <p14:tracePt t="25228" x="7899400" y="5108575"/>
          <p14:tracePt t="25245" x="7918450" y="5140325"/>
          <p14:tracePt t="25262" x="7940675" y="5162550"/>
          <p14:tracePt t="25278" x="7943850" y="5172075"/>
          <p14:tracePt t="25294" x="7943850" y="5187950"/>
          <p14:tracePt t="25311" x="7943850" y="5200650"/>
          <p14:tracePt t="25348" x="7943850" y="5207000"/>
          <p14:tracePt t="28177" x="7937500" y="5203825"/>
          <p14:tracePt t="28184" x="7924800" y="5191125"/>
          <p14:tracePt t="28194" x="7915275" y="5187950"/>
          <p14:tracePt t="28212" x="7788275" y="5121275"/>
          <p14:tracePt t="28228" x="7642225" y="5067300"/>
          <p14:tracePt t="28244" x="7499350" y="5022850"/>
          <p14:tracePt t="28260" x="7356475" y="4987925"/>
          <p14:tracePt t="28293" x="7061200" y="4918075"/>
          <p14:tracePt t="28327" x="6892925" y="4883150"/>
          <p14:tracePt t="28345" x="6838950" y="4876800"/>
          <p14:tracePt t="28362" x="6778625" y="4876800"/>
          <p14:tracePt t="28378" x="6750050" y="4876800"/>
          <p14:tracePt t="28394" x="6727825" y="4876800"/>
          <p14:tracePt t="28411" x="6692900" y="4876800"/>
          <p14:tracePt t="28427" x="6683375" y="4876800"/>
          <p14:tracePt t="28443" x="6673850" y="4870450"/>
          <p14:tracePt t="28460" x="6664325" y="4867275"/>
          <p14:tracePt t="28477" x="6642100" y="4845050"/>
          <p14:tracePt t="28493" x="6642100" y="4813300"/>
          <p14:tracePt t="28511" x="6642100" y="4759325"/>
          <p14:tracePt t="28527" x="6635750" y="4721225"/>
          <p14:tracePt t="28543" x="6623050" y="4676775"/>
          <p14:tracePt t="28559" x="6610350" y="4613275"/>
          <p14:tracePt t="28576" x="6594475" y="4470400"/>
          <p14:tracePt t="28593" x="6594475" y="4378325"/>
          <p14:tracePt t="28609" x="6604000" y="4302125"/>
          <p14:tracePt t="28626" x="6689725" y="4149725"/>
          <p14:tracePt t="28643" x="6810375" y="4032250"/>
          <p14:tracePt t="28659" x="6969125" y="3911600"/>
          <p14:tracePt t="28676" x="7280275" y="3736975"/>
          <p14:tracePt t="28694" x="7461250" y="3651250"/>
          <p14:tracePt t="28711" x="7753350" y="3546475"/>
          <p14:tracePt t="28731" x="7927975" y="3517900"/>
          <p14:tracePt t="28743" x="8112125" y="3502025"/>
          <p14:tracePt t="28760" x="8261350" y="3502025"/>
          <p14:tracePt t="28777" x="8423275" y="3502025"/>
          <p14:tracePt t="28793" x="8493125" y="3502025"/>
          <p14:tracePt t="28810" x="8531225" y="3489325"/>
          <p14:tracePt t="28826" x="8559800" y="3482975"/>
          <p14:tracePt t="28843" x="8569325" y="3482975"/>
          <p14:tracePt t="28859" x="8578850" y="3482975"/>
          <p14:tracePt t="28876" x="8578850" y="3479800"/>
          <p14:tracePt t="28909" x="8578850" y="3473450"/>
          <p14:tracePt t="28926" x="8578850" y="3463925"/>
          <p14:tracePt t="28943" x="8578850" y="3457575"/>
          <p14:tracePt t="28962" x="8578850" y="3448050"/>
          <p14:tracePt t="28978" x="8569325" y="3432175"/>
          <p14:tracePt t="28994" x="8569325" y="3422650"/>
          <p14:tracePt t="29012" x="8569325" y="3384550"/>
          <p14:tracePt t="29027" x="8569325" y="3362325"/>
          <p14:tracePt t="29044" x="8575675" y="3308350"/>
          <p14:tracePt t="29060" x="8588375" y="3244850"/>
          <p14:tracePt t="29077" x="8610600" y="3133725"/>
          <p14:tracePt t="29093" x="8616950" y="3070225"/>
          <p14:tracePt t="29112" x="8623300" y="3000375"/>
          <p14:tracePt t="29128" x="8632825" y="2940050"/>
          <p14:tracePt t="29144" x="8632825" y="2847975"/>
          <p14:tracePt t="29162" x="8620125" y="2724150"/>
          <p14:tracePt t="29178" x="8582025" y="2657475"/>
          <p14:tracePt t="29194" x="8553450" y="2590800"/>
          <p14:tracePt t="29211" x="8512175" y="2520950"/>
          <p14:tracePt t="29227" x="8470900" y="2438400"/>
          <p14:tracePt t="29243" x="8439150" y="2397125"/>
          <p14:tracePt t="29262" x="8378825" y="2336800"/>
          <p14:tracePt t="29278" x="8337550" y="2295525"/>
          <p14:tracePt t="29295" x="8289925" y="2260600"/>
          <p14:tracePt t="29312" x="8229600" y="2206625"/>
          <p14:tracePt t="29328" x="8181975" y="2165350"/>
          <p14:tracePt t="29344" x="8156575" y="2143125"/>
          <p14:tracePt t="29360" x="8124825" y="2111375"/>
          <p14:tracePt t="29378" x="8083550" y="2085975"/>
          <p14:tracePt t="29393" x="8035925" y="2057400"/>
          <p14:tracePt t="29411" x="7962900" y="2025650"/>
          <p14:tracePt t="29427" x="7924800" y="2006600"/>
          <p14:tracePt t="29444" x="7899400" y="1993900"/>
          <p14:tracePt t="29462" x="7864475" y="1971675"/>
          <p14:tracePt t="29477" x="7854950" y="1971675"/>
          <p14:tracePt t="29494" x="7845425" y="1971675"/>
          <p14:tracePt t="29511" x="7820025" y="1971675"/>
          <p14:tracePt t="29526" x="7797800" y="1971675"/>
          <p14:tracePt t="29777" x="7743825" y="1955800"/>
          <p14:tracePt t="29783" x="7661275" y="1936750"/>
          <p14:tracePt t="29793" x="7578725" y="1908175"/>
          <p14:tracePt t="29810" x="7423150" y="1844675"/>
          <p14:tracePt t="29827" x="7229475" y="1774825"/>
          <p14:tracePt t="29844" x="7073900" y="1730375"/>
          <p14:tracePt t="29862" x="6905625" y="1685925"/>
          <p14:tracePt t="29877" x="6800850" y="1670050"/>
          <p14:tracePt t="29894" x="6696075" y="1670050"/>
          <p14:tracePt t="29911" x="6591300" y="1670050"/>
          <p14:tracePt t="29927" x="6480175" y="1682750"/>
          <p14:tracePt t="29944" x="6416675" y="1695450"/>
          <p14:tracePt t="29960" x="6350000" y="1727200"/>
          <p14:tracePt t="29977" x="6267450" y="1758950"/>
          <p14:tracePt t="29994" x="6219825" y="1787525"/>
          <p14:tracePt t="30011" x="6197600" y="1812925"/>
          <p14:tracePt t="30027" x="6153150" y="1847850"/>
          <p14:tracePt t="30044" x="6127750" y="1866900"/>
          <p14:tracePt t="30062" x="6105525" y="1892300"/>
          <p14:tracePt t="30077" x="6080125" y="1927225"/>
          <p14:tracePt t="30094" x="6054725" y="1974850"/>
          <p14:tracePt t="30110" x="6026150" y="2038350"/>
          <p14:tracePt t="30128" x="5991225" y="2114550"/>
          <p14:tracePt t="30144" x="5965825" y="2152650"/>
          <p14:tracePt t="30160" x="5940425" y="2197100"/>
          <p14:tracePt t="30177" x="5892800" y="2263775"/>
          <p14:tracePt t="30194" x="5864225" y="2320925"/>
          <p14:tracePt t="30210" x="5851525" y="2384425"/>
          <p14:tracePt t="30212" x="5829300" y="2413000"/>
          <p14:tracePt t="30227" x="5807075" y="2466975"/>
          <p14:tracePt t="30243" x="5794375" y="2514600"/>
          <p14:tracePt t="30260" x="5781675" y="2565400"/>
          <p14:tracePt t="30277" x="5753100" y="2670175"/>
          <p14:tracePt t="30294" x="5737225" y="2755900"/>
          <p14:tracePt t="30311" x="5737225" y="2813050"/>
          <p14:tracePt t="30327" x="5737225" y="2892425"/>
          <p14:tracePt t="30344" x="5746750" y="2946400"/>
          <p14:tracePt t="30361" x="5768975" y="3009900"/>
          <p14:tracePt t="30377" x="5810250" y="3095625"/>
          <p14:tracePt t="30394" x="5857875" y="3165475"/>
          <p14:tracePt t="30411" x="5886450" y="3219450"/>
          <p14:tracePt t="30427" x="5940425" y="3289300"/>
          <p14:tracePt t="30444" x="5988050" y="3324225"/>
          <p14:tracePt t="30460" x="6029325" y="3355975"/>
          <p14:tracePt t="30477" x="6096000" y="3387725"/>
          <p14:tracePt t="30493" x="6149975" y="3403600"/>
          <p14:tracePt t="30510" x="6194425" y="3409950"/>
          <p14:tracePt t="30526" x="6248400" y="3409950"/>
          <p14:tracePt t="30544" x="6270625" y="3409950"/>
          <p14:tracePt t="30561" x="6292850" y="3419475"/>
          <p14:tracePt t="30577" x="6340475" y="3425825"/>
          <p14:tracePt t="30594" x="6378575" y="3425825"/>
          <p14:tracePt t="30610" x="6413500" y="3425825"/>
          <p14:tracePt t="30626" x="6477000" y="3425825"/>
          <p14:tracePt t="30643" x="6530975" y="3425825"/>
          <p14:tracePt t="30661" x="6581775" y="3425825"/>
          <p14:tracePt t="30677" x="6670675" y="3409950"/>
          <p14:tracePt t="30694" x="6743700" y="3409950"/>
          <p14:tracePt t="30711" x="6813550" y="3409950"/>
          <p14:tracePt t="30727" x="6908800" y="3409950"/>
          <p14:tracePt t="30743" x="6959600" y="3409950"/>
          <p14:tracePt t="30760" x="7029450" y="3409950"/>
          <p14:tracePt t="30777" x="7172325" y="3400425"/>
          <p14:tracePt t="30793" x="7264400" y="3400425"/>
          <p14:tracePt t="30810" x="7359650" y="3394075"/>
          <p14:tracePt t="30827" x="7489825" y="3378200"/>
          <p14:tracePt t="30844" x="7585075" y="3371850"/>
          <p14:tracePt t="30861" x="7670800" y="3355975"/>
          <p14:tracePt t="30877" x="7759700" y="3333750"/>
          <p14:tracePt t="30893" x="7845425" y="3317875"/>
          <p14:tracePt t="30910" x="7931150" y="3302000"/>
          <p14:tracePt t="30926" x="8058150" y="3254375"/>
          <p14:tracePt t="30944" x="8112125" y="3235325"/>
          <p14:tracePt t="30961" x="8150225" y="3209925"/>
          <p14:tracePt t="30977" x="8204200" y="3162300"/>
          <p14:tracePt t="30994" x="8232775" y="3136900"/>
          <p14:tracePt t="31010" x="8245475" y="3108325"/>
          <p14:tracePt t="31027" x="8258175" y="3067050"/>
          <p14:tracePt t="31043" x="8258175" y="3051175"/>
          <p14:tracePt t="31060" x="8258175" y="3041650"/>
          <p14:tracePt t="31077" x="8258175" y="3013075"/>
          <p14:tracePt t="31094" x="8258175" y="2997200"/>
          <p14:tracePt t="31111" x="8258175" y="2987675"/>
          <p14:tracePt t="31127" x="8258175" y="2974975"/>
          <p14:tracePt t="31144" x="8258175" y="2959100"/>
          <p14:tracePt t="31178" x="8255000" y="2959100"/>
          <p14:tracePt t="31193" x="8245475" y="2959100"/>
          <p14:tracePt t="31211" x="8242300" y="2959100"/>
          <p14:tracePt t="31227" x="8220075" y="2978150"/>
          <p14:tracePt t="31244" x="8210550" y="2987675"/>
          <p14:tracePt t="31261" x="8201025" y="2997200"/>
          <p14:tracePt t="31277" x="8169275" y="3032125"/>
          <p14:tracePt t="31294" x="8137525" y="3079750"/>
          <p14:tracePt t="31310" x="8064500" y="3152775"/>
          <p14:tracePt t="31326" x="7937500" y="3270250"/>
          <p14:tracePt t="31343" x="7848600" y="3317875"/>
          <p14:tracePt t="31360" x="7747000" y="3371850"/>
          <p14:tracePt t="31377" x="7591425" y="3403600"/>
          <p14:tracePt t="31394" x="7518400" y="3409950"/>
          <p14:tracePt t="31411" x="7435850" y="3409950"/>
          <p14:tracePt t="31427" x="7261225" y="3397250"/>
          <p14:tracePt t="31444" x="7162800" y="3381375"/>
          <p14:tracePt t="31460" x="7042150" y="3346450"/>
          <p14:tracePt t="31476" x="6870700" y="3260725"/>
          <p14:tracePt t="31493" x="6765925" y="3200400"/>
          <p14:tracePt t="31510" x="6686550" y="3162300"/>
          <p14:tracePt t="31527" x="6604000" y="3133725"/>
          <p14:tracePt t="31544" x="6550025" y="3121025"/>
          <p14:tracePt t="31561" x="6505575" y="3121025"/>
          <p14:tracePt t="31577" x="6442075" y="3121025"/>
          <p14:tracePt t="31593" x="6407150" y="3121025"/>
          <p14:tracePt t="31610" x="6369050" y="3121025"/>
          <p14:tracePt t="31626" x="6315075" y="3121025"/>
          <p14:tracePt t="31643" x="6292850" y="3121025"/>
          <p14:tracePt t="31661" x="6264275" y="3121025"/>
          <p14:tracePt t="31677" x="6229350" y="3121025"/>
          <p14:tracePt t="31694" x="6194425" y="3121025"/>
          <p14:tracePt t="31710" x="6172200" y="3121025"/>
          <p14:tracePt t="31727" x="6130925" y="3121025"/>
          <p14:tracePt t="31743" x="6121400" y="3121025"/>
          <p14:tracePt t="31760" x="6111875" y="3121025"/>
          <p14:tracePt t="31762" x="6108700" y="3121025"/>
          <p14:tracePt t="31807" x="6115050" y="3114675"/>
          <p14:tracePt t="31813" x="6124575" y="3114675"/>
          <p14:tracePt t="31827" x="6146800" y="3108325"/>
          <p14:tracePt t="31844" x="6184900" y="3108325"/>
          <p14:tracePt t="31860" x="6223000" y="3095625"/>
          <p14:tracePt t="31876" x="6283325" y="3089275"/>
          <p14:tracePt t="31893" x="6327775" y="3089275"/>
          <p14:tracePt t="31910" x="6388100" y="3089275"/>
          <p14:tracePt t="31927" x="6473825" y="3082925"/>
          <p14:tracePt t="31944" x="6543675" y="3082925"/>
          <p14:tracePt t="31961" x="6632575" y="3082925"/>
          <p14:tracePt t="31977" x="6718300" y="3082925"/>
          <p14:tracePt t="31993" x="6781800" y="3086100"/>
          <p14:tracePt t="32010" x="6816725" y="3086100"/>
          <p14:tracePt t="32026" x="6864350" y="3086100"/>
          <p14:tracePt t="32044" x="6892925" y="3086100"/>
          <p14:tracePt t="32060" x="6915150" y="3086100"/>
          <p14:tracePt t="32077" x="6956425" y="3086100"/>
          <p14:tracePt t="32094" x="6985000" y="3086100"/>
          <p14:tracePt t="32110" x="7016750" y="3086100"/>
          <p14:tracePt t="32127" x="7048500" y="3086100"/>
          <p14:tracePt t="32144" x="7077075" y="3086100"/>
          <p14:tracePt t="32160" x="7099300" y="3082925"/>
          <p14:tracePt t="32177" x="7140575" y="3076575"/>
          <p14:tracePt t="32194" x="7162800" y="3076575"/>
          <p14:tracePt t="32210" x="7191375" y="3073400"/>
          <p14:tracePt t="32227" x="7248525" y="3073400"/>
          <p14:tracePt t="32243" x="7283450" y="3073400"/>
          <p14:tracePt t="32260" x="7315200" y="3073400"/>
          <p14:tracePt t="32262" x="7331075" y="3067050"/>
          <p14:tracePt t="32277" x="7356475" y="3060700"/>
          <p14:tracePt t="32293" x="7375525" y="3060700"/>
          <p14:tracePt t="32310" x="7407275" y="3060700"/>
          <p14:tracePt t="32327" x="7439025" y="3060700"/>
          <p14:tracePt t="32344" x="7467600" y="3060700"/>
          <p14:tracePt t="32361" x="7483475" y="3060700"/>
          <p14:tracePt t="32377" x="7499350" y="3060700"/>
          <p14:tracePt t="32394" x="7508875" y="3060700"/>
          <p14:tracePt t="32410" x="7515225" y="3060700"/>
          <p14:tracePt t="32892" x="7483475" y="3025775"/>
          <p14:tracePt t="32899" x="7451725" y="2994025"/>
          <p14:tracePt t="32911" x="7410450" y="2943225"/>
          <p14:tracePt t="32927" x="7267575" y="2774950"/>
          <p14:tracePt t="32944" x="7162800" y="2667000"/>
          <p14:tracePt t="32960" x="7096125" y="2584450"/>
          <p14:tracePt t="32976" x="6988175" y="2479675"/>
          <p14:tracePt t="33010" x="6851650" y="2324100"/>
          <p14:tracePt t="33043" x="6731000" y="2203450"/>
          <p14:tracePt t="33061" x="6721475" y="2187575"/>
          <p14:tracePt t="33077" x="6699250" y="2178050"/>
          <p14:tracePt t="33094" x="6696075" y="2178050"/>
        </p14:tracePtLst>
      </p14:laserTraceLst>
    </p:ext>
  </p:extLs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Image 7" descr="http://www.recettes-cuisine-afrique.info/IMG/jpg/prun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6" b="7692"/>
          <a:stretch>
            <a:fillRect/>
          </a:stretch>
        </p:blipFill>
        <p:spPr bwMode="auto">
          <a:xfrm>
            <a:off x="3714750" y="0"/>
            <a:ext cx="3643313" cy="271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3" name="Image 8" descr="http://desirdetre.com/wp-content/uploads/2013/12/abricot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71" b="4239"/>
          <a:stretch>
            <a:fillRect/>
          </a:stretch>
        </p:blipFill>
        <p:spPr bwMode="auto">
          <a:xfrm>
            <a:off x="12700" y="428625"/>
            <a:ext cx="3205163" cy="2500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4" name="Image 9" descr="http://www.olivale.com/upload_shop/1393281727_Peches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7625" y="4286250"/>
            <a:ext cx="3429000" cy="230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5" name="Image 10" descr="http://media.gerbeaud.net/2011/07/nectarines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0" r="2000" b="6223"/>
          <a:stretch>
            <a:fillRect/>
          </a:stretch>
        </p:blipFill>
        <p:spPr bwMode="auto">
          <a:xfrm>
            <a:off x="6340475" y="2143125"/>
            <a:ext cx="2803525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6" name="Image 11" descr="http://www.vapeo.fr/wp-content/uploads/2013/05/cherry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00" t="5591" r="15041" b="11240"/>
          <a:stretch>
            <a:fillRect/>
          </a:stretch>
        </p:blipFill>
        <p:spPr bwMode="auto">
          <a:xfrm>
            <a:off x="928688" y="3714750"/>
            <a:ext cx="2381250" cy="271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7" name="ZoneTexte 12"/>
          <p:cNvSpPr txBox="1">
            <a:spLocks noChangeArrowheads="1"/>
          </p:cNvSpPr>
          <p:nvPr/>
        </p:nvSpPr>
        <p:spPr bwMode="auto">
          <a:xfrm>
            <a:off x="3286125" y="3286125"/>
            <a:ext cx="2786063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FR" altLang="fr-FR" i="1">
                <a:solidFill>
                  <a:srgbClr val="FF0000"/>
                </a:solidFill>
              </a:rPr>
              <a:t>Prunus sp.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1430"/>
    </mc:Choice>
    <mc:Fallback>
      <p:transition spd="slow" advTm="514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862" x="6696075" y="2212975"/>
          <p14:tracePt t="4868" x="6699250" y="2260600"/>
          <p14:tracePt t="4881" x="6715125" y="2298700"/>
          <p14:tracePt t="4897" x="6791325" y="2451100"/>
          <p14:tracePt t="4914" x="6880225" y="2565400"/>
          <p14:tracePt t="4931" x="7019925" y="2705100"/>
          <p14:tracePt t="4964" x="7413625" y="2978150"/>
          <p14:tracePt t="4999" x="7747000" y="3155950"/>
          <p14:tracePt t="5018" x="7842250" y="3209925"/>
          <p14:tracePt t="5033" x="7902575" y="3244850"/>
          <p14:tracePt t="5048" x="7956550" y="3273425"/>
          <p14:tracePt t="5064" x="8004175" y="3308350"/>
          <p14:tracePt t="5081" x="8042275" y="3321050"/>
          <p14:tracePt t="5098" x="8105775" y="3340100"/>
          <p14:tracePt t="5114" x="8143875" y="3352800"/>
          <p14:tracePt t="5131" x="8169275" y="3368675"/>
          <p14:tracePt t="5148" x="8210550" y="3375025"/>
          <p14:tracePt t="5164" x="8232775" y="3375025"/>
          <p14:tracePt t="5181" x="8245475" y="3368675"/>
          <p14:tracePt t="5197" x="8280400" y="3308350"/>
          <p14:tracePt t="5214" x="8302625" y="3235325"/>
          <p14:tracePt t="5230" x="8324850" y="3146425"/>
          <p14:tracePt t="5248" x="8321675" y="3006725"/>
          <p14:tracePt t="5264" x="8286750" y="2886075"/>
          <p14:tracePt t="5281" x="8235950" y="2794000"/>
          <p14:tracePt t="5298" x="8080375" y="2663825"/>
          <p14:tracePt t="5314" x="7870825" y="2536825"/>
          <p14:tracePt t="5332" x="7442200" y="2343150"/>
          <p14:tracePt t="5348" x="7232650" y="2286000"/>
          <p14:tracePt t="5365" x="6994525" y="2276475"/>
          <p14:tracePt t="5381" x="6810375" y="2282825"/>
          <p14:tracePt t="5397" x="6562725" y="2355850"/>
          <p14:tracePt t="5414" x="6407150" y="2419350"/>
          <p14:tracePt t="5432" x="6308725" y="2470150"/>
          <p14:tracePt t="5448" x="6165850" y="2555875"/>
          <p14:tracePt t="5464" x="6102350" y="2606675"/>
          <p14:tracePt t="5480" x="6051550" y="2657475"/>
          <p14:tracePt t="5497" x="6013450" y="2724150"/>
          <p14:tracePt t="5514" x="6000750" y="2762250"/>
          <p14:tracePt t="5531" x="6000750" y="2806700"/>
          <p14:tracePt t="5548" x="6042025" y="2892425"/>
          <p14:tracePt t="5820" x="5918200" y="2819400"/>
          <p14:tracePt t="5827" x="5781675" y="2740025"/>
          <p14:tracePt t="5834" x="5645150" y="2660650"/>
          <p14:tracePt t="5847" x="5305425" y="2540000"/>
          <p14:tracePt t="5865" x="5086350" y="2482850"/>
          <p14:tracePt t="5883" x="4775200" y="2435225"/>
          <p14:tracePt t="5897" x="4625975" y="2425700"/>
          <p14:tracePt t="5914" x="4498975" y="2425700"/>
          <p14:tracePt t="5931" x="4340225" y="2425700"/>
          <p14:tracePt t="5948" x="4098925" y="2432050"/>
          <p14:tracePt t="5966" x="3927475" y="2441575"/>
          <p14:tracePt t="5982" x="3765550" y="2451100"/>
          <p14:tracePt t="5998" x="3613150" y="2451100"/>
          <p14:tracePt t="6014" x="3533775" y="2451100"/>
          <p14:tracePt t="6031" x="3451225" y="2451100"/>
          <p14:tracePt t="6047" x="3381375" y="2451100"/>
          <p14:tracePt t="6064" x="3343275" y="2451100"/>
          <p14:tracePt t="6081" x="3324225" y="2451100"/>
          <p14:tracePt t="6098" x="3302000" y="2451100"/>
          <p14:tracePt t="6114" x="3286125" y="2451100"/>
          <p14:tracePt t="6131" x="3276600" y="2447925"/>
          <p14:tracePt t="6148" x="3276600" y="2435225"/>
          <p14:tracePt t="6164" x="3276600" y="2419350"/>
          <p14:tracePt t="6181" x="3276600" y="2374900"/>
          <p14:tracePt t="6197" x="3286125" y="2311400"/>
          <p14:tracePt t="6214" x="3305175" y="2266950"/>
          <p14:tracePt t="6230" x="3317875" y="2235200"/>
          <p14:tracePt t="6247" x="3324225" y="2193925"/>
          <p14:tracePt t="6264" x="3330575" y="2184400"/>
          <p14:tracePt t="6281" x="3333750" y="2174875"/>
          <p14:tracePt t="6298" x="3340100" y="2155825"/>
          <p14:tracePt t="6314" x="3346450" y="2130425"/>
          <p14:tracePt t="6330" x="3365500" y="2085975"/>
          <p14:tracePt t="6348" x="3384550" y="2022475"/>
          <p14:tracePt t="6364" x="3397250" y="1990725"/>
          <p14:tracePt t="6634" x="3355975" y="1984375"/>
          <p14:tracePt t="6641" x="3298825" y="1984375"/>
          <p14:tracePt t="6648" x="3228975" y="1974850"/>
          <p14:tracePt t="6664" x="3044825" y="1955800"/>
          <p14:tracePt t="6681" x="2901950" y="1939925"/>
          <p14:tracePt t="6698" x="2679700" y="1885950"/>
          <p14:tracePt t="6714" x="2527300" y="1847850"/>
          <p14:tracePt t="6731" x="2384425" y="1803400"/>
          <p14:tracePt t="6747" x="2133600" y="1720850"/>
          <p14:tracePt t="6764" x="2003425" y="1685925"/>
          <p14:tracePt t="6781" x="1914525" y="1654175"/>
          <p14:tracePt t="6797" x="1831975" y="1625600"/>
          <p14:tracePt t="6814" x="1787525" y="1612900"/>
          <p14:tracePt t="6831" x="1739900" y="1600200"/>
          <p14:tracePt t="6848" x="1704975" y="1574800"/>
          <p14:tracePt t="6864" x="1676400" y="1565275"/>
          <p14:tracePt t="6881" x="1654175" y="1565275"/>
          <p14:tracePt t="6897" x="1625600" y="1555750"/>
          <p14:tracePt t="6913" x="1616075" y="1543050"/>
          <p14:tracePt t="6931" x="1606550" y="1533525"/>
          <p14:tracePt t="6948" x="1562100" y="1492250"/>
          <p14:tracePt t="6964" x="1543050" y="1454150"/>
          <p14:tracePt t="6981" x="1520825" y="1431925"/>
          <p14:tracePt t="6998" x="1501775" y="1387475"/>
          <p14:tracePt t="7014" x="1492250" y="1377950"/>
          <p14:tracePt t="7031" x="1482725" y="1368425"/>
          <p14:tracePt t="7047" x="1476375" y="1358900"/>
          <p14:tracePt t="7064" x="1466850" y="1358900"/>
          <p14:tracePt t="7081" x="1457325" y="1358900"/>
          <p14:tracePt t="7098" x="1447800" y="1358900"/>
          <p14:tracePt t="7114" x="1447800" y="1362075"/>
          <p14:tracePt t="7131" x="1441450" y="1371600"/>
          <p14:tracePt t="7147" x="1435100" y="1409700"/>
          <p14:tracePt t="7163" x="1428750" y="1441450"/>
          <p14:tracePt t="7180" x="1422400" y="1492250"/>
          <p14:tracePt t="7197" x="1422400" y="1571625"/>
          <p14:tracePt t="7213" x="1422400" y="1625600"/>
          <p14:tracePt t="7231" x="1422400" y="1666875"/>
          <p14:tracePt t="7247" x="1422400" y="1714500"/>
          <p14:tracePt t="7264" x="1409700" y="1746250"/>
          <p14:tracePt t="7281" x="1409700" y="1768475"/>
          <p14:tracePt t="7297" x="1409700" y="1806575"/>
          <p14:tracePt t="7313" x="1409700" y="1828800"/>
          <p14:tracePt t="7331" x="1409700" y="1860550"/>
          <p14:tracePt t="7348" x="1409700" y="1892300"/>
          <p14:tracePt t="7364" x="1409700" y="1901825"/>
          <p14:tracePt t="7381" x="1409700" y="1911350"/>
          <p14:tracePt t="7398" x="1409700" y="1927225"/>
          <p14:tracePt t="7414" x="1409700" y="1943100"/>
          <p14:tracePt t="7430" x="1409700" y="1952625"/>
          <p14:tracePt t="7434" x="1409700" y="1955800"/>
          <p14:tracePt t="7447" x="1409700" y="1965325"/>
          <p14:tracePt t="7463" x="1409700" y="1974850"/>
          <p14:tracePt t="7481" x="1409700" y="1990725"/>
          <p14:tracePt t="7497" x="1409700" y="2006600"/>
          <p14:tracePt t="7514" x="1409700" y="2016125"/>
          <p14:tracePt t="7531" x="1409700" y="2025650"/>
          <p14:tracePt t="7547" x="1409700" y="2035175"/>
          <p14:tracePt t="7564" x="1409700" y="2041525"/>
          <p14:tracePt t="7580" x="1409700" y="2051050"/>
          <p14:tracePt t="7597" x="1409700" y="2063750"/>
          <p14:tracePt t="7613" x="1409700" y="2073275"/>
          <p14:tracePt t="7631" x="1409700" y="2089150"/>
          <p14:tracePt t="7648" x="1409700" y="2105025"/>
          <p14:tracePt t="7664" x="1409700" y="2114550"/>
          <p14:tracePt t="7681" x="1409700" y="2124075"/>
          <p14:tracePt t="7698" x="1409700" y="2143125"/>
          <p14:tracePt t="7714" x="1409700" y="2152650"/>
          <p14:tracePt t="7731" x="1409700" y="2162175"/>
          <p14:tracePt t="7747" x="1409700" y="2184400"/>
          <p14:tracePt t="7764" x="1409700" y="2193925"/>
          <p14:tracePt t="8949" x="1476375" y="2193925"/>
          <p14:tracePt t="8956" x="1568450" y="2193925"/>
          <p14:tracePt t="8964" x="1660525" y="2193925"/>
          <p14:tracePt t="8981" x="1841500" y="2187575"/>
          <p14:tracePt t="8997" x="2054225" y="2143125"/>
          <p14:tracePt t="9013" x="2241550" y="2095500"/>
          <p14:tracePt t="9031" x="2406650" y="2051050"/>
          <p14:tracePt t="9063" x="2914650" y="1946275"/>
          <p14:tracePt t="9098" x="3362325" y="1927225"/>
          <p14:tracePt t="9115" x="3489325" y="1933575"/>
          <p14:tracePt t="9131" x="3606800" y="1939925"/>
          <p14:tracePt t="9148" x="3714750" y="1939925"/>
          <p14:tracePt t="9164" x="3775075" y="1939925"/>
          <p14:tracePt t="9181" x="3816350" y="1939925"/>
          <p14:tracePt t="9198" x="3860800" y="1933575"/>
          <p14:tracePt t="9214" x="3879850" y="1933575"/>
          <p14:tracePt t="9231" x="3892550" y="1933575"/>
          <p14:tracePt t="9248" x="3911600" y="1933575"/>
          <p14:tracePt t="9264" x="3921125" y="1933575"/>
          <p14:tracePt t="9280" x="3930650" y="1933575"/>
          <p14:tracePt t="9297" x="3971925" y="1933575"/>
          <p14:tracePt t="9313" x="3984625" y="1933575"/>
          <p14:tracePt t="9330" x="4016375" y="1933575"/>
          <p14:tracePt t="9348" x="4035425" y="1933575"/>
          <p14:tracePt t="9364" x="4051300" y="1933575"/>
          <p14:tracePt t="9380" x="4073525" y="1933575"/>
          <p14:tracePt t="9398" x="4086225" y="1933575"/>
          <p14:tracePt t="9414" x="4095750" y="1933575"/>
          <p14:tracePt t="9430" x="4111625" y="1933575"/>
          <p14:tracePt t="9447" x="4140200" y="1933575"/>
          <p14:tracePt t="9463" x="4152900" y="1933575"/>
          <p14:tracePt t="9481" x="4162425" y="1933575"/>
          <p14:tracePt t="9497" x="4184650" y="1933575"/>
          <p14:tracePt t="9513" x="4187825" y="1933575"/>
          <p14:tracePt t="10706" x="4216400" y="1974850"/>
          <p14:tracePt t="10713" x="4270375" y="2051050"/>
          <p14:tracePt t="10719" x="4318000" y="2133600"/>
          <p14:tracePt t="10730" x="4375150" y="2228850"/>
          <p14:tracePt t="10748" x="4498975" y="2492375"/>
          <p14:tracePt t="10764" x="4533900" y="2644775"/>
          <p14:tracePt t="10798" x="4597400" y="3006725"/>
          <p14:tracePt t="10830" x="4622800" y="3276600"/>
          <p14:tracePt t="10847" x="4657725" y="3432175"/>
          <p14:tracePt t="10863" x="4673600" y="3540125"/>
          <p14:tracePt t="10880" x="4689475" y="3635375"/>
          <p14:tracePt t="10897" x="4705350" y="3756025"/>
          <p14:tracePt t="10914" x="4705350" y="3816350"/>
          <p14:tracePt t="10931" x="4718050" y="3879850"/>
          <p14:tracePt t="10948" x="4727575" y="3975100"/>
          <p14:tracePt t="10963" x="4733925" y="4048125"/>
          <p14:tracePt t="10980" x="4746625" y="4102100"/>
          <p14:tracePt t="10996" x="4746625" y="4156075"/>
          <p14:tracePt t="11013" x="4746625" y="4216400"/>
          <p14:tracePt t="11030" x="4752975" y="4260850"/>
          <p14:tracePt t="11046" x="4759325" y="4305300"/>
          <p14:tracePt t="11063" x="4772025" y="4394200"/>
          <p14:tracePt t="11079" x="4794250" y="4460875"/>
          <p14:tracePt t="11096" x="4806950" y="4524375"/>
          <p14:tracePt t="11113" x="4829175" y="4635500"/>
          <p14:tracePt t="11129" x="4845050" y="4699000"/>
          <p14:tracePt t="11147" x="4886325" y="4787900"/>
          <p14:tracePt t="11163" x="4937125" y="4895850"/>
          <p14:tracePt t="11180" x="4972050" y="4994275"/>
          <p14:tracePt t="11197" x="5019675" y="5111750"/>
          <p14:tracePt t="11213" x="5032375" y="5175250"/>
          <p14:tracePt t="11230" x="5045075" y="5226050"/>
          <p14:tracePt t="11247" x="5064125" y="5289550"/>
          <p14:tracePt t="11263" x="5083175" y="5314950"/>
          <p14:tracePt t="11280" x="5089525" y="5327650"/>
          <p14:tracePt t="12034" x="5089525" y="5330825"/>
          <p14:tracePt t="12041" x="5089525" y="5340350"/>
          <p14:tracePt t="12048" x="5089525" y="5353050"/>
          <p14:tracePt t="12063" x="5092700" y="5362575"/>
          <p14:tracePt t="12080" x="5099050" y="5378450"/>
          <p14:tracePt t="12098" x="5099050" y="5391150"/>
          <p14:tracePt t="12130" x="5099050" y="5407025"/>
          <p14:tracePt t="12327" x="5099050" y="5381625"/>
          <p14:tracePt t="12334" x="5099050" y="5353050"/>
          <p14:tracePt t="12346" x="5099050" y="5327650"/>
          <p14:tracePt t="12364" x="5089525" y="5248275"/>
          <p14:tracePt t="12381" x="5076825" y="5203825"/>
          <p14:tracePt t="12398" x="5057775" y="5162550"/>
          <p14:tracePt t="12414" x="5051425" y="5146675"/>
          <p14:tracePt t="12431" x="5051425" y="5140325"/>
          <p14:tracePt t="12484" x="5048250" y="5137150"/>
          <p14:tracePt t="12491" x="5041900" y="5137150"/>
          <p14:tracePt t="12499" x="5038725" y="5137150"/>
          <p14:tracePt t="12513" x="5032375" y="5137150"/>
          <p14:tracePt t="12720" x="5032375" y="5149850"/>
          <p14:tracePt t="12727" x="5032375" y="5153025"/>
          <p14:tracePt t="12734" x="5035550" y="5159375"/>
          <p14:tracePt t="12746" x="5035550" y="5162550"/>
          <p14:tracePt t="12763" x="5035550" y="5178425"/>
          <p14:tracePt t="12780" x="5035550" y="5187950"/>
          <p14:tracePt t="12798" x="5035550" y="5197475"/>
          <p14:tracePt t="12830" x="5035550" y="5203825"/>
          <p14:tracePt t="12848" x="5038725" y="5207000"/>
          <p14:tracePt t="12906" x="5045075" y="5207000"/>
          <p14:tracePt t="12957" x="5045075" y="5200650"/>
          <p14:tracePt t="12963" x="5045075" y="5191125"/>
          <p14:tracePt t="12981" x="5045075" y="5184775"/>
          <p14:tracePt t="12998" x="5045075" y="5172075"/>
          <p14:tracePt t="13013" x="5045075" y="5162550"/>
          <p14:tracePt t="13030" x="5045075" y="5153025"/>
          <p14:tracePt t="13047" x="5045075" y="5137150"/>
          <p14:tracePt t="13063" x="5045075" y="5118100"/>
          <p14:tracePt t="13080" x="5045075" y="5105400"/>
          <p14:tracePt t="13098" x="5045075" y="5086350"/>
          <p14:tracePt t="13113" x="5045075" y="5083175"/>
          <p14:tracePt t="13386" x="5051425" y="5089525"/>
          <p14:tracePt t="13392" x="5060950" y="5102225"/>
          <p14:tracePt t="13399" x="5067300" y="5105400"/>
          <p14:tracePt t="13413" x="5076825" y="5121275"/>
          <p14:tracePt t="13430" x="5086350" y="5143500"/>
          <p14:tracePt t="13446" x="5099050" y="5165725"/>
          <p14:tracePt t="13463" x="5121275" y="5181600"/>
          <p14:tracePt t="13480" x="5124450" y="5197475"/>
          <p14:tracePt t="13498" x="5140325" y="5213350"/>
          <p14:tracePt t="13513" x="5149850" y="5222875"/>
          <p14:tracePt t="13531" x="5165725" y="5232400"/>
          <p14:tracePt t="13548" x="5175250" y="5254625"/>
          <p14:tracePt t="15021" x="5140325" y="5241925"/>
          <p14:tracePt t="15028" x="5080000" y="5226050"/>
          <p14:tracePt t="15035" x="5041900" y="5210175"/>
          <p14:tracePt t="15047" x="4981575" y="5200650"/>
          <p14:tracePt t="15064" x="4813300" y="5168900"/>
          <p14:tracePt t="15080" x="4721225" y="5168900"/>
          <p14:tracePt t="15096" x="4667250" y="5168900"/>
          <p14:tracePt t="15099" x="4657725" y="5168900"/>
          <p14:tracePt t="15130" x="4603750" y="5168900"/>
          <p14:tracePt t="15164" x="4537075" y="5168900"/>
          <p14:tracePt t="15180" x="4498975" y="5168900"/>
          <p14:tracePt t="15197" x="4476750" y="5168900"/>
          <p14:tracePt t="15213" x="4435475" y="5168900"/>
          <p14:tracePt t="15229" x="4425950" y="5168900"/>
          <p14:tracePt t="15246" x="4413250" y="5168900"/>
          <p14:tracePt t="15263" x="4397375" y="5168900"/>
          <p14:tracePt t="15279" x="4391025" y="5168900"/>
          <p14:tracePt t="15328" x="4394200" y="5168900"/>
          <p14:tracePt t="15335" x="4403725" y="5168900"/>
          <p14:tracePt t="15346" x="4422775" y="5168900"/>
          <p14:tracePt t="15363" x="4486275" y="5168900"/>
          <p14:tracePt t="15379" x="4527550" y="5168900"/>
          <p14:tracePt t="15396" x="4629150" y="5168900"/>
          <p14:tracePt t="15414" x="4794250" y="5159375"/>
          <p14:tracePt t="15430" x="4899025" y="5153025"/>
          <p14:tracePt t="15447" x="5016500" y="5133975"/>
          <p14:tracePt t="15465" x="5149850" y="5111750"/>
          <p14:tracePt t="15480" x="5187950" y="5092700"/>
          <p14:tracePt t="15496" x="5197475" y="5089525"/>
          <p14:tracePt t="15513" x="5172075" y="5070475"/>
          <p14:tracePt t="15532" x="5026025" y="4997450"/>
          <p14:tracePt t="15546" x="4651375" y="4876800"/>
          <p14:tracePt t="15564" x="3914775" y="4781550"/>
          <p14:tracePt t="15582" x="3425825" y="4848225"/>
          <p14:tracePt t="15598" x="2752725" y="5022850"/>
          <p14:tracePt t="15616" x="2441575" y="5127625"/>
          <p14:tracePt t="15630" x="2184400" y="5245100"/>
          <p14:tracePt t="15651" x="1930400" y="5403850"/>
          <p14:tracePt t="15664" x="1825625" y="5483225"/>
          <p14:tracePt t="15681" x="1733550" y="5549900"/>
          <p14:tracePt t="15697" x="1673225" y="5588000"/>
          <p14:tracePt t="15714" x="1622425" y="5632450"/>
          <p14:tracePt t="15730" x="1606550" y="5641975"/>
          <p14:tracePt t="15747" x="1597025" y="5651500"/>
          <p14:tracePt t="15763" x="1597025" y="5680075"/>
          <p14:tracePt t="15780" x="1603375" y="5702300"/>
          <p14:tracePt t="15796" x="1635125" y="5734050"/>
          <p14:tracePt t="15813" x="1701800" y="5775325"/>
          <p14:tracePt t="15830" x="1749425" y="5788025"/>
          <p14:tracePt t="15847" x="1806575" y="5788025"/>
          <p14:tracePt t="15864" x="1895475" y="5775325"/>
          <p14:tracePt t="15880" x="1962150" y="5753100"/>
          <p14:tracePt t="15896" x="2038350" y="5724525"/>
          <p14:tracePt t="15913" x="2193925" y="5689600"/>
          <p14:tracePt t="15930" x="2292350" y="5673725"/>
          <p14:tracePt t="15946" x="2352675" y="5667375"/>
          <p14:tracePt t="15964" x="2406650" y="5667375"/>
          <p14:tracePt t="15980" x="2422525" y="5667375"/>
          <p14:tracePt t="15997" x="2435225" y="5667375"/>
          <p14:tracePt t="16014" x="2460625" y="5664200"/>
          <p14:tracePt t="16030" x="2476500" y="5664200"/>
          <p14:tracePt t="16046" x="2505075" y="5664200"/>
          <p14:tracePt t="16063" x="2552700" y="5664200"/>
          <p14:tracePt t="16079" x="2587625" y="5664200"/>
          <p14:tracePt t="16096" x="2609850" y="5664200"/>
          <p14:tracePt t="16114" x="2651125" y="5664200"/>
          <p14:tracePt t="16130" x="2660650" y="5664200"/>
          <p14:tracePt t="16147" x="2676525" y="5664200"/>
          <p14:tracePt t="16164" x="2679700" y="5664200"/>
          <p14:tracePt t="17834" x="2717800" y="5664200"/>
          <p14:tracePt t="17841" x="2774950" y="5664200"/>
          <p14:tracePt t="17848" x="2813050" y="5664200"/>
          <p14:tracePt t="17862" x="2873375" y="5664200"/>
          <p14:tracePt t="17879" x="2943225" y="5657850"/>
          <p14:tracePt t="17896" x="3051175" y="5638800"/>
          <p14:tracePt t="17930" x="3298825" y="5626100"/>
          <p14:tracePt t="17963" x="3463925" y="5626100"/>
          <p14:tracePt t="17980" x="3502025" y="5626100"/>
          <p14:tracePt t="17996" x="3524250" y="5626100"/>
          <p14:tracePt t="18013" x="3549650" y="5626100"/>
          <p14:tracePt t="18029" x="3565525" y="5626100"/>
          <p14:tracePt t="18046" x="3581400" y="5626100"/>
          <p14:tracePt t="18064" x="3619500" y="5626100"/>
          <p14:tracePt t="18080" x="3629025" y="5619750"/>
          <p14:tracePt t="18096" x="3638550" y="5619750"/>
          <p14:tracePt t="18113" x="3660775" y="5619750"/>
          <p14:tracePt t="18129" x="3663950" y="5619750"/>
          <p14:tracePt t="18146" x="3673475" y="5613400"/>
          <p14:tracePt t="18163" x="3689350" y="5600700"/>
          <p14:tracePt t="18179" x="3711575" y="5588000"/>
          <p14:tracePt t="18196" x="3733800" y="5581650"/>
          <p14:tracePt t="18213" x="3775075" y="5581650"/>
          <p14:tracePt t="18230" x="3784600" y="5578475"/>
          <p14:tracePt t="18247" x="3800475" y="5578475"/>
          <p14:tracePt t="18263" x="3838575" y="5572125"/>
          <p14:tracePt t="18279" x="3860800" y="5565775"/>
          <p14:tracePt t="18296" x="3905250" y="5565775"/>
          <p14:tracePt t="18313" x="3975100" y="5559425"/>
          <p14:tracePt t="18329" x="4035425" y="5559425"/>
          <p14:tracePt t="18346" x="4089400" y="5553075"/>
          <p14:tracePt t="18364" x="4149725" y="5540375"/>
          <p14:tracePt t="18379" x="4181475" y="5527675"/>
          <p14:tracePt t="18397" x="4225925" y="5514975"/>
          <p14:tracePt t="18413" x="4298950" y="5495925"/>
          <p14:tracePt t="18430" x="4416425" y="5470525"/>
          <p14:tracePt t="18446" x="4556125" y="5461000"/>
          <p14:tracePt t="18463" x="4708525" y="5461000"/>
          <p14:tracePt t="18479" x="4778375" y="5461000"/>
          <p14:tracePt t="18497" x="4838700" y="5461000"/>
          <p14:tracePt t="18514" x="4908550" y="5448300"/>
          <p14:tracePt t="18530" x="4937125" y="5448300"/>
          <p14:tracePt t="18546" x="4968875" y="5435600"/>
          <p14:tracePt t="18563" x="5010150" y="5432425"/>
          <p14:tracePt t="18579" x="5032375" y="5426075"/>
          <p14:tracePt t="18596" x="5048250" y="5426075"/>
          <p14:tracePt t="18613" x="5073650" y="5426075"/>
          <p14:tracePt t="18629" x="5083175" y="5426075"/>
          <p14:tracePt t="18646" x="5089525" y="5426075"/>
          <p14:tracePt t="18684" x="5092700" y="5426075"/>
          <p14:tracePt t="18692" x="5099050" y="5426075"/>
          <p14:tracePt t="18699" x="5102225" y="5426075"/>
          <p14:tracePt t="18713" x="5118100" y="5426075"/>
          <p14:tracePt t="18821" x="5124450" y="5426075"/>
          <p14:tracePt t="18827" x="5127625" y="5426075"/>
          <p14:tracePt t="18834" x="5133975" y="5426075"/>
          <p14:tracePt t="18846" x="5143500" y="5426075"/>
          <p14:tracePt t="19664" x="5241925" y="5368925"/>
          <p14:tracePt t="19671" x="5426075" y="5248275"/>
          <p14:tracePt t="19679" x="5657850" y="5105400"/>
          <p14:tracePt t="19700" x="6711950" y="4479925"/>
          <p14:tracePt t="19718" x="7607300" y="3952875"/>
          <p14:tracePt t="19739" x="8778875" y="3400425"/>
          <p14:tracePt t="20272" x="9077325" y="1241425"/>
          <p14:tracePt t="20279" x="9017000" y="1216025"/>
          <p14:tracePt t="20297" x="8918575" y="1190625"/>
          <p14:tracePt t="20313" x="8801100" y="1184275"/>
          <p14:tracePt t="20329" x="8693150" y="1196975"/>
          <p14:tracePt t="20346" x="8566150" y="1216025"/>
          <p14:tracePt t="20379" x="8302625" y="1323975"/>
          <p14:tracePt t="20414" x="8074025" y="1438275"/>
          <p14:tracePt t="20431" x="7991475" y="1485900"/>
          <p14:tracePt t="20446" x="7912100" y="1533525"/>
          <p14:tracePt t="20463" x="7772400" y="1600200"/>
          <p14:tracePt t="20479" x="7680325" y="1651000"/>
          <p14:tracePt t="20495" x="7600950" y="1698625"/>
          <p14:tracePt t="20514" x="7515225" y="1809750"/>
          <p14:tracePt t="20529" x="7464425" y="1901825"/>
          <p14:tracePt t="20546" x="7442200" y="1978025"/>
          <p14:tracePt t="20563" x="7435850" y="2073275"/>
          <p14:tracePt t="20579" x="7435850" y="2168525"/>
          <p14:tracePt t="20596" x="7426325" y="2282825"/>
          <p14:tracePt t="20613" x="7404100" y="2406650"/>
          <p14:tracePt t="20629" x="7369175" y="2527300"/>
          <p14:tracePt t="20646" x="7337425" y="2638425"/>
          <p14:tracePt t="20664" x="7280275" y="2765425"/>
          <p14:tracePt t="20680" x="7248525" y="2803525"/>
          <p14:tracePt t="20696" x="7219950" y="2844800"/>
          <p14:tracePt t="20713" x="7178675" y="2876550"/>
          <p14:tracePt t="20729" x="7153275" y="2892425"/>
          <p14:tracePt t="20746" x="7124700" y="2892425"/>
          <p14:tracePt t="20763" x="7096125" y="2886075"/>
          <p14:tracePt t="20779" x="7073900" y="2860675"/>
          <p14:tracePt t="20795" x="7048500" y="2816225"/>
          <p14:tracePt t="20813" x="7013575" y="2749550"/>
          <p14:tracePt t="20829" x="6988175" y="2711450"/>
          <p14:tracePt t="20846" x="6962775" y="2673350"/>
          <p14:tracePt t="20863" x="6927850" y="2597150"/>
          <p14:tracePt t="20879" x="6915150" y="2533650"/>
          <p14:tracePt t="20895" x="6915150" y="2482850"/>
          <p14:tracePt t="20914" x="6918325" y="2463800"/>
          <p14:tracePt t="21200" x="6902450" y="2473325"/>
          <p14:tracePt t="21207" x="6889750" y="2486025"/>
          <p14:tracePt t="21214" x="6870700" y="2498725"/>
          <p14:tracePt t="21230" x="6819900" y="2543175"/>
          <p14:tracePt t="21246" x="6769100" y="2584450"/>
          <p14:tracePt t="21263" x="6689725" y="2695575"/>
          <p14:tracePt t="21279" x="6664325" y="2752725"/>
          <p14:tracePt t="21296" x="6629400" y="2790825"/>
          <p14:tracePt t="21313" x="6591300" y="2857500"/>
          <p14:tracePt t="21329" x="6556375" y="2905125"/>
          <p14:tracePt t="21346" x="6530975" y="2952750"/>
          <p14:tracePt t="21363" x="6483350" y="3028950"/>
          <p14:tracePt t="21380" x="6470650" y="3073400"/>
          <p14:tracePt t="21396" x="6448425" y="3127375"/>
          <p14:tracePt t="21412" x="6423025" y="3194050"/>
          <p14:tracePt t="21429" x="6410325" y="3248025"/>
          <p14:tracePt t="21445" x="6397625" y="3292475"/>
          <p14:tracePt t="21463" x="6372225" y="3327400"/>
          <p14:tracePt t="21479" x="6372225" y="3355975"/>
          <p14:tracePt t="21496" x="6372225" y="3371850"/>
          <p14:tracePt t="21513" x="6372225" y="3387725"/>
          <p14:tracePt t="21529" x="6372225" y="3400425"/>
          <p14:tracePt t="21546" x="6372225" y="3416300"/>
          <p14:tracePt t="21563" x="6372225" y="3438525"/>
          <p14:tracePt t="21579" x="6372225" y="3448050"/>
          <p14:tracePt t="21596" x="6372225" y="3463925"/>
          <p14:tracePt t="21613" x="6372225" y="3476625"/>
          <p14:tracePt t="21630" x="6372225" y="3486150"/>
          <p14:tracePt t="21646" x="6372225" y="3495675"/>
          <p14:tracePt t="21664" x="6372225" y="3511550"/>
          <p14:tracePt t="21680" x="6372225" y="3517900"/>
          <p14:tracePt t="21696" x="6372225" y="3521075"/>
          <p14:tracePt t="21713" x="6372225" y="3530600"/>
          <p14:tracePt t="21730" x="6372225" y="3536950"/>
          <p14:tracePt t="21763" x="6381750" y="3536950"/>
          <p14:tracePt t="21807" x="6384925" y="3540125"/>
          <p14:tracePt t="21814" x="6391275" y="3546475"/>
          <p14:tracePt t="21830" x="6400800" y="3556000"/>
          <p14:tracePt t="21846" x="6403975" y="3565525"/>
          <p14:tracePt t="21862" x="6413500" y="3571875"/>
          <p14:tracePt t="21936" x="6419850" y="3575050"/>
          <p14:tracePt t="21943" x="6429375" y="3581400"/>
          <p14:tracePt t="21950" x="6435725" y="3587750"/>
          <p14:tracePt t="21963" x="6445250" y="3597275"/>
          <p14:tracePt t="21979" x="6454775" y="3613150"/>
          <p14:tracePt t="21995" x="6464300" y="3622675"/>
          <p14:tracePt t="22012" x="6470650" y="3625850"/>
          <p14:tracePt t="22113" x="6480175" y="3625850"/>
          <p14:tracePt t="22121" x="6486525" y="3625850"/>
          <p14:tracePt t="22128" x="6486525" y="3632200"/>
          <p14:tracePt t="22173" x="6489700" y="3632200"/>
          <p14:tracePt t="22180" x="6496050" y="3632200"/>
          <p14:tracePt t="22196" x="6499225" y="3632200"/>
          <p14:tracePt t="23851" x="6480175" y="3632200"/>
          <p14:tracePt t="23858" x="6461125" y="3638550"/>
          <p14:tracePt t="23865" x="6426200" y="3638550"/>
          <p14:tracePt t="23880" x="6381750" y="3651250"/>
          <p14:tracePt t="23896" x="6330950" y="3657600"/>
          <p14:tracePt t="23913" x="6286500" y="3670300"/>
          <p14:tracePt t="23945" x="6165850" y="3730625"/>
          <p14:tracePt t="23979" x="5953125" y="3860800"/>
          <p14:tracePt t="23996" x="5883275" y="3908425"/>
          <p14:tracePt t="24014" x="5800725" y="3965575"/>
          <p14:tracePt t="24029" x="5702300" y="4041775"/>
          <p14:tracePt t="24046" x="5629275" y="4095750"/>
          <p14:tracePt t="24062" x="5578475" y="4149725"/>
          <p14:tracePt t="24078" x="5508625" y="4257675"/>
          <p14:tracePt t="24095" x="5480050" y="4305300"/>
          <p14:tracePt t="24112" x="5451475" y="4371975"/>
          <p14:tracePt t="24129" x="5429250" y="4460875"/>
          <p14:tracePt t="24146" x="5416550" y="4508500"/>
          <p14:tracePt t="24164" x="5410200" y="4568825"/>
          <p14:tracePt t="24179" x="5410200" y="4613275"/>
          <p14:tracePt t="24196" x="5410200" y="4635500"/>
          <p14:tracePt t="24212" x="5410200" y="4664075"/>
          <p14:tracePt t="24215" x="5410200" y="4676775"/>
          <p14:tracePt t="24229" x="5410200" y="4699000"/>
          <p14:tracePt t="24245" x="5419725" y="4727575"/>
          <p14:tracePt t="24264" x="5438775" y="4772025"/>
          <p14:tracePt t="24279" x="5448300" y="4781550"/>
          <p14:tracePt t="24296" x="5464175" y="4791075"/>
          <p14:tracePt t="24314" x="5476875" y="4806950"/>
          <p14:tracePt t="24330" x="5486400" y="4822825"/>
          <p14:tracePt t="24345" x="5495925" y="4832350"/>
          <p14:tracePt t="24362" x="5508625" y="4832350"/>
          <p14:tracePt t="24436" x="5511800" y="4832350"/>
          <p14:tracePt t="24492" x="5518150" y="4832350"/>
          <p14:tracePt t="24500" x="5521325" y="4832350"/>
          <p14:tracePt t="24514" x="5527675" y="4832350"/>
          <p14:tracePt t="24528" x="5537200" y="4832350"/>
          <p14:tracePt t="24545" x="5546725" y="4826000"/>
          <p14:tracePt t="24563" x="5562600" y="4797425"/>
          <p14:tracePt t="24579" x="5607050" y="4689475"/>
          <p14:tracePt t="24595" x="5670550" y="4533900"/>
          <p14:tracePt t="24613" x="5734050" y="4413250"/>
          <p14:tracePt t="24629" x="5838825" y="4235450"/>
          <p14:tracePt t="24645" x="5940425" y="4089400"/>
          <p14:tracePt t="24662" x="6026150" y="3981450"/>
          <p14:tracePt t="24679" x="6184900" y="3841750"/>
          <p14:tracePt t="24696" x="6324600" y="3740150"/>
          <p14:tracePt t="24715" x="6511925" y="3597275"/>
          <p14:tracePt t="24729" x="6629400" y="3498850"/>
          <p14:tracePt t="24746" x="6756400" y="3390900"/>
          <p14:tracePt t="24762" x="6861175" y="3321050"/>
          <p14:tracePt t="24779" x="6988175" y="3184525"/>
          <p14:tracePt t="24795" x="7064375" y="3098800"/>
          <p14:tracePt t="24812" x="7112000" y="3028950"/>
          <p14:tracePt t="24829" x="7159625" y="2962275"/>
          <p14:tracePt t="24846" x="7178675" y="2917825"/>
          <p14:tracePt t="24864" x="7204075" y="2860675"/>
          <p14:tracePt t="24879" x="7207250" y="2838450"/>
          <p14:tracePt t="24896" x="7207250" y="2822575"/>
          <p14:tracePt t="24912" x="7207250" y="2806700"/>
          <p14:tracePt t="24929" x="7207250" y="2800350"/>
          <p14:tracePt t="24945" x="7207250" y="2797175"/>
          <p14:tracePt t="25022" x="7200900" y="2797175"/>
          <p14:tracePt t="25029" x="7191375" y="2797175"/>
          <p14:tracePt t="25046" x="7181850" y="2797175"/>
          <p14:tracePt t="25062" x="7172325" y="2797175"/>
          <p14:tracePt t="25078" x="7137400" y="2797175"/>
          <p14:tracePt t="25095" x="7108825" y="2784475"/>
          <p14:tracePt t="25112" x="7035800" y="2768600"/>
          <p14:tracePt t="25129" x="6858000" y="2743200"/>
          <p14:tracePt t="25146" x="6775450" y="2755900"/>
          <p14:tracePt t="25164" x="6705600" y="2774950"/>
          <p14:tracePt t="25179" x="6683375" y="2787650"/>
          <p14:tracePt t="25196" x="6673850" y="2797175"/>
          <p14:tracePt t="25212" x="6664325" y="2813050"/>
          <p14:tracePt t="25215" x="6657975" y="2816225"/>
          <p14:tracePt t="25229" x="6642100" y="2832100"/>
          <p14:tracePt t="25245" x="6632575" y="2847975"/>
          <p14:tracePt t="25262" x="6619875" y="2870200"/>
          <p14:tracePt t="25279" x="6619875" y="2895600"/>
          <p14:tracePt t="25296" x="6619875" y="2924175"/>
          <p14:tracePt t="25312" x="6619875" y="2946400"/>
          <p14:tracePt t="25329" x="6623050" y="2987675"/>
          <p14:tracePt t="25345" x="6629400" y="3009900"/>
          <p14:tracePt t="25362" x="6642100" y="3041650"/>
          <p14:tracePt t="25378" x="6654800" y="3076575"/>
          <p14:tracePt t="25395" x="6667500" y="3105150"/>
          <p14:tracePt t="25413" x="6670675" y="3130550"/>
          <p14:tracePt t="25429" x="6689725" y="3171825"/>
          <p14:tracePt t="25446" x="6702425" y="3209925"/>
          <p14:tracePt t="25462" x="6715125" y="3248025"/>
          <p14:tracePt t="25479" x="6734175" y="3311525"/>
          <p14:tracePt t="25495" x="6734175" y="3355975"/>
          <p14:tracePt t="25512" x="6734175" y="3397250"/>
          <p14:tracePt t="25529" x="6734175" y="3454400"/>
          <p14:tracePt t="25546" x="6734175" y="3489325"/>
          <p14:tracePt t="25563" x="6734175" y="3533775"/>
          <p14:tracePt t="25579" x="6746875" y="3606800"/>
          <p14:tracePt t="25596" x="6759575" y="3660775"/>
          <p14:tracePt t="25612" x="6778625" y="3698875"/>
          <p14:tracePt t="25629" x="6797675" y="3740150"/>
          <p14:tracePt t="25645" x="6810375" y="3762375"/>
          <p14:tracePt t="25663" x="6842125" y="3794125"/>
          <p14:tracePt t="25679" x="6908800" y="3841750"/>
          <p14:tracePt t="25695" x="6975475" y="3879850"/>
          <p14:tracePt t="25713" x="7054850" y="3921125"/>
          <p14:tracePt t="25715" x="7105650" y="3937000"/>
          <p14:tracePt t="25729" x="7235825" y="3981450"/>
          <p14:tracePt t="25745" x="7337425" y="4013200"/>
          <p14:tracePt t="25762" x="7419975" y="4019550"/>
          <p14:tracePt t="25778" x="7569200" y="4019550"/>
          <p14:tracePt t="25795" x="7667625" y="4006850"/>
          <p14:tracePt t="25812" x="7753350" y="3975100"/>
          <p14:tracePt t="25829" x="7902575" y="3927475"/>
          <p14:tracePt t="25846" x="8004175" y="3886200"/>
          <p14:tracePt t="25863" x="8096250" y="3825875"/>
          <p14:tracePt t="25879" x="8210550" y="3721100"/>
          <p14:tracePt t="25895" x="8267700" y="3629025"/>
          <p14:tracePt t="25912" x="8305800" y="3562350"/>
          <p14:tracePt t="25928" x="8334375" y="3476625"/>
          <p14:tracePt t="25945" x="8353425" y="3429000"/>
          <p14:tracePt t="25962" x="8359775" y="3400425"/>
          <p14:tracePt t="25979" x="8372475" y="3365500"/>
          <p14:tracePt t="25995" x="8372475" y="3355975"/>
          <p14:tracePt t="26012" x="8372475" y="3333750"/>
          <p14:tracePt t="26029" x="8369300" y="3286125"/>
          <p14:tracePt t="26045" x="8356600" y="3241675"/>
          <p14:tracePt t="26062" x="8321675" y="3194050"/>
          <p14:tracePt t="26079" x="8251825" y="3130550"/>
          <p14:tracePt t="26096" x="8201025" y="3089275"/>
          <p14:tracePt t="26113" x="8153400" y="3044825"/>
          <p14:tracePt t="26129" x="8048625" y="2990850"/>
          <p14:tracePt t="26146" x="7981950" y="2962275"/>
          <p14:tracePt t="26162" x="7924800" y="2933700"/>
          <p14:tracePt t="26179" x="7816850" y="2879725"/>
          <p14:tracePt t="26195" x="7750175" y="2841625"/>
          <p14:tracePt t="26212" x="7683500" y="2828925"/>
          <p14:tracePt t="26229" x="7594600" y="2806700"/>
          <p14:tracePt t="26246" x="7540625" y="2794000"/>
          <p14:tracePt t="26262" x="7496175" y="2774950"/>
          <p14:tracePt t="26278" x="7432675" y="2768600"/>
          <p14:tracePt t="26295" x="7394575" y="2768600"/>
          <p14:tracePt t="26311" x="7356475" y="2755900"/>
          <p14:tracePt t="26329" x="7292975" y="2736850"/>
          <p14:tracePt t="26345" x="7248525" y="2708275"/>
          <p14:tracePt t="26361" x="7172325" y="2686050"/>
          <p14:tracePt t="26378" x="7048500" y="2663825"/>
          <p14:tracePt t="26395" x="6988175" y="2657475"/>
          <p14:tracePt t="26412" x="6934200" y="2657475"/>
          <p14:tracePt t="26429" x="6896100" y="2657475"/>
          <p14:tracePt t="26445" x="6873875" y="2657475"/>
          <p14:tracePt t="26462" x="6851650" y="2660650"/>
          <p14:tracePt t="26478" x="6807200" y="2676525"/>
          <p14:tracePt t="26495" x="6784975" y="2689225"/>
          <p14:tracePt t="26514" x="6727825" y="2714625"/>
          <p14:tracePt t="26529" x="6696075" y="2727325"/>
          <p14:tracePt t="26546" x="6673850" y="2743200"/>
          <p14:tracePt t="26562" x="6654800" y="2768600"/>
          <p14:tracePt t="26579" x="6623050" y="2813050"/>
          <p14:tracePt t="26595" x="6610350" y="2857500"/>
          <p14:tracePt t="26612" x="6597650" y="2895600"/>
          <p14:tracePt t="26628" x="6581775" y="2943225"/>
          <p14:tracePt t="26645" x="6581775" y="2974975"/>
          <p14:tracePt t="26664" x="6581775" y="3028950"/>
          <p14:tracePt t="26679" x="6581775" y="3067050"/>
          <p14:tracePt t="26696" x="6597650" y="3105150"/>
          <p14:tracePt t="26712" x="6610350" y="3149600"/>
          <p14:tracePt t="26729" x="6613525" y="3190875"/>
          <p14:tracePt t="26745" x="6613525" y="3200400"/>
          <p14:tracePt t="26762" x="6613525" y="3209925"/>
          <p14:tracePt t="26778" x="6613525" y="3222625"/>
          <p14:tracePt t="26795" x="6613525" y="3238500"/>
          <p14:tracePt t="27151" x="6613525" y="3244850"/>
          <p14:tracePt t="28580" x="6604000" y="3206750"/>
          <p14:tracePt t="28587" x="6597650" y="3149600"/>
          <p14:tracePt t="28596" x="6588125" y="3079750"/>
          <p14:tracePt t="28612" x="6578600" y="2984500"/>
          <p14:tracePt t="28628" x="6572250" y="2898775"/>
          <p14:tracePt t="28645" x="6572250" y="2854325"/>
          <p14:tracePt t="28662" x="6572250" y="2803525"/>
          <p14:tracePt t="28695" x="6572250" y="2695575"/>
          <p14:tracePt t="28729" x="6575425" y="2597150"/>
          <p14:tracePt t="28745" x="6581775" y="2574925"/>
          <p14:tracePt t="28762" x="6588125" y="2543175"/>
          <p14:tracePt t="28765" x="6588125" y="2533650"/>
          <p14:tracePt t="28778" x="6588125" y="2505075"/>
          <p14:tracePt t="28795" x="6588125" y="2482850"/>
          <p14:tracePt t="28812" x="6594475" y="2466975"/>
          <p14:tracePt t="28828" x="6597650" y="2432050"/>
          <p14:tracePt t="28846" x="6610350" y="2403475"/>
          <p14:tracePt t="28862" x="6623050" y="2355850"/>
          <p14:tracePt t="28879" x="6629400" y="2295525"/>
          <p14:tracePt t="28896" x="6629400" y="2251075"/>
          <p14:tracePt t="28912" x="6629400" y="2190750"/>
          <p14:tracePt t="28929" x="6629400" y="2085975"/>
          <p14:tracePt t="28945" x="6629400" y="2012950"/>
          <p14:tracePt t="28962" x="6626225" y="1952625"/>
          <p14:tracePt t="28978" x="6607175" y="1860550"/>
          <p14:tracePt t="28995" x="6591300" y="1778000"/>
          <p14:tracePt t="29012" x="6575425" y="1670050"/>
          <p14:tracePt t="29029" x="6543675" y="1555750"/>
          <p14:tracePt t="29045" x="6515100" y="1489075"/>
          <p14:tracePt t="29062" x="6486525" y="1422400"/>
          <p14:tracePt t="29078" x="6432550" y="1314450"/>
          <p14:tracePt t="29095" x="6400800" y="1247775"/>
          <p14:tracePt t="29112" x="6365875" y="1200150"/>
          <p14:tracePt t="29128" x="6343650" y="1155700"/>
          <p14:tracePt t="29145" x="6330950" y="1133475"/>
          <p14:tracePt t="29162" x="6311900" y="1108075"/>
          <p14:tracePt t="29178" x="6296025" y="1066800"/>
          <p14:tracePt t="29195" x="6283325" y="1035050"/>
          <p14:tracePt t="29211" x="6270625" y="1012825"/>
          <p14:tracePt t="29228" x="6248400" y="977900"/>
          <p14:tracePt t="29245" x="6235700" y="968375"/>
          <p14:tracePt t="29262" x="6235700" y="958850"/>
          <p14:tracePt t="29266" x="6235700" y="952500"/>
          <p14:tracePt t="31051" x="6226175" y="974725"/>
          <p14:tracePt t="31059" x="6210300" y="1000125"/>
          <p14:tracePt t="31065" x="6184900" y="1050925"/>
          <p14:tracePt t="31079" x="6124575" y="1174750"/>
          <p14:tracePt t="31096" x="6061075" y="1330325"/>
          <p14:tracePt t="31112" x="6003925" y="1485900"/>
          <p14:tracePt t="31129" x="5880100" y="1806575"/>
          <p14:tracePt t="31162" x="5721350" y="2301875"/>
          <p14:tracePt t="31197" x="5616575" y="2851150"/>
          <p14:tracePt t="31215" x="5568950" y="3152775"/>
          <p14:tracePt t="31230" x="5549900" y="3314700"/>
          <p14:tracePt t="31246" x="5534025" y="3476625"/>
          <p14:tracePt t="31262" x="5514975" y="3648075"/>
          <p14:tracePt t="31278" x="5480050" y="3905250"/>
          <p14:tracePt t="31295" x="5461000" y="4089400"/>
          <p14:tracePt t="31311" x="5441950" y="4260850"/>
          <p14:tracePt t="31314" x="5432425" y="4321175"/>
          <p14:tracePt t="31328" x="5391150" y="4454525"/>
          <p14:tracePt t="31345" x="5362575" y="4603750"/>
          <p14:tracePt t="31361" x="5337175" y="4724400"/>
          <p14:tracePt t="31378" x="5295900" y="4892675"/>
          <p14:tracePt t="31395" x="5276850" y="5010150"/>
          <p14:tracePt t="31411" x="5276850" y="5146675"/>
          <p14:tracePt t="31429" x="5276850" y="5299075"/>
          <p14:tracePt t="31444" x="5289550" y="5407025"/>
          <p14:tracePt t="31461" x="5299075" y="5502275"/>
          <p14:tracePt t="31479" x="5299075" y="5616575"/>
          <p14:tracePt t="31495" x="5295900" y="5670550"/>
          <p14:tracePt t="31512" x="5289550" y="5705475"/>
          <p14:tracePt t="31529" x="5276850" y="5762625"/>
          <p14:tracePt t="31545" x="5270500" y="5794375"/>
          <p14:tracePt t="31561" x="5270500" y="5803900"/>
          <p14:tracePt t="31578" x="5270500" y="5816600"/>
          <p14:tracePt t="31594" x="5270500" y="5826125"/>
          <p14:tracePt t="31612" x="5270500" y="5842000"/>
          <p14:tracePt t="31629" x="5270500" y="5848350"/>
          <p14:tracePt t="34073" x="5207000" y="5848350"/>
          <p14:tracePt t="34080" x="5083175" y="5857875"/>
          <p14:tracePt t="34095" x="4699000" y="5927725"/>
          <p14:tracePt t="34118" x="4346575" y="6016625"/>
          <p14:tracePt t="34129" x="4175125" y="6026150"/>
          <p14:tracePt t="34145" x="4102100" y="6022975"/>
          <p14:tracePt t="34162" x="4070350" y="6010275"/>
          <p14:tracePt t="34194" x="4146550" y="5883275"/>
          <p14:tracePt t="34231" x="4546600" y="5689600"/>
          <p14:tracePt t="34246" x="4708525" y="5661025"/>
          <p14:tracePt t="34263" x="4870450" y="5635625"/>
          <p14:tracePt t="34278" x="5054600" y="5635625"/>
          <p14:tracePt t="34294" x="5270500" y="5635625"/>
          <p14:tracePt t="34311" x="5419725" y="5635625"/>
          <p14:tracePt t="34327" x="5572125" y="5657850"/>
          <p14:tracePt t="34345" x="5699125" y="5705475"/>
          <p14:tracePt t="34362" x="5746750" y="5740400"/>
          <p14:tracePt t="34365" x="5775325" y="5753100"/>
          <p14:tracePt t="34378" x="5788025" y="5765800"/>
          <p14:tracePt t="34395" x="5807075" y="5816600"/>
          <p14:tracePt t="34411" x="5813425" y="5845175"/>
          <p14:tracePt t="34428" x="5807075" y="5889625"/>
          <p14:tracePt t="34444" x="5768975" y="5956300"/>
          <p14:tracePt t="34461" x="5645150" y="6026150"/>
          <p14:tracePt t="34478" x="5511800" y="6089650"/>
          <p14:tracePt t="34495" x="5289550" y="6115050"/>
          <p14:tracePt t="34511" x="5162550" y="6111875"/>
          <p14:tracePt t="34528" x="5060950" y="6061075"/>
          <p14:tracePt t="34545" x="4946650" y="5962650"/>
          <p14:tracePt t="34562" x="4892675" y="5889625"/>
          <p14:tracePt t="34578" x="4864100" y="5832475"/>
          <p14:tracePt t="34595" x="4841875" y="5734050"/>
          <p14:tracePt t="34611" x="4860925" y="5657850"/>
          <p14:tracePt t="34627" x="4918075" y="5584825"/>
          <p14:tracePt t="34645" x="5130800" y="5429250"/>
          <p14:tracePt t="34662" x="5276850" y="5337175"/>
          <p14:tracePt t="34678" x="5422900" y="5273675"/>
          <p14:tracePt t="34695" x="5578475" y="5232400"/>
          <p14:tracePt t="34711" x="5635625" y="5222875"/>
          <p14:tracePt t="34727" x="5664200" y="5222875"/>
          <p14:tracePt t="34745" x="5705475" y="5226050"/>
          <p14:tracePt t="34761" x="5715000" y="5235575"/>
          <p14:tracePt t="34779" x="5730875" y="5251450"/>
          <p14:tracePt t="34795" x="5730875" y="5267325"/>
          <p14:tracePt t="34812" x="5730875" y="5289550"/>
          <p14:tracePt t="34828" x="5730875" y="5318125"/>
          <p14:tracePt t="34845" x="5708650" y="5353050"/>
          <p14:tracePt t="34861" x="5695950" y="5384800"/>
          <p14:tracePt t="34877" x="5686425" y="5400675"/>
          <p14:tracePt t="34879" x="5683250" y="5403850"/>
          <p14:tracePt t="34895" x="5676900" y="5419725"/>
          <p14:tracePt t="34912" x="5676900" y="5429250"/>
          <p14:tracePt t="34928" x="5661025" y="5441950"/>
          <p14:tracePt t="34945" x="5645150" y="5454650"/>
          <p14:tracePt t="34962" x="5635625" y="5461000"/>
          <p14:tracePt t="34978" x="5626100" y="5461000"/>
          <p14:tracePt t="34995" x="5607050" y="5461000"/>
          <p14:tracePt t="35011" x="5597525" y="5461000"/>
          <p14:tracePt t="35028" x="5588000" y="5461000"/>
          <p14:tracePt t="35045" x="5565775" y="5461000"/>
          <p14:tracePt t="35062" x="5556250" y="5461000"/>
          <p14:tracePt t="35078" x="5546725" y="5461000"/>
          <p14:tracePt t="35095" x="5534025" y="5461000"/>
          <p14:tracePt t="35111" x="5518150" y="5461000"/>
          <p14:tracePt t="35127" x="5511800" y="5461000"/>
          <p14:tracePt t="35173" x="5508625" y="5461000"/>
          <p14:tracePt t="35252" x="5502275" y="5461000"/>
          <p14:tracePt t="35259" x="5499100" y="5461000"/>
          <p14:tracePt t="35317" x="5492750" y="5461000"/>
          <p14:tracePt t="35323" x="5489575" y="5461000"/>
          <p14:tracePt t="35331" x="5483225" y="5461000"/>
          <p14:tracePt t="35353" x="5476875" y="5461000"/>
          <p14:tracePt t="35361" x="5467350" y="5461000"/>
          <p14:tracePt t="35378" x="5457825" y="5461000"/>
          <p14:tracePt t="35382" x="5454650" y="5461000"/>
          <p14:tracePt t="35394" x="5445125" y="5461000"/>
          <p14:tracePt t="35411" x="5432425" y="5461000"/>
          <p14:tracePt t="35427" x="5413375" y="5461000"/>
          <p14:tracePt t="35444" x="5378450" y="5461000"/>
          <p14:tracePt t="35461" x="5356225" y="5461000"/>
          <p14:tracePt t="35477" x="5337175" y="5461000"/>
          <p14:tracePt t="35495" x="5302250" y="5461000"/>
          <p14:tracePt t="35512" x="5292725" y="5461000"/>
          <p14:tracePt t="35528" x="5283200" y="5461000"/>
          <p14:tracePt t="35545" x="5260975" y="5461000"/>
          <p14:tracePt t="35561" x="5251450" y="5461000"/>
          <p14:tracePt t="35577" x="5241925" y="5461000"/>
          <p14:tracePt t="35594" x="5229225" y="5461000"/>
          <p14:tracePt t="35823" x="5216525" y="5464175"/>
          <p14:tracePt t="35830" x="5207000" y="5470525"/>
          <p14:tracePt t="35844" x="5159375" y="5499100"/>
          <p14:tracePt t="35861" x="5121275" y="5508625"/>
          <p14:tracePt t="35878" x="5089525" y="5521325"/>
          <p14:tracePt t="35895" x="5041900" y="5527675"/>
          <p14:tracePt t="35912" x="5019675" y="5527675"/>
          <p14:tracePt t="35928" x="5003800" y="5527675"/>
          <p14:tracePt t="35945" x="4978400" y="5527675"/>
          <p14:tracePt t="35961" x="4968875" y="5527675"/>
          <p14:tracePt t="35977" x="4959350" y="5527675"/>
          <p14:tracePt t="35995" x="4940300" y="5527675"/>
          <p14:tracePt t="36011" x="4933950" y="5527675"/>
          <p14:tracePt t="36045" x="4959350" y="5499100"/>
          <p14:tracePt t="36062" x="5032375" y="5445125"/>
          <p14:tracePt t="36078" x="5143500" y="5375275"/>
          <p14:tracePt t="36094" x="5264150" y="5311775"/>
          <p14:tracePt t="36111" x="5359400" y="5295900"/>
          <p14:tracePt t="36128" x="5416550" y="5289550"/>
          <p14:tracePt t="36145" x="5470525" y="5289550"/>
          <p14:tracePt t="36161" x="5486400" y="5289550"/>
          <p14:tracePt t="36177" x="5495925" y="5289550"/>
          <p14:tracePt t="36195" x="5495925" y="5311775"/>
          <p14:tracePt t="36211" x="5495925" y="5321300"/>
          <p14:tracePt t="36228" x="5495925" y="5330825"/>
          <p14:tracePt t="36245" x="5489575" y="5343525"/>
          <p14:tracePt t="36261" x="5473700" y="5349875"/>
          <p14:tracePt t="36278" x="5464175" y="5365750"/>
          <p14:tracePt t="36295" x="5448300" y="5375275"/>
          <p14:tracePt t="36312" x="5438775" y="5384800"/>
          <p14:tracePt t="36328" x="5410200" y="5397500"/>
          <p14:tracePt t="36345" x="5343525" y="5416550"/>
          <p14:tracePt t="36361" x="5283200" y="5422900"/>
          <p14:tracePt t="36378" x="5222875" y="5422900"/>
          <p14:tracePt t="36395" x="5153025" y="5422900"/>
          <p14:tracePt t="36411" x="5124450" y="5422900"/>
          <p14:tracePt t="36428" x="5095875" y="5422900"/>
          <p14:tracePt t="36445" x="5073650" y="5422900"/>
          <p14:tracePt t="36462" x="5064125" y="5422900"/>
          <p14:tracePt t="36477" x="5048250" y="5422900"/>
          <p14:tracePt t="36495" x="5035550" y="5422900"/>
          <p14:tracePt t="36511" x="5026025" y="5422900"/>
          <p14:tracePt t="36753" x="5000625" y="5435600"/>
          <p14:tracePt t="36759" x="4981575" y="5441950"/>
          <p14:tracePt t="36767" x="4962525" y="5448300"/>
          <p14:tracePt t="36778" x="4937125" y="5454650"/>
          <p14:tracePt t="36795" x="4895850" y="5473700"/>
          <p14:tracePt t="36811" x="4857750" y="5486400"/>
          <p14:tracePt t="36827" x="4826000" y="5486400"/>
          <p14:tracePt t="36845" x="4781550" y="5486400"/>
          <p14:tracePt t="36862" x="4749800" y="5486400"/>
          <p14:tracePt t="36878" x="4733925" y="5486400"/>
          <p14:tracePt t="36895" x="4721225" y="5486400"/>
          <p14:tracePt t="36911" x="4705350" y="5486400"/>
          <p14:tracePt t="36928" x="4695825" y="5483225"/>
          <p14:tracePt t="36944" x="4695825" y="5473700"/>
          <p14:tracePt t="36961" x="4695825" y="5464175"/>
          <p14:tracePt t="36977" x="4695825" y="5454650"/>
          <p14:tracePt t="36995" x="4695825" y="5445125"/>
          <p14:tracePt t="37011" x="4695825" y="5438775"/>
          <p14:tracePt t="37028" x="4695825" y="5429250"/>
          <p14:tracePt t="37045" x="4702175" y="5419725"/>
          <p14:tracePt t="37124" x="4711700" y="5419725"/>
          <p14:tracePt t="37131" x="4718050" y="5419725"/>
          <p14:tracePt t="37145" x="4727575" y="5419725"/>
          <p14:tracePt t="37161" x="4737100" y="5419725"/>
          <p14:tracePt t="37178" x="4746625" y="5419725"/>
          <p14:tracePt t="37195" x="4765675" y="5419725"/>
          <p14:tracePt t="37211" x="4775200" y="5419725"/>
          <p14:tracePt t="37228" x="4784725" y="5419725"/>
          <p14:tracePt t="37244" x="4813300" y="5413375"/>
          <p14:tracePt t="37261" x="4835525" y="5413375"/>
          <p14:tracePt t="37278" x="4879975" y="5400675"/>
          <p14:tracePt t="37295" x="4949825" y="5387975"/>
          <p14:tracePt t="37311" x="4978400" y="5387975"/>
          <p14:tracePt t="37328" x="4994275" y="5387975"/>
          <p14:tracePt t="37344" x="5010150" y="5387975"/>
          <p14:tracePt t="37739" x="5000625" y="5387975"/>
          <p14:tracePt t="37745" x="4991100" y="5387975"/>
          <p14:tracePt t="37761" x="4968875" y="5387975"/>
          <p14:tracePt t="37778" x="4940300" y="5387975"/>
          <p14:tracePt t="37794" x="4911725" y="5387975"/>
          <p14:tracePt t="37810" x="4899025" y="5387975"/>
          <p14:tracePt t="37828" x="4889500" y="5387975"/>
          <p14:tracePt t="37845" x="4873625" y="5387975"/>
          <p14:tracePt t="37861" x="4864100" y="5387975"/>
          <p14:tracePt t="37878" x="4854575" y="5387975"/>
          <p14:tracePt t="43003" x="4914900" y="5356225"/>
          <p14:tracePt t="43009" x="5038725" y="5292725"/>
          <p14:tracePt t="43017" x="5172075" y="5229225"/>
          <p14:tracePt t="43026" x="5327650" y="5143500"/>
          <p14:tracePt t="43044" x="5759450" y="4981575"/>
          <p14:tracePt t="43068" x="6324600" y="4772025"/>
          <p14:tracePt t="43096" x="6492875" y="4708525"/>
          <p14:tracePt t="43128" x="6530975" y="4708525"/>
          <p14:tracePt t="43143" x="6540500" y="4708525"/>
          <p14:tracePt t="43177" x="6540500" y="4724400"/>
          <p14:tracePt t="43195" x="6464300" y="4756150"/>
          <p14:tracePt t="43210" x="6365875" y="4800600"/>
          <p14:tracePt t="43228" x="6232525" y="4835525"/>
          <p14:tracePt t="43245" x="6029325" y="4895850"/>
          <p14:tracePt t="43261" x="5934075" y="4921250"/>
          <p14:tracePt t="43277" x="5857875" y="4933950"/>
          <p14:tracePt t="43293" x="5794375" y="4956175"/>
          <p14:tracePt t="43310" x="5702300" y="4972050"/>
          <p14:tracePt t="43327" x="5657850" y="4984750"/>
          <p14:tracePt t="43345" x="5603875" y="4997450"/>
          <p14:tracePt t="43360" x="5578475" y="5010150"/>
          <p14:tracePt t="43377" x="5546725" y="5026025"/>
          <p14:tracePt t="43395" x="5534025" y="5041900"/>
          <p14:tracePt t="43410" x="5524500" y="5048250"/>
          <p14:tracePt t="43426" x="5514975" y="5051425"/>
          <p14:tracePt t="43444" x="5499100" y="5057775"/>
          <p14:tracePt t="43461" x="5499100" y="5076825"/>
          <p14:tracePt t="43478" x="5499100" y="5086350"/>
          <p14:tracePt t="43495" x="5499100" y="5095875"/>
          <p14:tracePt t="43511" x="5499100" y="5102225"/>
          <p14:tracePt t="43527" x="5499100" y="5105400"/>
          <p14:tracePt t="44018" x="5438775" y="4921250"/>
          <p14:tracePt t="44025" x="5318125" y="4416425"/>
          <p14:tracePt t="44033" x="5267325" y="3921125"/>
          <p14:tracePt t="44049" x="5232400" y="2917825"/>
          <p14:tracePt t="44062" x="5245100" y="2124075"/>
          <p14:tracePt t="44080" x="5311775" y="1587500"/>
          <p14:tracePt t="44111" x="5499100" y="889000"/>
          <p14:tracePt t="44146" x="5559425" y="682625"/>
          <p14:tracePt t="44162" x="5559425" y="660400"/>
          <p14:tracePt t="44177" x="5559425" y="650875"/>
          <p14:tracePt t="44194" x="5559425" y="644525"/>
          <p14:tracePt t="44267" x="5553075" y="644525"/>
          <p14:tracePt t="44274" x="5543550" y="644525"/>
          <p14:tracePt t="44281" x="5530850" y="647700"/>
          <p14:tracePt t="44294" x="5521325" y="654050"/>
          <p14:tracePt t="44310" x="5451475" y="660400"/>
          <p14:tracePt t="44327" x="5391150" y="660400"/>
          <p14:tracePt t="44344" x="5346700" y="660400"/>
          <p14:tracePt t="44360" x="5283200" y="644525"/>
          <p14:tracePt t="44376" x="5238750" y="638175"/>
          <p14:tracePt t="44394" x="5216525" y="631825"/>
          <p14:tracePt t="44410" x="5175250" y="631825"/>
          <p14:tracePt t="44427" x="5153025" y="631825"/>
          <p14:tracePt t="44445" x="5114925" y="641350"/>
          <p14:tracePt t="44461" x="5073650" y="673100"/>
          <p14:tracePt t="44477" x="5045075" y="704850"/>
          <p14:tracePt t="44494" x="5035550" y="727075"/>
          <p14:tracePt t="44510" x="5022850" y="790575"/>
          <p14:tracePt t="44526" x="5026025" y="860425"/>
          <p14:tracePt t="44543" x="5041900" y="927100"/>
          <p14:tracePt t="44560" x="5060950" y="990600"/>
          <p14:tracePt t="44577" x="5060950" y="1019175"/>
          <p14:tracePt t="44594" x="5060950" y="1028700"/>
          <p14:tracePt t="44610" x="5060950" y="1044575"/>
          <p14:tracePt t="44627" x="5060950" y="1047750"/>
          <p14:tracePt t="44643" x="5060950" y="1054100"/>
          <p14:tracePt t="45020" x="5060950" y="1076325"/>
          <p14:tracePt t="45025" x="5060950" y="1101725"/>
          <p14:tracePt t="45044" x="5060950" y="1190625"/>
          <p14:tracePt t="45060" x="5076825" y="1409700"/>
          <p14:tracePt t="45076" x="5095875" y="1552575"/>
          <p14:tracePt t="45093" x="5121275" y="1736725"/>
          <p14:tracePt t="45127" x="5203825" y="2133600"/>
          <p14:tracePt t="45162" x="5254625" y="2419350"/>
          <p14:tracePt t="45179" x="5270500" y="2505075"/>
          <p14:tracePt t="45194" x="5295900" y="2622550"/>
          <p14:tracePt t="45210" x="5356225" y="2806700"/>
          <p14:tracePt t="45227" x="5381625" y="2924175"/>
          <p14:tracePt t="45244" x="5416550" y="3054350"/>
          <p14:tracePt t="45261" x="5441950" y="3222625"/>
          <p14:tracePt t="45277" x="5448300" y="3295650"/>
          <p14:tracePt t="45294" x="5454650" y="3355975"/>
          <p14:tracePt t="45311" x="5454650" y="3409950"/>
          <p14:tracePt t="45327" x="5454650" y="3432175"/>
          <p14:tracePt t="45344" x="5454650" y="3441700"/>
          <p14:tracePt t="45360" x="5454650" y="3463925"/>
          <p14:tracePt t="45376" x="5454650" y="3473450"/>
          <p14:tracePt t="45411" x="5454650" y="3470275"/>
          <p14:tracePt t="45427" x="5454650" y="3403600"/>
          <p14:tracePt t="45444" x="5454650" y="3190875"/>
          <p14:tracePt t="45460" x="5470525" y="2540000"/>
          <p14:tracePt t="45477" x="5543550" y="1958975"/>
          <p14:tracePt t="45495" x="5638800" y="1419225"/>
          <p14:tracePt t="45511" x="5676900" y="1219200"/>
          <p14:tracePt t="45527" x="5692775" y="1098550"/>
          <p14:tracePt t="45544" x="5699125" y="1054100"/>
          <p14:tracePt t="45560" x="5699125" y="1035050"/>
          <p14:tracePt t="45653" x="5695950" y="1035050"/>
          <p14:tracePt t="45659" x="5692775" y="1035050"/>
          <p14:tracePt t="45667" x="5686425" y="1035050"/>
          <p14:tracePt t="45676" x="5683250" y="1035050"/>
          <p14:tracePt t="45693" x="5670550" y="1050925"/>
          <p14:tracePt t="45711" x="5638800" y="1085850"/>
          <p14:tracePt t="45727" x="5610225" y="1152525"/>
          <p14:tracePt t="45745" x="5565775" y="1228725"/>
          <p14:tracePt t="45761" x="5553075" y="1260475"/>
          <p14:tracePt t="45777" x="5540375" y="1282700"/>
          <p14:tracePt t="45793" x="5527675" y="1295400"/>
          <p14:tracePt t="45810" x="5521325" y="1314450"/>
          <p14:tracePt t="45826" x="5521325" y="1323975"/>
          <p14:tracePt t="45844" x="5514975" y="1333500"/>
          <p14:tracePt t="45860" x="5511800" y="1339850"/>
          <p14:tracePt t="46203" x="5661025" y="1355725"/>
          <p14:tracePt t="46210" x="5899150" y="1368425"/>
          <p14:tracePt t="46217" x="6210300" y="1400175"/>
          <p14:tracePt t="46226" x="6499225" y="1428750"/>
          <p14:tracePt t="46243" x="7038975" y="1514475"/>
          <p14:tracePt t="46265" x="7524750" y="1638300"/>
          <p14:tracePt t="46286" x="7826375" y="1806575"/>
          <p14:tracePt t="46311" x="7997825" y="1978025"/>
          <p14:tracePt t="46344" x="8099425" y="2159000"/>
          <p14:tracePt t="46360" x="8134350" y="2254250"/>
          <p14:tracePt t="46377" x="8140700" y="2292350"/>
          <p14:tracePt t="46394" x="8140700" y="2308225"/>
          <p14:tracePt t="46411" x="8140700" y="2317750"/>
          <p14:tracePt t="46445" x="8153400" y="2263775"/>
          <p14:tracePt t="46460" x="8175625" y="2174875"/>
          <p14:tracePt t="46477" x="8197850" y="2120900"/>
          <p14:tracePt t="46493" x="8197850" y="2082800"/>
          <p14:tracePt t="46510" x="8181975" y="2041525"/>
          <p14:tracePt t="46526" x="8156575" y="2022475"/>
          <p14:tracePt t="46543" x="8080375" y="1984375"/>
          <p14:tracePt t="46561" x="7877175" y="1939925"/>
          <p14:tracePt t="46577" x="7740650" y="1939925"/>
          <p14:tracePt t="46594" x="7578725" y="1955800"/>
          <p14:tracePt t="46610" x="7343775" y="2019300"/>
          <p14:tracePt t="46627" x="7197725" y="2073275"/>
          <p14:tracePt t="46643" x="7077075" y="2127250"/>
          <p14:tracePt t="46660" x="6892925" y="2212975"/>
          <p14:tracePt t="46676" x="6800850" y="2282825"/>
          <p14:tracePt t="46694" x="6692900" y="2378075"/>
          <p14:tracePt t="46711" x="6569075" y="2486025"/>
          <p14:tracePt t="46727" x="6518275" y="2536825"/>
          <p14:tracePt t="46744" x="6486525" y="2574925"/>
          <p14:tracePt t="46760" x="6435725" y="2670175"/>
          <p14:tracePt t="46776" x="6419850" y="2755900"/>
          <p14:tracePt t="46793" x="6410325" y="2841625"/>
          <p14:tracePt t="46810" x="6410325" y="2968625"/>
          <p14:tracePt t="46827" x="6410325" y="3105150"/>
          <p14:tracePt t="46844" x="6426200" y="3213100"/>
          <p14:tracePt t="46860" x="6457950" y="3349625"/>
          <p14:tracePt t="46877" x="6499225" y="3448050"/>
          <p14:tracePt t="46893" x="6537325" y="3536950"/>
          <p14:tracePt t="46910" x="6648450" y="3660775"/>
          <p14:tracePt t="46926" x="6804025" y="3746500"/>
          <p14:tracePt t="46943" x="6994525" y="3819525"/>
          <p14:tracePt t="46960" x="7397750" y="3914775"/>
          <p14:tracePt t="46977" x="7645400" y="3962400"/>
          <p14:tracePt t="46995" x="7956550" y="3981450"/>
          <p14:tracePt t="47010" x="8102600" y="3981450"/>
          <p14:tracePt t="47027" x="8242300" y="3968750"/>
          <p14:tracePt t="47044" x="8340725" y="3952875"/>
          <p14:tracePt t="47059" x="8416925" y="3924300"/>
          <p14:tracePt t="47076" x="8439150" y="3924300"/>
          <p14:tracePt t="47094" x="8448675" y="3924300"/>
          <p14:tracePt t="47110" x="8458200" y="3924300"/>
          <p14:tracePt t="47460" x="8343900" y="3946525"/>
          <p14:tracePt t="47467" x="8067675" y="4019550"/>
          <p14:tracePt t="47476" x="7845425" y="4114800"/>
          <p14:tracePt t="47493" x="7346950" y="4394200"/>
          <p14:tracePt t="47510" x="6994525" y="4648200"/>
          <p14:tracePt t="47528" x="6864350" y="4806950"/>
          <p14:tracePt t="47545" x="6800850" y="5000625"/>
          <p14:tracePt t="47559" x="6819900" y="5086350"/>
          <p14:tracePt t="47577" x="6889750" y="5187950"/>
          <p14:tracePt t="47593" x="7048500" y="5321300"/>
          <p14:tracePt t="47609" x="7261225" y="5476875"/>
          <p14:tracePt t="47627" x="7359650" y="5584825"/>
          <p14:tracePt t="47643" x="7435850" y="5699125"/>
          <p14:tracePt t="47660" x="7524750" y="5883275"/>
          <p14:tracePt t="47677" x="7559675" y="5994400"/>
          <p14:tracePt t="47694" x="7585075" y="6102350"/>
          <p14:tracePt t="47710" x="7597775" y="6200775"/>
          <p14:tracePt t="47726" x="7597775" y="6245225"/>
          <p14:tracePt t="47743" x="7597775" y="6273800"/>
          <p14:tracePt t="47760" x="7591425" y="6308725"/>
          <p14:tracePt t="47776" x="7575550" y="6318250"/>
          <p14:tracePt t="47794" x="7566025" y="6327775"/>
          <p14:tracePt t="47810" x="7550150" y="6334125"/>
          <p14:tracePt t="47827" x="7540625" y="6334125"/>
          <p14:tracePt t="47844" x="7524750" y="6334125"/>
          <p14:tracePt t="47860" x="7512050" y="6334125"/>
          <p14:tracePt t="47893" x="7505700" y="6334125"/>
          <p14:tracePt t="47947" x="7505700" y="6330950"/>
          <p14:tracePt t="47954" x="7505700" y="6327775"/>
          <p14:tracePt t="47961" x="7505700" y="6321425"/>
          <p14:tracePt t="47977" x="7505700" y="6308725"/>
          <p14:tracePt t="47994" x="7505700" y="6286500"/>
          <p14:tracePt t="48010" x="7505700" y="6270625"/>
          <p14:tracePt t="48026" x="7505700" y="6261100"/>
        </p14:tracePtLst>
      </p14:laserTraceLst>
    </p:ext>
  </p:extLs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7" descr="abrico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33375"/>
            <a:ext cx="4346575" cy="608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87" name="Picture 9" descr="abricotier_102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96975"/>
            <a:ext cx="5018088" cy="3763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88" name="Text Box 10"/>
          <p:cNvSpPr txBox="1">
            <a:spLocks noChangeArrowheads="1"/>
          </p:cNvSpPr>
          <p:nvPr/>
        </p:nvSpPr>
        <p:spPr bwMode="auto">
          <a:xfrm>
            <a:off x="539750" y="5516563"/>
            <a:ext cx="3098800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FR" altLang="fr-FR" i="1">
                <a:solidFill>
                  <a:srgbClr val="FF0000"/>
                </a:solidFill>
              </a:rPr>
              <a:t>Prunus armeniaca, </a:t>
            </a:r>
          </a:p>
          <a:p>
            <a:pPr eaLnBrk="1" hangingPunct="1"/>
            <a:r>
              <a:rPr lang="fr-FR" altLang="fr-FR">
                <a:solidFill>
                  <a:srgbClr val="FF0000"/>
                </a:solidFill>
              </a:rPr>
              <a:t>Abricotier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463"/>
    </mc:Choice>
    <mc:Fallback>
      <p:transition spd="slow" advTm="204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152" x="7429500" y="6264275"/>
          <p14:tracePt t="2159" x="7296150" y="6296025"/>
          <p14:tracePt t="2166" x="7089775" y="6346825"/>
          <p14:tracePt t="2178" x="6899275" y="6410325"/>
          <p14:tracePt t="2195" x="6305550" y="6604000"/>
          <p14:tracePt t="2213" x="5994400" y="6756400"/>
          <p14:tracePt t="2246" x="5127625" y="6854825"/>
          <p14:tracePt t="2280" x="4724400" y="6854825"/>
          <p14:tracePt t="2296" x="4549775" y="6854825"/>
          <p14:tracePt t="2312" x="4473575" y="6854825"/>
          <p14:tracePt t="2328" x="4448175" y="6854825"/>
          <p14:tracePt t="2346" x="4454525" y="6854825"/>
          <p14:tracePt t="2362" x="4479925" y="6854825"/>
          <p14:tracePt t="2378" x="4521200" y="6854825"/>
          <p14:tracePt t="2396" x="4591050" y="6854825"/>
          <p14:tracePt t="2412" x="4629150" y="6854825"/>
          <p14:tracePt t="2429" x="4667250" y="6854825"/>
          <p14:tracePt t="2446" x="4679950" y="6854825"/>
          <p14:tracePt t="2462" x="4676775" y="6854825"/>
          <p14:tracePt t="2479" x="4667250" y="6854825"/>
          <p14:tracePt t="2496" x="4537075" y="6829425"/>
          <p14:tracePt t="2513" x="4371975" y="6765925"/>
          <p14:tracePt t="2529" x="4222750" y="6673850"/>
          <p14:tracePt t="2545" x="4000500" y="6496050"/>
          <p14:tracePt t="2563" x="3892550" y="6378575"/>
          <p14:tracePt t="2581" x="3794125" y="6264275"/>
          <p14:tracePt t="2596" x="3743325" y="6153150"/>
          <p14:tracePt t="2613" x="3733800" y="6035675"/>
          <p14:tracePt t="2630" x="3740150" y="5943600"/>
          <p14:tracePt t="2646" x="3813175" y="5800725"/>
          <p14:tracePt t="2662" x="3902075" y="5686425"/>
          <p14:tracePt t="2680" x="3987800" y="5600700"/>
          <p14:tracePt t="2696" x="4102100" y="5502275"/>
          <p14:tracePt t="2712" x="4162425" y="5457825"/>
          <p14:tracePt t="2730" x="4216400" y="5445125"/>
          <p14:tracePt t="2746" x="4244975" y="5445125"/>
          <p14:tracePt t="2762" x="4254500" y="5445125"/>
          <p14:tracePt t="2779" x="4264025" y="5445125"/>
          <p14:tracePt t="2796" x="4273550" y="5461000"/>
          <p14:tracePt t="2812" x="4283075" y="5470525"/>
          <p14:tracePt t="2829" x="4298950" y="5492750"/>
          <p14:tracePt t="2846" x="4318000" y="5537200"/>
          <p14:tracePt t="2863" x="4330700" y="5559425"/>
          <p14:tracePt t="2880" x="4343400" y="5603875"/>
          <p14:tracePt t="2897" x="4384675" y="5680075"/>
          <p14:tracePt t="2913" x="4397375" y="5743575"/>
          <p14:tracePt t="2929" x="4410075" y="5807075"/>
          <p14:tracePt t="2945" x="4425950" y="5876925"/>
          <p14:tracePt t="2962" x="4425950" y="5921375"/>
          <p14:tracePt t="2979" x="4425950" y="5959475"/>
          <p14:tracePt t="2996" x="4425950" y="6013450"/>
          <p14:tracePt t="3012" x="4425950" y="6042025"/>
          <p14:tracePt t="3030" x="4425950" y="6057900"/>
          <p14:tracePt t="3275" x="4343400" y="6067425"/>
          <p14:tracePt t="3282" x="4216400" y="6076950"/>
          <p14:tracePt t="3296" x="4010025" y="6111875"/>
          <p14:tracePt t="3312" x="3844925" y="6159500"/>
          <p14:tracePt t="3330" x="3702050" y="6194425"/>
          <p14:tracePt t="3346" x="3562350" y="6261100"/>
          <p14:tracePt t="3362" x="3482975" y="6292850"/>
          <p14:tracePt t="3379" x="3409950" y="6315075"/>
          <p14:tracePt t="3395" x="3276600" y="6337300"/>
          <p14:tracePt t="3412" x="3190875" y="6353175"/>
          <p14:tracePt t="3430" x="3114675" y="6369050"/>
          <p14:tracePt t="3446" x="3022600" y="6397625"/>
          <p14:tracePt t="3462" x="2959100" y="6410325"/>
          <p14:tracePt t="3480" x="2898775" y="6416675"/>
          <p14:tracePt t="3496" x="2809875" y="6416675"/>
          <p14:tracePt t="3512" x="2759075" y="6416675"/>
          <p14:tracePt t="3529" x="2705100" y="6416675"/>
          <p14:tracePt t="3546" x="2619375" y="6407150"/>
          <p14:tracePt t="3562" x="2555875" y="6391275"/>
          <p14:tracePt t="3580" x="2511425" y="6378575"/>
          <p14:tracePt t="3596" x="2460625" y="6372225"/>
          <p14:tracePt t="3613" x="2438400" y="6369050"/>
          <p14:tracePt t="3630" x="2428875" y="6356350"/>
          <p14:tracePt t="3646" x="2409825" y="6346825"/>
          <p14:tracePt t="3662" x="2400300" y="6343650"/>
          <p14:tracePt t="3679" x="2390775" y="6343650"/>
          <p14:tracePt t="3695" x="2381250" y="6343650"/>
          <p14:tracePt t="3712" x="2374900" y="6337300"/>
          <p14:tracePt t="3729" x="2365375" y="6337300"/>
          <p14:tracePt t="3746" x="2365375" y="6321425"/>
          <p14:tracePt t="3779" x="2365375" y="6318250"/>
          <p14:tracePt t="3796" x="2365375" y="6311900"/>
          <p14:tracePt t="3812" x="2365375" y="6308725"/>
          <p14:tracePt t="3829" x="2365375" y="6302375"/>
          <p14:tracePt t="3846" x="2365375" y="6286500"/>
          <p14:tracePt t="3862" x="2371725" y="6270625"/>
          <p14:tracePt t="3880" x="2381250" y="6270625"/>
          <p14:tracePt t="3896" x="2397125" y="6261100"/>
          <p14:tracePt t="3913" x="2406650" y="6251575"/>
          <p14:tracePt t="3929" x="2422525" y="6242050"/>
          <p14:tracePt t="3945" x="2444750" y="6219825"/>
          <p14:tracePt t="3963" x="2482850" y="6207125"/>
          <p14:tracePt t="3979" x="2527300" y="6194425"/>
          <p14:tracePt t="3996" x="2628900" y="6172200"/>
          <p14:tracePt t="4012" x="2701925" y="6159500"/>
          <p14:tracePt t="4029" x="2787650" y="6143625"/>
          <p14:tracePt t="4045" x="2870200" y="6137275"/>
          <p14:tracePt t="4062" x="2911475" y="6137275"/>
          <p14:tracePt t="4079" x="2933700" y="6137275"/>
          <p14:tracePt t="4096" x="2974975" y="6137275"/>
          <p14:tracePt t="4112" x="3003550" y="6130925"/>
          <p14:tracePt t="4129" x="3067050" y="6118225"/>
          <p14:tracePt t="4146" x="3232150" y="6083300"/>
          <p14:tracePt t="4162" x="3336925" y="6083300"/>
          <p14:tracePt t="4180" x="3463925" y="6083300"/>
          <p14:tracePt t="4196" x="3603625" y="6083300"/>
          <p14:tracePt t="4212" x="3676650" y="6086475"/>
          <p14:tracePt t="4229" x="3714750" y="6105525"/>
          <p14:tracePt t="4245" x="3740150" y="6105525"/>
          <p14:tracePt t="4262" x="3749675" y="6105525"/>
          <p14:tracePt t="4296" x="3749675" y="6111875"/>
          <p14:tracePt t="4312" x="3743325" y="6121400"/>
          <p14:tracePt t="4329" x="3683000" y="6134100"/>
          <p14:tracePt t="4346" x="3473450" y="6178550"/>
          <p14:tracePt t="4362" x="3298825" y="6207125"/>
          <p14:tracePt t="4379" x="3124200" y="6232525"/>
          <p14:tracePt t="4395" x="2857500" y="6270625"/>
          <p14:tracePt t="4412" x="2673350" y="6299200"/>
          <p14:tracePt t="4429" x="2511425" y="6315075"/>
          <p14:tracePt t="4446" x="2298700" y="6353175"/>
          <p14:tracePt t="4462" x="2193925" y="6369050"/>
          <p14:tracePt t="4479" x="2117725" y="6381750"/>
          <p14:tracePt t="4496" x="2028825" y="6403975"/>
          <p14:tracePt t="4512" x="1984375" y="6423025"/>
          <p14:tracePt t="4529" x="1946275" y="6435725"/>
          <p14:tracePt t="4545" x="1895475" y="6454775"/>
          <p14:tracePt t="4562" x="1873250" y="6464300"/>
          <p14:tracePt t="4579" x="1841500" y="6477000"/>
          <p14:tracePt t="4596" x="1812925" y="6483350"/>
          <p14:tracePt t="4613" x="1800225" y="6483350"/>
          <p14:tracePt t="4629" x="1790700" y="6483350"/>
          <p14:tracePt t="4645" x="1774825" y="6483350"/>
          <p14:tracePt t="4662" x="1765300" y="6483350"/>
          <p14:tracePt t="4679" x="1755775" y="6483350"/>
          <p14:tracePt t="5161" x="1711325" y="6492875"/>
          <p14:tracePt t="5168" x="1641475" y="6492875"/>
          <p14:tracePt t="5179" x="1584325" y="6492875"/>
          <p14:tracePt t="5196" x="1450975" y="6480175"/>
          <p14:tracePt t="5216" x="1317625" y="6454775"/>
          <p14:tracePt t="5228" x="1282700" y="6448425"/>
          <p14:tracePt t="5245" x="1203325" y="6429375"/>
          <p14:tracePt t="5279" x="1143000" y="6416675"/>
          <p14:tracePt t="5312" x="1101725" y="6416675"/>
          <p14:tracePt t="5329" x="1092200" y="6416675"/>
          <p14:tracePt t="5345" x="1076325" y="6416675"/>
          <p14:tracePt t="5362" x="1066800" y="6416675"/>
          <p14:tracePt t="5379" x="1050925" y="6416675"/>
          <p14:tracePt t="5395" x="1047750" y="6416675"/>
          <p14:tracePt t="5510" x="1057275" y="6416675"/>
          <p14:tracePt t="5517" x="1063625" y="6416675"/>
          <p14:tracePt t="5529" x="1066800" y="6410325"/>
          <p14:tracePt t="5546" x="1101725" y="6394450"/>
          <p14:tracePt t="5562" x="1133475" y="6388100"/>
          <p14:tracePt t="5579" x="1146175" y="6388100"/>
          <p14:tracePt t="5596" x="1168400" y="6381750"/>
          <p14:tracePt t="5612" x="1177925" y="6381750"/>
          <p14:tracePt t="5629" x="1187450" y="6381750"/>
          <p14:tracePt t="5645" x="1200150" y="6381750"/>
          <p14:tracePt t="5662" x="1216025" y="6381750"/>
          <p14:tracePt t="5680" x="1225550" y="6381750"/>
          <p14:tracePt t="5696" x="1241425" y="6381750"/>
          <p14:tracePt t="5713" x="1257300" y="6381750"/>
          <p14:tracePt t="5729" x="1282700" y="6378575"/>
          <p14:tracePt t="5746" x="1339850" y="6353175"/>
          <p14:tracePt t="5762" x="1416050" y="6337300"/>
          <p14:tracePt t="5779" x="1511300" y="6321425"/>
          <p14:tracePt t="5795" x="1714500" y="6261100"/>
          <p14:tracePt t="5812" x="1927225" y="6172200"/>
          <p14:tracePt t="5831" x="2451100" y="5988050"/>
          <p14:tracePt t="5847" x="2905125" y="5826125"/>
          <p14:tracePt t="5865" x="3457575" y="5600700"/>
          <p14:tracePt t="5881" x="4495800" y="5083175"/>
          <p14:tracePt t="5898" x="5108575" y="4768850"/>
          <p14:tracePt t="5914" x="5588000" y="4495800"/>
          <p14:tracePt t="5931" x="5864225" y="4337050"/>
          <p14:tracePt t="5946" x="5965825" y="4286250"/>
          <p14:tracePt t="5963" x="6022975" y="4264025"/>
          <p14:tracePt t="5980" x="6064250" y="4244975"/>
          <p14:tracePt t="5996" x="6083300" y="4244975"/>
          <p14:tracePt t="6012" x="6092825" y="4244975"/>
          <p14:tracePt t="6029" x="6108700" y="4244975"/>
          <p14:tracePt t="6367" x="6073775" y="4248150"/>
          <p14:tracePt t="6374" x="6026150" y="4248150"/>
          <p14:tracePt t="6382" x="5991225" y="4248150"/>
          <p14:tracePt t="6396" x="5934075" y="4238625"/>
          <p14:tracePt t="6413" x="5895975" y="4197350"/>
          <p14:tracePt t="6429" x="5880100" y="4111625"/>
          <p14:tracePt t="6445" x="5956300" y="3895725"/>
          <p14:tracePt t="6465" x="6054725" y="3778250"/>
          <p14:tracePt t="6479" x="6238875" y="3654425"/>
          <p14:tracePt t="6495" x="6505575" y="3492500"/>
          <p14:tracePt t="6513" x="6619875" y="3429000"/>
          <p14:tracePt t="6531" x="6781800" y="3346450"/>
          <p14:tracePt t="6546" x="6861175" y="3314700"/>
          <p14:tracePt t="6562" x="6927850" y="3276600"/>
          <p14:tracePt t="6579" x="6975475" y="3248025"/>
          <p14:tracePt t="6595" x="7051675" y="3200400"/>
          <p14:tracePt t="6612" x="7083425" y="3181350"/>
          <p14:tracePt t="6629" x="7112000" y="3171825"/>
          <p14:tracePt t="6645" x="7127875" y="3165475"/>
          <p14:tracePt t="6662" x="7137400" y="3165475"/>
          <p14:tracePt t="6679" x="7143750" y="3165475"/>
          <p14:tracePt t="6696" x="7162800" y="3162300"/>
          <p14:tracePt t="6712" x="7178675" y="3143250"/>
          <p14:tracePt t="6729" x="7210425" y="3130550"/>
          <p14:tracePt t="6745" x="7239000" y="3108325"/>
          <p14:tracePt t="6762" x="7261225" y="3079750"/>
          <p14:tracePt t="6779" x="7286625" y="3048000"/>
          <p14:tracePt t="6795" x="7305675" y="2984500"/>
          <p14:tracePt t="6812" x="7318375" y="2940050"/>
          <p14:tracePt t="6829" x="7340600" y="2886075"/>
          <p14:tracePt t="6846" x="7362825" y="2784475"/>
          <p14:tracePt t="6862" x="7375525" y="2708275"/>
          <p14:tracePt t="6878" x="7413625" y="2628900"/>
          <p14:tracePt t="6895" x="7435850" y="2555875"/>
          <p14:tracePt t="6912" x="7448550" y="2517775"/>
          <p14:tracePt t="6929" x="7454900" y="2486025"/>
          <p14:tracePt t="6946" x="7451725" y="2438400"/>
          <p14:tracePt t="6962" x="7439025" y="2400300"/>
          <p14:tracePt t="6979" x="7426325" y="2378075"/>
          <p14:tracePt t="6995" x="7400925" y="2333625"/>
          <p14:tracePt t="7012" x="7391400" y="2311400"/>
          <p14:tracePt t="7029" x="7378700" y="2289175"/>
          <p14:tracePt t="7045" x="7369175" y="2276475"/>
          <p14:tracePt t="7062" x="7366000" y="2266950"/>
          <p14:tracePt t="7079" x="7350125" y="2254250"/>
          <p14:tracePt t="7096" x="7289800" y="2247900"/>
          <p14:tracePt t="7113" x="7153275" y="2247900"/>
          <p14:tracePt t="7129" x="6978650" y="2273300"/>
          <p14:tracePt t="7146" x="6775450" y="2314575"/>
          <p14:tracePt t="7162" x="6705600" y="2352675"/>
          <p14:tracePt t="7178" x="6670675" y="2365375"/>
          <p14:tracePt t="7195" x="6616700" y="2406650"/>
          <p14:tracePt t="7212" x="6569075" y="2432050"/>
          <p14:tracePt t="7229" x="6492875" y="2470150"/>
          <p14:tracePt t="7246" x="6346825" y="2505075"/>
          <p14:tracePt t="7262" x="6270625" y="2517775"/>
          <p14:tracePt t="7279" x="6219825" y="2530475"/>
          <p14:tracePt t="7295" x="6162675" y="2555875"/>
          <p14:tracePt t="7312" x="6118225" y="2562225"/>
          <p14:tracePt t="7328" x="6086475" y="2562225"/>
          <p14:tracePt t="7345" x="6048375" y="2562225"/>
          <p14:tracePt t="7362" x="6038850" y="2562225"/>
          <p14:tracePt t="7379" x="6029325" y="2562225"/>
          <p14:tracePt t="7396" x="6007100" y="2568575"/>
          <p14:tracePt t="7412" x="5997575" y="2578100"/>
          <p14:tracePt t="7429" x="5988050" y="2587625"/>
          <p14:tracePt t="7445" x="5972175" y="2609850"/>
          <p14:tracePt t="7462" x="5956300" y="2625725"/>
          <p14:tracePt t="7479" x="5943600" y="2654300"/>
          <p14:tracePt t="7496" x="5927725" y="2689225"/>
          <p14:tracePt t="7513" x="5921375" y="2720975"/>
          <p14:tracePt t="7529" x="5924550" y="2743200"/>
          <p14:tracePt t="7546" x="5975350" y="2809875"/>
          <p14:tracePt t="7562" x="6035675" y="2873375"/>
          <p14:tracePt t="7578" x="6111875" y="2949575"/>
          <p14:tracePt t="7595" x="6213475" y="3035300"/>
          <p14:tracePt t="7612" x="6251575" y="3076575"/>
          <p14:tracePt t="7629" x="6292850" y="3117850"/>
          <p14:tracePt t="7646" x="6346825" y="3162300"/>
          <p14:tracePt t="7662" x="6369050" y="3175000"/>
          <p14:tracePt t="7679" x="6378575" y="3184525"/>
          <p14:tracePt t="7696" x="6388100" y="3200400"/>
          <p14:tracePt t="7712" x="6388100" y="3225800"/>
          <p14:tracePt t="7728" x="6388100" y="3248025"/>
          <p14:tracePt t="7745" x="6369050" y="3276600"/>
          <p14:tracePt t="7762" x="6359525" y="3289300"/>
          <p14:tracePt t="7780" x="6350000" y="3298825"/>
          <p14:tracePt t="7796" x="6324600" y="3317875"/>
          <p14:tracePt t="7812" x="6299200" y="3330575"/>
          <p14:tracePt t="7829" x="6276975" y="3343275"/>
          <p14:tracePt t="7845" x="6232525" y="3371850"/>
          <p14:tracePt t="7862" x="6194425" y="3397250"/>
          <p14:tracePt t="7879" x="6169025" y="3422650"/>
          <p14:tracePt t="7895" x="6127750" y="3454400"/>
          <p14:tracePt t="7912" x="6096000" y="3467100"/>
          <p14:tracePt t="7929" x="6080125" y="3476625"/>
          <p14:tracePt t="7946" x="6057900" y="3517900"/>
          <p14:tracePt t="7963" x="6026150" y="3543300"/>
          <p14:tracePt t="7979" x="6000750" y="3575050"/>
          <p14:tracePt t="7995" x="5959475" y="3641725"/>
          <p14:tracePt t="8012" x="5949950" y="3670300"/>
          <p14:tracePt t="8028" x="5937250" y="3702050"/>
          <p14:tracePt t="8045" x="5930900" y="3736975"/>
          <p14:tracePt t="8062" x="5930900" y="3759200"/>
          <p14:tracePt t="8079" x="5930900" y="3768725"/>
          <p14:tracePt t="8096" x="5930900" y="3784600"/>
          <p14:tracePt t="8112" x="5930900" y="3794125"/>
          <p14:tracePt t="8128" x="5937250" y="3810000"/>
          <p14:tracePt t="8145" x="5959475" y="3822700"/>
          <p14:tracePt t="8162" x="5994400" y="3829050"/>
          <p14:tracePt t="8180" x="6048375" y="3829050"/>
          <p14:tracePt t="8196" x="6143625" y="3829050"/>
          <p14:tracePt t="8212" x="6223000" y="3825875"/>
          <p14:tracePt t="8229" x="6318250" y="3810000"/>
          <p14:tracePt t="8246" x="6486525" y="3775075"/>
          <p14:tracePt t="8262" x="6559550" y="3768725"/>
          <p14:tracePt t="8278" x="6594475" y="3762375"/>
          <p14:tracePt t="8295" x="6642100" y="3762375"/>
          <p14:tracePt t="8312" x="6680200" y="3762375"/>
          <p14:tracePt t="8328" x="6708775" y="3756025"/>
          <p14:tracePt t="8345" x="6765925" y="3756025"/>
          <p14:tracePt t="8362" x="6807200" y="3756025"/>
          <p14:tracePt t="8379" x="6829425" y="3756025"/>
          <p14:tracePt t="8396" x="6870700" y="3756025"/>
          <p14:tracePt t="8412" x="6880225" y="3756025"/>
          <p14:tracePt t="8428" x="6889750" y="3756025"/>
          <p14:tracePt t="10360" x="6902450" y="3759200"/>
          <p14:tracePt t="10368" x="6921500" y="3765550"/>
          <p14:tracePt t="10379" x="6931025" y="3771900"/>
          <p14:tracePt t="10396" x="6994525" y="3790950"/>
          <p14:tracePt t="10412" x="7042150" y="3803650"/>
          <p14:tracePt t="10429" x="7064375" y="3819525"/>
          <p14:tracePt t="10462" x="7188200" y="3848100"/>
          <p14:tracePt t="10495" x="7397750" y="3848100"/>
          <p14:tracePt t="10511" x="7458075" y="3841750"/>
          <p14:tracePt t="10529" x="7512050" y="3829050"/>
          <p14:tracePt t="10546" x="7553325" y="3806825"/>
          <p14:tracePt t="10562" x="7575550" y="3794125"/>
          <p14:tracePt t="10579" x="7588250" y="3790950"/>
          <p14:tracePt t="10596" x="7588250" y="3784600"/>
          <p14:tracePt t="10612" x="7588250" y="3778250"/>
          <p14:tracePt t="10661" x="7585075" y="3778250"/>
          <p14:tracePt t="10668" x="7578725" y="3778250"/>
          <p14:tracePt t="10679" x="7575550" y="3778250"/>
          <p14:tracePt t="10696" x="7553325" y="3797300"/>
          <p14:tracePt t="10712" x="7527925" y="3844925"/>
          <p14:tracePt t="10729" x="7473950" y="3914775"/>
          <p14:tracePt t="10746" x="7394575" y="4016375"/>
          <p14:tracePt t="10762" x="7350125" y="4086225"/>
          <p14:tracePt t="10778" x="7292975" y="4156075"/>
          <p14:tracePt t="10795" x="7216775" y="4257675"/>
          <p14:tracePt t="10811" x="7153275" y="4318000"/>
          <p14:tracePt t="10829" x="7089775" y="4391025"/>
          <p14:tracePt t="10846" x="7010400" y="4492625"/>
          <p14:tracePt t="10862" x="6972300" y="4559300"/>
          <p14:tracePt t="10879" x="6937375" y="4619625"/>
          <p14:tracePt t="10895" x="6918325" y="4670425"/>
          <p14:tracePt t="10911" x="6915150" y="4692650"/>
          <p14:tracePt t="10928" x="6915150" y="4708525"/>
          <p14:tracePt t="10945" x="6915150" y="4727575"/>
          <p14:tracePt t="10962" x="6931025" y="4737100"/>
          <p14:tracePt t="10979" x="6962775" y="4749800"/>
          <p14:tracePt t="10996" x="7016750" y="4756150"/>
          <p14:tracePt t="11012" x="7038975" y="4752975"/>
          <p14:tracePt t="11028" x="7070725" y="4740275"/>
          <p14:tracePt t="11045" x="7092950" y="4724400"/>
          <p14:tracePt t="11061" x="7102475" y="4705350"/>
          <p14:tracePt t="11078" x="7115175" y="4679950"/>
          <p14:tracePt t="11095" x="7127875" y="4638675"/>
          <p14:tracePt t="11112" x="7127875" y="4622800"/>
          <p14:tracePt t="11129" x="7115175" y="4613275"/>
          <p14:tracePt t="11145" x="7092950" y="4591050"/>
          <p14:tracePt t="11162" x="7054850" y="4581525"/>
          <p14:tracePt t="11178" x="6978650" y="4559300"/>
          <p14:tracePt t="11195" x="6848475" y="4543425"/>
          <p14:tracePt t="11212" x="6765925" y="4543425"/>
          <p14:tracePt t="11229" x="6673850" y="4543425"/>
          <p14:tracePt t="11246" x="6534150" y="4543425"/>
          <p14:tracePt t="11262" x="6451600" y="4543425"/>
          <p14:tracePt t="11279" x="6369050" y="4543425"/>
          <p14:tracePt t="11295" x="6229350" y="4543425"/>
          <p14:tracePt t="11311" x="6146800" y="4543425"/>
          <p14:tracePt t="11328" x="6121400" y="4543425"/>
          <p14:tracePt t="12718" x="6121400" y="4498975"/>
          <p14:tracePt t="12725" x="6115050" y="4438650"/>
          <p14:tracePt t="12732" x="6096000" y="4378325"/>
          <p14:tracePt t="12746" x="6064250" y="4270375"/>
          <p14:tracePt t="12762" x="5994400" y="4165600"/>
          <p14:tracePt t="12779" x="5905500" y="4051300"/>
          <p14:tracePt t="12812" x="5692775" y="3829050"/>
          <p14:tracePt t="12845" x="5492750" y="3717925"/>
          <p14:tracePt t="12862" x="5416550" y="3686175"/>
          <p14:tracePt t="12879" x="5353050" y="3673475"/>
          <p14:tracePt t="12896" x="5267325" y="3673475"/>
          <p14:tracePt t="12912" x="5184775" y="3676650"/>
          <p14:tracePt t="12929" x="5121275" y="3698875"/>
          <p14:tracePt t="12946" x="5026025" y="3743325"/>
          <p14:tracePt t="12962" x="4981575" y="3790950"/>
          <p14:tracePt t="12978" x="4937125" y="3860800"/>
          <p14:tracePt t="12995" x="4908550" y="3965575"/>
          <p14:tracePt t="13011" x="4908550" y="4070350"/>
          <p14:tracePt t="13028" x="4930775" y="4187825"/>
          <p14:tracePt t="13046" x="5019675" y="4321175"/>
          <p14:tracePt t="13062" x="5099050" y="4413250"/>
          <p14:tracePt t="13079" x="5175250" y="4508500"/>
          <p14:tracePt t="13096" x="5273675" y="4632325"/>
          <p14:tracePt t="13112" x="5346700" y="4705350"/>
          <p14:tracePt t="13128" x="5419725" y="4768850"/>
          <p14:tracePt t="13145" x="5499100" y="4835525"/>
          <p14:tracePt t="13161" x="5546725" y="4860925"/>
          <p14:tracePt t="13179" x="5568950" y="4873625"/>
          <p14:tracePt t="13195" x="5597525" y="4895850"/>
          <p14:tracePt t="13212" x="5613400" y="4902200"/>
          <p14:tracePt t="13229" x="5635625" y="4902200"/>
          <p14:tracePt t="13246" x="5676900" y="4902200"/>
          <p14:tracePt t="13262" x="5715000" y="4892675"/>
          <p14:tracePt t="13278" x="5737225" y="4873625"/>
          <p14:tracePt t="13295" x="5778500" y="4854575"/>
          <p14:tracePt t="13311" x="5803900" y="4845050"/>
          <p14:tracePt t="13329" x="5842000" y="4832350"/>
          <p14:tracePt t="13332" x="5851525" y="4826000"/>
          <p14:tracePt t="13345" x="5892800" y="4806950"/>
          <p14:tracePt t="13361" x="5921375" y="4787900"/>
          <p14:tracePt t="13378" x="5969000" y="4762500"/>
          <p14:tracePt t="13395" x="6029325" y="4705350"/>
          <p14:tracePt t="13975" x="6048375" y="4699000"/>
          <p14:tracePt t="13981" x="6067425" y="4686300"/>
          <p14:tracePt t="13995" x="6118225" y="4635500"/>
          <p14:tracePt t="14011" x="6191250" y="4572000"/>
          <p14:tracePt t="14028" x="6267450" y="4467225"/>
          <p14:tracePt t="14045" x="6397625" y="4330700"/>
          <p14:tracePt t="14061" x="6480175" y="4248150"/>
          <p14:tracePt t="14096" x="6638925" y="4083050"/>
          <p14:tracePt t="14128" x="6699250" y="3987800"/>
          <p14:tracePt t="14145" x="6724650" y="3930650"/>
          <p14:tracePt t="14161" x="6743700" y="3908425"/>
          <p14:tracePt t="14179" x="6753225" y="3889375"/>
          <p14:tracePt t="14195" x="6762750" y="3870325"/>
          <p14:tracePt t="14212" x="6762750" y="3860800"/>
          <p14:tracePt t="14229" x="6762750" y="3851275"/>
          <p14:tracePt t="14347" x="6762750" y="3844925"/>
          <p14:tracePt t="14612" x="6794500" y="3832225"/>
          <p14:tracePt t="14618" x="6813550" y="3819525"/>
          <p14:tracePt t="14628" x="6832600" y="3806825"/>
          <p14:tracePt t="14662" x="6940550" y="3733800"/>
          <p14:tracePt t="14695" x="7007225" y="3667125"/>
          <p14:tracePt t="14711" x="7032625" y="3641725"/>
          <p14:tracePt t="14728" x="7051675" y="3616325"/>
          <p14:tracePt t="14746" x="7064375" y="3603625"/>
          <p14:tracePt t="14761" x="7073900" y="3594100"/>
          <p14:tracePt t="14779" x="7080250" y="3584575"/>
          <p14:tracePt t="14889" x="7077075" y="3584575"/>
          <p14:tracePt t="14897" x="7073900" y="3584575"/>
          <p14:tracePt t="14912" x="7064375" y="3584575"/>
          <p14:tracePt t="14929" x="7035800" y="3584575"/>
          <p14:tracePt t="14945" x="6921500" y="3597275"/>
          <p14:tracePt t="14961" x="6746875" y="3641725"/>
          <p14:tracePt t="14977" x="6556375" y="3708400"/>
          <p14:tracePt t="14995" x="6264275" y="3832225"/>
          <p14:tracePt t="15011" x="6105525" y="3914775"/>
          <p14:tracePt t="15031" x="5908675" y="4032250"/>
          <p14:tracePt t="15045" x="5803900" y="4111625"/>
          <p14:tracePt t="15062" x="5721350" y="4165600"/>
          <p14:tracePt t="15079" x="5673725" y="4200525"/>
          <p14:tracePt t="15096" x="5635625" y="4244975"/>
          <p14:tracePt t="15112" x="5613400" y="4276725"/>
          <p14:tracePt t="15129" x="5600700" y="4298950"/>
          <p14:tracePt t="15145" x="5581650" y="4340225"/>
          <p14:tracePt t="15162" x="5562600" y="4365625"/>
          <p14:tracePt t="15179" x="5553075" y="4375150"/>
          <p14:tracePt t="15196" x="5543550" y="4394200"/>
          <p14:tracePt t="15211" x="5543550" y="4400550"/>
          <p14:tracePt t="15410" x="5514975" y="4356100"/>
          <p14:tracePt t="15417" x="5451475" y="4270375"/>
          <p14:tracePt t="15428" x="5353050" y="4152900"/>
          <p14:tracePt t="15445" x="5067300" y="3876675"/>
          <p14:tracePt t="15463" x="4768850" y="3629025"/>
          <p14:tracePt t="15482" x="4451350" y="3359150"/>
          <p14:tracePt t="15498" x="4279900" y="3225800"/>
          <p14:tracePt t="15513" x="4140200" y="3086100"/>
          <p14:tracePt t="15528" x="4029075" y="2959100"/>
          <p14:tracePt t="15545" x="3902075" y="2841625"/>
          <p14:tracePt t="15561" x="3857625" y="2771775"/>
          <p14:tracePt t="15578" x="3790950" y="2698750"/>
          <p14:tracePt t="15595" x="3692525" y="2565400"/>
          <p14:tracePt t="15612" x="3635375" y="2492375"/>
          <p14:tracePt t="15629" x="3581400" y="2432050"/>
          <p14:tracePt t="15646" x="3521075" y="2362200"/>
          <p14:tracePt t="15662" x="3479800" y="2311400"/>
          <p14:tracePt t="15678" x="3429000" y="2270125"/>
          <p14:tracePt t="15695" x="3336925" y="2193925"/>
          <p14:tracePt t="15711" x="3235325" y="2133600"/>
          <p14:tracePt t="15727" x="3101975" y="2070100"/>
          <p14:tracePt t="15745" x="2898775" y="2019300"/>
          <p14:tracePt t="15761" x="2755900" y="1990725"/>
          <p14:tracePt t="15778" x="2663825" y="1990725"/>
          <p14:tracePt t="15795" x="2546350" y="1997075"/>
          <p14:tracePt t="15812" x="2479675" y="2025650"/>
          <p14:tracePt t="15828" x="2409825" y="2057400"/>
          <p14:tracePt t="15845" x="2320925" y="2114550"/>
          <p14:tracePt t="15861" x="2273300" y="2159000"/>
          <p14:tracePt t="15879" x="2232025" y="2190750"/>
          <p14:tracePt t="15883" x="2212975" y="2212975"/>
          <p14:tracePt t="15896" x="2171700" y="2260600"/>
          <p14:tracePt t="15911" x="2146300" y="2308225"/>
          <p14:tracePt t="15929" x="2120900" y="2346325"/>
          <p14:tracePt t="15946" x="2070100" y="2428875"/>
          <p14:tracePt t="15962" x="2051050" y="2476500"/>
          <p14:tracePt t="15978" x="2032000" y="2524125"/>
          <p14:tracePt t="15995" x="2009775" y="2603500"/>
          <p14:tracePt t="16011" x="1997075" y="2667000"/>
          <p14:tracePt t="16028" x="1981200" y="2730500"/>
          <p14:tracePt t="16045" x="1955800" y="2822575"/>
          <p14:tracePt t="16061" x="1939925" y="2886075"/>
          <p14:tracePt t="16078" x="1939925" y="2946400"/>
          <p14:tracePt t="16096" x="1939925" y="3063875"/>
          <p14:tracePt t="16112" x="1939925" y="3133725"/>
          <p14:tracePt t="16128" x="1939925" y="3178175"/>
          <p14:tracePt t="16145" x="1933575" y="3241675"/>
          <p14:tracePt t="16161" x="1920875" y="3286125"/>
          <p14:tracePt t="16177" x="1914525" y="3346450"/>
          <p14:tracePt t="16195" x="1898650" y="3444875"/>
          <p14:tracePt t="16211" x="1898650" y="3524250"/>
          <p14:tracePt t="16228" x="1898650" y="3597275"/>
          <p14:tracePt t="16246" x="1898650" y="3702050"/>
          <p14:tracePt t="16262" x="1898650" y="3762375"/>
          <p14:tracePt t="16278" x="1898650" y="3806825"/>
          <p14:tracePt t="16294" x="1898650" y="3841750"/>
          <p14:tracePt t="16311" x="1908175" y="3892550"/>
          <p14:tracePt t="16327" x="1914525" y="3914775"/>
          <p14:tracePt t="16345" x="1927225" y="3956050"/>
          <p14:tracePt t="16361" x="1933575" y="3987800"/>
          <p14:tracePt t="16378" x="1933575" y="3997325"/>
          <p14:tracePt t="16395" x="1943100" y="4010025"/>
          <p14:tracePt t="16411" x="1952625" y="4019550"/>
          <p14:tracePt t="16428" x="1974850" y="4025900"/>
          <p14:tracePt t="16444" x="2009775" y="4025900"/>
          <p14:tracePt t="16461" x="2108200" y="4016375"/>
          <p14:tracePt t="16478" x="2181225" y="4000500"/>
          <p14:tracePt t="16495" x="2273300" y="3978275"/>
          <p14:tracePt t="16512" x="2317750" y="3959225"/>
          <p14:tracePt t="16528" x="2349500" y="3946525"/>
          <p14:tracePt t="16546" x="2400300" y="3927475"/>
          <p14:tracePt t="16561" x="2447925" y="3895725"/>
          <p14:tracePt t="16578" x="2536825" y="3854450"/>
          <p14:tracePt t="16595" x="2717800" y="3784600"/>
          <p14:tracePt t="16611" x="2794000" y="3762375"/>
          <p14:tracePt t="16628" x="2857500" y="3746500"/>
          <p14:tracePt t="16646" x="2936875" y="3727450"/>
          <p14:tracePt t="16661" x="2990850" y="3714750"/>
          <p14:tracePt t="16678" x="3057525" y="3692525"/>
          <p14:tracePt t="16695" x="3184525" y="3638550"/>
          <p14:tracePt t="16711" x="3317875" y="3594100"/>
          <p14:tracePt t="16727" x="3482975" y="3556000"/>
          <p14:tracePt t="16745" x="3625850" y="3533775"/>
          <p14:tracePt t="16761" x="3702050" y="3511550"/>
          <p14:tracePt t="16778" x="3765550" y="3495675"/>
          <p14:tracePt t="16795" x="3873500" y="3451225"/>
          <p14:tracePt t="16812" x="3952875" y="3403600"/>
          <p14:tracePt t="16828" x="4010025" y="3359150"/>
          <p14:tracePt t="16844" x="4079875" y="3327400"/>
          <p14:tracePt t="16861" x="4171950" y="3279775"/>
          <p14:tracePt t="16877" x="4222750" y="3241675"/>
          <p14:tracePt t="16896" x="4289425" y="3197225"/>
          <p14:tracePt t="16912" x="4321175" y="3149600"/>
          <p14:tracePt t="16928" x="4349750" y="3111500"/>
          <p14:tracePt t="16946" x="4394200" y="3044825"/>
          <p14:tracePt t="16961" x="4406900" y="3000375"/>
          <p14:tracePt t="16977" x="4413250" y="2968625"/>
          <p14:tracePt t="16995" x="4413250" y="2905125"/>
          <p14:tracePt t="17011" x="4413250" y="2854325"/>
          <p14:tracePt t="17028" x="4403725" y="2794000"/>
          <p14:tracePt t="17045" x="4384675" y="2720975"/>
          <p14:tracePt t="17061" x="4362450" y="2676525"/>
          <p14:tracePt t="17078" x="4352925" y="2651125"/>
          <p14:tracePt t="17096" x="4321175" y="2609850"/>
          <p14:tracePt t="17111" x="4289425" y="2584450"/>
          <p14:tracePt t="17127" x="4264025" y="2552700"/>
          <p14:tracePt t="17144" x="4225925" y="2527300"/>
          <p14:tracePt t="17161" x="4156075" y="2479675"/>
          <p14:tracePt t="17178" x="4089400" y="2441575"/>
          <p14:tracePt t="17195" x="3971925" y="2387600"/>
          <p14:tracePt t="17211" x="3883025" y="2355850"/>
          <p14:tracePt t="17228" x="3794125" y="2324100"/>
          <p14:tracePt t="17245" x="3629025" y="2298700"/>
          <p14:tracePt t="17261" x="3521075" y="2282825"/>
          <p14:tracePt t="17278" x="3438525" y="2273300"/>
          <p14:tracePt t="17294" x="3355975" y="2273300"/>
          <p14:tracePt t="17311" x="3238500" y="2273300"/>
          <p14:tracePt t="17328" x="3143250" y="2279650"/>
          <p14:tracePt t="17346" x="3032125" y="2301875"/>
          <p14:tracePt t="17361" x="2955925" y="2330450"/>
          <p14:tracePt t="17378" x="2876550" y="2371725"/>
          <p14:tracePt t="17395" x="2746375" y="2454275"/>
          <p14:tracePt t="17411" x="2698750" y="2479675"/>
          <p14:tracePt t="17427" x="2657475" y="2514600"/>
          <p14:tracePt t="17444" x="2622550" y="2571750"/>
          <p14:tracePt t="17461" x="2568575" y="2676525"/>
          <p14:tracePt t="17478" x="2530475" y="2755900"/>
          <p14:tracePt t="17495" x="2508250" y="2847975"/>
          <p14:tracePt t="17511" x="2489200" y="2901950"/>
          <p14:tracePt t="17528" x="2457450" y="2968625"/>
          <p14:tracePt t="17544" x="2441575" y="3054350"/>
          <p14:tracePt t="17561" x="2422525" y="3143250"/>
          <p14:tracePt t="17578" x="2409825" y="3200400"/>
          <p14:tracePt t="17595" x="2374900" y="3263900"/>
          <p14:tracePt t="17611" x="2362200" y="3317875"/>
          <p14:tracePt t="17628" x="2349500" y="3355975"/>
          <p14:tracePt t="17645" x="2324100" y="3419475"/>
          <p14:tracePt t="17661" x="2311400" y="3463925"/>
          <p14:tracePt t="17677" x="2298700" y="3502025"/>
          <p14:tracePt t="17694" x="2286000" y="3533775"/>
          <p14:tracePt t="17711" x="2279650" y="3597275"/>
          <p14:tracePt t="17728" x="2273300" y="3641725"/>
          <p14:tracePt t="17746" x="2260600" y="3705225"/>
          <p14:tracePt t="17761" x="2254250" y="3743325"/>
          <p14:tracePt t="17778" x="2254250" y="3771900"/>
          <p14:tracePt t="17795" x="2241550" y="3813175"/>
          <p14:tracePt t="17811" x="2241550" y="3829050"/>
          <p14:tracePt t="17828" x="2241550" y="3838575"/>
          <p14:tracePt t="17845" x="2241550" y="3857625"/>
          <p14:tracePt t="17861" x="2241550" y="3867150"/>
          <p14:tracePt t="17878" x="2241550" y="3876675"/>
          <p14:tracePt t="17895" x="2241550" y="3883025"/>
          <p14:tracePt t="17912" x="2241550" y="3889375"/>
          <p14:tracePt t="17939" x="2244725" y="3889375"/>
          <p14:tracePt t="17945" x="2247900" y="3889375"/>
          <p14:tracePt t="17961" x="2282825" y="3889375"/>
          <p14:tracePt t="17978" x="2305050" y="3889375"/>
          <p14:tracePt t="17994" x="2333625" y="3889375"/>
          <p14:tracePt t="18011" x="2362200" y="3889375"/>
          <p14:tracePt t="18028" x="2378075" y="3886200"/>
          <p14:tracePt t="18045" x="2397125" y="3879850"/>
          <p14:tracePt t="18061" x="2406650" y="3870325"/>
          <p14:tracePt t="18078" x="2416175" y="3860800"/>
          <p14:tracePt t="18095" x="2444750" y="3838575"/>
          <p14:tracePt t="18111" x="2466975" y="3825875"/>
          <p14:tracePt t="18128" x="2498725" y="3800475"/>
          <p14:tracePt t="18146" x="2578100" y="3752850"/>
          <p14:tracePt t="18161" x="2647950" y="3708400"/>
          <p14:tracePt t="18178" x="2714625" y="3670300"/>
          <p14:tracePt t="18195" x="2822575" y="3606800"/>
          <p14:tracePt t="18211" x="2927350" y="3546475"/>
          <p14:tracePt t="18228" x="3073400" y="3454400"/>
          <p14:tracePt t="18244" x="3222625" y="3352800"/>
          <p14:tracePt t="18261" x="3514725" y="3168650"/>
          <p14:tracePt t="18279" x="3683000" y="3063875"/>
          <p14:tracePt t="18296" x="3860800" y="2949575"/>
          <p14:tracePt t="18311" x="3943350" y="2882900"/>
          <p14:tracePt t="18328" x="4000500" y="2847975"/>
          <p14:tracePt t="18346" x="4051300" y="2803525"/>
          <p14:tracePt t="18362" x="4070350" y="2790825"/>
          <p14:tracePt t="18378" x="4079875" y="2781300"/>
          <p14:tracePt t="18394" x="4089400" y="2771775"/>
          <p14:tracePt t="18427" x="4089400" y="2765425"/>
          <p14:tracePt t="18461" x="4098925" y="2765425"/>
          <p14:tracePt t="18475" x="4098925" y="2762250"/>
          <p14:tracePt t="18482" x="4105275" y="2755900"/>
          <p14:tracePt t="18497" x="4105275" y="2752725"/>
          <p14:tracePt t="18511" x="4105275" y="2743200"/>
          <p14:tracePt t="18528" x="4105275" y="2733675"/>
          <p14:tracePt t="18544" x="4105275" y="2717800"/>
          <p14:tracePt t="18561" x="4105275" y="2698750"/>
          <p14:tracePt t="18577" x="4105275" y="2682875"/>
          <p14:tracePt t="18595" x="4105275" y="2647950"/>
          <p14:tracePt t="18611" x="4089400" y="2632075"/>
          <p14:tracePt t="18628" x="4079875" y="2616200"/>
          <p14:tracePt t="18645" x="4054475" y="2600325"/>
          <p14:tracePt t="18661" x="4022725" y="2587625"/>
          <p14:tracePt t="18678" x="4013200" y="2578100"/>
          <p14:tracePt t="18694" x="4003675" y="2578100"/>
          <p14:tracePt t="18711" x="3981450" y="2578100"/>
          <p14:tracePt t="18727" x="3971925" y="2578100"/>
          <p14:tracePt t="18745" x="3952875" y="2578100"/>
          <p14:tracePt t="18761" x="3924300" y="2578100"/>
          <p14:tracePt t="18778" x="3902075" y="2578100"/>
          <p14:tracePt t="18795" x="3844925" y="2581275"/>
          <p14:tracePt t="18811" x="3800475" y="2593975"/>
          <p14:tracePt t="18827" x="3762375" y="2613025"/>
          <p14:tracePt t="18845" x="3711575" y="2651125"/>
          <p14:tracePt t="18861" x="3686175" y="2676525"/>
          <p14:tracePt t="18878" x="3654425" y="2695575"/>
          <p14:tracePt t="18895" x="3613150" y="2711450"/>
          <p14:tracePt t="18911" x="3603625" y="2720975"/>
          <p14:tracePt t="18928" x="3594100" y="2733675"/>
          <p14:tracePt t="18946" x="3578225" y="2752725"/>
          <p14:tracePt t="18962" x="3562350" y="2762250"/>
          <p14:tracePt t="18978" x="3552825" y="2771775"/>
          <p14:tracePt t="18994" x="3543300" y="2781300"/>
          <p14:tracePt t="19011" x="3521075" y="2803525"/>
          <p14:tracePt t="19027" x="3498850" y="2816225"/>
          <p14:tracePt t="19045" x="3463925" y="2838450"/>
          <p14:tracePt t="19061" x="3444875" y="2870200"/>
          <p14:tracePt t="19078" x="3432175" y="2886075"/>
          <p14:tracePt t="19095" x="3416300" y="2921000"/>
          <p14:tracePt t="19111" x="3403600" y="2946400"/>
          <p14:tracePt t="19128" x="3387725" y="2968625"/>
          <p14:tracePt t="19144" x="3375025" y="3000375"/>
          <p14:tracePt t="19161" x="3349625" y="3041650"/>
          <p14:tracePt t="19178" x="3317875" y="3079750"/>
          <p14:tracePt t="19195" x="3298825" y="3130550"/>
          <p14:tracePt t="19211" x="3289300" y="3152775"/>
          <p14:tracePt t="19228" x="3276600" y="3184525"/>
          <p14:tracePt t="19245" x="3257550" y="3225800"/>
          <p14:tracePt t="19261" x="3257550" y="3235325"/>
          <p14:tracePt t="19277" x="3257550" y="3248025"/>
          <p14:tracePt t="19295" x="3251200" y="3260725"/>
          <p14:tracePt t="19311" x="3251200" y="3276600"/>
          <p14:tracePt t="19328" x="3251200" y="3279775"/>
          <p14:tracePt t="19388" x="3251200" y="3270250"/>
          <p14:tracePt t="19395" x="3251200" y="3263900"/>
          <p14:tracePt t="19411" x="3251200" y="3254375"/>
          <p14:tracePt t="19427" x="3251200" y="3244850"/>
          <p14:tracePt t="19445" x="3251200" y="3238500"/>
        </p14:tracePtLst>
      </p14:laserTrace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ext Box 6"/>
          <p:cNvSpPr txBox="1">
            <a:spLocks noChangeArrowheads="1"/>
          </p:cNvSpPr>
          <p:nvPr/>
        </p:nvSpPr>
        <p:spPr bwMode="auto">
          <a:xfrm>
            <a:off x="468313" y="1773238"/>
            <a:ext cx="1066800" cy="336550"/>
          </a:xfrm>
          <a:prstGeom prst="rect">
            <a:avLst/>
          </a:prstGeom>
          <a:solidFill>
            <a:srgbClr val="FFCCFF"/>
          </a:solidFill>
          <a:ln>
            <a:noFill/>
          </a:ln>
          <a:extLs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fr-CH" altLang="fr-FR" sz="1600" i="1"/>
              <a:t>Rosoideae</a:t>
            </a:r>
            <a:endParaRPr lang="fr-FR" altLang="fr-FR" sz="1600" i="1"/>
          </a:p>
        </p:txBody>
      </p:sp>
      <p:sp>
        <p:nvSpPr>
          <p:cNvPr id="51203" name="Text Box 7"/>
          <p:cNvSpPr txBox="1">
            <a:spLocks noChangeArrowheads="1"/>
          </p:cNvSpPr>
          <p:nvPr/>
        </p:nvSpPr>
        <p:spPr bwMode="auto">
          <a:xfrm>
            <a:off x="395288" y="2997200"/>
            <a:ext cx="1211262" cy="336550"/>
          </a:xfrm>
          <a:prstGeom prst="rect">
            <a:avLst/>
          </a:prstGeom>
          <a:solidFill>
            <a:srgbClr val="FFCCFF"/>
          </a:solidFill>
          <a:ln>
            <a:noFill/>
          </a:ln>
          <a:extLs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fr-CH" altLang="fr-FR" sz="1600" i="1"/>
              <a:t>Prunoideae</a:t>
            </a:r>
            <a:endParaRPr lang="fr-FR" altLang="fr-FR" sz="1600" i="1"/>
          </a:p>
        </p:txBody>
      </p:sp>
      <p:sp>
        <p:nvSpPr>
          <p:cNvPr id="51204" name="Text Box 8"/>
          <p:cNvSpPr txBox="1">
            <a:spLocks noChangeArrowheads="1"/>
          </p:cNvSpPr>
          <p:nvPr/>
        </p:nvSpPr>
        <p:spPr bwMode="auto">
          <a:xfrm>
            <a:off x="214313" y="5643563"/>
            <a:ext cx="1530350" cy="336550"/>
          </a:xfrm>
          <a:prstGeom prst="rect">
            <a:avLst/>
          </a:prstGeom>
          <a:solidFill>
            <a:srgbClr val="FFCCFF"/>
          </a:solidFill>
          <a:ln>
            <a:noFill/>
          </a:ln>
          <a:extLs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fr-CH" altLang="fr-FR" sz="1600" i="1"/>
              <a:t>Spiraeoideae</a:t>
            </a:r>
            <a:endParaRPr lang="fr-FR" altLang="fr-FR" sz="1600" i="1"/>
          </a:p>
        </p:txBody>
      </p:sp>
      <p:sp>
        <p:nvSpPr>
          <p:cNvPr id="51205" name="Text Box 9"/>
          <p:cNvSpPr txBox="1">
            <a:spLocks noChangeArrowheads="1"/>
          </p:cNvSpPr>
          <p:nvPr/>
        </p:nvSpPr>
        <p:spPr bwMode="auto">
          <a:xfrm>
            <a:off x="500063" y="4071938"/>
            <a:ext cx="1066800" cy="336550"/>
          </a:xfrm>
          <a:prstGeom prst="rect">
            <a:avLst/>
          </a:prstGeom>
          <a:solidFill>
            <a:srgbClr val="FFCCFF"/>
          </a:solidFill>
          <a:ln>
            <a:noFill/>
          </a:ln>
          <a:extLs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fr-CH" altLang="fr-FR" sz="1600" i="1"/>
              <a:t>Maloideae</a:t>
            </a:r>
            <a:endParaRPr lang="fr-FR" altLang="fr-FR" sz="1600" i="1"/>
          </a:p>
        </p:txBody>
      </p:sp>
      <p:sp>
        <p:nvSpPr>
          <p:cNvPr id="327695" name="Text Box 15"/>
          <p:cNvSpPr txBox="1">
            <a:spLocks noChangeArrowheads="1"/>
          </p:cNvSpPr>
          <p:nvPr/>
        </p:nvSpPr>
        <p:spPr bwMode="auto">
          <a:xfrm>
            <a:off x="1692275" y="1412875"/>
            <a:ext cx="7235825" cy="1331913"/>
          </a:xfrm>
          <a:prstGeom prst="rect">
            <a:avLst/>
          </a:prstGeom>
          <a:noFill/>
          <a:ln w="3175">
            <a:solidFill>
              <a:schemeClr val="tx1"/>
            </a:solidFill>
            <a:prstDash val="lgDashDotDot"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fr-CH" sz="1800" b="0" dirty="0"/>
              <a:t>* Ovaire </a:t>
            </a:r>
            <a:r>
              <a:rPr lang="fr-CH" sz="18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supère, n C</a:t>
            </a:r>
            <a:r>
              <a:rPr lang="fr-CH" sz="1800" b="0" dirty="0"/>
              <a:t> uniovulés produisant des </a:t>
            </a:r>
            <a:r>
              <a:rPr lang="fr-CH" sz="1800" dirty="0">
                <a:solidFill>
                  <a:srgbClr val="FF0000"/>
                </a:solidFill>
              </a:rPr>
              <a:t>drupéoles</a:t>
            </a:r>
            <a:r>
              <a:rPr lang="fr-CH" sz="1800" dirty="0">
                <a:solidFill>
                  <a:srgbClr val="0000FF"/>
                </a:solidFill>
              </a:rPr>
              <a:t> </a:t>
            </a:r>
            <a:r>
              <a:rPr lang="fr-CH" sz="1800" b="0" dirty="0"/>
              <a:t>ou des</a:t>
            </a:r>
            <a:r>
              <a:rPr lang="fr-CH" sz="1800" b="0" dirty="0">
                <a:solidFill>
                  <a:srgbClr val="0000FF"/>
                </a:solidFill>
              </a:rPr>
              <a:t> </a:t>
            </a:r>
            <a:r>
              <a:rPr lang="fr-CH" sz="1800" dirty="0">
                <a:solidFill>
                  <a:srgbClr val="FF0000"/>
                </a:solidFill>
              </a:rPr>
              <a:t>akènes</a:t>
            </a:r>
            <a:r>
              <a:rPr lang="fr-CH" sz="1800" b="0" dirty="0">
                <a:solidFill>
                  <a:srgbClr val="0000FF"/>
                </a:solidFill>
              </a:rPr>
              <a:t> </a:t>
            </a:r>
            <a:r>
              <a:rPr lang="fr-CH" sz="1800" b="0" dirty="0"/>
              <a:t>: </a:t>
            </a:r>
            <a:r>
              <a:rPr lang="fr-CH" sz="1800" i="1" dirty="0" err="1">
                <a:solidFill>
                  <a:srgbClr val="CC3300"/>
                </a:solidFill>
              </a:rPr>
              <a:t>Potentilla</a:t>
            </a:r>
            <a:r>
              <a:rPr lang="fr-CH" sz="1800" i="1" dirty="0">
                <a:solidFill>
                  <a:srgbClr val="CC3300"/>
                </a:solidFill>
              </a:rPr>
              <a:t>,, </a:t>
            </a:r>
            <a:r>
              <a:rPr lang="fr-CH" sz="1800" i="1" dirty="0" err="1">
                <a:solidFill>
                  <a:srgbClr val="CC3300"/>
                </a:solidFill>
              </a:rPr>
              <a:t>Rubus</a:t>
            </a:r>
            <a:r>
              <a:rPr lang="fr-CH" sz="1800" i="1" dirty="0">
                <a:solidFill>
                  <a:srgbClr val="CC3300"/>
                </a:solidFill>
              </a:rPr>
              <a:t>, </a:t>
            </a:r>
            <a:r>
              <a:rPr lang="fr-CH" sz="1800" i="1" dirty="0" err="1">
                <a:solidFill>
                  <a:srgbClr val="CC3300"/>
                </a:solidFill>
              </a:rPr>
              <a:t>Fragaria</a:t>
            </a:r>
            <a:r>
              <a:rPr lang="fr-CH" sz="1800" b="0" i="1" dirty="0"/>
              <a:t>, </a:t>
            </a:r>
            <a:r>
              <a:rPr lang="fr-CH" sz="1800" b="0" dirty="0" err="1">
                <a:solidFill>
                  <a:srgbClr val="0000FF"/>
                </a:solidFill>
              </a:rPr>
              <a:t>récép</a:t>
            </a:r>
            <a:r>
              <a:rPr lang="fr-CH" sz="1800" b="0" dirty="0">
                <a:solidFill>
                  <a:srgbClr val="0000FF"/>
                </a:solidFill>
              </a:rPr>
              <a:t>. floral persistant</a:t>
            </a:r>
          </a:p>
          <a:p>
            <a:pPr algn="ctr">
              <a:spcBef>
                <a:spcPct val="50000"/>
              </a:spcBef>
              <a:defRPr/>
            </a:pPr>
            <a:r>
              <a:rPr lang="fr-FR" sz="1800" b="0" dirty="0"/>
              <a:t>* Ovaire </a:t>
            </a:r>
            <a:r>
              <a:rPr lang="fr-FR" sz="1800" dirty="0"/>
              <a:t>infère, </a:t>
            </a:r>
            <a:r>
              <a:rPr lang="fr-CH" sz="18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n C</a:t>
            </a:r>
            <a:r>
              <a:rPr lang="fr-CH" sz="1800" b="0" dirty="0"/>
              <a:t> uniovulés produisant des </a:t>
            </a:r>
            <a:r>
              <a:rPr lang="fr-CH" sz="1800" dirty="0">
                <a:solidFill>
                  <a:srgbClr val="FF0000"/>
                </a:solidFill>
              </a:rPr>
              <a:t>akènes </a:t>
            </a:r>
            <a:r>
              <a:rPr lang="fr-CH" sz="1800" b="0" dirty="0">
                <a:solidFill>
                  <a:srgbClr val="FF0000"/>
                </a:solidFill>
              </a:rPr>
              <a:t>: </a:t>
            </a:r>
            <a:r>
              <a:rPr lang="fr-CH" sz="1800" i="1" dirty="0">
                <a:solidFill>
                  <a:srgbClr val="CC3300"/>
                </a:solidFill>
              </a:rPr>
              <a:t>Rosa</a:t>
            </a:r>
            <a:r>
              <a:rPr lang="fr-CH" sz="1800" b="0" i="1" dirty="0"/>
              <a:t>, </a:t>
            </a:r>
            <a:r>
              <a:rPr lang="fr-CH" sz="1800" dirty="0">
                <a:solidFill>
                  <a:srgbClr val="339933"/>
                </a:solidFill>
              </a:rPr>
              <a:t>dont le faux </a:t>
            </a:r>
            <a:r>
              <a:rPr lang="fr-CH" sz="1800" dirty="0" err="1">
                <a:solidFill>
                  <a:srgbClr val="339933"/>
                </a:solidFill>
              </a:rPr>
              <a:t>fr</a:t>
            </a:r>
            <a:r>
              <a:rPr lang="fr-CH" sz="1800" dirty="0">
                <a:solidFill>
                  <a:srgbClr val="339933"/>
                </a:solidFill>
              </a:rPr>
              <a:t>. est le</a:t>
            </a:r>
            <a:r>
              <a:rPr lang="fr-CH" sz="1800" i="1" dirty="0">
                <a:solidFill>
                  <a:srgbClr val="339933"/>
                </a:solidFill>
              </a:rPr>
              <a:t> </a:t>
            </a:r>
            <a:r>
              <a:rPr lang="fr-CH" sz="1800" u="sng" dirty="0">
                <a:solidFill>
                  <a:srgbClr val="339933"/>
                </a:solidFill>
              </a:rPr>
              <a:t>cynorrhodon</a:t>
            </a:r>
            <a:r>
              <a:rPr lang="fr-CH" sz="1800" dirty="0">
                <a:solidFill>
                  <a:srgbClr val="339933"/>
                </a:solidFill>
              </a:rPr>
              <a:t> renferme n akènes, </a:t>
            </a:r>
            <a:r>
              <a:rPr lang="fr-CH" sz="1800" b="0" dirty="0" err="1">
                <a:solidFill>
                  <a:srgbClr val="0000FF"/>
                </a:solidFill>
              </a:rPr>
              <a:t>récép</a:t>
            </a:r>
            <a:r>
              <a:rPr lang="fr-CH" sz="1800" b="0" dirty="0">
                <a:solidFill>
                  <a:srgbClr val="0000FF"/>
                </a:solidFill>
              </a:rPr>
              <a:t>. floral persistant.</a:t>
            </a:r>
            <a:endParaRPr lang="fr-FR" sz="1800" dirty="0">
              <a:solidFill>
                <a:srgbClr val="339933"/>
              </a:solidFill>
            </a:endParaRPr>
          </a:p>
        </p:txBody>
      </p:sp>
      <p:sp>
        <p:nvSpPr>
          <p:cNvPr id="327696" name="Text Box 16"/>
          <p:cNvSpPr txBox="1">
            <a:spLocks noChangeArrowheads="1"/>
          </p:cNvSpPr>
          <p:nvPr/>
        </p:nvSpPr>
        <p:spPr bwMode="auto">
          <a:xfrm>
            <a:off x="2124075" y="3068638"/>
            <a:ext cx="6516688" cy="644525"/>
          </a:xfrm>
          <a:prstGeom prst="rect">
            <a:avLst/>
          </a:prstGeom>
          <a:noFill/>
          <a:ln w="3175">
            <a:solidFill>
              <a:schemeClr val="tx1"/>
            </a:solidFill>
            <a:prstDash val="lgDashDotDot"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fr-CH" sz="1800" b="0" dirty="0"/>
              <a:t>*Ovaire </a:t>
            </a:r>
            <a:r>
              <a:rPr lang="fr-CH" sz="18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infère</a:t>
            </a:r>
            <a:r>
              <a:rPr lang="fr-CH" sz="1800" b="0" dirty="0"/>
              <a:t> - </a:t>
            </a:r>
            <a:r>
              <a:rPr lang="fr-CH" sz="1800" b="0" u="sng" dirty="0"/>
              <a:t>Un seul carpelle</a:t>
            </a:r>
            <a:r>
              <a:rPr lang="fr-CH" sz="1800" b="0" dirty="0"/>
              <a:t> uniovulé produisant une </a:t>
            </a:r>
            <a:r>
              <a:rPr lang="fr-CH" sz="1800" dirty="0">
                <a:solidFill>
                  <a:srgbClr val="FF0000"/>
                </a:solidFill>
              </a:rPr>
              <a:t>drupe</a:t>
            </a:r>
            <a:r>
              <a:rPr lang="fr-CH" sz="1800" b="0" dirty="0"/>
              <a:t>, </a:t>
            </a:r>
            <a:r>
              <a:rPr lang="fr-CH" sz="1800" b="0" dirty="0" err="1"/>
              <a:t>exp</a:t>
            </a:r>
            <a:r>
              <a:rPr lang="fr-CH" sz="1800" b="0" dirty="0"/>
              <a:t>.  </a:t>
            </a:r>
            <a:r>
              <a:rPr lang="fr-CH" sz="1800" i="1" dirty="0">
                <a:solidFill>
                  <a:srgbClr val="CC3300"/>
                </a:solidFill>
              </a:rPr>
              <a:t>Prunus </a:t>
            </a:r>
            <a:r>
              <a:rPr lang="fr-CH" sz="1800" b="0" dirty="0">
                <a:solidFill>
                  <a:srgbClr val="0000FF"/>
                </a:solidFill>
              </a:rPr>
              <a:t>et </a:t>
            </a:r>
            <a:r>
              <a:rPr lang="fr-CH" sz="1800" b="0" dirty="0" err="1">
                <a:solidFill>
                  <a:srgbClr val="0000FF"/>
                </a:solidFill>
              </a:rPr>
              <a:t>récép</a:t>
            </a:r>
            <a:r>
              <a:rPr lang="fr-CH" sz="1800" b="0" dirty="0">
                <a:solidFill>
                  <a:srgbClr val="0000FF"/>
                </a:solidFill>
              </a:rPr>
              <a:t>. </a:t>
            </a:r>
            <a:r>
              <a:rPr lang="fr-CH" sz="1800" b="0" dirty="0" err="1">
                <a:solidFill>
                  <a:srgbClr val="0000FF"/>
                </a:solidFill>
              </a:rPr>
              <a:t>flo</a:t>
            </a:r>
            <a:r>
              <a:rPr lang="fr-CH" sz="1800" b="0" dirty="0">
                <a:solidFill>
                  <a:srgbClr val="0000FF"/>
                </a:solidFill>
              </a:rPr>
              <a:t>. caduc.</a:t>
            </a:r>
            <a:r>
              <a:rPr lang="fr-FR" sz="1800" b="0" i="1" dirty="0"/>
              <a:t>                          </a:t>
            </a:r>
            <a:endParaRPr lang="fr-FR" sz="1800" u="sng" dirty="0">
              <a:solidFill>
                <a:srgbClr val="339933"/>
              </a:solidFill>
            </a:endParaRPr>
          </a:p>
        </p:txBody>
      </p:sp>
      <p:sp>
        <p:nvSpPr>
          <p:cNvPr id="327697" name="Text Box 17"/>
          <p:cNvSpPr txBox="1">
            <a:spLocks noChangeArrowheads="1"/>
          </p:cNvSpPr>
          <p:nvPr/>
        </p:nvSpPr>
        <p:spPr bwMode="auto">
          <a:xfrm>
            <a:off x="2143125" y="5715000"/>
            <a:ext cx="6516688" cy="644525"/>
          </a:xfrm>
          <a:prstGeom prst="rect">
            <a:avLst/>
          </a:prstGeom>
          <a:noFill/>
          <a:ln w="3175">
            <a:solidFill>
              <a:schemeClr val="tx1"/>
            </a:solidFill>
            <a:prstDash val="lgDashDotDot"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fr-CH" sz="1800" b="0" dirty="0"/>
              <a:t>*Ovaire </a:t>
            </a:r>
            <a:r>
              <a:rPr lang="fr-CH" sz="18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supère</a:t>
            </a:r>
            <a:r>
              <a:rPr lang="fr-CH" sz="1800" b="0" dirty="0"/>
              <a:t>. </a:t>
            </a:r>
            <a:r>
              <a:rPr lang="fr-CH" sz="1800" b="0" u="sng" dirty="0"/>
              <a:t>1-5 carpelles</a:t>
            </a:r>
            <a:r>
              <a:rPr lang="fr-CH" sz="1800" b="0" dirty="0"/>
              <a:t> contenant de nombreux ovules produisant des </a:t>
            </a:r>
            <a:r>
              <a:rPr lang="fr-CH" sz="1800" dirty="0">
                <a:solidFill>
                  <a:srgbClr val="FF0000"/>
                </a:solidFill>
              </a:rPr>
              <a:t>follicules:</a:t>
            </a:r>
            <a:r>
              <a:rPr lang="fr-CH" sz="1800" b="0" dirty="0"/>
              <a:t> </a:t>
            </a:r>
            <a:r>
              <a:rPr lang="fr-CH" sz="1800" i="1" dirty="0" err="1">
                <a:solidFill>
                  <a:srgbClr val="CC3300"/>
                </a:solidFill>
              </a:rPr>
              <a:t>Spiraea</a:t>
            </a:r>
            <a:r>
              <a:rPr lang="fr-CH" sz="1800" b="0" i="1" dirty="0">
                <a:solidFill>
                  <a:schemeClr val="accent1"/>
                </a:solidFill>
              </a:rPr>
              <a:t>, </a:t>
            </a:r>
            <a:r>
              <a:rPr lang="fr-CH" sz="1800" b="0" dirty="0" err="1">
                <a:solidFill>
                  <a:srgbClr val="0000FF"/>
                </a:solidFill>
              </a:rPr>
              <a:t>récép</a:t>
            </a:r>
            <a:r>
              <a:rPr lang="fr-CH" sz="1800" b="0" dirty="0">
                <a:solidFill>
                  <a:srgbClr val="0000FF"/>
                </a:solidFill>
              </a:rPr>
              <a:t>. </a:t>
            </a:r>
            <a:r>
              <a:rPr lang="fr-CH" sz="1800" b="0" dirty="0" err="1">
                <a:solidFill>
                  <a:srgbClr val="0000FF"/>
                </a:solidFill>
              </a:rPr>
              <a:t>flo</a:t>
            </a:r>
            <a:r>
              <a:rPr lang="fr-CH" sz="1800" b="0" dirty="0">
                <a:solidFill>
                  <a:srgbClr val="0000FF"/>
                </a:solidFill>
              </a:rPr>
              <a:t>. convexe.</a:t>
            </a:r>
            <a:r>
              <a:rPr lang="fr-CH" sz="1800" b="0" i="1" dirty="0">
                <a:solidFill>
                  <a:schemeClr val="accent1"/>
                </a:solidFill>
              </a:rPr>
              <a:t> </a:t>
            </a:r>
            <a:endParaRPr lang="fr-FR" sz="1800" b="0" i="1" dirty="0">
              <a:solidFill>
                <a:schemeClr val="accent1"/>
              </a:solidFill>
            </a:endParaRPr>
          </a:p>
        </p:txBody>
      </p:sp>
      <p:sp>
        <p:nvSpPr>
          <p:cNvPr id="327698" name="Text Box 18"/>
          <p:cNvSpPr txBox="1">
            <a:spLocks noChangeArrowheads="1"/>
          </p:cNvSpPr>
          <p:nvPr/>
        </p:nvSpPr>
        <p:spPr bwMode="auto">
          <a:xfrm>
            <a:off x="1835150" y="4071938"/>
            <a:ext cx="7308850" cy="1193800"/>
          </a:xfrm>
          <a:prstGeom prst="rect">
            <a:avLst/>
          </a:prstGeom>
          <a:noFill/>
          <a:ln w="3175">
            <a:solidFill>
              <a:schemeClr val="tx1"/>
            </a:solidFill>
            <a:prstDash val="lgDashDotDot"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fr-CH" sz="1800" b="0" dirty="0"/>
              <a:t>*Ovaire </a:t>
            </a:r>
            <a:r>
              <a:rPr lang="fr-CH" sz="18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infère</a:t>
            </a:r>
            <a:r>
              <a:rPr lang="fr-CH" sz="1800" b="0" dirty="0"/>
              <a:t>. </a:t>
            </a:r>
            <a:r>
              <a:rPr lang="fr-CH" sz="1800" b="0" u="sng" dirty="0"/>
              <a:t>1-5 carpelles, incomplètement soudés</a:t>
            </a:r>
            <a:r>
              <a:rPr lang="fr-CH" sz="1800" b="0" dirty="0"/>
              <a:t> entre eux et produisant </a:t>
            </a:r>
            <a:r>
              <a:rPr lang="fr-CH" sz="1800" dirty="0">
                <a:solidFill>
                  <a:srgbClr val="FF0000"/>
                </a:solidFill>
              </a:rPr>
              <a:t>5</a:t>
            </a:r>
            <a:r>
              <a:rPr lang="fr-CH" sz="1800" b="0" dirty="0"/>
              <a:t> </a:t>
            </a:r>
            <a:r>
              <a:rPr lang="fr-CH" sz="1800" dirty="0">
                <a:solidFill>
                  <a:srgbClr val="FF0000"/>
                </a:solidFill>
              </a:rPr>
              <a:t>drupes</a:t>
            </a:r>
            <a:r>
              <a:rPr lang="fr-CH" sz="1800" b="0" dirty="0"/>
              <a:t>, soudés au </a:t>
            </a:r>
            <a:r>
              <a:rPr lang="fr-CH" sz="1800" b="0" dirty="0" err="1"/>
              <a:t>récép</a:t>
            </a:r>
            <a:r>
              <a:rPr lang="fr-CH" sz="1800" b="0" dirty="0"/>
              <a:t>. floral. Le </a:t>
            </a:r>
            <a:r>
              <a:rPr lang="fr-CH" sz="1800" dirty="0">
                <a:solidFill>
                  <a:srgbClr val="339933"/>
                </a:solidFill>
              </a:rPr>
              <a:t>faux </a:t>
            </a:r>
            <a:r>
              <a:rPr lang="fr-CH" sz="1800" dirty="0" err="1">
                <a:solidFill>
                  <a:srgbClr val="339933"/>
                </a:solidFill>
              </a:rPr>
              <a:t>fr</a:t>
            </a:r>
            <a:r>
              <a:rPr lang="fr-CH" sz="1800" dirty="0">
                <a:solidFill>
                  <a:srgbClr val="339933"/>
                </a:solidFill>
              </a:rPr>
              <a:t>. est de type</a:t>
            </a:r>
            <a:r>
              <a:rPr lang="fr-CH" sz="1800" b="0" dirty="0"/>
              <a:t> « </a:t>
            </a:r>
            <a:r>
              <a:rPr lang="fr-CH" sz="1800" dirty="0" err="1">
                <a:solidFill>
                  <a:srgbClr val="FF0000"/>
                </a:solidFill>
              </a:rPr>
              <a:t>pome</a:t>
            </a:r>
            <a:r>
              <a:rPr lang="fr-CH" sz="1800" b="0" dirty="0"/>
              <a:t> » et contenant 5 vrais </a:t>
            </a:r>
            <a:r>
              <a:rPr lang="fr-CH" sz="1800" b="0" dirty="0" err="1"/>
              <a:t>fr</a:t>
            </a:r>
            <a:r>
              <a:rPr lang="fr-CH" sz="1800" b="0" dirty="0"/>
              <a:t>. de type drupe:  </a:t>
            </a:r>
            <a:r>
              <a:rPr lang="fr-CH" sz="1800" i="1" dirty="0">
                <a:solidFill>
                  <a:srgbClr val="CC3300"/>
                </a:solidFill>
              </a:rPr>
              <a:t>Malus,</a:t>
            </a:r>
            <a:r>
              <a:rPr lang="fr-CH" sz="1800" dirty="0">
                <a:solidFill>
                  <a:srgbClr val="CC3300"/>
                </a:solidFill>
              </a:rPr>
              <a:t> </a:t>
            </a:r>
            <a:r>
              <a:rPr lang="fr-CH" sz="1800" i="1" dirty="0" err="1">
                <a:solidFill>
                  <a:srgbClr val="CC3300"/>
                </a:solidFill>
              </a:rPr>
              <a:t>Eryobothrya</a:t>
            </a:r>
            <a:r>
              <a:rPr lang="fr-CH" sz="1800" i="1" dirty="0">
                <a:solidFill>
                  <a:srgbClr val="CC3300"/>
                </a:solidFill>
              </a:rPr>
              <a:t>,</a:t>
            </a:r>
            <a:r>
              <a:rPr lang="fr-CH" sz="1800" dirty="0">
                <a:solidFill>
                  <a:srgbClr val="CC3300"/>
                </a:solidFill>
              </a:rPr>
              <a:t> </a:t>
            </a:r>
            <a:r>
              <a:rPr lang="fr-CH" sz="1800" i="1" dirty="0" err="1">
                <a:solidFill>
                  <a:srgbClr val="CC3300"/>
                </a:solidFill>
              </a:rPr>
              <a:t>Pyrus</a:t>
            </a:r>
            <a:r>
              <a:rPr lang="fr-CH" sz="1800" i="1" dirty="0">
                <a:solidFill>
                  <a:srgbClr val="CC3300"/>
                </a:solidFill>
              </a:rPr>
              <a:t>, </a:t>
            </a:r>
            <a:r>
              <a:rPr lang="fr-CH" sz="1800" i="1" dirty="0" err="1">
                <a:solidFill>
                  <a:srgbClr val="CC3300"/>
                </a:solidFill>
              </a:rPr>
              <a:t>Cydonia</a:t>
            </a:r>
            <a:r>
              <a:rPr lang="fr-CH" sz="1800" b="0" i="1" dirty="0">
                <a:solidFill>
                  <a:schemeClr val="accent1"/>
                </a:solidFill>
              </a:rPr>
              <a:t>, </a:t>
            </a:r>
            <a:r>
              <a:rPr lang="fr-CH" sz="1800" b="0" dirty="0" err="1">
                <a:solidFill>
                  <a:srgbClr val="0000FF"/>
                </a:solidFill>
              </a:rPr>
              <a:t>récép</a:t>
            </a:r>
            <a:r>
              <a:rPr lang="fr-CH" sz="1800" b="0" dirty="0">
                <a:solidFill>
                  <a:srgbClr val="0000FF"/>
                </a:solidFill>
              </a:rPr>
              <a:t>. </a:t>
            </a:r>
            <a:r>
              <a:rPr lang="fr-CH" sz="1800" b="0" dirty="0" err="1">
                <a:solidFill>
                  <a:srgbClr val="0000FF"/>
                </a:solidFill>
              </a:rPr>
              <a:t>flo</a:t>
            </a:r>
            <a:r>
              <a:rPr lang="fr-CH" sz="1800" b="0" dirty="0">
                <a:solidFill>
                  <a:srgbClr val="0000FF"/>
                </a:solidFill>
              </a:rPr>
              <a:t>. concave = conceptacle floral </a:t>
            </a:r>
            <a:r>
              <a:rPr lang="fr-CH" sz="1800" b="0" dirty="0" err="1">
                <a:solidFill>
                  <a:srgbClr val="0000FF"/>
                </a:solidFill>
              </a:rPr>
              <a:t>persistatant</a:t>
            </a:r>
            <a:r>
              <a:rPr lang="fr-CH" sz="1800" b="0" dirty="0">
                <a:solidFill>
                  <a:srgbClr val="0000FF"/>
                </a:solidFill>
              </a:rPr>
              <a:t> et soudé au carpelles.</a:t>
            </a:r>
            <a:endParaRPr lang="fr-FR" sz="1800" b="0" dirty="0">
              <a:solidFill>
                <a:srgbClr val="0000FF"/>
              </a:solidFill>
            </a:endParaRPr>
          </a:p>
        </p:txBody>
      </p:sp>
      <p:sp>
        <p:nvSpPr>
          <p:cNvPr id="51210" name="Text Box 25"/>
          <p:cNvSpPr txBox="1">
            <a:spLocks noChangeArrowheads="1"/>
          </p:cNvSpPr>
          <p:nvPr/>
        </p:nvSpPr>
        <p:spPr bwMode="auto">
          <a:xfrm>
            <a:off x="3975100" y="14288"/>
            <a:ext cx="1563688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FR" altLang="fr-FR" i="1">
                <a:solidFill>
                  <a:srgbClr val="FF0000"/>
                </a:solidFill>
              </a:rPr>
              <a:t>Rosaceae</a:t>
            </a:r>
          </a:p>
        </p:txBody>
      </p:sp>
      <p:sp>
        <p:nvSpPr>
          <p:cNvPr id="51211" name="Text Box 26"/>
          <p:cNvSpPr txBox="1">
            <a:spLocks noChangeArrowheads="1"/>
          </p:cNvSpPr>
          <p:nvPr/>
        </p:nvSpPr>
        <p:spPr bwMode="auto">
          <a:xfrm>
            <a:off x="304800" y="596900"/>
            <a:ext cx="8256588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FR" altLang="fr-FR" sz="2000"/>
              <a:t>En fonction des caractères relatifs au </a:t>
            </a:r>
            <a:r>
              <a:rPr lang="fr-FR" altLang="fr-FR" sz="2000">
                <a:solidFill>
                  <a:srgbClr val="800080"/>
                </a:solidFill>
              </a:rPr>
              <a:t>réceptacle</a:t>
            </a:r>
            <a:r>
              <a:rPr lang="fr-FR" altLang="fr-FR" sz="2000">
                <a:solidFill>
                  <a:schemeClr val="accent1"/>
                </a:solidFill>
              </a:rPr>
              <a:t> </a:t>
            </a:r>
            <a:r>
              <a:rPr lang="fr-FR" altLang="fr-FR" sz="2000">
                <a:solidFill>
                  <a:srgbClr val="800080"/>
                </a:solidFill>
              </a:rPr>
              <a:t>floral</a:t>
            </a:r>
            <a:r>
              <a:rPr lang="fr-FR" altLang="fr-FR" sz="2000"/>
              <a:t>, au </a:t>
            </a:r>
            <a:r>
              <a:rPr lang="fr-FR" altLang="fr-FR" sz="2000">
                <a:solidFill>
                  <a:srgbClr val="FF0000"/>
                </a:solidFill>
              </a:rPr>
              <a:t>gynécée</a:t>
            </a:r>
            <a:r>
              <a:rPr lang="fr-FR" altLang="fr-FR" sz="2000"/>
              <a:t>, </a:t>
            </a:r>
            <a:r>
              <a:rPr lang="fr-FR" altLang="fr-FR" sz="2000">
                <a:solidFill>
                  <a:srgbClr val="0000FF"/>
                </a:solidFill>
              </a:rPr>
              <a:t>fruit</a:t>
            </a:r>
            <a:r>
              <a:rPr lang="fr-FR" altLang="fr-FR" sz="2000"/>
              <a:t> et </a:t>
            </a:r>
          </a:p>
          <a:p>
            <a:pPr eaLnBrk="1" hangingPunct="1"/>
            <a:r>
              <a:rPr lang="fr-FR" altLang="fr-FR" sz="2000"/>
              <a:t>aux </a:t>
            </a:r>
            <a:r>
              <a:rPr lang="fr-FR" altLang="fr-FR" sz="2000">
                <a:solidFill>
                  <a:srgbClr val="339933"/>
                </a:solidFill>
              </a:rPr>
              <a:t>nombres</a:t>
            </a:r>
            <a:r>
              <a:rPr lang="fr-FR" altLang="fr-FR" sz="2000"/>
              <a:t> </a:t>
            </a:r>
            <a:r>
              <a:rPr lang="fr-FR" altLang="fr-FR" sz="2000">
                <a:solidFill>
                  <a:srgbClr val="339933"/>
                </a:solidFill>
              </a:rPr>
              <a:t>chromosomiques</a:t>
            </a:r>
            <a:r>
              <a:rPr lang="fr-FR" altLang="fr-FR" sz="2000"/>
              <a:t> on distingue 4 sous-familles :</a:t>
            </a:r>
          </a:p>
        </p:txBody>
      </p:sp>
      <p:sp>
        <p:nvSpPr>
          <p:cNvPr id="51212" name="Text Box 53"/>
          <p:cNvSpPr txBox="1">
            <a:spLocks noChangeArrowheads="1"/>
          </p:cNvSpPr>
          <p:nvPr/>
        </p:nvSpPr>
        <p:spPr bwMode="auto">
          <a:xfrm>
            <a:off x="611188" y="2205038"/>
            <a:ext cx="801687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FR" altLang="fr-FR" sz="1600"/>
              <a:t>N = 7,9</a:t>
            </a:r>
          </a:p>
        </p:txBody>
      </p:sp>
      <p:sp>
        <p:nvSpPr>
          <p:cNvPr id="51213" name="Text Box 54"/>
          <p:cNvSpPr txBox="1">
            <a:spLocks noChangeArrowheads="1"/>
          </p:cNvSpPr>
          <p:nvPr/>
        </p:nvSpPr>
        <p:spPr bwMode="auto">
          <a:xfrm>
            <a:off x="663575" y="3109913"/>
            <a:ext cx="18415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fr-FR" altLang="fr-FR"/>
          </a:p>
        </p:txBody>
      </p:sp>
      <p:sp>
        <p:nvSpPr>
          <p:cNvPr id="51214" name="Text Box 56"/>
          <p:cNvSpPr txBox="1">
            <a:spLocks noChangeArrowheads="1"/>
          </p:cNvSpPr>
          <p:nvPr/>
        </p:nvSpPr>
        <p:spPr bwMode="auto">
          <a:xfrm>
            <a:off x="611188" y="3429000"/>
            <a:ext cx="649287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FR" altLang="fr-FR" sz="1600"/>
              <a:t>N = 8</a:t>
            </a:r>
          </a:p>
        </p:txBody>
      </p:sp>
      <p:sp>
        <p:nvSpPr>
          <p:cNvPr id="51215" name="Text Box 57"/>
          <p:cNvSpPr txBox="1">
            <a:spLocks noChangeArrowheads="1"/>
          </p:cNvSpPr>
          <p:nvPr/>
        </p:nvSpPr>
        <p:spPr bwMode="auto">
          <a:xfrm>
            <a:off x="642938" y="6215063"/>
            <a:ext cx="649287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FR" altLang="fr-FR" sz="1600"/>
              <a:t>N = 9</a:t>
            </a:r>
          </a:p>
        </p:txBody>
      </p:sp>
      <p:sp>
        <p:nvSpPr>
          <p:cNvPr id="51216" name="Text Box 58"/>
          <p:cNvSpPr txBox="1">
            <a:spLocks noChangeArrowheads="1"/>
          </p:cNvSpPr>
          <p:nvPr/>
        </p:nvSpPr>
        <p:spPr bwMode="auto">
          <a:xfrm>
            <a:off x="571500" y="4500563"/>
            <a:ext cx="750888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FR" altLang="fr-FR" sz="1600"/>
              <a:t>N = 17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8229"/>
    </mc:Choice>
    <mc:Fallback>
      <p:transition spd="slow" advTm="2682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509" x="5273675" y="6064250"/>
          <p14:tracePt t="2516" x="5248275" y="6048375"/>
          <p14:tracePt t="2525" x="5184775" y="6022975"/>
          <p14:tracePt t="2543" x="5051425" y="5959475"/>
          <p14:tracePt t="2559" x="4791075" y="5848350"/>
          <p14:tracePt t="2580" x="4591050" y="5762625"/>
          <p14:tracePt t="2606" x="4191000" y="5610225"/>
          <p14:tracePt t="2640" x="3673475" y="5476875"/>
          <p14:tracePt t="2658" x="3476625" y="5448300"/>
          <p14:tracePt t="2674" x="3187700" y="5410200"/>
          <p14:tracePt t="2690" x="3038475" y="5400675"/>
          <p14:tracePt t="2706" x="2898775" y="5394325"/>
          <p14:tracePt t="2723" x="2736850" y="5375275"/>
          <p14:tracePt t="2739" x="2571750" y="5359400"/>
          <p14:tracePt t="2755" x="2486025" y="5334000"/>
          <p14:tracePt t="2772" x="2413000" y="5327650"/>
          <p14:tracePt t="2789" x="2359025" y="5327650"/>
          <p14:tracePt t="2806" x="2330450" y="5327650"/>
          <p14:tracePt t="2823" x="2308225" y="5327650"/>
          <p14:tracePt t="2840" x="2286000" y="5327650"/>
          <p14:tracePt t="2856" x="2257425" y="5318125"/>
          <p14:tracePt t="2873" x="2232025" y="5305425"/>
          <p14:tracePt t="2889" x="2190750" y="5280025"/>
          <p14:tracePt t="2905" x="2168525" y="5267325"/>
          <p14:tracePt t="2922" x="2130425" y="5248275"/>
          <p14:tracePt t="2940" x="2060575" y="5187950"/>
          <p14:tracePt t="2956" x="1990725" y="5133975"/>
          <p14:tracePt t="2973" x="1905000" y="5038725"/>
          <p14:tracePt t="2990" x="1781175" y="4870450"/>
          <p14:tracePt t="3006" x="1704975" y="4778375"/>
          <p14:tracePt t="3023" x="1628775" y="4683125"/>
          <p14:tracePt t="3039" x="1524000" y="4518025"/>
          <p14:tracePt t="3055" x="1482725" y="4406900"/>
          <p14:tracePt t="3072" x="1473200" y="4302125"/>
          <p14:tracePt t="3089" x="1504950" y="4133850"/>
          <p14:tracePt t="3108" x="1546225" y="4013200"/>
          <p14:tracePt t="3122" x="1606550" y="3911600"/>
          <p14:tracePt t="3139" x="1698625" y="3787775"/>
          <p14:tracePt t="3156" x="1768475" y="3733800"/>
          <p14:tracePt t="3172" x="1838325" y="3686175"/>
          <p14:tracePt t="3189" x="1889125" y="3679825"/>
          <p14:tracePt t="3532" x="1946275" y="3698875"/>
          <p14:tracePt t="3539" x="2016125" y="3717925"/>
          <p14:tracePt t="3556" x="2178050" y="3736975"/>
          <p14:tracePt t="3576" x="2432050" y="3721100"/>
          <p14:tracePt t="3589" x="2628900" y="3673475"/>
          <p14:tracePt t="3623" x="2908300" y="3549650"/>
          <p14:tracePt t="3657" x="3041650" y="3422650"/>
          <p14:tracePt t="3675" x="3067050" y="3340100"/>
          <p14:tracePt t="3689" x="3067050" y="3273425"/>
          <p14:tracePt t="3705" x="3048000" y="3184525"/>
          <p14:tracePt t="3722" x="3006725" y="3095625"/>
          <p14:tracePt t="3739" x="2927350" y="2984500"/>
          <p14:tracePt t="3755" x="2851150" y="2898775"/>
          <p14:tracePt t="3773" x="2765425" y="2803525"/>
          <p14:tracePt t="3790" x="2660650" y="2698750"/>
          <p14:tracePt t="3806" x="2590800" y="2654300"/>
          <p14:tracePt t="3823" x="2511425" y="2606675"/>
          <p14:tracePt t="3839" x="2381250" y="2549525"/>
          <p14:tracePt t="3855" x="2317750" y="2536825"/>
          <p14:tracePt t="3872" x="2254250" y="2520950"/>
          <p14:tracePt t="3890" x="2184400" y="2501900"/>
          <p14:tracePt t="3906" x="2127250" y="2482850"/>
          <p14:tracePt t="3923" x="2082800" y="2470150"/>
          <p14:tracePt t="3940" x="2047875" y="2451100"/>
          <p14:tracePt t="3956" x="2025650" y="2438400"/>
          <p14:tracePt t="3972" x="2000250" y="2422525"/>
          <p14:tracePt t="3989" x="1965325" y="2403475"/>
          <p14:tracePt t="4005" x="1949450" y="2387600"/>
          <p14:tracePt t="4022" x="1933575" y="2378075"/>
          <p14:tracePt t="4040" x="1908175" y="2343150"/>
          <p14:tracePt t="4056" x="1892300" y="2317750"/>
          <p14:tracePt t="4073" x="1860550" y="2286000"/>
          <p14:tracePt t="4089" x="1822450" y="2241550"/>
          <p14:tracePt t="4106" x="1774825" y="2209800"/>
          <p14:tracePt t="4122" x="1704975" y="2152650"/>
          <p14:tracePt t="4139" x="1622425" y="2079625"/>
          <p14:tracePt t="4156" x="1574800" y="2044700"/>
          <p14:tracePt t="4173" x="1549400" y="2016125"/>
          <p14:tracePt t="4190" x="1504950" y="1997075"/>
          <p14:tracePt t="4206" x="1482725" y="1984375"/>
          <p14:tracePt t="4223" x="1450975" y="1965325"/>
          <p14:tracePt t="4239" x="1416050" y="1949450"/>
          <p14:tracePt t="4255" x="1387475" y="1936750"/>
          <p14:tracePt t="4272" x="1339850" y="1924050"/>
          <p14:tracePt t="4289" x="1298575" y="1898650"/>
          <p14:tracePt t="4306" x="1254125" y="1885950"/>
          <p14:tracePt t="4323" x="1222375" y="1873250"/>
          <p14:tracePt t="4340" x="1158875" y="1860550"/>
          <p14:tracePt t="4356" x="1123950" y="1860550"/>
          <p14:tracePt t="4372" x="1101725" y="1860550"/>
          <p14:tracePt t="4389" x="1060450" y="1860550"/>
          <p14:tracePt t="4406" x="1044575" y="1860550"/>
          <p14:tracePt t="4422" x="1028700" y="1860550"/>
          <p14:tracePt t="4439" x="1009650" y="1863725"/>
          <p14:tracePt t="4455" x="1000125" y="1873250"/>
          <p14:tracePt t="4472" x="977900" y="1882775"/>
          <p14:tracePt t="4489" x="962025" y="1905000"/>
          <p14:tracePt t="4506" x="952500" y="1914525"/>
          <p14:tracePt t="4522" x="942975" y="1924050"/>
          <p14:tracePt t="4539" x="920750" y="1939925"/>
          <p14:tracePt t="4555" x="911225" y="1955800"/>
          <p14:tracePt t="4573" x="901700" y="1965325"/>
          <p14:tracePt t="4576" x="898525" y="1968500"/>
          <p14:tracePt t="4590" x="882650" y="1981200"/>
          <p14:tracePt t="4606" x="873125" y="1990725"/>
          <p14:tracePt t="4623" x="866775" y="2003425"/>
          <p14:tracePt t="4639" x="866775" y="2019300"/>
          <p14:tracePt t="4655" x="866775" y="2041525"/>
          <p14:tracePt t="4672" x="866775" y="2057400"/>
          <p14:tracePt t="4689" x="866775" y="2076450"/>
          <p14:tracePt t="4706" x="866775" y="2085975"/>
          <p14:tracePt t="4723" x="866775" y="2095500"/>
          <p14:tracePt t="4740" x="873125" y="2117725"/>
          <p14:tracePt t="4756" x="889000" y="2127250"/>
          <p14:tracePt t="4773" x="911225" y="2133600"/>
          <p14:tracePt t="4789" x="952500" y="2133600"/>
          <p14:tracePt t="4805" x="974725" y="2133600"/>
          <p14:tracePt t="4822" x="984250" y="2133600"/>
          <p14:tracePt t="4840" x="1003300" y="2133600"/>
          <p14:tracePt t="4856" x="1012825" y="2133600"/>
          <p14:tracePt t="4873" x="1022350" y="2133600"/>
          <p14:tracePt t="4890" x="1028700" y="2133600"/>
          <p14:tracePt t="4948" x="1031875" y="2133600"/>
          <p14:tracePt t="4969" x="1038225" y="2133600"/>
          <p14:tracePt t="4976" x="1047750" y="2133600"/>
          <p14:tracePt t="4990" x="1054100" y="2133600"/>
          <p14:tracePt t="5006" x="1063625" y="2133600"/>
          <p14:tracePt t="5023" x="1073150" y="2130425"/>
          <p14:tracePt t="5040" x="1098550" y="2127250"/>
          <p14:tracePt t="5056" x="1120775" y="2127250"/>
          <p14:tracePt t="5073" x="1130300" y="2127250"/>
          <p14:tracePt t="5076" x="1136650" y="2127250"/>
          <p14:tracePt t="5090" x="1152525" y="2127250"/>
          <p14:tracePt t="5106" x="1162050" y="2127250"/>
          <p14:tracePt t="5149" x="1165225" y="2127250"/>
          <p14:tracePt t="5156" x="1171575" y="2127250"/>
          <p14:tracePt t="5173" x="1181100" y="2127250"/>
          <p14:tracePt t="5190" x="1200150" y="2127250"/>
          <p14:tracePt t="5206" x="1209675" y="2127250"/>
          <p14:tracePt t="5222" x="1219200" y="2127250"/>
          <p14:tracePt t="5239" x="1225550" y="2127250"/>
          <p14:tracePt t="5299" x="1228725" y="2127250"/>
          <p14:tracePt t="5500" x="1235075" y="2127250"/>
          <p14:tracePt t="5507" x="1238250" y="2127250"/>
          <p14:tracePt t="5523" x="1244600" y="2127250"/>
          <p14:tracePt t="5541" x="1263650" y="2127250"/>
          <p14:tracePt t="5556" x="1273175" y="2127250"/>
          <p14:tracePt t="5573" x="1282700" y="2127250"/>
          <p14:tracePt t="5576" x="1289050" y="2133600"/>
          <p14:tracePt t="5589" x="1289050" y="2136775"/>
          <p14:tracePt t="5606" x="1298575" y="2143125"/>
          <p14:tracePt t="5622" x="1304925" y="2146300"/>
          <p14:tracePt t="5639" x="1304925" y="2155825"/>
          <p14:tracePt t="5656" x="1314450" y="2171700"/>
          <p14:tracePt t="5672" x="1314450" y="2187575"/>
          <p14:tracePt t="5689" x="1320800" y="2225675"/>
          <p14:tracePt t="5705" x="1320800" y="2295525"/>
          <p14:tracePt t="5722" x="1320800" y="2355850"/>
          <p14:tracePt t="5739" x="1320800" y="2425700"/>
          <p14:tracePt t="5756" x="1301750" y="2514600"/>
          <p14:tracePt t="5771" x="1282700" y="2559050"/>
          <p14:tracePt t="5788" x="1257300" y="2600325"/>
          <p14:tracePt t="5805" x="1212850" y="2641600"/>
          <p14:tracePt t="5822" x="1187450" y="2673350"/>
          <p14:tracePt t="5839" x="1158875" y="2686050"/>
          <p14:tracePt t="5855" x="1123950" y="2705100"/>
          <p14:tracePt t="5872" x="1092200" y="2717800"/>
          <p14:tracePt t="5889" x="1066800" y="2733675"/>
          <p14:tracePt t="5906" x="1028700" y="2733675"/>
          <p14:tracePt t="5922" x="1006475" y="2733675"/>
          <p14:tracePt t="5939" x="977900" y="2733675"/>
          <p14:tracePt t="5955" x="936625" y="2733675"/>
          <p14:tracePt t="5972" x="914400" y="2733675"/>
          <p14:tracePt t="5989" x="892175" y="2733675"/>
          <p14:tracePt t="6005" x="850900" y="2733675"/>
          <p14:tracePt t="6022" x="835025" y="2733675"/>
          <p14:tracePt t="6039" x="806450" y="2720975"/>
          <p14:tracePt t="6055" x="765175" y="2701925"/>
          <p14:tracePt t="6072" x="746125" y="2679700"/>
          <p14:tracePt t="6089" x="730250" y="2647950"/>
          <p14:tracePt t="6105" x="711200" y="2619375"/>
          <p14:tracePt t="6122" x="695325" y="2603500"/>
          <p14:tracePt t="6139" x="685800" y="2593975"/>
          <p14:tracePt t="6155" x="673100" y="2578100"/>
          <p14:tracePt t="6172" x="663575" y="2568575"/>
          <p14:tracePt t="6233" x="663575" y="2559050"/>
          <p14:tracePt t="6262" x="663575" y="2552700"/>
          <p14:tracePt t="6284" x="663575" y="2549525"/>
          <p14:tracePt t="6320" x="669925" y="2549525"/>
          <p14:tracePt t="6327" x="673100" y="2543175"/>
          <p14:tracePt t="6339" x="679450" y="2540000"/>
          <p14:tracePt t="6355" x="692150" y="2533650"/>
          <p14:tracePt t="6372" x="708025" y="2533650"/>
          <p14:tracePt t="6389" x="723900" y="2533650"/>
          <p14:tracePt t="6405" x="749300" y="2533650"/>
          <p14:tracePt t="6422" x="777875" y="2533650"/>
          <p14:tracePt t="6439" x="800100" y="2533650"/>
          <p14:tracePt t="6455" x="841375" y="2533650"/>
          <p14:tracePt t="6472" x="850900" y="2533650"/>
          <p14:tracePt t="6489" x="860425" y="2533650"/>
          <p14:tracePt t="6505" x="879475" y="2533650"/>
          <p14:tracePt t="6522" x="892175" y="2533650"/>
          <p14:tracePt t="6539" x="901700" y="2533650"/>
          <p14:tracePt t="6555" x="914400" y="2533650"/>
          <p14:tracePt t="6572" x="930275" y="2533650"/>
          <p14:tracePt t="6589" x="939800" y="2533650"/>
          <p14:tracePt t="6606" x="955675" y="2533650"/>
          <p14:tracePt t="6623" x="958850" y="2533650"/>
          <p14:tracePt t="6640" x="974725" y="2533650"/>
          <p14:tracePt t="6656" x="984250" y="2533650"/>
          <p14:tracePt t="6673" x="993775" y="2533650"/>
          <p14:tracePt t="6689" x="1003300" y="2533650"/>
          <p14:tracePt t="6706" x="1035050" y="2533650"/>
          <p14:tracePt t="6722" x="1044575" y="2536825"/>
          <p14:tracePt t="6739" x="1057275" y="2536825"/>
          <p14:tracePt t="6755" x="1076325" y="2536825"/>
          <p14:tracePt t="6789" x="1079500" y="2536825"/>
          <p14:tracePt t="6806" x="1085850" y="2546350"/>
          <p14:tracePt t="6823" x="1092200" y="2549525"/>
          <p14:tracePt t="6870" x="1095375" y="2549525"/>
          <p14:tracePt t="7557" x="1101725" y="2549525"/>
          <p14:tracePt t="7563" x="1104900" y="2543175"/>
          <p14:tracePt t="7572" x="1111250" y="2540000"/>
          <p14:tracePt t="7589" x="1120775" y="2530475"/>
          <p14:tracePt t="7606" x="1139825" y="2514600"/>
          <p14:tracePt t="7622" x="1149350" y="2508250"/>
          <p14:tracePt t="7656" x="1158875" y="2505075"/>
          <p14:tracePt t="7688" x="1174750" y="2498725"/>
          <p14:tracePt t="7706" x="1181100" y="2489200"/>
          <p14:tracePt t="7723" x="1193800" y="2489200"/>
          <p14:tracePt t="7739" x="1193800" y="2486025"/>
          <p14:tracePt t="8029" x="1209675" y="2486025"/>
          <p14:tracePt t="8036" x="1222375" y="2486025"/>
          <p14:tracePt t="8043" x="1231900" y="2486025"/>
          <p14:tracePt t="8056" x="1263650" y="2486025"/>
          <p14:tracePt t="8072" x="1279525" y="2486025"/>
          <p14:tracePt t="8088" x="1289050" y="2486025"/>
          <p14:tracePt t="8106" x="1301750" y="2486025"/>
          <p14:tracePt t="8165" x="1314450" y="2486025"/>
          <p14:tracePt t="8172" x="1317625" y="2486025"/>
          <p14:tracePt t="8189" x="1327150" y="2486025"/>
          <p14:tracePt t="8206" x="1343025" y="2486025"/>
          <p14:tracePt t="8223" x="1352550" y="2486025"/>
          <p14:tracePt t="8239" x="1368425" y="2486025"/>
          <p14:tracePt t="8255" x="1377950" y="2486025"/>
          <p14:tracePt t="8272" x="1387475" y="2486025"/>
          <p14:tracePt t="8289" x="1397000" y="2486025"/>
          <p14:tracePt t="8307" x="1412875" y="2486025"/>
          <p14:tracePt t="8322" x="1416050" y="2486025"/>
          <p14:tracePt t="8339" x="1422400" y="2486025"/>
          <p14:tracePt t="10600" x="1406525" y="2511425"/>
          <p14:tracePt t="10607" x="1390650" y="2540000"/>
          <p14:tracePt t="10622" x="1336675" y="2609850"/>
          <p14:tracePt t="10638" x="1311275" y="2657475"/>
          <p14:tracePt t="10655" x="1260475" y="2708275"/>
          <p14:tracePt t="10672" x="1196975" y="2778125"/>
          <p14:tracePt t="10705" x="1111250" y="2876550"/>
          <p14:tracePt t="10739" x="1012825" y="3003550"/>
          <p14:tracePt t="10756" x="977900" y="3054350"/>
          <p14:tracePt t="10773" x="933450" y="3089275"/>
          <p14:tracePt t="10788" x="908050" y="3121025"/>
          <p14:tracePt t="10805" x="885825" y="3146425"/>
          <p14:tracePt t="10822" x="841375" y="3190875"/>
          <p14:tracePt t="10838" x="809625" y="3216275"/>
          <p14:tracePt t="10855" x="790575" y="3238500"/>
          <p14:tracePt t="10872" x="777875" y="3254375"/>
          <p14:tracePt t="10889" x="768350" y="3263900"/>
          <p14:tracePt t="10905" x="752475" y="3273425"/>
          <p14:tracePt t="10922" x="736600" y="3295650"/>
          <p14:tracePt t="10939" x="730250" y="3305175"/>
          <p14:tracePt t="10955" x="730250" y="3308350"/>
          <p14:tracePt t="11031" x="730250" y="3314700"/>
          <p14:tracePt t="11066" x="730250" y="3317875"/>
          <p14:tracePt t="11331" x="733425" y="3317875"/>
          <p14:tracePt t="11339" x="736600" y="3324225"/>
          <p14:tracePt t="11355" x="752475" y="3324225"/>
          <p14:tracePt t="11371" x="762000" y="3324225"/>
          <p14:tracePt t="11388" x="777875" y="3327400"/>
          <p14:tracePt t="11405" x="806450" y="3327400"/>
          <p14:tracePt t="11421" x="828675" y="3327400"/>
          <p14:tracePt t="11454" x="927100" y="3327400"/>
          <p14:tracePt t="11488" x="996950" y="3327400"/>
          <p14:tracePt t="11505" x="1019175" y="3327400"/>
          <p14:tracePt t="11522" x="1047750" y="3327400"/>
          <p14:tracePt t="11539" x="1082675" y="3333750"/>
          <p14:tracePt t="11555" x="1120775" y="3352800"/>
          <p14:tracePt t="11572" x="1158875" y="3359150"/>
          <p14:tracePt t="11589" x="1190625" y="3359150"/>
          <p14:tracePt t="11605" x="1219200" y="3359150"/>
          <p14:tracePt t="11621" x="1235075" y="3359150"/>
          <p14:tracePt t="11638" x="1257300" y="3359150"/>
          <p14:tracePt t="11655" x="1270000" y="3359150"/>
          <p14:tracePt t="11672" x="1292225" y="3359150"/>
          <p14:tracePt t="11689" x="1333500" y="3359150"/>
          <p14:tracePt t="11705" x="1355725" y="3359150"/>
          <p14:tracePt t="11722" x="1384300" y="3359150"/>
          <p14:tracePt t="11738" x="1438275" y="3359150"/>
          <p14:tracePt t="11755" x="1470025" y="3359150"/>
          <p14:tracePt t="11771" x="1511300" y="3359150"/>
          <p14:tracePt t="11789" x="1574800" y="3359150"/>
          <p14:tracePt t="11805" x="1619250" y="3365500"/>
          <p14:tracePt t="11822" x="1663700" y="3378200"/>
          <p14:tracePt t="11839" x="1739900" y="3400425"/>
          <p14:tracePt t="11855" x="1784350" y="3419475"/>
          <p14:tracePt t="11872" x="1831975" y="3432175"/>
          <p14:tracePt t="11889" x="1857375" y="3432175"/>
          <p14:tracePt t="11904" x="1866900" y="3438525"/>
          <p14:tracePt t="11922" x="1882775" y="3441700"/>
          <p14:tracePt t="11939" x="1898650" y="3448050"/>
          <p14:tracePt t="11955" x="1908175" y="3451225"/>
          <p14:tracePt t="11972" x="1911350" y="3457575"/>
          <p14:tracePt t="11988" x="1917700" y="3473450"/>
          <p14:tracePt t="12031" x="1927225" y="3473450"/>
          <p14:tracePt t="12053" x="1927225" y="3476625"/>
          <p14:tracePt t="12103" x="1930400" y="3476625"/>
          <p14:tracePt t="12219" x="1930400" y="3482975"/>
          <p14:tracePt t="12525" x="1873250" y="3482975"/>
          <p14:tracePt t="12532" x="1803400" y="3482975"/>
          <p14:tracePt t="12540" x="1736725" y="3482975"/>
          <p14:tracePt t="12555" x="1641475" y="3482975"/>
          <p14:tracePt t="12572" x="1549400" y="3482975"/>
          <p14:tracePt t="12588" x="1422400" y="3482975"/>
          <p14:tracePt t="12622" x="1308100" y="3482975"/>
          <p14:tracePt t="12655" x="1216025" y="3482975"/>
          <p14:tracePt t="12672" x="1187450" y="3489325"/>
          <p14:tracePt t="12674" x="1177925" y="3489325"/>
          <p14:tracePt t="12689" x="1162050" y="3489325"/>
          <p14:tracePt t="12705" x="1149350" y="3489325"/>
          <p14:tracePt t="12721" x="1136650" y="3498850"/>
          <p14:tracePt t="12738" x="1120775" y="3508375"/>
          <p14:tracePt t="12755" x="1104900" y="3524250"/>
          <p14:tracePt t="12771" x="1073150" y="3536950"/>
          <p14:tracePt t="12789" x="1031875" y="3556000"/>
          <p14:tracePt t="12805" x="984250" y="3568700"/>
          <p14:tracePt t="12822" x="939800" y="3587750"/>
          <p14:tracePt t="12839" x="904875" y="3603625"/>
          <p14:tracePt t="12855" x="873125" y="3616325"/>
          <p14:tracePt t="12871" x="857250" y="3622675"/>
          <p14:tracePt t="12888" x="838200" y="3632200"/>
          <p14:tracePt t="12905" x="828675" y="3644900"/>
          <p14:tracePt t="12921" x="819150" y="3654425"/>
          <p14:tracePt t="12938" x="803275" y="3667125"/>
          <p14:tracePt t="12955" x="787400" y="3676650"/>
          <p14:tracePt t="12972" x="777875" y="3683000"/>
          <p14:tracePt t="12988" x="768350" y="3692525"/>
          <p14:tracePt t="13005" x="768350" y="3698875"/>
          <p14:tracePt t="13124" x="774700" y="3698875"/>
          <p14:tracePt t="13131" x="777875" y="3698875"/>
          <p14:tracePt t="13139" x="784225" y="3698875"/>
          <p14:tracePt t="13154" x="800100" y="3698875"/>
          <p14:tracePt t="13172" x="812800" y="3698875"/>
          <p14:tracePt t="13174" x="819150" y="3698875"/>
          <p14:tracePt t="13188" x="835025" y="3698875"/>
          <p14:tracePt t="13205" x="850900" y="3695700"/>
          <p14:tracePt t="13221" x="869950" y="3695700"/>
          <p14:tracePt t="13239" x="911225" y="3695700"/>
          <p14:tracePt t="13255" x="933450" y="3695700"/>
          <p14:tracePt t="13271" x="962025" y="3695700"/>
          <p14:tracePt t="13288" x="996950" y="3686175"/>
          <p14:tracePt t="13304" x="1019175" y="3686175"/>
          <p14:tracePt t="13322" x="1035050" y="3686175"/>
          <p14:tracePt t="13339" x="1066800" y="3679825"/>
          <p14:tracePt t="13355" x="1089025" y="3679825"/>
          <p14:tracePt t="13372" x="1111250" y="3679825"/>
          <p14:tracePt t="13388" x="1149350" y="3679825"/>
          <p14:tracePt t="13404" x="1181100" y="3679825"/>
          <p14:tracePt t="13421" x="1193800" y="3679825"/>
          <p14:tracePt t="13438" x="1209675" y="3679825"/>
          <p14:tracePt t="13455" x="1219200" y="3679825"/>
          <p14:tracePt t="13471" x="1228725" y="3679825"/>
          <p14:tracePt t="13504" x="1238250" y="3679825"/>
          <p14:tracePt t="13554" x="1244600" y="3679825"/>
          <p14:tracePt t="16048" x="1235075" y="3708400"/>
          <p14:tracePt t="16055" x="1219200" y="3756025"/>
          <p14:tracePt t="16072" x="1200150" y="3886200"/>
          <p14:tracePt t="16088" x="1200150" y="4022725"/>
          <p14:tracePt t="16105" x="1222375" y="4178300"/>
          <p14:tracePt t="16122" x="1257300" y="4308475"/>
          <p14:tracePt t="16139" x="1292225" y="4441825"/>
          <p14:tracePt t="16171" x="1346200" y="4641850"/>
          <p14:tracePt t="16205" x="1368425" y="4813300"/>
          <p14:tracePt t="16222" x="1368425" y="4841875"/>
          <p14:tracePt t="16239" x="1358900" y="4864100"/>
          <p14:tracePt t="16243" x="1352550" y="4883150"/>
          <p14:tracePt t="16255" x="1343025" y="4892675"/>
          <p14:tracePt t="16272" x="1327150" y="4905375"/>
          <p14:tracePt t="16288" x="1317625" y="4914900"/>
          <p14:tracePt t="16305" x="1292225" y="4914900"/>
          <p14:tracePt t="16321" x="1254125" y="4914900"/>
          <p14:tracePt t="16338" x="1209675" y="4905375"/>
          <p14:tracePt t="16355" x="1146175" y="4886325"/>
          <p14:tracePt t="16371" x="1114425" y="4873625"/>
          <p14:tracePt t="16389" x="1069975" y="4854575"/>
          <p14:tracePt t="16405" x="1003300" y="4813300"/>
          <p14:tracePt t="16422" x="955675" y="4781550"/>
          <p14:tracePt t="16438" x="901700" y="4752975"/>
          <p14:tracePt t="16455" x="835025" y="4705350"/>
          <p14:tracePt t="16471" x="796925" y="4679950"/>
          <p14:tracePt t="16488" x="749300" y="4648200"/>
          <p14:tracePt t="16504" x="698500" y="4610100"/>
          <p14:tracePt t="16521" x="673100" y="4591050"/>
          <p14:tracePt t="16539" x="657225" y="4581525"/>
          <p14:tracePt t="16556" x="635000" y="4559300"/>
          <p14:tracePt t="16572" x="625475" y="4537075"/>
          <p14:tracePt t="16588" x="622300" y="4521200"/>
          <p14:tracePt t="16605" x="615950" y="4502150"/>
          <p14:tracePt t="16621" x="612775" y="4492625"/>
          <p14:tracePt t="16638" x="600075" y="4476750"/>
          <p14:tracePt t="16655" x="584200" y="4467225"/>
          <p14:tracePt t="16671" x="581025" y="4467225"/>
          <p14:tracePt t="16688" x="581025" y="4460875"/>
          <p14:tracePt t="16705" x="581025" y="4448175"/>
          <p14:tracePt t="16721" x="581025" y="4432300"/>
          <p14:tracePt t="16738" x="587375" y="4422775"/>
          <p14:tracePt t="16755" x="609600" y="4387850"/>
          <p14:tracePt t="16771" x="628650" y="4362450"/>
          <p14:tracePt t="16788" x="657225" y="4352925"/>
          <p14:tracePt t="16805" x="692150" y="4333875"/>
          <p14:tracePt t="16821" x="733425" y="4314825"/>
          <p14:tracePt t="16837" x="771525" y="4302125"/>
          <p14:tracePt t="16855" x="825500" y="4283075"/>
          <p14:tracePt t="16871" x="863600" y="4283075"/>
          <p14:tracePt t="16888" x="885825" y="4283075"/>
          <p14:tracePt t="16905" x="927100" y="4283075"/>
          <p14:tracePt t="16921" x="949325" y="4283075"/>
          <p14:tracePt t="16938" x="977900" y="4283075"/>
          <p14:tracePt t="16955" x="1009650" y="4283075"/>
          <p14:tracePt t="16971" x="1054100" y="4283075"/>
          <p14:tracePt t="16988" x="1098550" y="4283075"/>
          <p14:tracePt t="17005" x="1162050" y="4276725"/>
          <p14:tracePt t="17021" x="1196975" y="4270375"/>
          <p14:tracePt t="17038" x="1250950" y="4264025"/>
          <p14:tracePt t="17055" x="1327150" y="4264025"/>
          <p14:tracePt t="17071" x="1412875" y="4248150"/>
          <p14:tracePt t="17088" x="1504950" y="4248150"/>
          <p14:tracePt t="17105" x="1616075" y="4267200"/>
          <p14:tracePt t="17121" x="1692275" y="4283075"/>
          <p14:tracePt t="17138" x="1749425" y="4295775"/>
          <p14:tracePt t="17155" x="1803400" y="4308475"/>
          <p14:tracePt t="17171" x="1819275" y="4308475"/>
          <p14:tracePt t="17188" x="1835150" y="4314825"/>
          <p14:tracePt t="17204" x="1844675" y="4314825"/>
          <p14:tracePt t="17221" x="1851025" y="4324350"/>
          <p14:tracePt t="17237" x="1851025" y="4333875"/>
          <p14:tracePt t="17255" x="1860550" y="4340225"/>
          <p14:tracePt t="17271" x="1866900" y="4352925"/>
          <p14:tracePt t="17288" x="1870075" y="4362450"/>
          <p14:tracePt t="17309" x="1870075" y="4384675"/>
          <p14:tracePt t="17321" x="1870075" y="4400550"/>
          <p14:tracePt t="17338" x="1870075" y="4435475"/>
          <p14:tracePt t="17355" x="1854200" y="4498975"/>
          <p14:tracePt t="17371" x="1841500" y="4537075"/>
          <p14:tracePt t="17388" x="1822450" y="4584700"/>
          <p14:tracePt t="17405" x="1774825" y="4651375"/>
          <p14:tracePt t="17421" x="1739900" y="4708525"/>
          <p14:tracePt t="17437" x="1714500" y="4740275"/>
          <p14:tracePt t="17454" x="1689100" y="4778375"/>
          <p14:tracePt t="17471" x="1651000" y="4816475"/>
          <p14:tracePt t="17487" x="1628775" y="4832350"/>
          <p14:tracePt t="17504" x="1597025" y="4845050"/>
          <p14:tracePt t="17521" x="1555750" y="4864100"/>
          <p14:tracePt t="17537" x="1530350" y="4876800"/>
          <p14:tracePt t="17556" x="1466850" y="4895850"/>
          <p14:tracePt t="17571" x="1422400" y="4895850"/>
          <p14:tracePt t="17588" x="1387475" y="4895850"/>
          <p14:tracePt t="17606" x="1317625" y="4895850"/>
          <p14:tracePt t="17622" x="1279525" y="4886325"/>
          <p14:tracePt t="17638" x="1235075" y="4873625"/>
          <p14:tracePt t="17656" x="1168400" y="4854575"/>
          <p14:tracePt t="17672" x="1123950" y="4841875"/>
          <p14:tracePt t="17689" x="1085850" y="4829175"/>
          <p14:tracePt t="17706" x="1022350" y="4810125"/>
          <p14:tracePt t="17722" x="987425" y="4810125"/>
          <p14:tracePt t="17738" x="965200" y="4810125"/>
          <p14:tracePt t="17756" x="936625" y="4810125"/>
          <p14:tracePt t="17772" x="927100" y="4810125"/>
          <p14:tracePt t="17788" x="917575" y="4810125"/>
          <p14:tracePt t="17792" x="911225" y="4810125"/>
          <p14:tracePt t="17805" x="908050" y="4810125"/>
          <p14:tracePt t="17821" x="889000" y="4810125"/>
          <p14:tracePt t="17837" x="879475" y="4810125"/>
          <p14:tracePt t="17854" x="866775" y="4810125"/>
          <p14:tracePt t="17871" x="854075" y="4810125"/>
          <p14:tracePt t="17888" x="844550" y="4810125"/>
          <p14:tracePt t="17999" x="844550" y="4819650"/>
          <p14:tracePt t="18014" x="844550" y="4826000"/>
          <p14:tracePt t="18051" x="844550" y="4829175"/>
          <p14:tracePt t="18058" x="850900" y="4829175"/>
          <p14:tracePt t="18072" x="860425" y="4829175"/>
          <p14:tracePt t="18088" x="869950" y="4835525"/>
          <p14:tracePt t="18104" x="879475" y="4845050"/>
          <p14:tracePt t="18121" x="904875" y="4851400"/>
          <p14:tracePt t="18137" x="927100" y="4851400"/>
          <p14:tracePt t="18155" x="936625" y="4851400"/>
          <p14:tracePt t="18172" x="955675" y="4851400"/>
          <p14:tracePt t="18188" x="968375" y="4851400"/>
          <p14:tracePt t="18205" x="977900" y="4851400"/>
          <p14:tracePt t="18221" x="990600" y="4851400"/>
          <p14:tracePt t="18238" x="1006475" y="4851400"/>
          <p14:tracePt t="18254" x="1016000" y="4851400"/>
          <p14:tracePt t="18271" x="1031875" y="4851400"/>
          <p14:tracePt t="18287" x="1041400" y="4851400"/>
          <p14:tracePt t="18304" x="1057275" y="4851400"/>
          <p14:tracePt t="18307" x="1060450" y="4851400"/>
          <p14:tracePt t="18321" x="1069975" y="4851400"/>
          <p14:tracePt t="18337" x="1079500" y="4851400"/>
          <p14:tracePt t="18355" x="1089025" y="4848225"/>
          <p14:tracePt t="18371" x="1111250" y="4841875"/>
          <p14:tracePt t="18388" x="1120775" y="4838700"/>
          <p14:tracePt t="18404" x="1130300" y="4838700"/>
          <p14:tracePt t="18421" x="1133475" y="4838700"/>
          <p14:tracePt t="18437" x="1133475" y="4832350"/>
          <p14:tracePt t="18454" x="1133475" y="4829175"/>
          <p14:tracePt t="18536" x="1139825" y="4829175"/>
          <p14:tracePt t="19337" x="1130300" y="4848225"/>
          <p14:tracePt t="19344" x="1123950" y="4876800"/>
          <p14:tracePt t="19354" x="1117600" y="4924425"/>
          <p14:tracePt t="19372" x="1092200" y="5057775"/>
          <p14:tracePt t="19388" x="1069975" y="5143500"/>
          <p14:tracePt t="19422" x="1035050" y="5295900"/>
          <p14:tracePt t="19455" x="1028700" y="5419725"/>
          <p14:tracePt t="19471" x="1019175" y="5505450"/>
          <p14:tracePt t="19488" x="1019175" y="5549900"/>
          <p14:tracePt t="19504" x="1019175" y="5584825"/>
          <p14:tracePt t="19521" x="1019175" y="5648325"/>
          <p14:tracePt t="19537" x="1019175" y="5676900"/>
          <p14:tracePt t="19555" x="1019175" y="5699125"/>
          <p14:tracePt t="19572" x="1019175" y="5734050"/>
          <p14:tracePt t="19588" x="1019175" y="5743575"/>
          <p14:tracePt t="19605" x="1006475" y="5753100"/>
          <p14:tracePt t="19621" x="990600" y="5768975"/>
          <p14:tracePt t="19638" x="981075" y="5784850"/>
          <p14:tracePt t="19654" x="971550" y="5794375"/>
          <p14:tracePt t="19671" x="949325" y="5810250"/>
          <p14:tracePt t="19688" x="939800" y="5819775"/>
          <p14:tracePt t="19704" x="930275" y="5835650"/>
          <p14:tracePt t="19721" x="914400" y="5845175"/>
          <p14:tracePt t="19738" x="898525" y="5848350"/>
          <p14:tracePt t="19754" x="889000" y="5854700"/>
          <p14:tracePt t="19771" x="869950" y="5864225"/>
          <p14:tracePt t="19788" x="847725" y="5867400"/>
          <p14:tracePt t="19804" x="838200" y="5880100"/>
          <p14:tracePt t="19821" x="822325" y="5883275"/>
          <p14:tracePt t="19838" x="812800" y="5883275"/>
          <p14:tracePt t="19855" x="790575" y="5889625"/>
          <p14:tracePt t="19871" x="765175" y="5899150"/>
          <p14:tracePt t="19888" x="755650" y="5905500"/>
          <p14:tracePt t="19905" x="739775" y="5911850"/>
          <p14:tracePt t="19921" x="727075" y="5921375"/>
          <p14:tracePt t="19938" x="717550" y="5921375"/>
          <p14:tracePt t="19954" x="708025" y="5921375"/>
          <p14:tracePt t="19971" x="685800" y="5921375"/>
          <p14:tracePt t="19988" x="682625" y="5921375"/>
          <p14:tracePt t="20022" x="682625" y="5930900"/>
          <p14:tracePt t="20043" x="682625" y="5934075"/>
          <p14:tracePt t="20065" x="682625" y="5940425"/>
          <p14:tracePt t="20094" x="682625" y="5946775"/>
          <p14:tracePt t="20130" x="682625" y="5949950"/>
          <p14:tracePt t="20145" x="682625" y="5956300"/>
          <p14:tracePt t="20159" x="688975" y="5956300"/>
          <p14:tracePt t="20172" x="704850" y="5959475"/>
          <p14:tracePt t="20187" x="714375" y="5959475"/>
          <p14:tracePt t="20204" x="730250" y="5972175"/>
          <p14:tracePt t="20220" x="758825" y="5984875"/>
          <p14:tracePt t="20237" x="809625" y="6000750"/>
          <p14:tracePt t="20254" x="844550" y="6007100"/>
          <p14:tracePt t="20272" x="895350" y="6019800"/>
          <p14:tracePt t="20288" x="917575" y="6019800"/>
          <p14:tracePt t="20305" x="946150" y="6019800"/>
          <p14:tracePt t="20322" x="1000125" y="6019800"/>
          <p14:tracePt t="20338" x="1038225" y="6019800"/>
          <p14:tracePt t="20354" x="1082675" y="6026150"/>
          <p14:tracePt t="20370" x="1143000" y="6035675"/>
          <p14:tracePt t="20387" x="1219200" y="6035675"/>
          <p14:tracePt t="20404" x="1279525" y="6035675"/>
          <p14:tracePt t="20421" x="1323975" y="6035675"/>
          <p14:tracePt t="20438" x="1355725" y="6035675"/>
          <p14:tracePt t="20454" x="1387475" y="6035675"/>
          <p14:tracePt t="20472" x="1406525" y="6035675"/>
          <p14:tracePt t="20487" x="1428750" y="6035675"/>
          <p14:tracePt t="20504" x="1444625" y="6035675"/>
          <p14:tracePt t="20521" x="1460500" y="6035675"/>
          <p14:tracePt t="20538" x="1479550" y="6035675"/>
          <p14:tracePt t="20554" x="1489075" y="6035675"/>
          <p14:tracePt t="20571" x="1498600" y="6035675"/>
          <p14:tracePt t="20587" x="1514475" y="6035675"/>
          <p14:tracePt t="20604" x="1527175" y="6035675"/>
          <p14:tracePt t="20620" x="1539875" y="6035675"/>
          <p14:tracePt t="20637" x="1571625" y="6035675"/>
          <p14:tracePt t="20654" x="1600200" y="6035675"/>
          <p14:tracePt t="20671" x="1628775" y="6048375"/>
          <p14:tracePt t="20688" x="1673225" y="6057900"/>
          <p14:tracePt t="20705" x="1689100" y="6057900"/>
          <p14:tracePt t="20721" x="1701800" y="6057900"/>
          <p14:tracePt t="20738" x="1717675" y="6064250"/>
          <p14:tracePt t="20754" x="1727200" y="6073775"/>
          <p14:tracePt t="20771" x="1736725" y="6080125"/>
          <p14:tracePt t="20787" x="1758950" y="6089650"/>
          <p14:tracePt t="20804" x="1768475" y="6099175"/>
          <p14:tracePt t="20821" x="1771650" y="6105525"/>
          <p14:tracePt t="20838" x="1771650" y="6115050"/>
          <p14:tracePt t="20854" x="1771650" y="6118225"/>
          <p14:tracePt t="20871" x="1771650" y="6127750"/>
          <p14:tracePt t="20888" x="1771650" y="6149975"/>
          <p14:tracePt t="20904" x="1771650" y="6165850"/>
          <p14:tracePt t="20921" x="1768475" y="6210300"/>
          <p14:tracePt t="20937" x="1749425" y="6299200"/>
          <p14:tracePt t="20954" x="1717675" y="6356350"/>
          <p14:tracePt t="20971" x="1692275" y="6394450"/>
          <p14:tracePt t="20988" x="1647825" y="6448425"/>
          <p14:tracePt t="21004" x="1631950" y="6464300"/>
          <p14:tracePt t="21021" x="1600200" y="6483350"/>
          <p14:tracePt t="21316" x="809625" y="6483350"/>
          <p14:tracePt t="21323" x="803275" y="6477000"/>
          <p14:tracePt t="21338" x="793750" y="6461125"/>
          <p14:tracePt t="21354" x="777875" y="6461125"/>
          <p14:tracePt t="21370" x="768350" y="6461125"/>
          <p14:tracePt t="21617" x="768350" y="6457950"/>
          <p14:tracePt t="21625" x="774700" y="6451600"/>
          <p14:tracePt t="21638" x="796925" y="6445250"/>
          <p14:tracePt t="21654" x="841375" y="6445250"/>
          <p14:tracePt t="21671" x="885825" y="6445250"/>
          <p14:tracePt t="21687" x="923925" y="6442075"/>
          <p14:tracePt t="21704" x="955675" y="6423025"/>
          <p14:tracePt t="21720" x="965200" y="6413500"/>
          <p14:tracePt t="21737" x="981075" y="6403975"/>
          <p14:tracePt t="21754" x="990600" y="6394450"/>
          <p14:tracePt t="21771" x="1006475" y="6388100"/>
          <p14:tracePt t="21787" x="1022350" y="6372225"/>
          <p14:tracePt t="21804" x="1031875" y="6372225"/>
          <p14:tracePt t="21821" x="1041400" y="6365875"/>
          <p14:tracePt t="21837" x="1050925" y="6365875"/>
          <p14:tracePt t="21889" x="1054100" y="6365875"/>
          <p14:tracePt t="21896" x="1060450" y="6365875"/>
          <p14:tracePt t="21910" x="1060450" y="6362700"/>
          <p14:tracePt t="21974" x="1066800" y="6362700"/>
          <p14:tracePt t="23668" x="1098550" y="6343650"/>
          <p14:tracePt t="23675" x="1158875" y="6308725"/>
          <p14:tracePt t="23687" x="1222375" y="6251575"/>
          <p14:tracePt t="23704" x="1457325" y="6073775"/>
          <p14:tracePt t="23720" x="1647825" y="5883275"/>
          <p14:tracePt t="23738" x="2019300" y="5483225"/>
          <p14:tracePt t="23755" x="2254250" y="5191125"/>
          <p14:tracePt t="23790" x="2752725" y="4514850"/>
          <p14:tracePt t="23823" x="3095625" y="4051300"/>
          <p14:tracePt t="23838" x="3282950" y="3816350"/>
          <p14:tracePt t="23855" x="3441700" y="3616325"/>
          <p14:tracePt t="23872" x="3565525" y="3467100"/>
          <p14:tracePt t="23887" x="3663950" y="3340100"/>
          <p14:tracePt t="23890" x="3730625" y="3254375"/>
          <p14:tracePt t="23904" x="3832225" y="3095625"/>
          <p14:tracePt t="23920" x="3905250" y="2971800"/>
          <p14:tracePt t="23937" x="3952875" y="2879725"/>
          <p14:tracePt t="23954" x="4035425" y="2759075"/>
          <p14:tracePt t="23970" x="4092575" y="2667000"/>
          <p14:tracePt t="23987" x="4130675" y="2587625"/>
          <p14:tracePt t="24004" x="4159250" y="2511425"/>
          <p14:tracePt t="24020" x="4171950" y="2479675"/>
          <p14:tracePt t="24037" x="4181475" y="2457450"/>
          <p14:tracePt t="24054" x="4181475" y="2416175"/>
          <p14:tracePt t="24071" x="4181475" y="2406650"/>
          <p14:tracePt t="24087" x="4175125" y="2384425"/>
          <p14:tracePt t="24104" x="4124325" y="2346325"/>
          <p14:tracePt t="24120" x="4064000" y="2311400"/>
          <p14:tracePt t="24137" x="3984625" y="2263775"/>
          <p14:tracePt t="24154" x="3867150" y="2200275"/>
          <p14:tracePt t="24170" x="3778250" y="2159000"/>
          <p14:tracePt t="24188" x="3711575" y="2136775"/>
          <p14:tracePt t="24205" x="3638550" y="2117725"/>
          <p14:tracePt t="24220" x="3616325" y="2111375"/>
          <p14:tracePt t="24237" x="3587750" y="2105025"/>
          <p14:tracePt t="24253" x="3536950" y="2092325"/>
          <p14:tracePt t="24270" x="3502025" y="2079625"/>
          <p14:tracePt t="24287" x="3454400" y="2073275"/>
          <p14:tracePt t="24304" x="3394075" y="2060575"/>
          <p14:tracePt t="24320" x="3346450" y="2047875"/>
          <p14:tracePt t="24337" x="3317875" y="2032000"/>
          <p14:tracePt t="24354" x="3251200" y="1984375"/>
          <p14:tracePt t="24371" x="3190875" y="1930400"/>
          <p14:tracePt t="24388" x="3108325" y="1873250"/>
          <p14:tracePt t="24390" x="3057525" y="1847850"/>
          <p14:tracePt t="24404" x="2968625" y="1816100"/>
          <p14:tracePt t="24425" x="2895600" y="1781175"/>
          <p14:tracePt t="24437" x="2876550" y="1774825"/>
          <p14:tracePt t="24454" x="2835275" y="1768475"/>
          <p14:tracePt t="24911" x="2781300" y="1762125"/>
          <p14:tracePt t="24919" x="2720975" y="1752600"/>
          <p14:tracePt t="24941" x="2546350" y="1727200"/>
          <p14:tracePt t="24958" x="2393950" y="1711325"/>
          <p14:tracePt t="24974" x="2254250" y="1701800"/>
          <p14:tracePt t="24994" x="2060575" y="1701800"/>
          <p14:tracePt t="25020" x="1797050" y="1701800"/>
          <p14:tracePt t="25054" x="1568450" y="1730375"/>
          <p14:tracePt t="25071" x="1482725" y="1746250"/>
          <p14:tracePt t="25087" x="1419225" y="1758950"/>
          <p14:tracePt t="25104" x="1355725" y="1765300"/>
          <p14:tracePt t="25121" x="1333500" y="1771650"/>
          <p14:tracePt t="25137" x="1311275" y="1778000"/>
          <p14:tracePt t="25154" x="1282700" y="1778000"/>
          <p14:tracePt t="25171" x="1273175" y="1778000"/>
          <p14:tracePt t="25187" x="1257300" y="1778000"/>
          <p14:tracePt t="25204" x="1238250" y="1778000"/>
          <p14:tracePt t="25220" x="1228725" y="1778000"/>
          <p14:tracePt t="25237" x="1219200" y="1778000"/>
          <p14:tracePt t="25254" x="1203325" y="1787525"/>
          <p14:tracePt t="25271" x="1187450" y="1797050"/>
          <p14:tracePt t="25287" x="1177925" y="1803400"/>
          <p14:tracePt t="25304" x="1168400" y="1822450"/>
          <p14:tracePt t="25320" x="1158875" y="1831975"/>
          <p14:tracePt t="25337" x="1143000" y="1841500"/>
          <p14:tracePt t="25354" x="1127125" y="1863725"/>
          <p14:tracePt t="25370" x="1117600" y="1873250"/>
          <p14:tracePt t="25387" x="1108075" y="1882775"/>
          <p14:tracePt t="25404" x="1089025" y="1898650"/>
          <p14:tracePt t="25421" x="1076325" y="1920875"/>
          <p14:tracePt t="25437" x="1066800" y="1943100"/>
          <p14:tracePt t="25454" x="1047750" y="1984375"/>
          <p14:tracePt t="25470" x="1028700" y="2022475"/>
          <p14:tracePt t="25487" x="1006475" y="2076450"/>
          <p14:tracePt t="25504" x="977900" y="2190750"/>
          <p14:tracePt t="25520" x="955675" y="2244725"/>
          <p14:tracePt t="25537" x="942975" y="2308225"/>
          <p14:tracePt t="25553" x="927100" y="2441575"/>
          <p14:tracePt t="25570" x="927100" y="2533650"/>
          <p14:tracePt t="25587" x="927100" y="2638425"/>
          <p14:tracePt t="25604" x="968375" y="2882900"/>
          <p14:tracePt t="25620" x="1035050" y="3060700"/>
          <p14:tracePt t="25636" x="1098550" y="3216275"/>
          <p14:tracePt t="25654" x="1174750" y="3378200"/>
          <p14:tracePt t="25671" x="1200150" y="3454400"/>
          <p14:tracePt t="25688" x="1206500" y="3482975"/>
          <p14:tracePt t="25704" x="1206500" y="3517900"/>
          <p14:tracePt t="25720" x="1206500" y="3527425"/>
          <p14:tracePt t="25737" x="1206500" y="3536950"/>
          <p14:tracePt t="25754" x="1212850" y="3571875"/>
          <p14:tracePt t="25770" x="1222375" y="3594100"/>
          <p14:tracePt t="25787" x="1241425" y="3625850"/>
          <p14:tracePt t="25804" x="1260475" y="3660775"/>
          <p14:tracePt t="25821" x="1270000" y="3692525"/>
          <p14:tracePt t="25837" x="1282700" y="3708400"/>
          <p14:tracePt t="25854" x="1301750" y="3724275"/>
          <p14:tracePt t="25870" x="1311275" y="3740150"/>
          <p14:tracePt t="25887" x="1323975" y="3749675"/>
          <p14:tracePt t="25904" x="1365250" y="3771900"/>
          <p14:tracePt t="25920" x="1397000" y="3803650"/>
          <p14:tracePt t="25938" x="1444625" y="3832225"/>
          <p14:tracePt t="25955" x="1495425" y="3876675"/>
          <p14:tracePt t="25971" x="1520825" y="3902075"/>
          <p14:tracePt t="25987" x="1552575" y="3933825"/>
          <p14:tracePt t="26004" x="1593850" y="3965575"/>
          <p14:tracePt t="26020" x="1651000" y="4000500"/>
          <p14:tracePt t="26037" x="1730375" y="4048125"/>
          <p14:tracePt t="26054" x="1905000" y="4133850"/>
          <p14:tracePt t="26071" x="2006600" y="4187825"/>
          <p14:tracePt t="26088" x="2095500" y="4219575"/>
          <p14:tracePt t="26105" x="2219325" y="4257675"/>
          <p14:tracePt t="26121" x="2279650" y="4257675"/>
          <p14:tracePt t="26137" x="2311400" y="4241800"/>
          <p14:tracePt t="26154" x="2343150" y="4216400"/>
          <p14:tracePt t="26170" x="2397125" y="4111625"/>
          <p14:tracePt t="26187" x="2413000" y="3990975"/>
          <p14:tracePt t="26203" x="2422525" y="3854450"/>
          <p14:tracePt t="26220" x="2422525" y="3657600"/>
          <p14:tracePt t="26237" x="2416175" y="3521075"/>
          <p14:tracePt t="26255" x="2397125" y="3267075"/>
          <p14:tracePt t="26270" x="2368550" y="3060700"/>
          <p14:tracePt t="26287" x="2349500" y="2832100"/>
          <p14:tracePt t="26303" x="2333625" y="2647950"/>
          <p14:tracePt t="26320" x="2286000" y="2390775"/>
          <p14:tracePt t="26337" x="2270125" y="2282825"/>
          <p14:tracePt t="26354" x="2247900" y="2219325"/>
          <p14:tracePt t="26371" x="2197100" y="2130425"/>
          <p14:tracePt t="26387" x="2178050" y="2092325"/>
          <p14:tracePt t="26404" x="2165350" y="2054225"/>
          <p14:tracePt t="26420" x="2143125" y="2012950"/>
          <p14:tracePt t="26437" x="2130425" y="1997075"/>
          <p14:tracePt t="26458" x="2111375" y="1981200"/>
          <p14:tracePt t="26470" x="2079625" y="1968500"/>
          <p14:tracePt t="26488" x="2051050" y="1949450"/>
          <p14:tracePt t="26504" x="1987550" y="1936750"/>
          <p14:tracePt t="26521" x="1857375" y="1943100"/>
          <p14:tracePt t="26537" x="1771650" y="1955800"/>
          <p14:tracePt t="26553" x="1673225" y="1990725"/>
          <p14:tracePt t="26570" x="1524000" y="2038350"/>
          <p14:tracePt t="26586" x="1438275" y="2073275"/>
          <p14:tracePt t="26603" x="1371600" y="2092325"/>
          <p14:tracePt t="26620" x="1270000" y="2120900"/>
          <p14:tracePt t="26637" x="1203325" y="2143125"/>
          <p14:tracePt t="26655" x="1139825" y="2165350"/>
          <p14:tracePt t="26671" x="1057275" y="2187575"/>
          <p14:tracePt t="26687" x="990600" y="2222500"/>
          <p14:tracePt t="26703" x="923925" y="2254250"/>
          <p14:tracePt t="26720" x="825500" y="2314575"/>
          <p14:tracePt t="26736" x="774700" y="2365375"/>
          <p14:tracePt t="26755" x="708025" y="2447925"/>
          <p14:tracePt t="26771" x="679450" y="2514600"/>
          <p14:tracePt t="26787" x="638175" y="2603500"/>
          <p14:tracePt t="26804" x="606425" y="2701925"/>
          <p14:tracePt t="26820" x="549275" y="2851150"/>
          <p14:tracePt t="26837" x="517525" y="2940050"/>
          <p14:tracePt t="26853" x="476250" y="3028950"/>
          <p14:tracePt t="26870" x="450850" y="3162300"/>
          <p14:tracePt t="26886" x="438150" y="3248025"/>
          <p14:tracePt t="26905" x="438150" y="3352800"/>
          <p14:tracePt t="26921" x="438150" y="3422650"/>
          <p14:tracePt t="26937" x="447675" y="3498850"/>
          <p14:tracePt t="26954" x="463550" y="3562350"/>
          <p14:tracePt t="26970" x="495300" y="3625850"/>
          <p14:tracePt t="26987" x="514350" y="3673475"/>
          <p14:tracePt t="27004" x="539750" y="3705225"/>
          <p14:tracePt t="27020" x="590550" y="3756025"/>
          <p14:tracePt t="27037" x="647700" y="3790950"/>
          <p14:tracePt t="27054" x="714375" y="3819525"/>
          <p14:tracePt t="27071" x="812800" y="3873500"/>
          <p14:tracePt t="27087" x="879475" y="3902075"/>
          <p14:tracePt t="27103" x="946150" y="3940175"/>
          <p14:tracePt t="27120" x="1041400" y="3984625"/>
          <p14:tracePt t="27136" x="1092200" y="4019550"/>
          <p14:tracePt t="27153" x="1136650" y="4038600"/>
          <p14:tracePt t="27170" x="1200150" y="4057650"/>
          <p14:tracePt t="27187" x="1244600" y="4070350"/>
          <p14:tracePt t="27204" x="1298575" y="4089400"/>
          <p14:tracePt t="27221" x="1371600" y="4108450"/>
          <p14:tracePt t="27237" x="1416050" y="4121150"/>
          <p14:tracePt t="27254" x="1438275" y="4133850"/>
          <p14:tracePt t="27270" x="1482725" y="4146550"/>
          <p14:tracePt t="27286" x="1501775" y="4146550"/>
          <p14:tracePt t="27304" x="1517650" y="4146550"/>
          <p14:tracePt t="27321" x="1546225" y="4146550"/>
          <p14:tracePt t="27337" x="1574800" y="4146550"/>
          <p14:tracePt t="27354" x="1590675" y="4146550"/>
          <p14:tracePt t="27370" x="1628775" y="4146550"/>
          <p14:tracePt t="27387" x="1651000" y="4146550"/>
          <p14:tracePt t="27404" x="1673225" y="4137025"/>
          <p14:tracePt t="27421" x="1717675" y="4117975"/>
          <p14:tracePt t="27437" x="1733550" y="4108450"/>
          <p14:tracePt t="27454" x="1749425" y="4098925"/>
          <p14:tracePt t="27472" x="1768475" y="4054475"/>
          <p14:tracePt t="27487" x="1778000" y="4044950"/>
          <p14:tracePt t="27504" x="1787525" y="4035425"/>
          <p14:tracePt t="27521" x="1790700" y="4016375"/>
          <p14:tracePt t="27537" x="1790700" y="4006850"/>
          <p14:tracePt t="27553" x="1803400" y="4000500"/>
          <p14:tracePt t="27569" x="1816100" y="3987800"/>
          <p14:tracePt t="27586" x="1825625" y="3971925"/>
          <p14:tracePt t="27603" x="1838325" y="3962400"/>
          <p14:tracePt t="27620" x="1854200" y="3933825"/>
          <p14:tracePt t="27636" x="1854200" y="3917950"/>
          <p14:tracePt t="27654" x="1854200" y="3908425"/>
          <p14:tracePt t="27670" x="1854200" y="3898900"/>
          <p14:tracePt t="27704" x="1854200" y="3895725"/>
          <p14:tracePt t="27720" x="1854200" y="3879850"/>
          <p14:tracePt t="27737" x="1854200" y="3870325"/>
          <p14:tracePt t="27754" x="1857375" y="3860800"/>
          <p14:tracePt t="27971" x="1857375" y="3854450"/>
          <p14:tracePt t="28021" x="1857375" y="3851275"/>
          <p14:tracePt t="28028" x="1857375" y="3844925"/>
          <p14:tracePt t="28093" x="1863725" y="3844925"/>
          <p14:tracePt t="28113" x="1866900" y="3838575"/>
          <p14:tracePt t="28120" x="1873250" y="3835400"/>
          <p14:tracePt t="28128" x="1879600" y="3825875"/>
          <p14:tracePt t="28136" x="1889125" y="3819525"/>
          <p14:tracePt t="28153" x="1898650" y="3810000"/>
          <p14:tracePt t="28170" x="1914525" y="3794125"/>
          <p14:tracePt t="28187" x="1924050" y="3771900"/>
          <p14:tracePt t="28204" x="1930400" y="3762375"/>
          <p14:tracePt t="28221" x="1930400" y="3749675"/>
          <p14:tracePt t="28237" x="1946275" y="3743325"/>
          <p14:tracePt t="28253" x="1955800" y="3743325"/>
          <p14:tracePt t="28270" x="1981200" y="3730625"/>
          <p14:tracePt t="28286" x="2012950" y="3714750"/>
          <p14:tracePt t="28303" x="2035175" y="3708400"/>
          <p14:tracePt t="28321" x="2079625" y="3689350"/>
          <p14:tracePt t="28337" x="2124075" y="3676650"/>
          <p14:tracePt t="28354" x="2162175" y="3670300"/>
          <p14:tracePt t="28370" x="2232025" y="3651250"/>
          <p14:tracePt t="28387" x="2270125" y="3638550"/>
          <p14:tracePt t="28403" x="2295525" y="3625850"/>
          <p14:tracePt t="28420" x="2324100" y="3609975"/>
          <p14:tracePt t="28436" x="2339975" y="3587750"/>
          <p14:tracePt t="28453" x="2371725" y="3556000"/>
          <p14:tracePt t="28470" x="2409825" y="3441700"/>
          <p14:tracePt t="28486" x="2425700" y="3355975"/>
          <p14:tracePt t="28503" x="2438400" y="3292475"/>
          <p14:tracePt t="28520" x="2438400" y="3143250"/>
          <p14:tracePt t="28536" x="2438400" y="3016250"/>
          <p14:tracePt t="28553" x="2425700" y="2908300"/>
          <p14:tracePt t="28570" x="2371725" y="2695575"/>
          <p14:tracePt t="28586" x="2308225" y="2562225"/>
          <p14:tracePt t="28603" x="2254250" y="2479675"/>
          <p14:tracePt t="28621" x="2203450" y="2403475"/>
          <p14:tracePt t="28637" x="2168525" y="2352675"/>
          <p14:tracePt t="28654" x="2143125" y="2314575"/>
          <p14:tracePt t="28670" x="2098675" y="2276475"/>
          <p14:tracePt t="28686" x="2076450" y="2244725"/>
          <p14:tracePt t="28703" x="2057400" y="2228850"/>
          <p14:tracePt t="28720" x="2041525" y="2212975"/>
          <p14:tracePt t="28737" x="2032000" y="2212975"/>
          <p14:tracePt t="28754" x="2022475" y="2212975"/>
          <p14:tracePt t="28771" x="2019300" y="2212975"/>
          <p14:tracePt t="28787" x="2006600" y="2212975"/>
          <p14:tracePt t="28803" x="2006600" y="2197100"/>
          <p14:tracePt t="28820" x="2003425" y="2178050"/>
          <p14:tracePt t="28836" x="1997075" y="2152650"/>
          <p14:tracePt t="28853" x="1990725" y="2130425"/>
          <p14:tracePt t="28871" x="1981200" y="2114550"/>
          <p14:tracePt t="28887" x="1981200" y="2105025"/>
          <p14:tracePt t="28921" x="1965325" y="2089150"/>
          <p14:tracePt t="28937" x="1949450" y="2079625"/>
          <p14:tracePt t="28953" x="1939925" y="2070100"/>
          <p14:tracePt t="28970" x="1920875" y="2054225"/>
          <p14:tracePt t="28986" x="1885950" y="2022475"/>
          <p14:tracePt t="29003" x="1863725" y="1997075"/>
          <p14:tracePt t="29021" x="1825625" y="1974850"/>
          <p14:tracePt t="29037" x="1803400" y="1962150"/>
          <p14:tracePt t="29054" x="1781175" y="1952625"/>
          <p14:tracePt t="29071" x="1746250" y="1927225"/>
          <p14:tracePt t="29087" x="1714500" y="1905000"/>
          <p14:tracePt t="29103" x="1676400" y="1876425"/>
          <p14:tracePt t="29121" x="1609725" y="1844675"/>
          <p14:tracePt t="29136" x="1565275" y="1825625"/>
          <p14:tracePt t="29153" x="1520825" y="1812925"/>
          <p14:tracePt t="29170" x="1495425" y="1800225"/>
          <p14:tracePt t="29186" x="1454150" y="1781175"/>
          <p14:tracePt t="29203" x="1431925" y="1781175"/>
          <p14:tracePt t="29221" x="1390650" y="1778000"/>
          <p14:tracePt t="29237" x="1368425" y="1765300"/>
          <p14:tracePt t="29253" x="1346200" y="1765300"/>
          <p14:tracePt t="29269" x="1330325" y="1765300"/>
          <p14:tracePt t="29286" x="1314450" y="1765300"/>
          <p14:tracePt t="29303" x="1304925" y="1765300"/>
          <p14:tracePt t="29321" x="1285875" y="1765300"/>
          <p14:tracePt t="29337" x="1276350" y="1765300"/>
          <p14:tracePt t="29354" x="1270000" y="1765300"/>
          <p14:tracePt t="29370" x="1260475" y="1765300"/>
          <p14:tracePt t="29386" x="1241425" y="1765300"/>
          <p14:tracePt t="29403" x="1231900" y="1765300"/>
          <p14:tracePt t="29419" x="1222375" y="1765300"/>
          <p14:tracePt t="29437" x="1212850" y="1765300"/>
          <p14:tracePt t="29494" x="1206500" y="1765300"/>
          <p14:tracePt t="29508" x="1196975" y="1765300"/>
          <p14:tracePt t="29515" x="1190625" y="1765300"/>
          <p14:tracePt t="29521" x="1187450" y="1765300"/>
          <p14:tracePt t="29536" x="1177925" y="1765300"/>
          <p14:tracePt t="29553" x="1165225" y="1765300"/>
          <p14:tracePt t="29569" x="1155700" y="1771650"/>
          <p14:tracePt t="29586" x="1136650" y="1793875"/>
          <p14:tracePt t="29603" x="1127125" y="1803400"/>
          <p14:tracePt t="29620" x="1117600" y="1812925"/>
          <p14:tracePt t="29637" x="1111250" y="1825625"/>
          <p14:tracePt t="29653" x="1108075" y="1841500"/>
          <p14:tracePt t="29670" x="1108075" y="1851025"/>
          <p14:tracePt t="29686" x="1101725" y="1866900"/>
          <p14:tracePt t="29703" x="1101725" y="1876425"/>
          <p14:tracePt t="29720" x="1101725" y="1892300"/>
          <p14:tracePt t="29737" x="1092200" y="1905000"/>
          <p14:tracePt t="29754" x="1092200" y="1914525"/>
          <p14:tracePt t="29770" x="1085850" y="1927225"/>
          <p14:tracePt t="29787" x="1076325" y="1946275"/>
          <p14:tracePt t="29803" x="1069975" y="1955800"/>
          <p14:tracePt t="29819" x="1069975" y="1965325"/>
          <p14:tracePt t="29837" x="1066800" y="1971675"/>
          <p14:tracePt t="29853" x="1066800" y="1981200"/>
          <p14:tracePt t="29869" x="1066800" y="1997075"/>
          <p14:tracePt t="29886" x="1066800" y="2009775"/>
          <p14:tracePt t="29903" x="1066800" y="2019300"/>
          <p14:tracePt t="29920" x="1066800" y="2028825"/>
          <p14:tracePt t="29937" x="1066800" y="2051050"/>
          <p14:tracePt t="29953" x="1066800" y="2054225"/>
          <p14:tracePt t="29970" x="1066800" y="2060575"/>
          <p14:tracePt t="29987" x="1066800" y="2070100"/>
          <p14:tracePt t="30003" x="1066800" y="2073275"/>
          <p14:tracePt t="30019" x="1066800" y="2079625"/>
          <p14:tracePt t="30786" x="1066800" y="2082800"/>
          <p14:tracePt t="30800" x="1066800" y="2089150"/>
          <p14:tracePt t="30807" x="1066800" y="2092325"/>
          <p14:tracePt t="35420" x="1162050" y="2101850"/>
          <p14:tracePt t="35428" x="1304925" y="2111375"/>
          <p14:tracePt t="35436" x="1492250" y="2111375"/>
          <p14:tracePt t="35453" x="1946275" y="2136775"/>
          <p14:tracePt t="35474" x="2803525" y="2193925"/>
          <p14:tracePt t="35494" x="3622675" y="2279650"/>
          <p14:tracePt t="35520" x="4721225" y="2435225"/>
          <p14:tracePt t="35555" x="5772150" y="2600325"/>
          <p14:tracePt t="35576" x="6378575" y="2714625"/>
          <p14:tracePt t="35591" x="6746875" y="2800350"/>
          <p14:tracePt t="35604" x="6877050" y="2819400"/>
          <p14:tracePt t="35619" x="7226300" y="2898775"/>
          <p14:tracePt t="35635" x="7432675" y="2936875"/>
          <p14:tracePt t="35652" x="7566025" y="2978150"/>
          <p14:tracePt t="35669" x="7712075" y="3019425"/>
          <p14:tracePt t="35685" x="7766050" y="3041650"/>
          <p14:tracePt t="35703" x="7788275" y="3048000"/>
          <p14:tracePt t="35720" x="7804150" y="3048000"/>
          <p14:tracePt t="35752" x="7800975" y="3044825"/>
          <p14:tracePt t="35769" x="7766050" y="3009900"/>
          <p14:tracePt t="35785" x="7696200" y="2955925"/>
          <p14:tracePt t="35802" x="7562850" y="2886075"/>
          <p14:tracePt t="35819" x="7340600" y="2755900"/>
          <p14:tracePt t="35837" x="7185025" y="2682875"/>
          <p14:tracePt t="35854" x="7007225" y="2606675"/>
          <p14:tracePt t="35870" x="6791325" y="2527300"/>
          <p14:tracePt t="35887" x="6626225" y="2479675"/>
          <p14:tracePt t="35903" x="6486525" y="2454275"/>
          <p14:tracePt t="35919" x="6308725" y="2428875"/>
          <p14:tracePt t="35936" x="6178550" y="2413000"/>
          <p14:tracePt t="35953" x="6073775" y="2403475"/>
          <p14:tracePt t="35969" x="5908675" y="2387600"/>
          <p14:tracePt t="35985" x="5781675" y="2368550"/>
          <p14:tracePt t="36003" x="5651500" y="2352675"/>
          <p14:tracePt t="36019" x="5483225" y="2317750"/>
          <p14:tracePt t="36036" x="5362575" y="2286000"/>
          <p14:tracePt t="36053" x="5273675" y="2244725"/>
          <p14:tracePt t="36070" x="5172075" y="2212975"/>
          <p14:tracePt t="36086" x="5114925" y="2200275"/>
          <p14:tracePt t="36103" x="5070475" y="2174875"/>
          <p14:tracePt t="36120" x="5019675" y="2143125"/>
          <p14:tracePt t="36136" x="4972050" y="2108200"/>
          <p14:tracePt t="36157" x="4930775" y="2092325"/>
          <p14:tracePt t="36169" x="4905375" y="2079625"/>
          <p14:tracePt t="36185" x="4876800" y="2066925"/>
          <p14:tracePt t="36202" x="4864100" y="2051050"/>
          <p14:tracePt t="36219" x="4854575" y="2035175"/>
          <p14:tracePt t="36235" x="4854575" y="2032000"/>
          <p14:tracePt t="36269" x="4867275" y="2022475"/>
          <p14:tracePt t="36286" x="4889500" y="2022475"/>
          <p14:tracePt t="36303" x="4908550" y="2022475"/>
          <p14:tracePt t="36319" x="4972050" y="2022475"/>
          <p14:tracePt t="36335" x="5016500" y="2022475"/>
          <p14:tracePt t="36353" x="5038725" y="2025650"/>
          <p14:tracePt t="36369" x="5073650" y="2025650"/>
          <p14:tracePt t="36386" x="5083175" y="2025650"/>
          <p14:tracePt t="36402" x="5086350" y="2025650"/>
          <p14:tracePt t="36436" x="5086350" y="2019300"/>
          <p14:tracePt t="36452" x="5080000" y="2003425"/>
          <p14:tracePt t="36469" x="5060950" y="1987550"/>
          <p14:tracePt t="36485" x="5051425" y="1978025"/>
          <p14:tracePt t="36503" x="5041900" y="1971675"/>
          <p14:tracePt t="36520" x="5019675" y="1971675"/>
          <p14:tracePt t="36536" x="5000625" y="1971675"/>
          <p14:tracePt t="36553" x="4987925" y="1971675"/>
          <p14:tracePt t="36569" x="4975225" y="1971675"/>
          <p14:tracePt t="36585" x="4959350" y="1971675"/>
          <p14:tracePt t="36602" x="4949825" y="1971675"/>
          <p14:tracePt t="36619" x="4943475" y="1971675"/>
          <p14:tracePt t="36636" x="4940300" y="1971675"/>
          <p14:tracePt t="36653" x="4933950" y="1971675"/>
          <p14:tracePt t="36886" x="4933950" y="1974850"/>
          <p14:tracePt t="36914" x="4933950" y="1978025"/>
          <p14:tracePt t="36929" x="4933950" y="1984375"/>
          <p14:tracePt t="36941" x="4933950" y="1987550"/>
          <p14:tracePt t="36953" x="4943475" y="1993900"/>
          <p14:tracePt t="36970" x="4978400" y="2012950"/>
          <p14:tracePt t="36986" x="5070475" y="2028825"/>
          <p14:tracePt t="37002" x="5245100" y="2038350"/>
          <p14:tracePt t="37019" x="5619750" y="2047875"/>
          <p14:tracePt t="37036" x="5867400" y="2057400"/>
          <p14:tracePt t="37053" x="6118225" y="2076450"/>
          <p14:tracePt t="37070" x="6381750" y="2085975"/>
          <p14:tracePt t="37085" x="6521450" y="2111375"/>
          <p14:tracePt t="37103" x="6638925" y="2111375"/>
          <p14:tracePt t="37119" x="6721475" y="2120900"/>
          <p14:tracePt t="37136" x="6816725" y="2120900"/>
          <p14:tracePt t="37152" x="6861175" y="2120900"/>
          <p14:tracePt t="37173" x="6931025" y="2120900"/>
          <p14:tracePt t="37186" x="6969125" y="2120900"/>
          <p14:tracePt t="37203" x="6985000" y="2120900"/>
          <p14:tracePt t="37220" x="7004050" y="2120900"/>
          <p14:tracePt t="37270" x="7004050" y="2124075"/>
          <p14:tracePt t="37300" x="7004050" y="2130425"/>
          <p14:tracePt t="37364" x="7007225" y="2130425"/>
          <p14:tracePt t="37374" x="7013575" y="2133600"/>
          <p14:tracePt t="37386" x="7035800" y="2146300"/>
          <p14:tracePt t="37402" x="7067550" y="2165350"/>
          <p14:tracePt t="37420" x="7102475" y="2187575"/>
          <p14:tracePt t="37436" x="7150100" y="2216150"/>
          <p14:tracePt t="37452" x="7197725" y="2247900"/>
          <p14:tracePt t="37471" x="7239000" y="2279650"/>
          <p14:tracePt t="37486" x="7270750" y="2298700"/>
          <p14:tracePt t="37503" x="7280275" y="2308225"/>
          <p14:tracePt t="37519" x="7289800" y="2317750"/>
          <p14:tracePt t="37557" x="7289800" y="2324100"/>
          <p14:tracePt t="37594" x="7296150" y="2324100"/>
          <p14:tracePt t="37715" x="7296150" y="2327275"/>
          <p14:tracePt t="37729" x="7305675" y="2333625"/>
          <p14:tracePt t="39665" x="7254875" y="2305050"/>
          <p14:tracePt t="39673" x="7159625" y="2266950"/>
          <p14:tracePt t="39689" x="6902450" y="2184400"/>
          <p14:tracePt t="39706" x="6626225" y="2120900"/>
          <p14:tracePt t="39723" x="6067425" y="2025650"/>
          <p14:tracePt t="39741" x="5648325" y="1974850"/>
          <p14:tracePt t="39760" x="4959350" y="1882775"/>
          <p14:tracePt t="39787" x="4283075" y="1822450"/>
          <p14:tracePt t="39820" x="3819525" y="1774825"/>
          <p14:tracePt t="39838" x="3565525" y="1749425"/>
          <p14:tracePt t="39854" x="3429000" y="1749425"/>
          <p14:tracePt t="39869" x="3311525" y="1749425"/>
          <p14:tracePt t="39886" x="3162300" y="1749425"/>
          <p14:tracePt t="39903" x="3054350" y="1762125"/>
          <p14:tracePt t="39919" x="2959100" y="1778000"/>
          <p14:tracePt t="39936" x="2809875" y="1825625"/>
          <p14:tracePt t="39953" x="2701925" y="1851025"/>
          <p14:tracePt t="39969" x="2581275" y="1876425"/>
          <p14:tracePt t="39986" x="2460625" y="1901825"/>
          <p14:tracePt t="40002" x="2374900" y="1914525"/>
          <p14:tracePt t="40018" x="2289175" y="1930400"/>
          <p14:tracePt t="40036" x="2171700" y="1955800"/>
          <p14:tracePt t="40052" x="2038350" y="1981200"/>
          <p14:tracePt t="40069" x="1917700" y="1997075"/>
          <p14:tracePt t="40087" x="1765300" y="2022475"/>
          <p14:tracePt t="40103" x="1676400" y="2044700"/>
          <p14:tracePt t="40119" x="1612900" y="2060575"/>
          <p14:tracePt t="40137" x="1549400" y="2079625"/>
          <p14:tracePt t="40152" x="1527175" y="2089150"/>
          <p14:tracePt t="40169" x="1495425" y="2089150"/>
          <p14:tracePt t="40185" x="1473200" y="2089150"/>
          <p14:tracePt t="40188" x="1463675" y="2089150"/>
          <p14:tracePt t="40202" x="1441450" y="2089150"/>
          <p14:tracePt t="40219" x="1431925" y="2089150"/>
          <p14:tracePt t="40235" x="1422400" y="2089150"/>
          <p14:tracePt t="40252" x="1406525" y="2089150"/>
          <p14:tracePt t="40286" x="1425575" y="2082800"/>
          <p14:tracePt t="40302" x="1470025" y="2057400"/>
          <p14:tracePt t="40319" x="1511300" y="2022475"/>
          <p14:tracePt t="40335" x="1543050" y="2000250"/>
          <p14:tracePt t="40352" x="1558925" y="1965325"/>
          <p14:tracePt t="40369" x="1568450" y="1949450"/>
          <p14:tracePt t="40387" x="1581150" y="1933575"/>
          <p14:tracePt t="40403" x="1581150" y="1905000"/>
          <p14:tracePt t="40419" x="1581150" y="1885950"/>
          <p14:tracePt t="40436" x="1581150" y="1854200"/>
          <p14:tracePt t="40452" x="1581150" y="1822450"/>
          <p14:tracePt t="40469" x="1571625" y="1800225"/>
          <p14:tracePt t="40485" x="1562100" y="1784350"/>
          <p14:tracePt t="40502" x="1511300" y="1758950"/>
          <p14:tracePt t="40520" x="1466850" y="1733550"/>
          <p14:tracePt t="40537" x="1343025" y="1701800"/>
          <p14:tracePt t="40553" x="1292225" y="1701800"/>
          <p14:tracePt t="40569" x="1270000" y="1701800"/>
          <p14:tracePt t="40585" x="1238250" y="1701800"/>
          <p14:tracePt t="40602" x="1206500" y="1701800"/>
          <p14:tracePt t="40619" x="1177925" y="1701800"/>
          <p14:tracePt t="40635" x="1155700" y="1704975"/>
          <p14:tracePt t="40652" x="1111250" y="1724025"/>
          <p14:tracePt t="40669" x="1089025" y="1733550"/>
          <p14:tracePt t="40685" x="1057275" y="1758950"/>
          <p14:tracePt t="40703" x="1022350" y="1797050"/>
          <p14:tracePt t="40719" x="1003300" y="1828800"/>
          <p14:tracePt t="40736" x="993775" y="1844675"/>
          <p14:tracePt t="40752" x="981075" y="1870075"/>
          <p14:tracePt t="40768" x="981075" y="1879600"/>
          <p14:tracePt t="41124" x="965200" y="1885950"/>
          <p14:tracePt t="41130" x="955675" y="1892300"/>
          <p14:tracePt t="41138" x="942975" y="1895475"/>
          <p14:tracePt t="41152" x="911225" y="1908175"/>
          <p14:tracePt t="41169" x="889000" y="1920875"/>
          <p14:tracePt t="41185" x="879475" y="1936750"/>
          <p14:tracePt t="41219" x="850900" y="1962150"/>
          <p14:tracePt t="41252" x="860425" y="1990725"/>
          <p14:tracePt t="41268" x="908050" y="1997075"/>
          <p14:tracePt t="41285" x="1012825" y="2006600"/>
          <p14:tracePt t="41302" x="1177925" y="2022475"/>
          <p14:tracePt t="41319" x="1304925" y="2032000"/>
          <p14:tracePt t="41336" x="1454150" y="2041525"/>
          <p14:tracePt t="41353" x="1628775" y="2047875"/>
          <p14:tracePt t="41369" x="1724025" y="2047875"/>
          <p14:tracePt t="41386" x="1816100" y="2047875"/>
          <p14:tracePt t="41402" x="1920875" y="2047875"/>
          <p14:tracePt t="41418" x="1958975" y="2047875"/>
          <p14:tracePt t="41436" x="1997075" y="2047875"/>
          <p14:tracePt t="41453" x="2035175" y="2047875"/>
          <p14:tracePt t="41469" x="2044700" y="2047875"/>
          <p14:tracePt t="41486" x="2054225" y="2047875"/>
          <p14:tracePt t="41503" x="2070100" y="2041525"/>
          <p14:tracePt t="41519" x="2079625" y="2032000"/>
          <p14:tracePt t="41535" x="2095500" y="2022475"/>
          <p14:tracePt t="41552" x="2111375" y="2000250"/>
          <p14:tracePt t="41568" x="2120900" y="1987550"/>
          <p14:tracePt t="41586" x="2133600" y="1962150"/>
          <p14:tracePt t="41602" x="2155825" y="1920875"/>
          <p14:tracePt t="41619" x="2168525" y="1895475"/>
          <p14:tracePt t="41636" x="2181225" y="1873250"/>
          <p14:tracePt t="41652" x="2190750" y="1854200"/>
          <p14:tracePt t="41668" x="2190750" y="1838325"/>
          <p14:tracePt t="41685" x="2190750" y="1828800"/>
          <p14:tracePt t="41702" x="2190750" y="1812925"/>
          <p14:tracePt t="41718" x="2190750" y="1803400"/>
          <p14:tracePt t="41735" x="2190750" y="1793875"/>
          <p14:tracePt t="41768" x="2190750" y="1787525"/>
          <p14:tracePt t="41796" x="2190750" y="1784350"/>
          <p14:tracePt t="42518" x="2206625" y="1784350"/>
          <p14:tracePt t="42524" x="2232025" y="1784350"/>
          <p14:tracePt t="42539" x="2282825" y="1784350"/>
          <p14:tracePt t="42555" x="2343150" y="1784350"/>
          <p14:tracePt t="42572" x="2403475" y="1784350"/>
          <p14:tracePt t="42585" x="2454275" y="1784350"/>
          <p14:tracePt t="42619" x="2562225" y="1784350"/>
          <p14:tracePt t="42653" x="2670175" y="1771650"/>
          <p14:tracePt t="42668" x="2730500" y="1771650"/>
          <p14:tracePt t="42685" x="2781300" y="1771650"/>
          <p14:tracePt t="42702" x="2844800" y="1771650"/>
          <p14:tracePt t="42719" x="2882900" y="1771650"/>
          <p14:tracePt t="42735" x="2901950" y="1771650"/>
          <p14:tracePt t="42752" x="2936875" y="1771650"/>
          <p14:tracePt t="42769" x="2946400" y="1771650"/>
          <p14:tracePt t="42785" x="2955925" y="1771650"/>
          <p14:tracePt t="42802" x="2962275" y="1771650"/>
          <p14:tracePt t="42897" x="2959100" y="1771650"/>
          <p14:tracePt t="42908" x="2955925" y="1771650"/>
          <p14:tracePt t="42922" x="2946400" y="1771650"/>
          <p14:tracePt t="42935" x="2924175" y="1771650"/>
          <p14:tracePt t="42952" x="2898775" y="1771650"/>
          <p14:tracePt t="42969" x="2889250" y="1771650"/>
          <p14:tracePt t="42986" x="2873375" y="1771650"/>
          <p14:tracePt t="43001" x="2863850" y="1771650"/>
          <p14:tracePt t="43019" x="2854325" y="1771650"/>
          <p14:tracePt t="43035" x="2847975" y="1771650"/>
          <p14:tracePt t="43052" x="2832100" y="1771650"/>
          <p14:tracePt t="43069" x="2819400" y="1771650"/>
          <p14:tracePt t="43085" x="2813050" y="1771650"/>
          <p14:tracePt t="43119" x="2809875" y="1771650"/>
          <p14:tracePt t="43212" x="2816225" y="1771650"/>
          <p14:tracePt t="43224" x="2835275" y="1771650"/>
          <p14:tracePt t="43235" x="2847975" y="1771650"/>
          <p14:tracePt t="43252" x="2892425" y="1771650"/>
          <p14:tracePt t="43272" x="2962275" y="1771650"/>
          <p14:tracePt t="43285" x="3022600" y="1771650"/>
          <p14:tracePt t="43302" x="3092450" y="1771650"/>
          <p14:tracePt t="43318" x="3178175" y="1771650"/>
          <p14:tracePt t="43335" x="3222625" y="1774825"/>
          <p14:tracePt t="43351" x="3267075" y="1774825"/>
          <p14:tracePt t="43369" x="3330575" y="1781175"/>
          <p14:tracePt t="43385" x="3375025" y="1781175"/>
          <p14:tracePt t="43401" x="3394075" y="1781175"/>
          <p14:tracePt t="43418" x="3429000" y="1781175"/>
          <p14:tracePt t="43435" x="3438525" y="1781175"/>
          <p14:tracePt t="43452" x="3448050" y="1781175"/>
          <p14:tracePt t="43569" x="3448050" y="1784350"/>
          <p14:tracePt t="43582" x="3441700" y="1797050"/>
          <p14:tracePt t="43594" x="3438525" y="1800225"/>
          <p14:tracePt t="43609" x="3425825" y="1809750"/>
          <p14:tracePt t="43623" x="3416300" y="1819275"/>
          <p14:tracePt t="43637" x="3403600" y="1831975"/>
          <p14:tracePt t="43651" x="3378200" y="1847850"/>
          <p14:tracePt t="43668" x="3359150" y="1863725"/>
          <p14:tracePt t="43685" x="3327400" y="1882775"/>
          <p14:tracePt t="43702" x="3305175" y="1911350"/>
          <p14:tracePt t="43719" x="3260725" y="1949450"/>
          <p14:tracePt t="43735" x="3235325" y="1974850"/>
          <p14:tracePt t="43752" x="3187700" y="2000250"/>
          <p14:tracePt t="43754" x="3168650" y="2019300"/>
          <p14:tracePt t="43768" x="3111500" y="2057400"/>
          <p14:tracePt t="43785" x="3063875" y="2092325"/>
          <p14:tracePt t="43801" x="3016250" y="2117725"/>
          <p14:tracePt t="43818" x="2965450" y="2162175"/>
          <p14:tracePt t="43835" x="2933700" y="2187575"/>
          <p14:tracePt t="43852" x="2908300" y="2219325"/>
          <p14:tracePt t="43869" x="2873375" y="2247900"/>
          <p14:tracePt t="43885" x="2860675" y="2263775"/>
          <p14:tracePt t="43902" x="2851150" y="2292350"/>
          <p14:tracePt t="43918" x="2828925" y="2308225"/>
          <p14:tracePt t="43935" x="2819400" y="2317750"/>
          <p14:tracePt t="43951" x="2809875" y="2333625"/>
          <p14:tracePt t="43969" x="2797175" y="2349500"/>
          <p14:tracePt t="43985" x="2781300" y="2359025"/>
          <p14:tracePt t="44002" x="2771775" y="2368550"/>
          <p14:tracePt t="44019" x="2755900" y="2387600"/>
          <p14:tracePt t="44036" x="2746375" y="2393950"/>
          <p14:tracePt t="44052" x="2730500" y="2393950"/>
          <p14:tracePt t="44069" x="2720975" y="2397125"/>
          <p14:tracePt t="44104" x="2714625" y="2397125"/>
          <p14:tracePt t="44304" x="2733675" y="2397125"/>
          <p14:tracePt t="44312" x="2752725" y="2397125"/>
          <p14:tracePt t="44318" x="2771775" y="2397125"/>
          <p14:tracePt t="44335" x="2816225" y="2397125"/>
          <p14:tracePt t="44352" x="2860675" y="2397125"/>
          <p14:tracePt t="44369" x="2921000" y="2397125"/>
          <p14:tracePt t="44385" x="2943225" y="2397125"/>
          <p14:tracePt t="44402" x="2971800" y="2397125"/>
          <p14:tracePt t="44419" x="2987675" y="2397125"/>
          <p14:tracePt t="44436" x="2994025" y="2397125"/>
          <p14:tracePt t="44468" x="3006725" y="2403475"/>
          <p14:tracePt t="44485" x="3013075" y="2403475"/>
          <p14:tracePt t="44502" x="3022600" y="2403475"/>
          <p14:tracePt t="44518" x="3025775" y="2403475"/>
          <p14:tracePt t="44536" x="3032125" y="2403475"/>
          <p14:tracePt t="44583" x="3038475" y="2403475"/>
          <p14:tracePt t="44591" x="3041650" y="2403475"/>
          <p14:tracePt t="44601" x="3048000" y="2406650"/>
          <p14:tracePt t="44618" x="3060700" y="2419350"/>
          <p14:tracePt t="44635" x="3076575" y="2428875"/>
          <p14:tracePt t="44651" x="3082925" y="2428875"/>
          <p14:tracePt t="44668" x="3086100" y="2428875"/>
          <p14:tracePt t="45698" x="3098800" y="2425700"/>
          <p14:tracePt t="45705" x="3111500" y="2413000"/>
          <p14:tracePt t="45722" x="3133725" y="2390775"/>
          <p14:tracePt t="45739" x="3165475" y="2349500"/>
          <p14:tracePt t="45755" x="3219450" y="2282825"/>
          <p14:tracePt t="45771" x="3248025" y="2235200"/>
          <p14:tracePt t="45791" x="3289300" y="2200275"/>
          <p14:tracePt t="45819" x="3346450" y="2143125"/>
          <p14:tracePt t="45851" x="3375025" y="2111375"/>
          <p14:tracePt t="45869" x="3409950" y="2073275"/>
          <p14:tracePt t="45885" x="3419475" y="2054225"/>
          <p14:tracePt t="45901" x="3432175" y="2038350"/>
          <p14:tracePt t="45919" x="3454400" y="1993900"/>
          <p14:tracePt t="45935" x="3467100" y="1978025"/>
          <p14:tracePt t="45951" x="3476625" y="1962150"/>
          <p14:tracePt t="45969" x="3498850" y="1920875"/>
          <p14:tracePt t="45985" x="3524250" y="1895475"/>
          <p14:tracePt t="46001" x="3549650" y="1863725"/>
          <p14:tracePt t="46019" x="3594100" y="1812925"/>
          <p14:tracePt t="46035" x="3619500" y="1781175"/>
          <p14:tracePt t="46051" x="3667125" y="1749425"/>
          <p14:tracePt t="46069" x="3717925" y="1717675"/>
          <p14:tracePt t="46085" x="3740150" y="1704975"/>
          <p14:tracePt t="46101" x="3771900" y="1685925"/>
          <p14:tracePt t="46119" x="3797300" y="1670050"/>
          <p14:tracePt t="46135" x="3810000" y="1660525"/>
          <p14:tracePt t="46151" x="3822700" y="1651000"/>
          <p14:tracePt t="46169" x="3838575" y="1631950"/>
          <p14:tracePt t="46185" x="3848100" y="1619250"/>
          <p14:tracePt t="46202" x="3857625" y="1609725"/>
          <p14:tracePt t="46218" x="3873500" y="1600200"/>
          <p14:tracePt t="46235" x="3873500" y="1581150"/>
          <p14:tracePt t="46252" x="3873500" y="1574800"/>
          <p14:tracePt t="46268" x="3873500" y="1565275"/>
          <p14:tracePt t="46284" x="3873500" y="1555750"/>
          <p14:tracePt t="46302" x="3873500" y="1552575"/>
          <p14:tracePt t="46318" x="3873500" y="1546225"/>
          <p14:tracePt t="46320" x="3873500" y="1543050"/>
          <p14:tracePt t="46335" x="3873500" y="1530350"/>
          <p14:tracePt t="46355" x="3873500" y="1520825"/>
          <p14:tracePt t="46368" x="3873500" y="1517650"/>
          <p14:tracePt t="46385" x="3860800" y="1501775"/>
          <p14:tracePt t="46402" x="3851275" y="1492250"/>
          <p14:tracePt t="46419" x="3838575" y="1470025"/>
          <p14:tracePt t="46435" x="3825875" y="1470025"/>
          <p14:tracePt t="46452" x="3813175" y="1466850"/>
          <p14:tracePt t="46468" x="3803650" y="1466850"/>
          <p14:tracePt t="46485" x="3787775" y="1466850"/>
          <p14:tracePt t="46501" x="3778250" y="1466850"/>
          <p14:tracePt t="46518" x="3762375" y="1466850"/>
          <p14:tracePt t="46535" x="3749675" y="1466850"/>
          <p14:tracePt t="46551" x="3736975" y="1466850"/>
          <p14:tracePt t="46568" x="3727450" y="1466850"/>
          <p14:tracePt t="46584" x="3708400" y="1466850"/>
          <p14:tracePt t="46602" x="3692525" y="1466850"/>
          <p14:tracePt t="46618" x="3670300" y="1466850"/>
          <p14:tracePt t="46634" x="3632200" y="1466850"/>
          <p14:tracePt t="46651" x="3616325" y="1466850"/>
          <p14:tracePt t="46668" x="3600450" y="1466850"/>
          <p14:tracePt t="46685" x="3584575" y="1466850"/>
          <p14:tracePt t="46701" x="3575050" y="1466850"/>
          <p14:tracePt t="46718" x="3565525" y="1466850"/>
          <p14:tracePt t="46735" x="3546475" y="1479550"/>
          <p14:tracePt t="46751" x="3533775" y="1495425"/>
          <p14:tracePt t="46768" x="3511550" y="1504950"/>
          <p14:tracePt t="46785" x="3470275" y="1524000"/>
          <p14:tracePt t="46802" x="3460750" y="1533525"/>
          <p14:tracePt t="46818" x="3444875" y="1549400"/>
          <p14:tracePt t="46835" x="3429000" y="1565275"/>
          <p14:tracePt t="46851" x="3419475" y="1574800"/>
          <p14:tracePt t="46868" x="3409950" y="1584325"/>
          <p14:tracePt t="46885" x="3403600" y="1622425"/>
          <p14:tracePt t="46902" x="3390900" y="1654175"/>
          <p14:tracePt t="46918" x="3390900" y="1676400"/>
          <p14:tracePt t="46935" x="3390900" y="1701800"/>
          <p14:tracePt t="46952" x="3390900" y="1724025"/>
          <p14:tracePt t="46968" x="3390900" y="1733550"/>
          <p14:tracePt t="46985" x="3400425" y="1749425"/>
          <p14:tracePt t="47002" x="3403600" y="1762125"/>
          <p14:tracePt t="47018" x="3403600" y="1771650"/>
          <p14:tracePt t="47035" x="3413125" y="1787525"/>
          <p14:tracePt t="47052" x="3419475" y="1797050"/>
          <p14:tracePt t="47069" x="3429000" y="1812925"/>
          <p14:tracePt t="47085" x="3451225" y="1819275"/>
          <p14:tracePt t="47102" x="3460750" y="1819275"/>
          <p14:tracePt t="47119" x="3473450" y="1819275"/>
          <p14:tracePt t="47135" x="3508375" y="1819275"/>
          <p14:tracePt t="47151" x="3524250" y="1819275"/>
          <p14:tracePt t="47168" x="3540125" y="1819275"/>
          <p14:tracePt t="47185" x="3578225" y="1819275"/>
          <p14:tracePt t="47202" x="3603625" y="1825625"/>
          <p14:tracePt t="47219" x="3644900" y="1825625"/>
          <p14:tracePt t="47235" x="3708400" y="1825625"/>
          <p14:tracePt t="47252" x="3746500" y="1825625"/>
          <p14:tracePt t="47268" x="3768725" y="1825625"/>
          <p14:tracePt t="47284" x="3806825" y="1825625"/>
          <p14:tracePt t="47302" x="3829050" y="1825625"/>
          <p14:tracePt t="47318" x="3857625" y="1825625"/>
          <p14:tracePt t="47335" x="3921125" y="1822450"/>
          <p14:tracePt t="47352" x="3959225" y="1822450"/>
          <p14:tracePt t="47373" x="4013200" y="1822450"/>
          <p14:tracePt t="47385" x="4041775" y="1822450"/>
          <p14:tracePt t="47401" x="4057650" y="1822450"/>
          <p14:tracePt t="47418" x="4067175" y="1822450"/>
          <p14:tracePt t="47435" x="4083050" y="1800225"/>
          <p14:tracePt t="47451" x="4098925" y="1790700"/>
          <p14:tracePt t="47468" x="4102100" y="1781175"/>
          <p14:tracePt t="47484" x="4108450" y="1746250"/>
          <p14:tracePt t="47501" x="4108450" y="1724025"/>
          <p14:tracePt t="47519" x="4108450" y="1695450"/>
          <p14:tracePt t="47535" x="4108450" y="1641475"/>
          <p14:tracePt t="47551" x="4098925" y="1603375"/>
          <p14:tracePt t="47568" x="4079875" y="1577975"/>
          <p14:tracePt t="47585" x="4064000" y="1536700"/>
          <p14:tracePt t="47601" x="4051300" y="1508125"/>
          <p14:tracePt t="47618" x="4041775" y="1495425"/>
          <p14:tracePt t="47634" x="4019550" y="1482725"/>
          <p14:tracePt t="47651" x="4010025" y="1476375"/>
          <p14:tracePt t="47668" x="4000500" y="1476375"/>
          <p14:tracePt t="47685" x="3987800" y="1476375"/>
          <p14:tracePt t="47701" x="3965575" y="1476375"/>
          <p14:tracePt t="47718" x="3949700" y="1476375"/>
          <p14:tracePt t="47735" x="3908425" y="1476375"/>
          <p14:tracePt t="47751" x="3886200" y="1476375"/>
          <p14:tracePt t="47768" x="3857625" y="1476375"/>
          <p14:tracePt t="47785" x="3825875" y="1476375"/>
          <p14:tracePt t="47802" x="3797300" y="1476375"/>
          <p14:tracePt t="47818" x="3765550" y="1476375"/>
          <p14:tracePt t="47835" x="3705225" y="1476375"/>
          <p14:tracePt t="47852" x="3660775" y="1479550"/>
          <p14:tracePt t="47868" x="3629025" y="1492250"/>
          <p14:tracePt t="47885" x="3581400" y="1511300"/>
          <p14:tracePt t="47902" x="3549650" y="1530350"/>
          <p14:tracePt t="47918" x="3517900" y="1539875"/>
          <p14:tracePt t="47935" x="3467100" y="1565275"/>
          <p14:tracePt t="47951" x="3444875" y="1584325"/>
          <p14:tracePt t="47968" x="3406775" y="1597025"/>
          <p14:tracePt t="47985" x="3365500" y="1616075"/>
          <p14:tracePt t="48001" x="3355975" y="1625600"/>
          <p14:tracePt t="48018" x="3343275" y="1641475"/>
          <p14:tracePt t="48035" x="3330575" y="1644650"/>
          <p14:tracePt t="48052" x="3314700" y="1651000"/>
          <p14:tracePt t="48068" x="3314700" y="1660525"/>
          <p14:tracePt t="48085" x="3314700" y="1670050"/>
          <p14:tracePt t="48102" x="3314700" y="1673225"/>
          <p14:tracePt t="48119" x="3314700" y="1682750"/>
          <p14:tracePt t="48135" x="3314700" y="1704975"/>
          <p14:tracePt t="48152" x="3314700" y="1714500"/>
          <p14:tracePt t="48169" x="3327400" y="1717675"/>
          <p14:tracePt t="48185" x="3340100" y="1733550"/>
          <p14:tracePt t="48202" x="3352800" y="1749425"/>
          <p14:tracePt t="48218" x="3381375" y="1755775"/>
          <p14:tracePt t="48235" x="3416300" y="1771650"/>
          <p14:tracePt t="48251" x="3444875" y="1771650"/>
          <p14:tracePt t="48269" x="3467100" y="1778000"/>
          <p14:tracePt t="48286" x="3508375" y="1784350"/>
          <p14:tracePt t="48302" x="3546475" y="1784350"/>
          <p14:tracePt t="48319" x="3575050" y="1784350"/>
          <p14:tracePt t="48335" x="3629025" y="1784350"/>
          <p14:tracePt t="48351" x="3651250" y="1784350"/>
          <p14:tracePt t="48368" x="3689350" y="1784350"/>
          <p14:tracePt t="48385" x="3736975" y="1784350"/>
          <p14:tracePt t="48401" x="3759200" y="1784350"/>
          <p14:tracePt t="48418" x="3794125" y="1784350"/>
          <p14:tracePt t="48435" x="3841750" y="1784350"/>
          <p14:tracePt t="48452" x="3870325" y="1784350"/>
          <p14:tracePt t="48468" x="3892550" y="1781175"/>
          <p14:tracePt t="48485" x="3933825" y="1781175"/>
          <p14:tracePt t="48501" x="3943350" y="1771650"/>
          <p14:tracePt t="48518" x="3952875" y="1771650"/>
          <p14:tracePt t="48535" x="3968750" y="1771650"/>
          <p14:tracePt t="48551" x="3975100" y="1771650"/>
          <p14:tracePt t="48568" x="3975100" y="1765300"/>
          <p14:tracePt t="48585" x="3975100" y="1752600"/>
          <p14:tracePt t="48601" x="3975100" y="1736725"/>
          <p14:tracePt t="48619" x="3975100" y="1730375"/>
          <p14:tracePt t="48729" x="3975100" y="1727200"/>
          <p14:tracePt t="48980" x="3971925" y="1727200"/>
          <p14:tracePt t="48994" x="3956050" y="1739900"/>
          <p14:tracePt t="49008" x="3946525" y="1762125"/>
          <p14:tracePt t="49023" x="3921125" y="1806575"/>
          <p14:tracePt t="49039" x="3867150" y="1930400"/>
          <p14:tracePt t="49055" x="3832225" y="2051050"/>
          <p14:tracePt t="49075" x="3797300" y="2282825"/>
          <p14:tracePt t="49101" x="3778250" y="2581275"/>
          <p14:tracePt t="49136" x="3762375" y="2895600"/>
          <p14:tracePt t="49154" x="3756025" y="2968625"/>
          <p14:tracePt t="49172" x="3749675" y="3038475"/>
          <p14:tracePt t="49185" x="3749675" y="3051175"/>
          <p14:tracePt t="49201" x="3736975" y="3086100"/>
          <p14:tracePt t="49217" x="3721100" y="3095625"/>
          <p14:tracePt t="49236" x="3705225" y="3111500"/>
          <p14:tracePt t="49252" x="3695700" y="3111500"/>
          <p14:tracePt t="49268" x="3686175" y="3111500"/>
          <p14:tracePt t="49284" x="3670300" y="3111500"/>
          <p14:tracePt t="49302" x="3657600" y="3111500"/>
          <p14:tracePt t="49318" x="3648075" y="3108325"/>
          <p14:tracePt t="49335" x="3625850" y="3092450"/>
          <p14:tracePt t="49351" x="3616325" y="3082925"/>
          <p14:tracePt t="49368" x="3609975" y="3054350"/>
          <p14:tracePt t="49384" x="3609975" y="3032125"/>
          <p14:tracePt t="49405" x="3597275" y="2990850"/>
          <p14:tracePt t="49417" x="3597275" y="2962275"/>
          <p14:tracePt t="49434" x="3590925" y="2917825"/>
          <p14:tracePt t="49451" x="3584575" y="2844800"/>
          <p14:tracePt t="49468" x="3584575" y="2800350"/>
          <p14:tracePt t="49484" x="3584575" y="2759075"/>
          <p14:tracePt t="49501" x="3584575" y="2695575"/>
          <p14:tracePt t="49518" x="3584575" y="2667000"/>
          <p14:tracePt t="49536" x="3584575" y="2625725"/>
          <p14:tracePt t="49551" x="3584575" y="2609850"/>
          <p14:tracePt t="49568" x="3584575" y="2600325"/>
          <p14:tracePt t="49585" x="3584575" y="2584450"/>
          <p14:tracePt t="49601" x="3584575" y="2581275"/>
          <p14:tracePt t="51489" x="3613150" y="2562225"/>
          <p14:tracePt t="51502" x="3695700" y="2505075"/>
          <p14:tracePt t="51523" x="3841750" y="2403475"/>
          <p14:tracePt t="51539" x="3933825" y="2327275"/>
          <p14:tracePt t="51556" x="4013200" y="2276475"/>
          <p14:tracePt t="51567" x="4086225" y="2222500"/>
          <p14:tracePt t="51601" x="4152900" y="2174875"/>
          <p14:tracePt t="51635" x="4171950" y="2155825"/>
          <p14:tracePt t="51652" x="4194175" y="2133600"/>
          <p14:tracePt t="51668" x="4203700" y="2117725"/>
          <p14:tracePt t="51685" x="4216400" y="2092325"/>
          <p14:tracePt t="51701" x="4225925" y="2051050"/>
          <p14:tracePt t="51718" x="4232275" y="2028825"/>
          <p14:tracePt t="51735" x="4232275" y="2006600"/>
          <p14:tracePt t="51751" x="4232275" y="1997075"/>
          <p14:tracePt t="51768" x="4232275" y="1978025"/>
          <p14:tracePt t="51785" x="4232275" y="1962150"/>
          <p14:tracePt t="51801" x="4232275" y="1952625"/>
          <p14:tracePt t="51818" x="4232275" y="1936750"/>
          <p14:tracePt t="51834" x="4232275" y="1927225"/>
          <p14:tracePt t="51852" x="4232275" y="1908175"/>
          <p14:tracePt t="51867" x="4222750" y="1898650"/>
          <p14:tracePt t="51884" x="4213225" y="1885950"/>
          <p14:tracePt t="51901" x="4203700" y="1876425"/>
          <p14:tracePt t="51903" x="4197350" y="1873250"/>
          <p14:tracePt t="51918" x="4181475" y="1857375"/>
          <p14:tracePt t="51934" x="4171950" y="1851025"/>
          <p14:tracePt t="51952" x="4156075" y="1841500"/>
          <p14:tracePt t="51968" x="4137025" y="1838325"/>
          <p14:tracePt t="51985" x="4127500" y="1838325"/>
          <p14:tracePt t="52001" x="4114800" y="1831975"/>
          <p14:tracePt t="52018" x="4095750" y="1828800"/>
          <p14:tracePt t="52035" x="4073525" y="1822450"/>
          <p14:tracePt t="52051" x="4064000" y="1806575"/>
          <p14:tracePt t="52068" x="4048125" y="1800225"/>
          <p14:tracePt t="52084" x="4032250" y="1793875"/>
          <p14:tracePt t="52100" x="4022725" y="1790700"/>
          <p14:tracePt t="52117" x="4010025" y="1790700"/>
          <p14:tracePt t="52134" x="4003675" y="1790700"/>
          <p14:tracePt t="53298" x="4016375" y="1790700"/>
          <p14:tracePt t="53311" x="4054475" y="1790700"/>
          <p14:tracePt t="53324" x="4083050" y="1790700"/>
          <p14:tracePt t="53340" x="4127500" y="1790700"/>
          <p14:tracePt t="53354" x="4156075" y="1800225"/>
          <p14:tracePt t="53374" x="4213225" y="1809750"/>
          <p14:tracePt t="53401" x="4260850" y="1809750"/>
          <p14:tracePt t="53402" x="4273550" y="1809750"/>
          <p14:tracePt t="53439" x="4333875" y="1809750"/>
          <p14:tracePt t="53453" x="4362450" y="1809750"/>
          <p14:tracePt t="53468" x="4384675" y="1809750"/>
          <p14:tracePt t="53485" x="4416425" y="1809750"/>
          <p14:tracePt t="53501" x="4435475" y="1809750"/>
          <p14:tracePt t="53518" x="4486275" y="1793875"/>
          <p14:tracePt t="53534" x="4530725" y="1787525"/>
          <p14:tracePt t="53551" x="4565650" y="1787525"/>
          <p14:tracePt t="53568" x="4635500" y="1787525"/>
          <p14:tracePt t="53584" x="4679950" y="1787525"/>
          <p14:tracePt t="53601" x="4718050" y="1787525"/>
          <p14:tracePt t="53618" x="4749800" y="1787525"/>
          <p14:tracePt t="53635" x="4772025" y="1787525"/>
          <p14:tracePt t="53651" x="4787900" y="1787525"/>
          <p14:tracePt t="53668" x="4803775" y="1787525"/>
          <p14:tracePt t="53685" x="4813300" y="1787525"/>
          <p14:tracePt t="53754" x="4810125" y="1787525"/>
          <p14:tracePt t="53762" x="4806950" y="1787525"/>
          <p14:tracePt t="53769" x="4800600" y="1787525"/>
          <p14:tracePt t="53784" x="4791075" y="1787525"/>
          <p14:tracePt t="53800" x="4781550" y="1787525"/>
          <p14:tracePt t="53818" x="4762500" y="1787525"/>
          <p14:tracePt t="53834" x="4740275" y="1787525"/>
          <p14:tracePt t="53850" x="4718050" y="1787525"/>
          <p14:tracePt t="53868" x="4654550" y="1787525"/>
          <p14:tracePt t="53884" x="4610100" y="1787525"/>
          <p14:tracePt t="53901" x="4568825" y="1787525"/>
          <p14:tracePt t="53918" x="4505325" y="1787525"/>
          <p14:tracePt t="53934" x="4476750" y="1787525"/>
          <p14:tracePt t="53951" x="4432300" y="1787525"/>
          <p14:tracePt t="53968" x="4356100" y="1787525"/>
          <p14:tracePt t="53985" x="4295775" y="1787525"/>
          <p14:tracePt t="54001" x="4251325" y="1787525"/>
          <p14:tracePt t="54018" x="4187825" y="1787525"/>
          <p14:tracePt t="54035" x="4159250" y="1787525"/>
          <p14:tracePt t="54051" x="4130675" y="1787525"/>
          <p14:tracePt t="54068" x="4108450" y="1787525"/>
          <p14:tracePt t="54084" x="4098925" y="1784350"/>
          <p14:tracePt t="54100" x="4086225" y="1784350"/>
          <p14:tracePt t="54118" x="4076700" y="1778000"/>
          <p14:tracePt t="54161" x="4083050" y="1774825"/>
          <p14:tracePt t="54169" x="4098925" y="1774825"/>
          <p14:tracePt t="54184" x="4127500" y="1768475"/>
          <p14:tracePt t="54200" x="4171950" y="1762125"/>
          <p14:tracePt t="54217" x="4251325" y="1762125"/>
          <p14:tracePt t="54234" x="4295775" y="1762125"/>
          <p14:tracePt t="54251" x="4330700" y="1762125"/>
          <p14:tracePt t="54268" x="4394200" y="1762125"/>
          <p14:tracePt t="54284" x="4429125" y="1762125"/>
          <p14:tracePt t="54300" x="4460875" y="1762125"/>
          <p14:tracePt t="54318" x="4508500" y="1771650"/>
          <p14:tracePt t="54334" x="4546600" y="1771650"/>
          <p14:tracePt t="54350" x="4575175" y="1771650"/>
          <p14:tracePt t="54368" x="4622800" y="1771650"/>
          <p14:tracePt t="54384" x="4657725" y="1771650"/>
          <p14:tracePt t="54401" x="4679950" y="1771650"/>
          <p14:tracePt t="54418" x="4721225" y="1771650"/>
          <p14:tracePt t="54434" x="4743450" y="1771650"/>
          <p14:tracePt t="54455" x="4791075" y="1771650"/>
          <p14:tracePt t="54468" x="4813300" y="1771650"/>
          <p14:tracePt t="54484" x="4841875" y="1771650"/>
          <p14:tracePt t="54501" x="4864100" y="1771650"/>
          <p14:tracePt t="54518" x="4899025" y="1771650"/>
          <p14:tracePt t="54535" x="4914900" y="1768475"/>
          <p14:tracePt t="54551" x="4927600" y="1768475"/>
          <p14:tracePt t="54568" x="4956175" y="1768475"/>
          <p14:tracePt t="54584" x="4972050" y="1768475"/>
          <p14:tracePt t="54600" x="4991100" y="1768475"/>
          <p14:tracePt t="54618" x="5006975" y="1768475"/>
          <p14:tracePt t="54634" x="5016500" y="1768475"/>
          <p14:tracePt t="54650" x="5026025" y="1768475"/>
          <p14:tracePt t="56170" x="5041900" y="1768475"/>
          <p14:tracePt t="56176" x="5054600" y="1768475"/>
          <p14:tracePt t="56188" x="5064125" y="1768475"/>
          <p14:tracePt t="56205" x="5118100" y="1768475"/>
          <p14:tracePt t="56222" x="5156200" y="1762125"/>
          <p14:tracePt t="56235" x="5194300" y="1755775"/>
          <p14:tracePt t="56251" x="5238750" y="1749425"/>
          <p14:tracePt t="56283" x="5346700" y="1724025"/>
          <p14:tracePt t="56317" x="5429250" y="1717675"/>
          <p14:tracePt t="56334" x="5492750" y="1698625"/>
          <p14:tracePt t="56351" x="5537200" y="1698625"/>
          <p14:tracePt t="56368" x="5565775" y="1698625"/>
          <p14:tracePt t="56385" x="5603875" y="1698625"/>
          <p14:tracePt t="56401" x="5626100" y="1698625"/>
          <p14:tracePt t="56417" x="5635625" y="1698625"/>
          <p14:tracePt t="56433" x="5657850" y="1698625"/>
          <p14:tracePt t="56450" x="5680075" y="1692275"/>
          <p14:tracePt t="56467" x="5689600" y="1692275"/>
          <p14:tracePt t="56487" x="5727700" y="1692275"/>
          <p14:tracePt t="56500" x="5743575" y="1692275"/>
          <p14:tracePt t="56518" x="5772150" y="1692275"/>
          <p14:tracePt t="56534" x="5810250" y="1692275"/>
          <p14:tracePt t="56550" x="5835650" y="1685925"/>
          <p14:tracePt t="56567" x="5854700" y="1685925"/>
          <p14:tracePt t="56584" x="5911850" y="1685925"/>
          <p14:tracePt t="56601" x="5940425" y="1685925"/>
          <p14:tracePt t="56618" x="5962650" y="1685925"/>
          <p14:tracePt t="56635" x="6010275" y="1689100"/>
          <p14:tracePt t="56651" x="6032500" y="1689100"/>
          <p14:tracePt t="56668" x="6061075" y="1695450"/>
          <p14:tracePt t="56684" x="6102350" y="1695450"/>
          <p14:tracePt t="56700" x="6124575" y="1695450"/>
          <p14:tracePt t="56717" x="6140450" y="1695450"/>
          <p14:tracePt t="56733" x="6159500" y="1695450"/>
          <p14:tracePt t="56750" x="6175375" y="1695450"/>
          <p14:tracePt t="56767" x="6184900" y="1695450"/>
          <p14:tracePt t="56783" x="6207125" y="1695450"/>
          <p14:tracePt t="56800" x="6216650" y="1695450"/>
          <p14:tracePt t="56817" x="6226175" y="1695450"/>
          <p14:tracePt t="56834" x="6235700" y="1695450"/>
          <p14:tracePt t="57120" x="6264275" y="1692275"/>
          <p14:tracePt t="57127" x="6324600" y="1692275"/>
          <p14:tracePt t="57134" x="6369050" y="1692275"/>
          <p14:tracePt t="57150" x="6454775" y="1685925"/>
          <p14:tracePt t="57167" x="6534150" y="1685925"/>
          <p14:tracePt t="57184" x="6686550" y="1685925"/>
          <p14:tracePt t="57200" x="6756400" y="1685925"/>
          <p14:tracePt t="57217" x="6807200" y="1685925"/>
          <p14:tracePt t="57234" x="6870700" y="1685925"/>
          <p14:tracePt t="57250" x="6899275" y="1685925"/>
          <p14:tracePt t="57267" x="6927850" y="1685925"/>
          <p14:tracePt t="57284" x="6962775" y="1685925"/>
          <p14:tracePt t="57300" x="6991350" y="1685925"/>
          <p14:tracePt t="57317" x="7000875" y="1685925"/>
          <p14:tracePt t="57334" x="7016750" y="1685925"/>
          <p14:tracePt t="57350" x="7019925" y="1685925"/>
          <p14:tracePt t="57392" x="7026275" y="1685925"/>
          <p14:tracePt t="57400" x="7035800" y="1685925"/>
          <p14:tracePt t="57418" x="7045325" y="1685925"/>
          <p14:tracePt t="57435" x="7061200" y="1685925"/>
          <p14:tracePt t="57451" x="7077075" y="1676400"/>
          <p14:tracePt t="57467" x="7092950" y="1657350"/>
          <p14:tracePt t="57484" x="7105650" y="1644650"/>
          <p14:tracePt t="57500" x="7115175" y="1635125"/>
          <p14:tracePt t="57522" x="7137400" y="1606550"/>
          <p14:tracePt t="57535" x="7137400" y="1584325"/>
          <p14:tracePt t="57551" x="7137400" y="1562100"/>
          <p14:tracePt t="57567" x="7137400" y="1539875"/>
          <p14:tracePt t="57584" x="7137400" y="1527175"/>
          <p14:tracePt t="57600" x="7137400" y="1517650"/>
          <p14:tracePt t="57617" x="7137400" y="1501775"/>
          <p14:tracePt t="57635" x="7124700" y="1495425"/>
          <p14:tracePt t="57651" x="7118350" y="1492250"/>
          <p14:tracePt t="57668" x="7115175" y="1492250"/>
          <p14:tracePt t="57685" x="7099300" y="1482725"/>
          <p14:tracePt t="57701" x="7089775" y="1482725"/>
          <p14:tracePt t="57717" x="7073900" y="1476375"/>
          <p14:tracePt t="57733" x="7051675" y="1470025"/>
          <p14:tracePt t="57750" x="6988175" y="1444625"/>
          <p14:tracePt t="57766" x="6924675" y="1431925"/>
          <p14:tracePt t="57784" x="6791325" y="1416050"/>
          <p14:tracePt t="57801" x="6708775" y="1406525"/>
          <p14:tracePt t="57817" x="6635750" y="1406525"/>
          <p14:tracePt t="57834" x="6534150" y="1406525"/>
          <p14:tracePt t="57850" x="6451600" y="1406525"/>
          <p14:tracePt t="57867" x="6356350" y="1406525"/>
          <p14:tracePt t="57883" x="6276975" y="1406525"/>
          <p14:tracePt t="57900" x="6184900" y="1425575"/>
          <p14:tracePt t="57918" x="6134100" y="1438275"/>
          <p14:tracePt t="57935" x="6067425" y="1463675"/>
          <p14:tracePt t="57951" x="6045200" y="1476375"/>
          <p14:tracePt t="57968" x="6013450" y="1495425"/>
          <p14:tracePt t="57985" x="5978525" y="1524000"/>
          <p14:tracePt t="58001" x="5962650" y="1536700"/>
          <p14:tracePt t="58017" x="5946775" y="1546225"/>
          <p14:tracePt t="58034" x="5937250" y="1555750"/>
          <p14:tracePt t="58051" x="5921375" y="1577975"/>
          <p14:tracePt t="58067" x="5905500" y="1587500"/>
          <p14:tracePt t="58083" x="5895975" y="1597025"/>
          <p14:tracePt t="58101" x="5886450" y="1616075"/>
          <p14:tracePt t="58117" x="5886450" y="1625600"/>
          <p14:tracePt t="58134" x="5886450" y="1635125"/>
          <p14:tracePt t="58150" x="5886450" y="1651000"/>
          <p14:tracePt t="58167" x="5886450" y="1666875"/>
          <p14:tracePt t="58184" x="5892800" y="1679575"/>
          <p14:tracePt t="58200" x="5902325" y="1689100"/>
          <p14:tracePt t="58217" x="5918200" y="1701800"/>
          <p14:tracePt t="58235" x="5927725" y="1720850"/>
          <p14:tracePt t="58251" x="5934075" y="1730375"/>
          <p14:tracePt t="58268" x="5943600" y="1736725"/>
          <p14:tracePt t="58284" x="5946775" y="1736725"/>
          <p14:tracePt t="58300" x="5969000" y="1739900"/>
          <p14:tracePt t="58317" x="5978525" y="1746250"/>
          <p14:tracePt t="58334" x="5988050" y="1746250"/>
          <p14:tracePt t="58350" x="6000750" y="1755775"/>
          <p14:tracePt t="58367" x="6016625" y="1765300"/>
          <p14:tracePt t="58385" x="6032500" y="1774825"/>
          <p14:tracePt t="58401" x="6042025" y="1781175"/>
          <p14:tracePt t="58417" x="6057900" y="1790700"/>
          <p14:tracePt t="58434" x="6080125" y="1797050"/>
          <p14:tracePt t="58450" x="6115050" y="1819275"/>
          <p14:tracePt t="58467" x="6146800" y="1831975"/>
          <p14:tracePt t="58483" x="6169025" y="1838325"/>
          <p14:tracePt t="58500" x="6210300" y="1844675"/>
          <p14:tracePt t="58517" x="6232525" y="1844675"/>
          <p14:tracePt t="58534" x="6254750" y="1844675"/>
          <p14:tracePt t="58551" x="6280150" y="1844675"/>
          <p14:tracePt t="58567" x="6308725" y="1844675"/>
          <p14:tracePt t="58583" x="6330950" y="1851025"/>
          <p14:tracePt t="58600" x="6372225" y="1854200"/>
          <p14:tracePt t="58617" x="6394450" y="1854200"/>
          <p14:tracePt t="58635" x="6426200" y="1854200"/>
          <p14:tracePt t="58651" x="6457950" y="1854200"/>
          <p14:tracePt t="58667" x="6492875" y="1854200"/>
          <p14:tracePt t="58684" x="6537325" y="1854200"/>
          <p14:tracePt t="58700" x="6600825" y="1854200"/>
          <p14:tracePt t="58717" x="6629400" y="1854200"/>
          <p14:tracePt t="58733" x="6657975" y="1854200"/>
          <p14:tracePt t="58750" x="6692900" y="1854200"/>
          <p14:tracePt t="58767" x="6711950" y="1854200"/>
          <p14:tracePt t="58784" x="6721475" y="1854200"/>
          <p14:tracePt t="58801" x="6743700" y="1854200"/>
          <p14:tracePt t="58817" x="6765925" y="1854200"/>
          <p14:tracePt t="58834" x="6788150" y="1854200"/>
          <p14:tracePt t="58850" x="6842125" y="1841500"/>
          <p14:tracePt t="58867" x="6886575" y="1835150"/>
          <p14:tracePt t="58883" x="6918325" y="1822450"/>
          <p14:tracePt t="58900" x="6959600" y="1797050"/>
          <p14:tracePt t="58917" x="6985000" y="1787525"/>
          <p14:tracePt t="58934" x="7000875" y="1774825"/>
          <p14:tracePt t="58951" x="7013575" y="1765300"/>
          <p14:tracePt t="58967" x="7023100" y="1762125"/>
          <p14:tracePt t="58984" x="7032625" y="1755775"/>
          <p14:tracePt t="59000" x="7054850" y="1746250"/>
          <p14:tracePt t="59017" x="7064375" y="1736725"/>
          <p14:tracePt t="59034" x="7073900" y="1727200"/>
          <p14:tracePt t="59051" x="7073900" y="1708150"/>
          <p14:tracePt t="59067" x="7080250" y="1695450"/>
          <p14:tracePt t="59084" x="7083425" y="1685925"/>
          <p14:tracePt t="59101" x="7083425" y="1666875"/>
          <p14:tracePt t="59117" x="7083425" y="1651000"/>
          <p14:tracePt t="59133" x="7083425" y="1641475"/>
          <p14:tracePt t="59150" x="7083425" y="1638300"/>
          <p14:tracePt t="59359" x="7083425" y="1631950"/>
          <p14:tracePt t="59370" x="7077075" y="1628775"/>
          <p14:tracePt t="59384" x="7067550" y="1628775"/>
          <p14:tracePt t="59400" x="7048500" y="1628775"/>
          <p14:tracePt t="59416" x="7032625" y="1628775"/>
          <p14:tracePt t="59433" x="7016750" y="1628775"/>
          <p14:tracePt t="59450" x="6975475" y="1609725"/>
          <p14:tracePt t="59467" x="6959600" y="1603375"/>
          <p14:tracePt t="59484" x="6934200" y="1590675"/>
          <p14:tracePt t="59501" x="6921500" y="1577975"/>
          <p14:tracePt t="59517" x="6911975" y="1571625"/>
          <p14:tracePt t="59534" x="6902450" y="1568450"/>
          <p14:tracePt t="59550" x="6861175" y="1546225"/>
          <p14:tracePt t="59566" x="6838950" y="1546225"/>
          <p14:tracePt t="59583" x="6810375" y="1546225"/>
          <p14:tracePt t="59600" x="6781800" y="1539875"/>
          <p14:tracePt t="59617" x="6765925" y="1533525"/>
          <p14:tracePt t="59634" x="6756400" y="1524000"/>
          <p14:tracePt t="59651" x="6715125" y="1498600"/>
          <p14:tracePt t="59667" x="6692900" y="1489075"/>
          <p14:tracePt t="59683" x="6654800" y="1476375"/>
          <p14:tracePt t="59700" x="6604000" y="1463675"/>
          <p14:tracePt t="59717" x="6575425" y="1463675"/>
          <p14:tracePt t="59733" x="6553200" y="1463675"/>
          <p14:tracePt t="59750" x="6521450" y="1463675"/>
          <p14:tracePt t="59767" x="6508750" y="1463675"/>
          <p14:tracePt t="59783" x="6499225" y="1463675"/>
          <p14:tracePt t="59800" x="6480175" y="1463675"/>
          <p14:tracePt t="59817" x="6470650" y="1463675"/>
          <p14:tracePt t="59833" x="6461125" y="1463675"/>
          <p14:tracePt t="59850" x="6445250" y="1463675"/>
          <p14:tracePt t="59866" x="6429375" y="1463675"/>
          <p14:tracePt t="59884" x="6419850" y="1470025"/>
          <p14:tracePt t="59901" x="6419850" y="1485900"/>
          <p14:tracePt t="59917" x="6419850" y="1498600"/>
          <p14:tracePt t="59934" x="6419850" y="1508125"/>
          <p14:tracePt t="59950" x="6419850" y="1514475"/>
          <p14:tracePt t="59966" x="6416675" y="1524000"/>
          <p14:tracePt t="59984" x="6410325" y="1533525"/>
          <p14:tracePt t="60000" x="6400800" y="1555750"/>
          <p14:tracePt t="60016" x="6397625" y="1565275"/>
          <p14:tracePt t="60034" x="6397625" y="1574800"/>
          <p14:tracePt t="60037" x="6397625" y="1577975"/>
          <p14:tracePt t="60051" x="6397625" y="1587500"/>
          <p14:tracePt t="60067" x="6397625" y="1603375"/>
          <p14:tracePt t="60084" x="6397625" y="1612900"/>
          <p14:tracePt t="60100" x="6397625" y="1622425"/>
          <p14:tracePt t="60167" x="6397625" y="1628775"/>
          <p14:tracePt t="60274" x="6397625" y="1631950"/>
          <p14:tracePt t="60302" x="6397625" y="1638300"/>
          <p14:tracePt t="60313" x="6397625" y="1647825"/>
          <p14:tracePt t="61253" x="6413500" y="1654175"/>
          <p14:tracePt t="61261" x="6429375" y="1654175"/>
          <p14:tracePt t="61272" x="6464300" y="1654175"/>
          <p14:tracePt t="61284" x="6546850" y="1654175"/>
          <p14:tracePt t="61317" x="6772275" y="1670050"/>
          <p14:tracePt t="61350" x="6962775" y="1692275"/>
          <p14:tracePt t="61367" x="7048500" y="1708150"/>
          <p14:tracePt t="61384" x="7096125" y="1720850"/>
          <p14:tracePt t="61402" x="7150100" y="1727200"/>
          <p14:tracePt t="61417" x="7175500" y="1733550"/>
          <p14:tracePt t="61434" x="7210425" y="1733550"/>
          <p14:tracePt t="61450" x="7232650" y="1733550"/>
          <p14:tracePt t="61467" x="7273925" y="1733550"/>
          <p14:tracePt t="61483" x="7296150" y="1733550"/>
          <p14:tracePt t="61500" x="7315200" y="1733550"/>
          <p14:tracePt t="61516" x="7331075" y="1733550"/>
          <p14:tracePt t="61533" x="7340600" y="1733550"/>
          <p14:tracePt t="61550" x="7362825" y="1733550"/>
          <p14:tracePt t="61552" x="7366000" y="1733550"/>
          <p14:tracePt t="61567" x="7388225" y="1733550"/>
          <p14:tracePt t="61588" x="7429500" y="1739900"/>
          <p14:tracePt t="61600" x="7439025" y="1739900"/>
          <p14:tracePt t="61616" x="7502525" y="1752600"/>
          <p14:tracePt t="61633" x="7546975" y="1758950"/>
          <p14:tracePt t="61650" x="7585075" y="1771650"/>
          <p14:tracePt t="61666" x="7642225" y="1790700"/>
          <p14:tracePt t="61683" x="7680325" y="1797050"/>
          <p14:tracePt t="61700" x="7708900" y="1803400"/>
          <p14:tracePt t="61717" x="7766050" y="1803400"/>
          <p14:tracePt t="61734" x="7807325" y="1803400"/>
          <p14:tracePt t="61750" x="7861300" y="1803400"/>
          <p14:tracePt t="61767" x="7931150" y="1803400"/>
          <p14:tracePt t="61783" x="7959725" y="1803400"/>
          <p14:tracePt t="61799" x="7997825" y="1800225"/>
          <p14:tracePt t="61817" x="8023225" y="1800225"/>
          <p14:tracePt t="61833" x="8045450" y="1790700"/>
          <p14:tracePt t="61849" x="8064500" y="1778000"/>
          <p14:tracePt t="61866" x="8105775" y="1758950"/>
          <p14:tracePt t="61883" x="8128000" y="1752600"/>
          <p14:tracePt t="61900" x="8166100" y="1743075"/>
          <p14:tracePt t="61917" x="8216900" y="1717675"/>
          <p14:tracePt t="61934" x="8239125" y="1711325"/>
          <p14:tracePt t="61950" x="8255000" y="1704975"/>
          <p14:tracePt t="61967" x="8277225" y="1704975"/>
          <p14:tracePt t="61984" x="8286750" y="1704975"/>
          <p14:tracePt t="62000" x="8296275" y="1704975"/>
          <p14:tracePt t="62017" x="8308975" y="1704975"/>
          <p14:tracePt t="62034" x="8324850" y="1704975"/>
          <p14:tracePt t="62050" x="8334375" y="1704975"/>
          <p14:tracePt t="62066" x="8350250" y="1704975"/>
          <p14:tracePt t="62083" x="8359775" y="1704975"/>
          <p14:tracePt t="62099" x="8375650" y="1704975"/>
          <p14:tracePt t="62116" x="8407400" y="1704975"/>
          <p14:tracePt t="62133" x="8429625" y="1704975"/>
          <p14:tracePt t="62149" x="8439150" y="1704975"/>
          <p14:tracePt t="62167" x="8451850" y="1704975"/>
          <p14:tracePt t="62184" x="8461375" y="1704975"/>
          <p14:tracePt t="62260" x="8474075" y="1704975"/>
          <p14:tracePt t="63518" x="8451850" y="1704975"/>
          <p14:tracePt t="63527" x="8407400" y="1714500"/>
          <p14:tracePt t="63533" x="8359775" y="1730375"/>
          <p14:tracePt t="63553" x="8181975" y="1765300"/>
          <p14:tracePt t="63571" x="8061325" y="1797050"/>
          <p14:tracePt t="63584" x="7905750" y="1844675"/>
          <p14:tracePt t="63617" x="7540625" y="1924050"/>
          <p14:tracePt t="63650" x="7229475" y="1958975"/>
          <p14:tracePt t="63668" x="6962775" y="1997075"/>
          <p14:tracePt t="63683" x="6778625" y="2012950"/>
          <p14:tracePt t="63699" x="6581775" y="2032000"/>
          <p14:tracePt t="63717" x="6296025" y="2051050"/>
          <p14:tracePt t="63733" x="6111875" y="2070100"/>
          <p14:tracePt t="63750" x="5927725" y="2089150"/>
          <p14:tracePt t="63767" x="5699125" y="2098675"/>
          <p14:tracePt t="63784" x="5549900" y="2105025"/>
          <p14:tracePt t="63800" x="5422900" y="2105025"/>
          <p14:tracePt t="63817" x="5203825" y="2105025"/>
          <p14:tracePt t="63833" x="5080000" y="2105025"/>
          <p14:tracePt t="63849" x="4940300" y="2105025"/>
          <p14:tracePt t="63867" x="4756150" y="2105025"/>
          <p14:tracePt t="63883" x="4606925" y="2105025"/>
          <p14:tracePt t="63899" x="4492625" y="2105025"/>
          <p14:tracePt t="63917" x="4308475" y="2114550"/>
          <p14:tracePt t="63933" x="4159250" y="2114550"/>
          <p14:tracePt t="63950" x="4054475" y="2114550"/>
          <p14:tracePt t="63967" x="3905250" y="2114550"/>
          <p14:tracePt t="63983" x="3819525" y="2111375"/>
          <p14:tracePt t="64000" x="3727450" y="2111375"/>
          <p14:tracePt t="64017" x="3632200" y="2111375"/>
          <p14:tracePt t="64033" x="3571875" y="2111375"/>
          <p14:tracePt t="64050" x="3521075" y="2114550"/>
          <p14:tracePt t="64067" x="3457575" y="2133600"/>
          <p14:tracePt t="64083" x="3425825" y="2139950"/>
          <p14:tracePt t="64099" x="3397250" y="2146300"/>
          <p14:tracePt t="64120" x="3362325" y="2162175"/>
          <p14:tracePt t="64134" x="3330575" y="2168525"/>
          <p14:tracePt t="64149" x="3308350" y="2174875"/>
          <p14:tracePt t="64167" x="3267075" y="2187575"/>
          <p14:tracePt t="64183" x="3244850" y="2193925"/>
          <p14:tracePt t="64199" x="3216275" y="2193925"/>
          <p14:tracePt t="64217" x="3181350" y="2197100"/>
          <p14:tracePt t="64233" x="3152775" y="2197100"/>
          <p14:tracePt t="64250" x="3130550" y="2203450"/>
          <p14:tracePt t="64266" x="3098800" y="2216150"/>
          <p14:tracePt t="64284" x="3067050" y="2228850"/>
          <p14:tracePt t="64300" x="3035300" y="2228850"/>
          <p14:tracePt t="64317" x="3022600" y="2235200"/>
          <p14:tracePt t="64333" x="3013075" y="2235200"/>
          <p14:tracePt t="64350" x="3003550" y="2235200"/>
          <p14:tracePt t="64367" x="2981325" y="2235200"/>
          <p14:tracePt t="64469" x="2981325" y="2232025"/>
          <p14:tracePt t="64483" x="2981325" y="2222500"/>
          <p14:tracePt t="64500" x="2981325" y="2206625"/>
          <p14:tracePt t="64516" x="2981325" y="2197100"/>
          <p14:tracePt t="64533" x="2981325" y="2159000"/>
          <p14:tracePt t="64549" x="2981325" y="2136775"/>
          <p14:tracePt t="64567" x="2981325" y="2127250"/>
          <p14:tracePt t="64583" x="2978150" y="2098675"/>
          <p14:tracePt t="64600" x="2978150" y="2089150"/>
          <p14:tracePt t="64617" x="2978150" y="2079625"/>
          <p14:tracePt t="64633" x="2978150" y="2063750"/>
          <p14:tracePt t="64666" x="2978150" y="2054225"/>
          <p14:tracePt t="64699" x="2978150" y="2051050"/>
          <p14:tracePt t="66478" x="2990850" y="2051050"/>
          <p14:tracePt t="66492" x="3044825" y="2066925"/>
          <p14:tracePt t="66505" x="3063875" y="2073275"/>
          <p14:tracePt t="66521" x="3124200" y="2073275"/>
          <p14:tracePt t="66538" x="3168650" y="2073275"/>
          <p14:tracePt t="66553" x="3190875" y="2073275"/>
          <p14:tracePt t="66573" x="3238500" y="2073275"/>
          <p14:tracePt t="66599" x="3305175" y="2073275"/>
          <p14:tracePt t="66634" x="3409950" y="2073275"/>
          <p14:tracePt t="66653" x="3441700" y="2073275"/>
          <p14:tracePt t="66671" x="3505200" y="2085975"/>
          <p14:tracePt t="66683" x="3540125" y="2085975"/>
          <p14:tracePt t="66699" x="3568700" y="2092325"/>
          <p14:tracePt t="66716" x="3606800" y="2092325"/>
          <p14:tracePt t="66733" x="3654425" y="2095500"/>
          <p14:tracePt t="66749" x="3686175" y="2108200"/>
          <p14:tracePt t="66766" x="3724275" y="2114550"/>
          <p14:tracePt t="66783" x="3759200" y="2114550"/>
          <p14:tracePt t="66799" x="3813175" y="2114550"/>
          <p14:tracePt t="66816" x="3851275" y="2120900"/>
          <p14:tracePt t="66832" x="3879850" y="2120900"/>
          <p14:tracePt t="66850" x="3927475" y="2127250"/>
          <p14:tracePt t="66866" x="3975100" y="2133600"/>
          <p14:tracePt t="66882" x="4010025" y="2139950"/>
          <p14:tracePt t="66899" x="4073525" y="2146300"/>
          <p14:tracePt t="66916" x="4117975" y="2146300"/>
          <p14:tracePt t="66933" x="4162425" y="2146300"/>
          <p14:tracePt t="66949" x="4222750" y="2146300"/>
          <p14:tracePt t="66966" x="4244975" y="2146300"/>
          <p14:tracePt t="66983" x="4273550" y="2146300"/>
          <p14:tracePt t="66999" x="4308475" y="2146300"/>
          <p14:tracePt t="67017" x="4352925" y="2146300"/>
          <p14:tracePt t="67034" x="4381500" y="2146300"/>
          <p14:tracePt t="67050" x="4429125" y="2146300"/>
          <p14:tracePt t="67067" x="4457700" y="2146300"/>
          <p14:tracePt t="67083" x="4467225" y="2146300"/>
          <p14:tracePt t="67100" x="4489450" y="2136775"/>
          <p14:tracePt t="67116" x="4505325" y="2127250"/>
          <p14:tracePt t="67133" x="4514850" y="2127250"/>
          <p14:tracePt t="67135" x="4518025" y="2120900"/>
          <p14:tracePt t="67149" x="4524375" y="2105025"/>
          <p14:tracePt t="67171" x="4524375" y="2095500"/>
          <p14:tracePt t="67183" x="4524375" y="2089150"/>
          <p14:tracePt t="67200" x="4527550" y="2076450"/>
          <p14:tracePt t="67216" x="4527550" y="2066925"/>
          <p14:tracePt t="67233" x="4527550" y="2057400"/>
          <p14:tracePt t="67250" x="4527550" y="2035175"/>
          <p14:tracePt t="67266" x="4518025" y="2016125"/>
          <p14:tracePt t="67282" x="4492625" y="1997075"/>
          <p14:tracePt t="67299" x="4457700" y="1981200"/>
          <p14:tracePt t="67317" x="4425950" y="1962150"/>
          <p14:tracePt t="67333" x="4410075" y="1955800"/>
          <p14:tracePt t="67350" x="4394200" y="1955800"/>
          <p14:tracePt t="67366" x="4381500" y="1955800"/>
          <p14:tracePt t="67383" x="4371975" y="1955800"/>
          <p14:tracePt t="67400" x="4349750" y="1955800"/>
          <p14:tracePt t="67417" x="4330700" y="1952625"/>
          <p14:tracePt t="67433" x="4308475" y="1952625"/>
          <p14:tracePt t="67450" x="4286250" y="1946275"/>
          <p14:tracePt t="67467" x="4264025" y="1946275"/>
          <p14:tracePt t="67483" x="4254500" y="1946275"/>
          <p14:tracePt t="67500" x="4238625" y="1946275"/>
          <p14:tracePt t="67516" x="4213225" y="1946275"/>
          <p14:tracePt t="67533" x="4191000" y="1946275"/>
          <p14:tracePt t="67549" x="4149725" y="1946275"/>
          <p14:tracePt t="67566" x="4127500" y="1946275"/>
          <p14:tracePt t="67583" x="4098925" y="1946275"/>
          <p14:tracePt t="67600" x="4079875" y="1946275"/>
          <p14:tracePt t="67616" x="4070350" y="1946275"/>
          <p14:tracePt t="67633" x="4054475" y="1946275"/>
          <p14:tracePt t="67650" x="4025900" y="1949450"/>
          <p14:tracePt t="67666" x="3997325" y="1952625"/>
          <p14:tracePt t="67683" x="3975100" y="1958975"/>
          <p14:tracePt t="67699" x="3933825" y="1978025"/>
          <p14:tracePt t="67716" x="3917950" y="1984375"/>
          <p14:tracePt t="67733" x="3905250" y="1987550"/>
          <p14:tracePt t="67750" x="3895725" y="1997075"/>
          <p14:tracePt t="67766" x="3895725" y="2006600"/>
          <p14:tracePt t="67783" x="3895725" y="2012950"/>
          <p14:tracePt t="67799" x="3902075" y="2028825"/>
          <p14:tracePt t="67816" x="3914775" y="2032000"/>
          <p14:tracePt t="67832" x="3927475" y="2038350"/>
          <p14:tracePt t="67849" x="3956050" y="2038350"/>
          <p14:tracePt t="67866" x="3978275" y="2044700"/>
          <p14:tracePt t="67882" x="3997325" y="2044700"/>
          <p14:tracePt t="67899" x="4032250" y="2051050"/>
          <p14:tracePt t="67916" x="4076700" y="2051050"/>
          <p14:tracePt t="67932" x="4121150" y="2057400"/>
          <p14:tracePt t="67949" x="4152900" y="2060575"/>
          <p14:tracePt t="67966" x="4184650" y="2060575"/>
          <p14:tracePt t="67982" x="4206875" y="2060575"/>
          <p14:tracePt t="68000" x="4225925" y="2060575"/>
          <p14:tracePt t="68016" x="4241800" y="2060575"/>
          <p14:tracePt t="68033" x="4251325" y="2060575"/>
          <p14:tracePt t="68049" x="4267200" y="2060575"/>
          <p14:tracePt t="68065" x="4276725" y="2060575"/>
          <p14:tracePt t="68082" x="4289425" y="2060575"/>
          <p14:tracePt t="69536" x="4321175" y="2060575"/>
          <p14:tracePt t="69543" x="4356100" y="2060575"/>
          <p14:tracePt t="69552" x="4381500" y="2060575"/>
          <p14:tracePt t="69569" x="4441825" y="2060575"/>
          <p14:tracePt t="69586" x="4527550" y="2060575"/>
          <p14:tracePt t="69600" x="4562475" y="2057400"/>
          <p14:tracePt t="69633" x="4832350" y="2032000"/>
          <p14:tracePt t="69666" x="5073650" y="1993900"/>
          <p14:tracePt t="69683" x="5137150" y="1971675"/>
          <p14:tracePt t="69699" x="5191125" y="1958975"/>
          <p14:tracePt t="69716" x="5219700" y="1952625"/>
          <p14:tracePt t="69732" x="5229225" y="1952625"/>
          <p14:tracePt t="69749" x="5245100" y="1952625"/>
          <p14:tracePt t="69766" x="5245100" y="1943100"/>
          <p14:tracePt t="69783" x="5245100" y="1936750"/>
          <p14:tracePt t="69829" x="5248275" y="1933575"/>
          <p14:tracePt t="69836" x="5254625" y="1920875"/>
          <p14:tracePt t="69849" x="5257800" y="1917700"/>
          <p14:tracePt t="69865" x="5273675" y="1911350"/>
          <p14:tracePt t="69882" x="5302250" y="1911350"/>
          <p14:tracePt t="69899" x="5324475" y="1911350"/>
          <p14:tracePt t="69916" x="5362575" y="1911350"/>
          <p14:tracePt t="69933" x="5384800" y="1911350"/>
          <p14:tracePt t="69949" x="5400675" y="1911350"/>
          <p14:tracePt t="69966" x="5416550" y="1911350"/>
          <p14:tracePt t="69982" x="5426075" y="1911350"/>
          <p14:tracePt t="70016" x="5426075" y="1917700"/>
          <p14:tracePt t="70033" x="5429250" y="1933575"/>
          <p14:tracePt t="70049" x="5429250" y="1943100"/>
          <p14:tracePt t="70066" x="5429250" y="1958975"/>
          <p14:tracePt t="70083" x="5429250" y="1968500"/>
          <p14:tracePt t="70099" x="5429250" y="1984375"/>
          <p14:tracePt t="70116" x="5413375" y="2000250"/>
          <p14:tracePt t="70133" x="5403850" y="2009775"/>
          <p14:tracePt t="70149" x="5387975" y="2019300"/>
          <p14:tracePt t="70165" x="5368925" y="2035175"/>
          <p14:tracePt t="70183" x="5353050" y="2038350"/>
          <p14:tracePt t="70203" x="5330825" y="2038350"/>
          <p14:tracePt t="70216" x="5321300" y="2038350"/>
          <p14:tracePt t="70233" x="5311775" y="2038350"/>
          <p14:tracePt t="70249" x="5302250" y="2038350"/>
          <p14:tracePt t="70266" x="5283200" y="2038350"/>
          <p14:tracePt t="70282" x="5276850" y="2038350"/>
          <p14:tracePt t="70316" x="5273675" y="2038350"/>
          <p14:tracePt t="70408" x="5273675" y="2044700"/>
          <p14:tracePt t="70867" x="5280025" y="2041525"/>
          <p14:tracePt t="70878" x="5292725" y="2035175"/>
          <p14:tracePt t="70889" x="5308600" y="2025650"/>
          <p14:tracePt t="70902" x="5318125" y="2009775"/>
          <p14:tracePt t="70919" x="5327650" y="2000250"/>
          <p14:tracePt t="70933" x="5337175" y="1990725"/>
          <p14:tracePt t="70966" x="5387975" y="1955800"/>
          <p14:tracePt t="70999" x="5407025" y="1936750"/>
          <p14:tracePt t="71017" x="5429250" y="1920875"/>
          <p14:tracePt t="71050" x="5429250" y="1905000"/>
          <p14:tracePt t="71066" x="5426075" y="1892300"/>
          <p14:tracePt t="71082" x="5410200" y="1879600"/>
          <p14:tracePt t="71099" x="5387975" y="1857375"/>
          <p14:tracePt t="71116" x="5343525" y="1831975"/>
          <p14:tracePt t="71133" x="5311775" y="1812925"/>
          <p14:tracePt t="71149" x="5267325" y="1793875"/>
          <p14:tracePt t="71166" x="5184775" y="1758950"/>
          <p14:tracePt t="71183" x="5099050" y="1743075"/>
          <p14:tracePt t="71199" x="5013325" y="1730375"/>
          <p14:tracePt t="71220" x="4879975" y="1695450"/>
          <p14:tracePt t="71232" x="4819650" y="1695450"/>
          <p14:tracePt t="71249" x="4759325" y="1695450"/>
          <p14:tracePt t="71266" x="4689475" y="1695450"/>
          <p14:tracePt t="71282" x="4667250" y="1695450"/>
          <p14:tracePt t="71300" x="4638675" y="1698625"/>
          <p14:tracePt t="71316" x="4603750" y="1724025"/>
          <p14:tracePt t="71333" x="4572000" y="1736725"/>
          <p14:tracePt t="71349" x="4556125" y="1746250"/>
          <p14:tracePt t="71366" x="4540250" y="1762125"/>
          <p14:tracePt t="71382" x="4524375" y="1778000"/>
          <p14:tracePt t="71399" x="4514850" y="1787525"/>
          <p14:tracePt t="71416" x="4498975" y="1803400"/>
          <p14:tracePt t="71433" x="4498975" y="1812925"/>
          <p14:tracePt t="71449" x="4498975" y="1828800"/>
          <p14:tracePt t="71466" x="4498975" y="1841500"/>
          <p14:tracePt t="71482" x="4498975" y="1851025"/>
          <p14:tracePt t="71499" x="4498975" y="1860550"/>
          <p14:tracePt t="71516" x="4498975" y="1882775"/>
          <p14:tracePt t="71532" x="4498975" y="1892300"/>
          <p14:tracePt t="71549" x="4502150" y="1901825"/>
          <p14:tracePt t="71566" x="4511675" y="1917700"/>
          <p14:tracePt t="71582" x="4521200" y="1930400"/>
          <p14:tracePt t="71599" x="4537075" y="1943100"/>
          <p14:tracePt t="71616" x="4552950" y="1955800"/>
          <p14:tracePt t="71632" x="4568825" y="1968500"/>
          <p14:tracePt t="71649" x="4594225" y="1984375"/>
          <p14:tracePt t="71667" x="4606925" y="2000250"/>
          <p14:tracePt t="71683" x="4616450" y="2009775"/>
          <p14:tracePt t="71699" x="4625975" y="2019300"/>
          <p14:tracePt t="71717" x="4648200" y="2019300"/>
          <p14:tracePt t="71818" x="4648200" y="2022475"/>
          <p14:tracePt t="73453" x="4670425" y="2022475"/>
          <p14:tracePt t="73460" x="4686300" y="2022475"/>
          <p14:tracePt t="73469" x="4724400" y="2019300"/>
          <p14:tracePt t="73486" x="4797425" y="2006600"/>
          <p14:tracePt t="73503" x="4918075" y="1997075"/>
          <p14:tracePt t="73516" x="4975225" y="1990725"/>
          <p14:tracePt t="73549" x="5137150" y="1974850"/>
          <p14:tracePt t="73582" x="5254625" y="1936750"/>
          <p14:tracePt t="73599" x="5292725" y="1930400"/>
          <p14:tracePt t="73615" x="5314950" y="1924050"/>
          <p14:tracePt t="73632" x="5356225" y="1917700"/>
          <p14:tracePt t="73649" x="5378450" y="1917700"/>
          <p14:tracePt t="73665" x="5394325" y="1917700"/>
          <p14:tracePt t="73683" x="5403850" y="1917700"/>
          <p14:tracePt t="73762" x="5407025" y="1917700"/>
          <p14:tracePt t="73772" x="5413375" y="1917700"/>
          <p14:tracePt t="73784" x="5422900" y="1917700"/>
          <p14:tracePt t="73799" x="5441950" y="1917700"/>
          <p14:tracePt t="73816" x="5473700" y="1911350"/>
          <p14:tracePt t="73832" x="5537200" y="1885950"/>
          <p14:tracePt t="73849" x="5600700" y="1873250"/>
          <p14:tracePt t="73865" x="5661025" y="1863725"/>
          <p14:tracePt t="73882" x="5730875" y="1863725"/>
          <p14:tracePt t="73898" x="5791200" y="1863725"/>
          <p14:tracePt t="73915" x="5848350" y="1863725"/>
          <p14:tracePt t="73932" x="5911850" y="1873250"/>
          <p14:tracePt t="73949" x="5930900" y="1879600"/>
          <p14:tracePt t="73966" x="5940425" y="1879600"/>
          <p14:tracePt t="73982" x="5943600" y="1879600"/>
          <p14:tracePt t="74019" x="5937250" y="1879600"/>
          <p14:tracePt t="74026" x="5934075" y="1873250"/>
          <p14:tracePt t="74034" x="5927725" y="1870075"/>
          <p14:tracePt t="74049" x="5905500" y="1857375"/>
          <p14:tracePt t="74066" x="5873750" y="1844675"/>
          <p14:tracePt t="74083" x="5832475" y="1812925"/>
          <p14:tracePt t="74099" x="5794375" y="1787525"/>
          <p14:tracePt t="74116" x="5727700" y="1752600"/>
          <p14:tracePt t="74132" x="5635625" y="1730375"/>
          <p14:tracePt t="74148" x="5572125" y="1717675"/>
          <p14:tracePt t="74165" x="5527675" y="1711325"/>
          <p14:tracePt t="74182" x="5464175" y="1692275"/>
          <p14:tracePt t="74199" x="5419725" y="1692275"/>
          <p14:tracePt t="74216" x="5384800" y="1685925"/>
          <p14:tracePt t="74233" x="5321300" y="1673225"/>
          <p14:tracePt t="74249" x="5289550" y="1666875"/>
          <p14:tracePt t="74270" x="5257800" y="1660525"/>
          <p14:tracePt t="74282" x="5226050" y="1647825"/>
          <p14:tracePt t="74298" x="5203825" y="1635125"/>
          <p14:tracePt t="74316" x="5156200" y="1616075"/>
          <p14:tracePt t="74332" x="5029200" y="1568450"/>
          <p14:tracePt t="74349" x="4918075" y="1527175"/>
          <p14:tracePt t="74366" x="4813300" y="1511300"/>
          <p14:tracePt t="74383" x="4581525" y="1482725"/>
          <p14:tracePt t="74399" x="4451350" y="1457325"/>
          <p14:tracePt t="74415" x="4324350" y="1457325"/>
          <p14:tracePt t="74432" x="4127500" y="1457325"/>
          <p14:tracePt t="74448" x="4013200" y="1457325"/>
          <p14:tracePt t="74466" x="3930650" y="1457325"/>
          <p14:tracePt t="74482" x="3813175" y="1457325"/>
          <p14:tracePt t="74499" x="3733800" y="1457325"/>
          <p14:tracePt t="74516" x="3670300" y="1457325"/>
          <p14:tracePt t="74533" x="3594100" y="1457325"/>
          <p14:tracePt t="74549" x="3549650" y="1457325"/>
          <p14:tracePt t="74566" x="3521075" y="1457325"/>
          <p14:tracePt t="74582" x="3486150" y="1457325"/>
          <p14:tracePt t="74598" x="3457575" y="1457325"/>
          <p14:tracePt t="74615" x="3429000" y="1457325"/>
          <p14:tracePt t="74632" x="3387725" y="1466850"/>
          <p14:tracePt t="74649" x="3362325" y="1479550"/>
          <p14:tracePt t="74665" x="3340100" y="1489075"/>
          <p14:tracePt t="74682" x="3324225" y="1504950"/>
          <p14:tracePt t="74698" x="3314700" y="1520825"/>
          <p14:tracePt t="74715" x="3311525" y="1530350"/>
          <p14:tracePt t="74732" x="3311525" y="1562100"/>
          <p14:tracePt t="74748" x="3311525" y="1590675"/>
          <p14:tracePt t="74765" x="3311525" y="1612900"/>
          <p14:tracePt t="74782" x="3311525" y="1654175"/>
          <p14:tracePt t="74798" x="3311525" y="1676400"/>
          <p14:tracePt t="74815" x="3324225" y="1704975"/>
          <p14:tracePt t="74832" x="3371850" y="1743075"/>
          <p14:tracePt t="74848" x="3409950" y="1778000"/>
          <p14:tracePt t="74866" x="3454400" y="1797050"/>
          <p14:tracePt t="74882" x="3530600" y="1822450"/>
          <p14:tracePt t="74898" x="3575050" y="1844675"/>
          <p14:tracePt t="74915" x="3613150" y="1854200"/>
          <p14:tracePt t="74932" x="3670300" y="1873250"/>
          <p14:tracePt t="74949" x="3705225" y="1885950"/>
          <p14:tracePt t="74966" x="3736975" y="1885950"/>
          <p14:tracePt t="74982" x="3797300" y="1885950"/>
          <p14:tracePt t="74999" x="3879850" y="1885950"/>
          <p14:tracePt t="75016" x="4019550" y="1905000"/>
          <p14:tracePt t="75033" x="4251325" y="1930400"/>
          <p14:tracePt t="75049" x="4435475" y="1958975"/>
          <p14:tracePt t="75066" x="4597400" y="1978025"/>
          <p14:tracePt t="75082" x="4797425" y="2003425"/>
          <p14:tracePt t="75098" x="4914900" y="2009775"/>
          <p14:tracePt t="75115" x="5029200" y="2009775"/>
          <p14:tracePt t="75132" x="5146675" y="2019300"/>
          <p14:tracePt t="75149" x="5241925" y="2025650"/>
          <p14:tracePt t="75166" x="5337175" y="2025650"/>
          <p14:tracePt t="75182" x="5426075" y="2047875"/>
          <p14:tracePt t="75198" x="5470525" y="2054225"/>
          <p14:tracePt t="75215" x="5492750" y="2054225"/>
          <p14:tracePt t="75232" x="5534025" y="2060575"/>
          <p14:tracePt t="75248" x="5556250" y="2060575"/>
          <p14:tracePt t="75269" x="5594350" y="2060575"/>
          <p14:tracePt t="75283" x="5610225" y="2060575"/>
          <p14:tracePt t="75299" x="5619750" y="2060575"/>
          <p14:tracePt t="75316" x="5635625" y="2060575"/>
          <p14:tracePt t="75591" x="5641975" y="2060575"/>
          <p14:tracePt t="75600" x="5645150" y="2060575"/>
          <p14:tracePt t="75616" x="5654675" y="2060575"/>
          <p14:tracePt t="75633" x="5676900" y="2060575"/>
          <p14:tracePt t="75648" x="5692775" y="2060575"/>
          <p14:tracePt t="75665" x="5708650" y="2060575"/>
          <p14:tracePt t="75681" x="5737225" y="2060575"/>
          <p14:tracePt t="75698" x="5768975" y="2060575"/>
          <p14:tracePt t="75715" x="5797550" y="2060575"/>
          <p14:tracePt t="75733" x="5861050" y="2060575"/>
          <p14:tracePt t="75749" x="5899150" y="2060575"/>
          <p14:tracePt t="75766" x="5934075" y="2060575"/>
          <p14:tracePt t="75782" x="5972175" y="2060575"/>
          <p14:tracePt t="75798" x="6010275" y="2060575"/>
          <p14:tracePt t="75815" x="6038850" y="2060575"/>
          <p14:tracePt t="75832" x="6061075" y="2060575"/>
          <p14:tracePt t="75849" x="6108700" y="2060575"/>
          <p14:tracePt t="75866" x="6130925" y="2060575"/>
          <p14:tracePt t="75882" x="6175375" y="2060575"/>
          <p14:tracePt t="75898" x="6223000" y="2060575"/>
          <p14:tracePt t="75915" x="6251575" y="2060575"/>
          <p14:tracePt t="75931" x="6283325" y="2060575"/>
          <p14:tracePt t="75949" x="6330950" y="2060575"/>
          <p14:tracePt t="75965" x="6350000" y="2060575"/>
          <p14:tracePt t="75982" x="6372225" y="2060575"/>
          <p14:tracePt t="75998" x="6413500" y="2060575"/>
          <p14:tracePt t="76016" x="6442075" y="2060575"/>
          <p14:tracePt t="76033" x="6464300" y="2060575"/>
          <p14:tracePt t="76049" x="6518275" y="2060575"/>
          <p14:tracePt t="76065" x="6562725" y="2060575"/>
          <p14:tracePt t="76082" x="6594475" y="2060575"/>
          <p14:tracePt t="76098" x="6632575" y="2060575"/>
          <p14:tracePt t="76115" x="6654800" y="2060575"/>
          <p14:tracePt t="76132" x="6683375" y="2060575"/>
          <p14:tracePt t="76149" x="6718300" y="2060575"/>
          <p14:tracePt t="76166" x="6753225" y="2060575"/>
          <p14:tracePt t="76183" x="6810375" y="2060575"/>
          <p14:tracePt t="76199" x="6845300" y="2060575"/>
          <p14:tracePt t="76215" x="6889750" y="2060575"/>
          <p14:tracePt t="76232" x="6934200" y="2060575"/>
          <p14:tracePt t="76248" x="6972300" y="2060575"/>
          <p14:tracePt t="76267" x="7010400" y="2060575"/>
          <p14:tracePt t="76283" x="7064375" y="2060575"/>
          <p14:tracePt t="76298" x="7108825" y="2060575"/>
          <p14:tracePt t="76315" x="7153275" y="2060575"/>
          <p14:tracePt t="76331" x="7207250" y="2060575"/>
          <p14:tracePt t="76349" x="7251700" y="2060575"/>
          <p14:tracePt t="76365" x="7267575" y="2060575"/>
          <p14:tracePt t="76381" x="7280275" y="2060575"/>
          <p14:tracePt t="76398" x="7292975" y="2060575"/>
          <p14:tracePt t="76485" x="7283450" y="2060575"/>
          <p14:tracePt t="76496" x="7277100" y="2060575"/>
          <p14:tracePt t="76505" x="7267575" y="2060575"/>
          <p14:tracePt t="76515" x="7261225" y="2060575"/>
          <p14:tracePt t="76531" x="7248525" y="2060575"/>
          <p14:tracePt t="76549" x="7200900" y="2060575"/>
          <p14:tracePt t="76565" x="7146925" y="2060575"/>
          <p14:tracePt t="76582" x="7086600" y="2060575"/>
          <p14:tracePt t="76599" x="6991350" y="2060575"/>
          <p14:tracePt t="76616" x="6854825" y="2060575"/>
          <p14:tracePt t="76632" x="6740525" y="2060575"/>
          <p14:tracePt t="76649" x="6578600" y="2060575"/>
          <p14:tracePt t="76665" x="6461125" y="2060575"/>
          <p14:tracePt t="76681" x="6359525" y="2060575"/>
          <p14:tracePt t="76698" x="6251575" y="2060575"/>
          <p14:tracePt t="76715" x="6181725" y="2060575"/>
          <p14:tracePt t="76732" x="6099175" y="2054225"/>
          <p14:tracePt t="76749" x="5975350" y="2028825"/>
          <p14:tracePt t="76766" x="5911850" y="2022475"/>
          <p14:tracePt t="76782" x="5867400" y="2016125"/>
          <p14:tracePt t="76799" x="5819775" y="2003425"/>
          <p14:tracePt t="76815" x="5791200" y="2003425"/>
          <p14:tracePt t="76832" x="5768975" y="2000250"/>
          <p14:tracePt t="76849" x="5740400" y="2000250"/>
          <p14:tracePt t="76865" x="5730875" y="1993900"/>
          <p14:tracePt t="76881" x="5721350" y="1993900"/>
          <p14:tracePt t="76898" x="5705475" y="1993900"/>
          <p14:tracePt t="76915" x="5695950" y="1993900"/>
          <p14:tracePt t="76931" x="5695950" y="1987550"/>
          <p14:tracePt t="76948" x="5702300" y="1987550"/>
          <p14:tracePt t="76965" x="5711825" y="1984375"/>
          <p14:tracePt t="76981" x="5721350" y="1978025"/>
          <p14:tracePt t="76998" x="5737225" y="1968500"/>
          <p14:tracePt t="77015" x="5753100" y="1968500"/>
          <p14:tracePt t="77031" x="5768975" y="1968500"/>
          <p14:tracePt t="77049" x="5816600" y="1968500"/>
          <p14:tracePt t="77065" x="5851525" y="1968500"/>
          <p14:tracePt t="77082" x="5895975" y="1968500"/>
          <p14:tracePt t="77098" x="5965825" y="1968500"/>
          <p14:tracePt t="77115" x="6000750" y="1968500"/>
          <p14:tracePt t="77132" x="6022975" y="1968500"/>
          <p14:tracePt t="77148" x="6070600" y="1968500"/>
          <p14:tracePt t="77165" x="6108700" y="1968500"/>
          <p14:tracePt t="77182" x="6159500" y="1968500"/>
          <p14:tracePt t="77198" x="6276975" y="1968500"/>
          <p14:tracePt t="77215" x="6334125" y="1968500"/>
          <p14:tracePt t="77232" x="6388100" y="1968500"/>
          <p14:tracePt t="77248" x="6480175" y="1968500"/>
          <p14:tracePt t="77265" x="6553200" y="1968500"/>
          <p14:tracePt t="77282" x="6613525" y="1971675"/>
          <p14:tracePt t="77286" x="6638925" y="1978025"/>
          <p14:tracePt t="77299" x="6702425" y="1993900"/>
          <p14:tracePt t="77316" x="6765925" y="2006600"/>
          <p14:tracePt t="77331" x="6851650" y="2022475"/>
          <p14:tracePt t="77348" x="6988175" y="2054225"/>
          <p14:tracePt t="77365" x="7064375" y="2076450"/>
          <p14:tracePt t="77382" x="7127875" y="2092325"/>
          <p14:tracePt t="77399" x="7204075" y="2098675"/>
          <p14:tracePt t="77415" x="7242175" y="2098675"/>
          <p14:tracePt t="77432" x="7286625" y="2098675"/>
          <p14:tracePt t="77449" x="7334250" y="2098675"/>
          <p14:tracePt t="77465" x="7356475" y="2098675"/>
          <p14:tracePt t="77482" x="7369175" y="2098675"/>
          <p14:tracePt t="77499" x="7385050" y="2098675"/>
          <p14:tracePt t="77535" x="7388225" y="2098675"/>
          <p14:tracePt t="77557" x="7394575" y="2098675"/>
          <p14:tracePt t="77568" x="7400925" y="2098675"/>
          <p14:tracePt t="77582" x="7410450" y="2098675"/>
          <p14:tracePt t="77599" x="7429500" y="2098675"/>
          <p14:tracePt t="77615" x="7439025" y="2098675"/>
          <p14:tracePt t="77631" x="7448550" y="2095500"/>
          <p14:tracePt t="77649" x="7458075" y="2092325"/>
          <p14:tracePt t="77763" x="7451725" y="2092325"/>
          <p14:tracePt t="77771" x="7448550" y="2092325"/>
          <p14:tracePt t="77781" x="7442200" y="2092325"/>
          <p14:tracePt t="77799" x="7423150" y="2092325"/>
          <p14:tracePt t="77815" x="7391400" y="2092325"/>
          <p14:tracePt t="77832" x="7362825" y="2092325"/>
          <p14:tracePt t="77849" x="7308850" y="2092325"/>
          <p14:tracePt t="77865" x="7264400" y="2092325"/>
          <p14:tracePt t="77882" x="7219950" y="2092325"/>
          <p14:tracePt t="77898" x="7140575" y="2095500"/>
          <p14:tracePt t="77915" x="7080250" y="2095500"/>
          <p14:tracePt t="77931" x="7029450" y="2095500"/>
          <p14:tracePt t="77949" x="6965950" y="2095500"/>
          <p14:tracePt t="77965" x="6931025" y="2095500"/>
          <p14:tracePt t="77981" x="6877050" y="2095500"/>
          <p14:tracePt t="77998" x="6800850" y="2095500"/>
          <p14:tracePt t="78015" x="6740525" y="2095500"/>
          <p14:tracePt t="78032" x="6696075" y="2095500"/>
          <p14:tracePt t="78049" x="6642100" y="2095500"/>
          <p14:tracePt t="78065" x="6619875" y="2095500"/>
          <p14:tracePt t="78082" x="6591300" y="2095500"/>
          <p14:tracePt t="78099" x="6556375" y="2095500"/>
          <p14:tracePt t="78115" x="6527800" y="2095500"/>
          <p14:tracePt t="78132" x="6511925" y="2095500"/>
          <p14:tracePt t="78149" x="6499225" y="2095500"/>
          <p14:tracePt t="78165" x="6483350" y="2095500"/>
          <p14:tracePt t="78181" x="6473825" y="2095500"/>
          <p14:tracePt t="78199" x="6464300" y="2095500"/>
          <p14:tracePt t="78232" x="6457950" y="2095500"/>
          <p14:tracePt t="80230" x="6403975" y="2108200"/>
          <p14:tracePt t="80236" x="6308725" y="2136775"/>
          <p14:tracePt t="80252" x="6064250" y="2184400"/>
          <p14:tracePt t="80269" x="5857875" y="2212975"/>
          <p14:tracePt t="80286" x="5476875" y="2235200"/>
          <p14:tracePt t="80299" x="5365750" y="2235200"/>
          <p14:tracePt t="80304" x="5226050" y="2235200"/>
          <p14:tracePt t="80336" x="4632325" y="2235200"/>
          <p14:tracePt t="80366" x="4222750" y="2235200"/>
          <p14:tracePt t="80382" x="4029075" y="2235200"/>
          <p14:tracePt t="80398" x="3879850" y="2235200"/>
          <p14:tracePt t="80415" x="3651250" y="2235200"/>
          <p14:tracePt t="80431" x="3536950" y="2235200"/>
          <p14:tracePt t="80448" x="3454400" y="2235200"/>
          <p14:tracePt t="80465" x="3324225" y="2241550"/>
          <p14:tracePt t="80481" x="3232150" y="2241550"/>
          <p14:tracePt t="80498" x="3146425" y="2251075"/>
          <p14:tracePt t="80515" x="3019425" y="2251075"/>
          <p14:tracePt t="80532" x="2936875" y="2251075"/>
          <p14:tracePt t="80549" x="2832100" y="2251075"/>
          <p14:tracePt t="80565" x="2717800" y="2251075"/>
          <p14:tracePt t="80582" x="2663825" y="2257425"/>
          <p14:tracePt t="80599" x="2603500" y="2257425"/>
          <p14:tracePt t="80616" x="2511425" y="2257425"/>
          <p14:tracePt t="80631" x="2451100" y="2257425"/>
          <p14:tracePt t="80648" x="2413000" y="2257425"/>
          <p14:tracePt t="80666" x="2365375" y="2273300"/>
          <p14:tracePt t="80681" x="2343150" y="2279650"/>
          <p14:tracePt t="80699" x="2311400" y="2286000"/>
          <p14:tracePt t="80716" x="2270125" y="2298700"/>
          <p14:tracePt t="80732" x="2247900" y="2311400"/>
          <p14:tracePt t="80748" x="2222500" y="2327275"/>
          <p14:tracePt t="80765" x="2200275" y="2343150"/>
          <p14:tracePt t="80781" x="2190750" y="2352675"/>
          <p14:tracePt t="80798" x="2181225" y="2362200"/>
          <p14:tracePt t="80815" x="2159000" y="2384425"/>
          <p14:tracePt t="80831" x="2149475" y="2406650"/>
          <p14:tracePt t="80848" x="2130425" y="2432050"/>
          <p14:tracePt t="80865" x="2098675" y="2476500"/>
          <p14:tracePt t="80882" x="2085975" y="2505075"/>
          <p14:tracePt t="80898" x="2076450" y="2530475"/>
          <p14:tracePt t="80915" x="2063750" y="2562225"/>
          <p14:tracePt t="80931" x="2063750" y="2578100"/>
          <p14:tracePt t="80948" x="2063750" y="2587625"/>
          <p14:tracePt t="80965" x="2063750" y="2603500"/>
          <p14:tracePt t="80981" x="2063750" y="2619375"/>
          <p14:tracePt t="80998" x="2063750" y="2628900"/>
          <p14:tracePt t="81103" x="2066925" y="2628900"/>
          <p14:tracePt t="81111" x="2070100" y="2628900"/>
          <p14:tracePt t="81118" x="2076450" y="2628900"/>
          <p14:tracePt t="81132" x="2085975" y="2628900"/>
          <p14:tracePt t="81148" x="2098675" y="2628900"/>
          <p14:tracePt t="81165" x="2127250" y="2628900"/>
          <p14:tracePt t="81181" x="2143125" y="2628900"/>
          <p14:tracePt t="81198" x="2171700" y="2628900"/>
          <p14:tracePt t="81215" x="2209800" y="2628900"/>
          <p14:tracePt t="81232" x="2247900" y="2619375"/>
          <p14:tracePt t="81249" x="2301875" y="2613025"/>
          <p14:tracePt t="81265" x="2387600" y="2600325"/>
          <p14:tracePt t="81282" x="2441575" y="2600325"/>
          <p14:tracePt t="81298" x="2486025" y="2600325"/>
          <p14:tracePt t="81315" x="2546350" y="2600325"/>
          <p14:tracePt t="81331" x="2584450" y="2600325"/>
          <p14:tracePt t="81348" x="2628900" y="2609850"/>
          <p14:tracePt t="81369" x="2708275" y="2622550"/>
          <p14:tracePt t="81381" x="2752725" y="2628900"/>
          <p14:tracePt t="81398" x="2797175" y="2628900"/>
          <p14:tracePt t="81415" x="2838450" y="2628900"/>
          <p14:tracePt t="81432" x="2867025" y="2628900"/>
          <p14:tracePt t="81448" x="2882900" y="2628900"/>
          <p14:tracePt t="81466" x="2914650" y="2628900"/>
          <p14:tracePt t="81482" x="2930525" y="2628900"/>
          <p14:tracePt t="81498" x="2959100" y="2628900"/>
          <p14:tracePt t="81516" x="2994025" y="2619375"/>
          <p14:tracePt t="81531" x="3025775" y="2600325"/>
          <p14:tracePt t="81548" x="3048000" y="2587625"/>
          <p14:tracePt t="81565" x="3082925" y="2571750"/>
          <p14:tracePt t="81581" x="3098800" y="2562225"/>
          <p14:tracePt t="81598" x="3114675" y="2540000"/>
          <p14:tracePt t="81616" x="3143250" y="2517775"/>
          <p14:tracePt t="81631" x="3152775" y="2508250"/>
          <p14:tracePt t="81648" x="3162300" y="2492375"/>
          <p14:tracePt t="81665" x="3171825" y="2482850"/>
          <p14:tracePt t="81681" x="3194050" y="2466975"/>
          <p14:tracePt t="81698" x="3203575" y="2457450"/>
          <p14:tracePt t="81715" x="3206750" y="2451100"/>
          <p14:tracePt t="81731" x="3206750" y="2441575"/>
          <p14:tracePt t="81952" x="3197225" y="2441575"/>
          <p14:tracePt t="81959" x="3184525" y="2441575"/>
          <p14:tracePt t="81966" x="3175000" y="2441575"/>
          <p14:tracePt t="81981" x="3143250" y="2441575"/>
          <p14:tracePt t="81998" x="3121025" y="2432050"/>
          <p14:tracePt t="82015" x="3089275" y="2419350"/>
          <p14:tracePt t="82031" x="3063875" y="2406650"/>
          <p14:tracePt t="82048" x="3054350" y="2397125"/>
          <p14:tracePt t="82064" x="3038475" y="2381250"/>
          <p14:tracePt t="82081" x="3038475" y="2368550"/>
          <p14:tracePt t="82098" x="3038475" y="2359025"/>
          <p14:tracePt t="82115" x="3051175" y="2352675"/>
          <p14:tracePt t="82131" x="3063875" y="2336800"/>
          <p14:tracePt t="82148" x="3073400" y="2330450"/>
          <p14:tracePt t="82165" x="3082925" y="2330450"/>
          <p14:tracePt t="82181" x="3117850" y="2330450"/>
          <p14:tracePt t="82198" x="3136900" y="2330450"/>
          <p14:tracePt t="82215" x="3168650" y="2330450"/>
          <p14:tracePt t="82232" x="3216275" y="2330450"/>
          <p14:tracePt t="82248" x="3244850" y="2324100"/>
          <p14:tracePt t="82265" x="3273425" y="2324100"/>
          <p14:tracePt t="82281" x="3289300" y="2324100"/>
          <p14:tracePt t="82298" x="3292475" y="2320925"/>
          <p14:tracePt t="82315" x="3292475" y="2311400"/>
          <p14:tracePt t="82331" x="3286125" y="2295525"/>
          <p14:tracePt t="82348" x="3276600" y="2286000"/>
          <p14:tracePt t="82365" x="3260725" y="2279650"/>
          <p14:tracePt t="82381" x="3244850" y="2279650"/>
          <p14:tracePt t="82398" x="3235325" y="2279650"/>
          <p14:tracePt t="82414" x="3225800" y="2273300"/>
          <p14:tracePt t="82431" x="3200400" y="2270125"/>
          <p14:tracePt t="82448" x="3178175" y="2263775"/>
          <p14:tracePt t="82464" x="3133725" y="2257425"/>
          <p14:tracePt t="82481" x="3070225" y="2257425"/>
          <p14:tracePt t="82498" x="3035300" y="2257425"/>
          <p14:tracePt t="82515" x="3013075" y="2257425"/>
          <p14:tracePt t="82531" x="2965450" y="2257425"/>
          <p14:tracePt t="82548" x="2943225" y="2251075"/>
          <p14:tracePt t="82565" x="2895600" y="2244725"/>
          <p14:tracePt t="82582" x="2841625" y="2238375"/>
          <p14:tracePt t="82598" x="2819400" y="2238375"/>
          <p14:tracePt t="82615" x="2790825" y="2238375"/>
          <p14:tracePt t="82631" x="2759075" y="2238375"/>
          <p14:tracePt t="82648" x="2733675" y="2238375"/>
          <p14:tracePt t="82664" x="2724150" y="2238375"/>
          <p14:tracePt t="82681" x="2711450" y="2241550"/>
          <p14:tracePt t="82698" x="2698750" y="2251075"/>
          <p14:tracePt t="82715" x="2686050" y="2260600"/>
          <p14:tracePt t="82732" x="2670175" y="2273300"/>
          <p14:tracePt t="82748" x="2660650" y="2289175"/>
          <p14:tracePt t="82765" x="2651125" y="2298700"/>
          <p14:tracePt t="82781" x="2628900" y="2314575"/>
          <p14:tracePt t="82797" x="2619375" y="2324100"/>
          <p14:tracePt t="82814" x="2609850" y="2339975"/>
          <p14:tracePt t="82832" x="2587625" y="2346325"/>
          <p14:tracePt t="82848" x="2578100" y="2349500"/>
          <p14:tracePt t="82865" x="2568575" y="2349500"/>
          <p14:tracePt t="82868" x="2565400" y="2349500"/>
          <p14:tracePt t="82881" x="2555875" y="2349500"/>
          <p14:tracePt t="82931" x="2555875" y="2355850"/>
          <p14:tracePt t="82953" x="2555875" y="2359025"/>
          <p14:tracePt t="82959" x="2555875" y="2365375"/>
          <p14:tracePt t="82967" x="2555875" y="2371725"/>
          <p14:tracePt t="82981" x="2555875" y="2374900"/>
          <p14:tracePt t="82997" x="2555875" y="2390775"/>
          <p14:tracePt t="83032" x="2562225" y="2393950"/>
          <p14:tracePt t="83065" x="2565400" y="2393950"/>
          <p14:tracePt t="83082" x="2574925" y="2393950"/>
          <p14:tracePt t="83098" x="2581275" y="2393950"/>
          <p14:tracePt t="83115" x="2597150" y="2393950"/>
          <p14:tracePt t="83132" x="2616200" y="2393950"/>
          <p14:tracePt t="83148" x="2638425" y="2393950"/>
          <p14:tracePt t="83165" x="2676525" y="2400300"/>
          <p14:tracePt t="83181" x="2736850" y="2406650"/>
          <p14:tracePt t="83197" x="2774950" y="2413000"/>
          <p14:tracePt t="83214" x="2797175" y="2413000"/>
          <p14:tracePt t="83231" x="2828925" y="2413000"/>
          <p14:tracePt t="83247" x="2844800" y="2413000"/>
          <p14:tracePt t="83265" x="2860675" y="2413000"/>
          <p14:tracePt t="83281" x="2892425" y="2413000"/>
          <p14:tracePt t="83298" x="2908300" y="2413000"/>
          <p14:tracePt t="83315" x="2936875" y="2413000"/>
          <p14:tracePt t="83331" x="2959100" y="2413000"/>
          <p14:tracePt t="83347" x="2968625" y="2413000"/>
          <p14:tracePt t="83364" x="2978150" y="2413000"/>
          <p14:tracePt t="83381" x="2994025" y="2413000"/>
          <p14:tracePt t="83927" x="2994025" y="2419350"/>
          <p14:tracePt t="84133" x="3032125" y="2416175"/>
          <p14:tracePt t="84144" x="3079750" y="2406650"/>
          <p14:tracePt t="84154" x="3152775" y="2393950"/>
          <p14:tracePt t="84169" x="3200400" y="2381250"/>
          <p14:tracePt t="84185" x="3216275" y="2368550"/>
          <p14:tracePt t="84198" x="3219450" y="2359025"/>
          <p14:tracePt t="84231" x="3219450" y="2339975"/>
          <p14:tracePt t="84265" x="3101975" y="2216150"/>
          <p14:tracePt t="84282" x="3006725" y="2111375"/>
          <p14:tracePt t="84298" x="2962275" y="2041525"/>
          <p14:tracePt t="84315" x="2917825" y="1990725"/>
          <p14:tracePt t="84332" x="2873375" y="1955800"/>
          <p14:tracePt t="84348" x="2860675" y="1924050"/>
          <p14:tracePt t="84364" x="2851150" y="1901825"/>
          <p14:tracePt t="84381" x="2838450" y="1885950"/>
          <p14:tracePt t="84398" x="2819400" y="1876425"/>
          <p14:tracePt t="84419" x="2819400" y="1870075"/>
          <p14:tracePt t="84462" x="2819400" y="1873250"/>
          <p14:tracePt t="84468" x="2819400" y="1876425"/>
          <p14:tracePt t="84480" x="2819400" y="1882775"/>
          <p14:tracePt t="84498" x="2819400" y="1901825"/>
          <p14:tracePt t="84515" x="2819400" y="1924050"/>
          <p14:tracePt t="84531" x="2819400" y="1993900"/>
          <p14:tracePt t="84548" x="2803525" y="2124075"/>
          <p14:tracePt t="84564" x="2787650" y="2200275"/>
          <p14:tracePt t="84582" x="2787650" y="2339975"/>
          <p14:tracePt t="84597" x="2787650" y="2409825"/>
          <p14:tracePt t="84614" x="2787650" y="2460625"/>
          <p14:tracePt t="84631" x="2787650" y="2482850"/>
          <p14:tracePt t="84648" x="2787650" y="2501900"/>
          <p14:tracePt t="84665" x="2787650" y="2517775"/>
          <p14:tracePt t="84682" x="2787650" y="2533650"/>
          <p14:tracePt t="84698" x="2787650" y="2543175"/>
          <p14:tracePt t="84731" x="2794000" y="2540000"/>
          <p14:tracePt t="84747" x="2806700" y="2524125"/>
          <p14:tracePt t="84764" x="2825750" y="2486025"/>
          <p14:tracePt t="84781" x="2832100" y="2457450"/>
          <p14:tracePt t="84798" x="2832100" y="2422525"/>
          <p14:tracePt t="84815" x="2835275" y="2413000"/>
          <p14:tracePt t="84833" x="2835275" y="2397125"/>
          <p14:tracePt t="84865" x="2835275" y="2393950"/>
          <p14:tracePt t="84881" x="2841625" y="2378075"/>
          <p14:tracePt t="84898" x="2854325" y="2362200"/>
          <p14:tracePt t="84914" x="2867025" y="2339975"/>
          <p14:tracePt t="84930" x="2886075" y="2311400"/>
          <p14:tracePt t="84947" x="2905125" y="2254250"/>
          <p14:tracePt t="84964" x="2914650" y="2228850"/>
          <p14:tracePt t="84980" x="2921000" y="2219325"/>
          <p14:tracePt t="84998" x="2921000" y="2206625"/>
          <p14:tracePt t="85033" x="2921000" y="2200275"/>
          <p14:tracePt t="85048" x="2921000" y="2193925"/>
          <p14:tracePt t="85065" x="2921000" y="2190750"/>
          <p14:tracePt t="85147" x="2921000" y="2197100"/>
          <p14:tracePt t="85154" x="2921000" y="2203450"/>
          <p14:tracePt t="85164" x="2921000" y="2206625"/>
          <p14:tracePt t="85180" x="2921000" y="2222500"/>
          <p14:tracePt t="85197" x="2921000" y="2254250"/>
          <p14:tracePt t="85214" x="2927350" y="2292350"/>
          <p14:tracePt t="85230" x="2946400" y="2336800"/>
          <p14:tracePt t="85247" x="2959100" y="2400300"/>
          <p14:tracePt t="85264" x="2965450" y="2432050"/>
          <p14:tracePt t="85281" x="2965450" y="2460625"/>
          <p14:tracePt t="85297" x="2965450" y="2479675"/>
          <p14:tracePt t="85314" x="2965450" y="2492375"/>
          <p14:tracePt t="85331" x="2965450" y="2501900"/>
          <p14:tracePt t="85348" x="2965450" y="2520950"/>
          <p14:tracePt t="85365" x="2965450" y="2524125"/>
          <p14:tracePt t="86407" x="3003550" y="2524125"/>
          <p14:tracePt t="86413" x="3060700" y="2524125"/>
          <p14:tracePt t="86435" x="3248025" y="2501900"/>
          <p14:tracePt t="86452" x="3355975" y="2486025"/>
          <p14:tracePt t="86469" x="3479800" y="2463800"/>
          <p14:tracePt t="86481" x="3505200" y="2463800"/>
          <p14:tracePt t="86514" x="3651250" y="2451100"/>
          <p14:tracePt t="86548" x="3727450" y="2451100"/>
          <p14:tracePt t="86564" x="3743325" y="2438400"/>
          <p14:tracePt t="86581" x="3765550" y="2432050"/>
          <p14:tracePt t="86598" x="3781425" y="2419350"/>
          <p14:tracePt t="86615" x="3790950" y="2409825"/>
          <p14:tracePt t="86631" x="3800475" y="2393950"/>
          <p14:tracePt t="86648" x="3829050" y="2371725"/>
          <p14:tracePt t="86664" x="3844925" y="2362200"/>
          <p14:tracePt t="86680" x="3860800" y="2346325"/>
          <p14:tracePt t="86698" x="3902075" y="2320925"/>
          <p14:tracePt t="86714" x="3933825" y="2308225"/>
          <p14:tracePt t="86731" x="3956050" y="2295525"/>
          <p14:tracePt t="86748" x="3971925" y="2276475"/>
          <p14:tracePt t="86764" x="3978275" y="2266950"/>
          <p14:tracePt t="86781" x="3978275" y="2260600"/>
          <p14:tracePt t="86797" x="3978275" y="2251075"/>
          <p14:tracePt t="86814" x="3978275" y="2244725"/>
          <p14:tracePt t="86830" x="3975100" y="2235200"/>
          <p14:tracePt t="86848" x="3959225" y="2228850"/>
          <p14:tracePt t="86864" x="3949700" y="2225675"/>
          <p14:tracePt t="86881" x="3940175" y="2225675"/>
          <p14:tracePt t="86898" x="3921125" y="2219325"/>
          <p14:tracePt t="86914" x="3911600" y="2209800"/>
          <p14:tracePt t="86931" x="3889375" y="2200275"/>
          <p14:tracePt t="86947" x="3838575" y="2174875"/>
          <p14:tracePt t="86964" x="3794125" y="2162175"/>
          <p14:tracePt t="86980" x="3768725" y="2149475"/>
          <p14:tracePt t="86998" x="3721100" y="2130425"/>
          <p14:tracePt t="87014" x="3692525" y="2130425"/>
          <p14:tracePt t="87030" x="3670300" y="2130425"/>
          <p14:tracePt t="87048" x="3635375" y="2130425"/>
          <p14:tracePt t="87064" x="3619500" y="2130425"/>
          <p14:tracePt t="87081" x="3603625" y="2130425"/>
          <p14:tracePt t="87098" x="3571875" y="2130425"/>
          <p14:tracePt t="87114" x="3549650" y="2130425"/>
          <p14:tracePt t="87130" x="3521075" y="2130425"/>
          <p14:tracePt t="87148" x="3498850" y="2130425"/>
          <p14:tracePt t="87164" x="3486150" y="2130425"/>
          <p14:tracePt t="87180" x="3470275" y="2130425"/>
          <p14:tracePt t="87198" x="3448050" y="2133600"/>
          <p14:tracePt t="87214" x="3435350" y="2143125"/>
          <p14:tracePt t="87230" x="3419475" y="2152650"/>
          <p14:tracePt t="87248" x="3397250" y="2168525"/>
          <p14:tracePt t="87264" x="3387725" y="2178050"/>
          <p14:tracePt t="87281" x="3371850" y="2190750"/>
          <p14:tracePt t="87298" x="3355975" y="2200275"/>
          <p14:tracePt t="87314" x="3352800" y="2209800"/>
          <p14:tracePt t="87330" x="3352800" y="2219325"/>
          <p14:tracePt t="87348" x="3352800" y="2238375"/>
          <p14:tracePt t="87364" x="3352800" y="2247900"/>
          <p14:tracePt t="87381" x="3352800" y="2257425"/>
          <p14:tracePt t="87398" x="3352800" y="2266950"/>
          <p14:tracePt t="87415" x="3352800" y="2282825"/>
          <p14:tracePt t="87434" x="3352800" y="2289175"/>
          <p14:tracePt t="87451" x="3352800" y="2298700"/>
          <p14:tracePt t="87464" x="3352800" y="2301875"/>
          <p14:tracePt t="87550" x="3359150" y="2301875"/>
          <p14:tracePt t="87563" x="3368675" y="2301875"/>
          <p14:tracePt t="87581" x="3384550" y="2308225"/>
          <p14:tracePt t="87598" x="3400425" y="2308225"/>
          <p14:tracePt t="87614" x="3413125" y="2314575"/>
          <p14:tracePt t="87630" x="3429000" y="2317750"/>
          <p14:tracePt t="87647" x="3441700" y="2330450"/>
          <p14:tracePt t="87664" x="3454400" y="2339975"/>
          <p14:tracePt t="87681" x="3470275" y="2349500"/>
          <p14:tracePt t="87698" x="3492500" y="2355850"/>
          <p14:tracePt t="87715" x="3508375" y="2362200"/>
          <p14:tracePt t="87731" x="3517900" y="2362200"/>
          <p14:tracePt t="87748" x="3540125" y="2362200"/>
          <p14:tracePt t="87764" x="3552825" y="2362200"/>
          <p14:tracePt t="87780" x="3562350" y="2362200"/>
          <p14:tracePt t="87797" x="3571875" y="2362200"/>
          <p14:tracePt t="87814" x="3594100" y="2362200"/>
          <p14:tracePt t="87831" x="3603625" y="2365375"/>
          <p14:tracePt t="87848" x="3622675" y="2365375"/>
          <p14:tracePt t="87864" x="3638550" y="2365375"/>
          <p14:tracePt t="87881" x="3648075" y="2365375"/>
          <p14:tracePt t="87897" x="3657600" y="2365375"/>
          <p14:tracePt t="88893" x="3673475" y="2365375"/>
          <p14:tracePt t="88906" x="3717925" y="2365375"/>
          <p14:tracePt t="88918" x="3736975" y="2378075"/>
          <p14:tracePt t="88935" x="3825875" y="2387600"/>
          <p14:tracePt t="88952" x="3902075" y="2400300"/>
          <p14:tracePt t="88968" x="3965575" y="2409825"/>
          <p14:tracePt t="88980" x="4016375" y="2409825"/>
          <p14:tracePt t="89014" x="4108450" y="2409825"/>
          <p14:tracePt t="89047" x="4175125" y="2409825"/>
          <p14:tracePt t="89064" x="4206875" y="2409825"/>
          <p14:tracePt t="89081" x="4235450" y="2409825"/>
          <p14:tracePt t="89097" x="4257675" y="2409825"/>
          <p14:tracePt t="89114" x="4279900" y="2409825"/>
          <p14:tracePt t="89130" x="4289425" y="2409825"/>
          <p14:tracePt t="90673" x="4327525" y="2416175"/>
          <p14:tracePt t="90679" x="4375150" y="2432050"/>
          <p14:tracePt t="90701" x="4552950" y="2457450"/>
          <p14:tracePt t="90717" x="4705350" y="2482850"/>
          <p14:tracePt t="90734" x="4879975" y="2501900"/>
          <p14:tracePt t="90752" x="5099050" y="2530475"/>
          <p14:tracePt t="90765" x="5260975" y="2546350"/>
          <p14:tracePt t="90797" x="5540375" y="2565400"/>
          <p14:tracePt t="90831" x="5886450" y="2600325"/>
          <p14:tracePt t="90847" x="6007100" y="2616200"/>
          <p14:tracePt t="90864" x="6203950" y="2632075"/>
          <p14:tracePt t="90880" x="6296025" y="2632075"/>
          <p14:tracePt t="90897" x="6356350" y="2632075"/>
          <p14:tracePt t="90915" x="6457950" y="2616200"/>
          <p14:tracePt t="90931" x="6508750" y="2609850"/>
          <p14:tracePt t="90947" x="6569075" y="2603500"/>
          <p14:tracePt t="90963" x="6629400" y="2603500"/>
          <p14:tracePt t="90980" x="6699250" y="2603500"/>
          <p14:tracePt t="90997" x="6746875" y="2613025"/>
          <p14:tracePt t="91013" x="6810375" y="2625725"/>
          <p14:tracePt t="91029" x="6886575" y="2625725"/>
          <p14:tracePt t="91046" x="6940550" y="2625725"/>
          <p14:tracePt t="91063" x="6985000" y="2625725"/>
          <p14:tracePt t="91080" x="7016750" y="2625725"/>
          <p14:tracePt t="91096" x="7026275" y="2625725"/>
          <p14:tracePt t="91113" x="7042150" y="2622550"/>
          <p14:tracePt t="91130" x="7045325" y="2619375"/>
          <p14:tracePt t="91146" x="7045325" y="2609850"/>
          <p14:tracePt t="91163" x="7045325" y="2600325"/>
          <p14:tracePt t="91180" x="7045325" y="2584450"/>
          <p14:tracePt t="91196" x="7045325" y="2568575"/>
          <p14:tracePt t="91213" x="7035800" y="2540000"/>
          <p14:tracePt t="91229" x="6991350" y="2435225"/>
          <p14:tracePt t="91246" x="6962775" y="2355850"/>
          <p14:tracePt t="91263" x="6924675" y="2295525"/>
          <p14:tracePt t="91280" x="6880225" y="2228850"/>
          <p14:tracePt t="91296" x="6854825" y="2200275"/>
          <p14:tracePt t="91313" x="6813550" y="2171700"/>
          <p14:tracePt t="91329" x="6737350" y="2124075"/>
          <p14:tracePt t="91347" x="6670675" y="2095500"/>
          <p14:tracePt t="91363" x="6619875" y="2082800"/>
          <p14:tracePt t="91380" x="6527800" y="2054225"/>
          <p14:tracePt t="91397" x="6489700" y="2047875"/>
          <p14:tracePt t="91414" x="6451600" y="2047875"/>
          <p14:tracePt t="91430" x="6397625" y="2047875"/>
          <p14:tracePt t="91447" x="6362700" y="2047875"/>
          <p14:tracePt t="91464" x="6308725" y="2057400"/>
          <p14:tracePt t="91480" x="6235700" y="2076450"/>
          <p14:tracePt t="91497" x="6191250" y="2076450"/>
          <p14:tracePt t="91517" x="6149975" y="2089150"/>
          <p14:tracePt t="91530" x="6134100" y="2089150"/>
          <p14:tracePt t="91547" x="6124575" y="2095500"/>
          <p14:tracePt t="91563" x="6115050" y="2105025"/>
          <p14:tracePt t="91580" x="6086475" y="2124075"/>
          <p14:tracePt t="91597" x="6064250" y="2136775"/>
          <p14:tracePt t="91614" x="6026150" y="2149475"/>
          <p14:tracePt t="91631" x="5978525" y="2168525"/>
          <p14:tracePt t="91647" x="5953125" y="2184400"/>
          <p14:tracePt t="91664" x="5924550" y="2197100"/>
          <p14:tracePt t="91681" x="5902325" y="2219325"/>
          <p14:tracePt t="91697" x="5889625" y="2241550"/>
          <p14:tracePt t="91714" x="5876925" y="2266950"/>
          <p14:tracePt t="91731" x="5854700" y="2308225"/>
          <p14:tracePt t="91747" x="5842000" y="2333625"/>
          <p14:tracePt t="91763" x="5832475" y="2343150"/>
          <p14:tracePt t="91780" x="5826125" y="2362200"/>
          <p14:tracePt t="91797" x="5826125" y="2371725"/>
          <p14:tracePt t="91814" x="5826125" y="2381250"/>
          <p14:tracePt t="91830" x="5826125" y="2397125"/>
          <p14:tracePt t="91847" x="5826125" y="2413000"/>
          <p14:tracePt t="91864" x="5826125" y="2422525"/>
          <p14:tracePt t="91880" x="5826125" y="2432050"/>
          <p14:tracePt t="91897" x="5826125" y="2435225"/>
          <p14:tracePt t="91937" x="5826125" y="2441575"/>
          <p14:tracePt t="91951" x="5829300" y="2444750"/>
          <p14:tracePt t="91963" x="5832475" y="2444750"/>
          <p14:tracePt t="91980" x="5848350" y="2451100"/>
          <p14:tracePt t="91996" x="5857875" y="2460625"/>
          <p14:tracePt t="92014" x="5867400" y="2460625"/>
          <p14:tracePt t="92030" x="5883275" y="2463800"/>
          <p14:tracePt t="92047" x="5892800" y="2470150"/>
          <p14:tracePt t="92064" x="5902325" y="2479675"/>
          <p14:tracePt t="92080" x="5943600" y="2498725"/>
          <p14:tracePt t="92097" x="5962650" y="2498725"/>
          <p14:tracePt t="92114" x="5994400" y="2505075"/>
          <p14:tracePt t="92130" x="6035675" y="2508250"/>
          <p14:tracePt t="92147" x="6045200" y="2508250"/>
          <p14:tracePt t="92164" x="6067425" y="2508250"/>
          <p14:tracePt t="92181" x="6105525" y="2514600"/>
          <p14:tracePt t="92197" x="6127750" y="2514600"/>
          <p14:tracePt t="92213" x="6165850" y="2520950"/>
          <p14:tracePt t="92230" x="6207125" y="2520950"/>
          <p14:tracePt t="92247" x="6229350" y="2520950"/>
          <p14:tracePt t="92264" x="6245225" y="2520950"/>
          <p14:tracePt t="92280" x="6264275" y="2520950"/>
          <p14:tracePt t="92297" x="6273800" y="2520950"/>
          <p14:tracePt t="92330" x="6283325" y="2520950"/>
          <p14:tracePt t="92347" x="6299200" y="2520950"/>
          <p14:tracePt t="92364" x="6321425" y="2520950"/>
          <p14:tracePt t="92380" x="6356350" y="2514600"/>
          <p14:tracePt t="92397" x="6378575" y="2501900"/>
          <p14:tracePt t="92413" x="6394450" y="2489200"/>
          <p14:tracePt t="92430" x="6419850" y="2489200"/>
          <p14:tracePt t="92446" x="6429375" y="2486025"/>
          <p14:tracePt t="92464" x="6438900" y="2486025"/>
          <p14:tracePt t="92480" x="6473825" y="2486025"/>
          <p14:tracePt t="92497" x="6496050" y="2473325"/>
          <p14:tracePt t="92514" x="6521450" y="2466975"/>
          <p14:tracePt t="92531" x="6562725" y="2451100"/>
          <p14:tracePt t="92547" x="6578600" y="2438400"/>
          <p14:tracePt t="92564" x="6600825" y="2428875"/>
          <p14:tracePt t="92580" x="6616700" y="2413000"/>
          <p14:tracePt t="92597" x="6626225" y="2413000"/>
          <p14:tracePt t="92614" x="6642100" y="2409825"/>
          <p14:tracePt t="92631" x="6654800" y="2403475"/>
          <p14:tracePt t="92647" x="6667500" y="2387600"/>
          <p14:tracePt t="92664" x="6677025" y="2378075"/>
          <p14:tracePt t="92680" x="6696075" y="2362200"/>
          <p14:tracePt t="92697" x="6696075" y="2333625"/>
          <p14:tracePt t="92713" x="6696075" y="2317750"/>
          <p14:tracePt t="92730" x="6696075" y="2298700"/>
          <p14:tracePt t="92746" x="6696075" y="2282825"/>
          <p14:tracePt t="92764" x="6696075" y="2273300"/>
          <p14:tracePt t="92780" x="6696075" y="2257425"/>
          <p14:tracePt t="92796" x="6692900" y="2247900"/>
          <p14:tracePt t="92814" x="6683375" y="2232025"/>
          <p14:tracePt t="92830" x="6667500" y="2219325"/>
          <p14:tracePt t="92846" x="6657975" y="2209800"/>
          <p14:tracePt t="92864" x="6648450" y="2200275"/>
          <p14:tracePt t="92880" x="6626225" y="2181225"/>
          <p14:tracePt t="92897" x="6616700" y="2181225"/>
          <p14:tracePt t="92914" x="6607175" y="2171700"/>
          <p14:tracePt t="92931" x="6591300" y="2171700"/>
          <p14:tracePt t="92947" x="6578600" y="2171700"/>
          <p14:tracePt t="92964" x="6569075" y="2171700"/>
          <p14:tracePt t="92980" x="6546850" y="2171700"/>
          <p14:tracePt t="92996" x="6521450" y="2171700"/>
          <p14:tracePt t="93014" x="6505575" y="2171700"/>
          <p14:tracePt t="93030" x="6464300" y="2171700"/>
          <p14:tracePt t="93046" x="6442075" y="2171700"/>
          <p14:tracePt t="93063" x="6413500" y="2171700"/>
          <p14:tracePt t="93080" x="6381750" y="2171700"/>
          <p14:tracePt t="93097" x="6350000" y="2171700"/>
          <p14:tracePt t="93114" x="6327775" y="2171700"/>
          <p14:tracePt t="93130" x="6286500" y="2181225"/>
          <p14:tracePt t="93146" x="6264275" y="2187575"/>
          <p14:tracePt t="93164" x="6235700" y="2200275"/>
          <p14:tracePt t="93180" x="6200775" y="2206625"/>
          <p14:tracePt t="93196" x="6169025" y="2216150"/>
          <p14:tracePt t="93213" x="6146800" y="2222500"/>
          <p14:tracePt t="93230" x="6127750" y="2238375"/>
          <p14:tracePt t="93246" x="6118225" y="2244725"/>
          <p14:tracePt t="93264" x="6105525" y="2257425"/>
          <p14:tracePt t="93280" x="6092825" y="2270125"/>
          <p14:tracePt t="93297" x="6070600" y="2279650"/>
          <p14:tracePt t="93314" x="6045200" y="2292350"/>
          <p14:tracePt t="93331" x="6019800" y="2298700"/>
          <p14:tracePt t="93347" x="6010275" y="2308225"/>
          <p14:tracePt t="93364" x="5997575" y="2317750"/>
          <p14:tracePt t="93380" x="5984875" y="2327275"/>
          <p14:tracePt t="93396" x="5969000" y="2333625"/>
          <p14:tracePt t="93413" x="5959475" y="2336800"/>
          <p14:tracePt t="93431" x="5959475" y="2346325"/>
          <p14:tracePt t="93447" x="5959475" y="2362200"/>
          <p14:tracePt t="93464" x="5959475" y="2368550"/>
          <p14:tracePt t="93481" x="5959475" y="2371725"/>
          <p14:tracePt t="93497" x="5959475" y="2378075"/>
          <p14:tracePt t="93516" x="5959475" y="2381250"/>
          <p14:tracePt t="93552" x="5959475" y="2387600"/>
          <p14:tracePt t="93597" x="5965825" y="2387600"/>
          <p14:tracePt t="93607" x="5972175" y="2387600"/>
          <p14:tracePt t="93617" x="5984875" y="2390775"/>
          <p14:tracePt t="93631" x="5994400" y="2397125"/>
          <p14:tracePt t="93646" x="6007100" y="2413000"/>
          <p14:tracePt t="93663" x="6035675" y="2422525"/>
          <p14:tracePt t="93680" x="6057900" y="2422525"/>
          <p14:tracePt t="93696" x="6067425" y="2422525"/>
          <p14:tracePt t="93713" x="6076950" y="2422525"/>
          <p14:tracePt t="93731" x="6089650" y="2422525"/>
          <p14:tracePt t="93764" x="6102350" y="2428875"/>
          <p14:tracePt t="93781" x="6115050" y="2432050"/>
          <p14:tracePt t="93797" x="6143625" y="2438400"/>
          <p14:tracePt t="93813" x="6165850" y="2438400"/>
          <p14:tracePt t="93830" x="6181725" y="2438400"/>
          <p14:tracePt t="93846" x="6197600" y="2438400"/>
          <p14:tracePt t="93863" x="6207125" y="2438400"/>
          <p14:tracePt t="93881" x="6219825" y="2438400"/>
          <p14:tracePt t="93897" x="6226175" y="2438400"/>
          <p14:tracePt t="93914" x="6242050" y="2438400"/>
          <p14:tracePt t="93931" x="6254750" y="2444750"/>
          <p14:tracePt t="93947" x="6264275" y="2444750"/>
          <p14:tracePt t="93963" x="6273800" y="2444750"/>
          <p14:tracePt t="93980" x="6296025" y="2444750"/>
          <p14:tracePt t="93997" x="6305550" y="2444750"/>
          <p14:tracePt t="94046" x="6308725" y="2444750"/>
          <p14:tracePt t="94053" x="6315075" y="2444750"/>
          <p14:tracePt t="94063" x="6318250" y="2444750"/>
          <p14:tracePt t="94080" x="6327775" y="2444750"/>
          <p14:tracePt t="94097" x="6340475" y="2444750"/>
          <p14:tracePt t="95004" x="6394450" y="2438400"/>
          <p14:tracePt t="95012" x="6451600" y="2432050"/>
          <p14:tracePt t="95034" x="6683375" y="2403475"/>
          <p14:tracePt t="95050" x="6791325" y="2387600"/>
          <p14:tracePt t="95067" x="6911975" y="2371725"/>
          <p14:tracePt t="95084" x="6975475" y="2355850"/>
          <p14:tracePt t="95097" x="7013575" y="2349500"/>
          <p14:tracePt t="95130" x="7070725" y="2349500"/>
          <p14:tracePt t="95164" x="7140575" y="2349500"/>
          <p14:tracePt t="95181" x="7185025" y="2352675"/>
          <p14:tracePt t="95197" x="7248525" y="2381250"/>
          <p14:tracePt t="95213" x="7302500" y="2393950"/>
          <p14:tracePt t="95230" x="7346950" y="2406650"/>
          <p14:tracePt t="95247" x="7391400" y="2422525"/>
          <p14:tracePt t="95264" x="7413625" y="2435225"/>
          <p14:tracePt t="95280" x="7423150" y="2444750"/>
          <p14:tracePt t="97549" x="7435850" y="2460625"/>
          <p14:tracePt t="97560" x="7448550" y="2479675"/>
          <p14:tracePt t="97569" x="7467600" y="2511425"/>
          <p14:tracePt t="97583" x="7505700" y="2536825"/>
          <p14:tracePt t="97600" x="7562850" y="2571750"/>
          <p14:tracePt t="97614" x="7635875" y="2587625"/>
          <p14:tracePt t="97647" x="7918450" y="2546350"/>
          <p14:tracePt t="97680" x="8197850" y="2511425"/>
          <p14:tracePt t="97697" x="8340725" y="2505075"/>
          <p14:tracePt t="97714" x="8413750" y="2505075"/>
          <p14:tracePt t="97730" x="8467725" y="2514600"/>
          <p14:tracePt t="97747" x="8515350" y="2533650"/>
          <p14:tracePt t="97763" x="8524875" y="2536825"/>
          <p14:tracePt t="97780" x="8534400" y="2536825"/>
          <p14:tracePt t="97813" x="8534400" y="2546350"/>
          <p14:tracePt t="97842" x="8534400" y="2552700"/>
          <p14:tracePt t="97863" x="8534400" y="2555875"/>
          <p14:tracePt t="97876" x="8534400" y="2562225"/>
          <p14:tracePt t="98155" x="8534400" y="2559050"/>
          <p14:tracePt t="98177" x="8534400" y="2555875"/>
          <p14:tracePt t="98191" x="8534400" y="2549525"/>
          <p14:tracePt t="98264" x="8534400" y="2546350"/>
          <p14:tracePt t="98271" x="8534400" y="2536825"/>
          <p14:tracePt t="98280" x="8534400" y="2530475"/>
          <p14:tracePt t="98297" x="8534400" y="2527300"/>
          <p14:tracePt t="98314" x="8518525" y="2511425"/>
          <p14:tracePt t="98330" x="8509000" y="2501900"/>
          <p14:tracePt t="98347" x="8499475" y="2492375"/>
          <p14:tracePt t="98364" x="8483600" y="2482850"/>
          <p14:tracePt t="98380" x="8467725" y="2482850"/>
          <p14:tracePt t="98397" x="8464550" y="2482850"/>
          <p14:tracePt t="99071" x="8410575" y="2482850"/>
          <p14:tracePt t="99079" x="8340725" y="2482850"/>
          <p14:tracePt t="99101" x="8134350" y="2486025"/>
          <p14:tracePt t="99117" x="7985125" y="2495550"/>
          <p14:tracePt t="99119" x="7902575" y="2505075"/>
          <p14:tracePt t="99133" x="7832725" y="2514600"/>
          <p14:tracePt t="99150" x="7632700" y="2540000"/>
          <p14:tracePt t="99163" x="7480300" y="2565400"/>
          <p14:tracePt t="99197" x="7194550" y="2574925"/>
          <p14:tracePt t="99230" x="6772275" y="2574925"/>
          <p14:tracePt t="99247" x="6600825" y="2574925"/>
          <p14:tracePt t="99263" x="6416675" y="2574925"/>
          <p14:tracePt t="99279" x="6324600" y="2574925"/>
          <p14:tracePt t="99296" x="6242050" y="2574925"/>
          <p14:tracePt t="99313" x="6115050" y="2574925"/>
          <p14:tracePt t="99329" x="6042025" y="2574925"/>
          <p14:tracePt t="99346" x="5981700" y="2574925"/>
          <p14:tracePt t="99362" x="5905500" y="2574925"/>
          <p14:tracePt t="99380" x="5861050" y="2574925"/>
          <p14:tracePt t="99397" x="5826125" y="2574925"/>
          <p14:tracePt t="99413" x="5753100" y="2581275"/>
          <p14:tracePt t="99429" x="5695950" y="2581275"/>
          <p14:tracePt t="99446" x="5641975" y="2581275"/>
          <p14:tracePt t="99463" x="5527675" y="2581275"/>
          <p14:tracePt t="99480" x="5432425" y="2568575"/>
          <p14:tracePt t="99497" x="5334000" y="2543175"/>
          <p14:tracePt t="99513" x="5178425" y="2520950"/>
          <p14:tracePt t="99530" x="5060950" y="2501900"/>
          <p14:tracePt t="99546" x="4921250" y="2486025"/>
          <p14:tracePt t="99563" x="4743450" y="2460625"/>
          <p14:tracePt t="99579" x="4606925" y="2460625"/>
          <p14:tracePt t="99596" x="4489450" y="2460625"/>
          <p14:tracePt t="99613" x="4327525" y="2460625"/>
          <p14:tracePt t="99630" x="4225925" y="2460625"/>
          <p14:tracePt t="99647" x="4108450" y="2466975"/>
          <p14:tracePt t="99663" x="3987800" y="2479675"/>
          <p14:tracePt t="99680" x="3924300" y="2495550"/>
          <p14:tracePt t="99696" x="3860800" y="2508250"/>
          <p14:tracePt t="99713" x="3797300" y="2527300"/>
          <p14:tracePt t="99729" x="3765550" y="2546350"/>
          <p14:tracePt t="99746" x="3740150" y="2559050"/>
          <p14:tracePt t="99763" x="3727450" y="2574925"/>
          <p14:tracePt t="99780" x="3711575" y="2584450"/>
          <p14:tracePt t="99797" x="3702050" y="2600325"/>
          <p14:tracePt t="99813" x="3686175" y="2613025"/>
          <p14:tracePt t="99829" x="3686175" y="2622550"/>
          <p14:tracePt t="99846" x="3686175" y="2628900"/>
          <p14:tracePt t="102674" x="3632200" y="2641600"/>
          <p14:tracePt t="102687" x="3467100" y="2679700"/>
          <p14:tracePt t="102701" x="3324225" y="2724150"/>
          <p14:tracePt t="102718" x="3162300" y="2749550"/>
          <p14:tracePt t="102735" x="3032125" y="2768600"/>
          <p14:tracePt t="102751" x="2863850" y="2800350"/>
          <p14:tracePt t="102762" x="2816225" y="2809875"/>
          <p14:tracePt t="102796" x="2609850" y="2847975"/>
          <p14:tracePt t="102830" x="2505075" y="2854325"/>
          <p14:tracePt t="102846" x="2482850" y="2854325"/>
          <p14:tracePt t="102863" x="2466975" y="2854325"/>
          <p14:tracePt t="102880" x="2447925" y="2854325"/>
          <p14:tracePt t="102896" x="2438400" y="2847975"/>
          <p14:tracePt t="102912" x="2409825" y="2832100"/>
          <p14:tracePt t="102929" x="2397125" y="2794000"/>
          <p14:tracePt t="102946" x="2378075" y="2736850"/>
          <p14:tracePt t="102962" x="2378075" y="2714625"/>
          <p14:tracePt t="102980" x="2378075" y="2686050"/>
          <p14:tracePt t="102996" x="2371725" y="2676525"/>
          <p14:tracePt t="103013" x="2359025" y="2667000"/>
          <p14:tracePt t="103030" x="2343150" y="2647950"/>
          <p14:tracePt t="103046" x="2333625" y="2638425"/>
          <p14:tracePt t="103062" x="2324100" y="2628900"/>
          <p14:tracePt t="103079" x="2308225" y="2616200"/>
          <p14:tracePt t="103096" x="2301875" y="2597150"/>
          <p14:tracePt t="103113" x="2298700" y="2590800"/>
          <p14:tracePt t="103152" x="2298700" y="2593975"/>
          <p14:tracePt t="103163" x="2305050" y="2603500"/>
          <p14:tracePt t="103180" x="2339975" y="2625725"/>
          <p14:tracePt t="103196" x="2368550" y="2651125"/>
          <p14:tracePt t="103213" x="2419350" y="2692400"/>
          <p14:tracePt t="103230" x="2470150" y="2730500"/>
          <p14:tracePt t="103246" x="2492375" y="2749550"/>
          <p14:tracePt t="103266" x="2530475" y="2765425"/>
          <p14:tracePt t="103279" x="2533650" y="2778125"/>
          <p14:tracePt t="103296" x="2549525" y="2790825"/>
          <p14:tracePt t="103313" x="2565400" y="2803525"/>
          <p14:tracePt t="103329" x="2574925" y="2806700"/>
          <p14:tracePt t="103345" x="2587625" y="2816225"/>
          <p14:tracePt t="103362" x="2600325" y="2816225"/>
          <p14:tracePt t="103380" x="2638425" y="2835275"/>
          <p14:tracePt t="103396" x="2682875" y="2835275"/>
          <p14:tracePt t="103413" x="2720975" y="2841625"/>
          <p14:tracePt t="103430" x="2838450" y="2854325"/>
          <p14:tracePt t="103446" x="2933700" y="2863850"/>
          <p14:tracePt t="103462" x="3016250" y="2870200"/>
          <p14:tracePt t="103479" x="3111500" y="2886075"/>
          <p14:tracePt t="103496" x="3279775" y="2921000"/>
          <p14:tracePt t="103512" x="3375025" y="2936875"/>
          <p14:tracePt t="103529" x="3457575" y="2936875"/>
          <p14:tracePt t="103545" x="3632200" y="2946400"/>
          <p14:tracePt t="103563" x="3759200" y="2946400"/>
          <p14:tracePt t="103580" x="3921125" y="2946400"/>
          <p14:tracePt t="103596" x="4035425" y="2946400"/>
          <p14:tracePt t="103612" x="4127500" y="2946400"/>
          <p14:tracePt t="103629" x="4200525" y="2946400"/>
          <p14:tracePt t="103645" x="4273550" y="2927350"/>
          <p14:tracePt t="103662" x="4314825" y="2927350"/>
          <p14:tracePt t="103679" x="4346575" y="2917825"/>
          <p14:tracePt t="103696" x="4403725" y="2898775"/>
          <p14:tracePt t="103713" x="4441825" y="2892425"/>
          <p14:tracePt t="103729" x="4464050" y="2886075"/>
          <p14:tracePt t="103746" x="4476750" y="2870200"/>
          <p14:tracePt t="103763" x="4495800" y="2847975"/>
          <p14:tracePt t="103779" x="4495800" y="2819400"/>
          <p14:tracePt t="103795" x="4479925" y="2768600"/>
          <p14:tracePt t="103813" x="4467225" y="2746375"/>
          <p14:tracePt t="103829" x="4457700" y="2727325"/>
          <p14:tracePt t="103846" x="4422775" y="2711450"/>
          <p14:tracePt t="103863" x="4397375" y="2692400"/>
          <p14:tracePt t="103879" x="4359275" y="2660650"/>
          <p14:tracePt t="103896" x="4292600" y="2628900"/>
          <p14:tracePt t="103913" x="4232275" y="2590800"/>
          <p14:tracePt t="103929" x="4175125" y="2562225"/>
          <p14:tracePt t="103946" x="4108450" y="2524125"/>
          <p14:tracePt t="103963" x="4064000" y="2505075"/>
          <p14:tracePt t="103979" x="4025900" y="2473325"/>
          <p14:tracePt t="103996" x="3943350" y="2438400"/>
          <p14:tracePt t="104013" x="3895725" y="2409825"/>
          <p14:tracePt t="104029" x="3848100" y="2397125"/>
          <p14:tracePt t="104045" x="3794125" y="2378075"/>
          <p14:tracePt t="104062" x="3762375" y="2365375"/>
          <p14:tracePt t="104079" x="3733800" y="2359025"/>
          <p14:tracePt t="104096" x="3686175" y="2359025"/>
          <p14:tracePt t="104113" x="3648075" y="2359025"/>
          <p14:tracePt t="104129" x="3603625" y="2359025"/>
          <p14:tracePt t="104146" x="3543300" y="2359025"/>
          <p14:tracePt t="104163" x="3498850" y="2359025"/>
          <p14:tracePt t="104179" x="3476625" y="2359025"/>
          <p14:tracePt t="104196" x="3419475" y="2371725"/>
          <p14:tracePt t="104212" x="3381375" y="2381250"/>
          <p14:tracePt t="104229" x="3343275" y="2387600"/>
          <p14:tracePt t="104246" x="3282950" y="2400300"/>
          <p14:tracePt t="104262" x="3244850" y="2406650"/>
          <p14:tracePt t="104283" x="3194050" y="2425700"/>
          <p14:tracePt t="104295" x="3171825" y="2438400"/>
          <p14:tracePt t="104312" x="3140075" y="2451100"/>
          <p14:tracePt t="104329" x="3117850" y="2460625"/>
          <p14:tracePt t="104345" x="3073400" y="2486025"/>
          <p14:tracePt t="104362" x="3051175" y="2498725"/>
          <p14:tracePt t="104379" x="3019425" y="2511425"/>
          <p14:tracePt t="104396" x="2984500" y="2527300"/>
          <p14:tracePt t="104412" x="2955925" y="2540000"/>
          <p14:tracePt t="104429" x="2940050" y="2543175"/>
          <p14:tracePt t="104445" x="2924175" y="2555875"/>
          <p14:tracePt t="104463" x="2908300" y="2559050"/>
          <p14:tracePt t="104479" x="2898775" y="2568575"/>
          <p14:tracePt t="104496" x="2886075" y="2590800"/>
          <p14:tracePt t="104513" x="2873375" y="2600325"/>
          <p14:tracePt t="104529" x="2860675" y="2609850"/>
          <p14:tracePt t="104545" x="2844800" y="2622550"/>
          <p14:tracePt t="104562" x="2835275" y="2638425"/>
          <p14:tracePt t="104579" x="2828925" y="2647950"/>
          <p14:tracePt t="104595" x="2828925" y="2663825"/>
          <p14:tracePt t="104612" x="2828925" y="2673350"/>
          <p14:tracePt t="104629" x="2828925" y="2682875"/>
          <p14:tracePt t="104646" x="2828925" y="2698750"/>
          <p14:tracePt t="104662" x="2832100" y="2708275"/>
          <p14:tracePt t="104679" x="2841625" y="2717800"/>
          <p14:tracePt t="104695" x="2876550" y="2740025"/>
          <p14:tracePt t="104712" x="2908300" y="2752725"/>
          <p14:tracePt t="104729" x="2946400" y="2765425"/>
          <p14:tracePt t="104746" x="2981325" y="2787650"/>
          <p14:tracePt t="104762" x="2997200" y="2794000"/>
          <p14:tracePt t="104779" x="3006725" y="2794000"/>
          <p14:tracePt t="104796" x="3028950" y="2794000"/>
          <p14:tracePt t="104812" x="3048000" y="2800350"/>
          <p14:tracePt t="104829" x="3070225" y="2806700"/>
          <p14:tracePt t="104845" x="3114675" y="2819400"/>
          <p14:tracePt t="104862" x="3143250" y="2825750"/>
          <p14:tracePt t="104879" x="3181350" y="2832100"/>
          <p14:tracePt t="104896" x="3228975" y="2835275"/>
          <p14:tracePt t="104913" x="3251200" y="2847975"/>
          <p14:tracePt t="104929" x="3279775" y="2847975"/>
          <p14:tracePt t="104945" x="3324225" y="2860675"/>
          <p14:tracePt t="104962" x="3368675" y="2867025"/>
          <p14:tracePt t="104979" x="3413125" y="2873375"/>
          <p14:tracePt t="104995" x="3482975" y="2886075"/>
          <p14:tracePt t="105012" x="3521075" y="2892425"/>
          <p14:tracePt t="105030" x="3565525" y="2892425"/>
          <p14:tracePt t="105046" x="3619500" y="2892425"/>
          <p14:tracePt t="105063" x="3663950" y="2892425"/>
          <p14:tracePt t="105079" x="3698875" y="2892425"/>
          <p14:tracePt t="105096" x="3762375" y="2892425"/>
          <p14:tracePt t="105112" x="3822700" y="2892425"/>
          <p14:tracePt t="105129" x="3867150" y="2892425"/>
          <p14:tracePt t="105146" x="3914775" y="2892425"/>
          <p14:tracePt t="105163" x="3924300" y="2889250"/>
          <p14:tracePt t="105179" x="3933825" y="2886075"/>
          <p14:tracePt t="105196" x="3952875" y="2879725"/>
          <p14:tracePt t="105212" x="3962400" y="2870200"/>
          <p14:tracePt t="105229" x="3971925" y="2860675"/>
          <p14:tracePt t="105245" x="3984625" y="2841625"/>
          <p14:tracePt t="105262" x="3994150" y="2832100"/>
          <p14:tracePt t="105279" x="4003675" y="2822575"/>
          <p14:tracePt t="105296" x="4013200" y="2809875"/>
          <p14:tracePt t="106047" x="4051300" y="2813050"/>
          <p14:tracePt t="106054" x="4098925" y="2813050"/>
          <p14:tracePt t="106065" x="4146550" y="2813050"/>
          <p14:tracePt t="106082" x="4289425" y="2838450"/>
          <p14:tracePt t="106099" x="4384675" y="2854325"/>
          <p14:tracePt t="106115" x="4457700" y="2863850"/>
          <p14:tracePt t="106135" x="4556125" y="2870200"/>
          <p14:tracePt t="106162" x="4657725" y="2870200"/>
          <p14:tracePt t="106196" x="4765675" y="2867025"/>
          <p14:tracePt t="106213" x="4787900" y="2867025"/>
          <p14:tracePt t="106229" x="4803775" y="2860675"/>
          <p14:tracePt t="106247" x="4819650" y="2860675"/>
          <p14:tracePt t="106263" x="4829175" y="2860675"/>
          <p14:tracePt t="106279" x="4838700" y="2860675"/>
          <p14:tracePt t="106300" x="4857750" y="2857500"/>
          <p14:tracePt t="106312" x="4867275" y="2857500"/>
          <p14:tracePt t="106328" x="4876800" y="2851150"/>
          <p14:tracePt t="106346" x="4899025" y="2847975"/>
          <p14:tracePt t="106362" x="4911725" y="2835275"/>
          <p14:tracePt t="106379" x="4937125" y="2825750"/>
          <p14:tracePt t="106396" x="4972050" y="2806700"/>
          <p14:tracePt t="106413" x="4987925" y="2797175"/>
          <p14:tracePt t="106429" x="5003800" y="2790825"/>
          <p14:tracePt t="106446" x="5035550" y="2787650"/>
          <p14:tracePt t="106462" x="5057775" y="2787650"/>
          <p14:tracePt t="106479" x="5083175" y="2787650"/>
          <p14:tracePt t="106496" x="5108575" y="2787650"/>
          <p14:tracePt t="106513" x="5121275" y="2787650"/>
          <p14:tracePt t="106529" x="5133975" y="2771775"/>
          <p14:tracePt t="106547" x="5153025" y="2755900"/>
          <p14:tracePt t="106562" x="5162550" y="2746375"/>
          <p14:tracePt t="106578" x="5191125" y="2733675"/>
          <p14:tracePt t="106596" x="5232400" y="2733675"/>
          <p14:tracePt t="106612" x="5260975" y="2733675"/>
          <p14:tracePt t="106629" x="5299075" y="2733675"/>
          <p14:tracePt t="106647" x="5359400" y="2733675"/>
          <p14:tracePt t="106663" x="5397500" y="2733675"/>
          <p14:tracePt t="106679" x="5432425" y="2733675"/>
          <p14:tracePt t="106695" x="5464175" y="2733675"/>
          <p14:tracePt t="106712" x="5524500" y="2733675"/>
          <p14:tracePt t="106728" x="5568950" y="2733675"/>
          <p14:tracePt t="106745" x="5613400" y="2743200"/>
          <p14:tracePt t="106762" x="5676900" y="2749550"/>
          <p14:tracePt t="106779" x="5699125" y="2749550"/>
          <p14:tracePt t="106797" x="5746750" y="2749550"/>
          <p14:tracePt t="106812" x="5784850" y="2749550"/>
          <p14:tracePt t="106829" x="5826125" y="2749550"/>
          <p14:tracePt t="106845" x="5880100" y="2749550"/>
          <p14:tracePt t="106862" x="5962650" y="2749550"/>
          <p14:tracePt t="106878" x="6016625" y="2749550"/>
          <p14:tracePt t="106896" x="6064250" y="2749550"/>
          <p14:tracePt t="106912" x="6080125" y="2749550"/>
          <p14:tracePt t="106929" x="6096000" y="2749550"/>
          <p14:tracePt t="106946" x="6099175" y="2749550"/>
          <p14:tracePt t="106962" x="6099175" y="2743200"/>
          <p14:tracePt t="106979" x="6099175" y="2733675"/>
          <p14:tracePt t="106996" x="6099175" y="2717800"/>
          <p14:tracePt t="107012" x="6099175" y="2705100"/>
          <p14:tracePt t="107029" x="6099175" y="2695575"/>
          <p14:tracePt t="107047" x="6099175" y="2686050"/>
          <p14:tracePt t="107063" x="6083300" y="2673350"/>
          <p14:tracePt t="107079" x="6073775" y="2667000"/>
          <p14:tracePt t="107095" x="6061075" y="2667000"/>
          <p14:tracePt t="107112" x="6048375" y="2657475"/>
          <p14:tracePt t="107129" x="6032500" y="2654300"/>
          <p14:tracePt t="107145" x="6022975" y="2647950"/>
          <p14:tracePt t="107162" x="5994400" y="2632075"/>
          <p14:tracePt t="107179" x="5965825" y="2613025"/>
          <p14:tracePt t="107197" x="5921375" y="2597150"/>
          <p14:tracePt t="107213" x="5899150" y="2584450"/>
          <p14:tracePt t="107229" x="5876925" y="2571750"/>
          <p14:tracePt t="107245" x="5845175" y="2552700"/>
          <p14:tracePt t="107262" x="5788025" y="2533650"/>
          <p14:tracePt t="107278" x="5749925" y="2520950"/>
          <p14:tracePt t="107299" x="5692775" y="2498725"/>
          <p14:tracePt t="107312" x="5661025" y="2486025"/>
          <p14:tracePt t="107329" x="5641975" y="2486025"/>
          <p14:tracePt t="107345" x="5610225" y="2486025"/>
          <p14:tracePt t="107362" x="5591175" y="2486025"/>
          <p14:tracePt t="107379" x="5581650" y="2486025"/>
          <p14:tracePt t="107395" x="5565775" y="2486025"/>
          <p14:tracePt t="107412" x="5549900" y="2486025"/>
          <p14:tracePt t="107429" x="5540375" y="2486025"/>
          <p14:tracePt t="107447" x="5524500" y="2486025"/>
          <p14:tracePt t="107463" x="5499100" y="2486025"/>
          <p14:tracePt t="107479" x="5483225" y="2486025"/>
          <p14:tracePt t="107496" x="5464175" y="2492375"/>
          <p14:tracePt t="107512" x="5426075" y="2517775"/>
          <p14:tracePt t="107529" x="5397500" y="2527300"/>
          <p14:tracePt t="107546" x="5372100" y="2540000"/>
          <p14:tracePt t="107562" x="5340350" y="2562225"/>
          <p14:tracePt t="107579" x="5330825" y="2568575"/>
          <p14:tracePt t="107596" x="5321300" y="2571750"/>
          <p14:tracePt t="107613" x="5305425" y="2578100"/>
          <p14:tracePt t="107629" x="5289550" y="2581275"/>
          <p14:tracePt t="107645" x="5280025" y="2587625"/>
          <p14:tracePt t="107662" x="5270500" y="2597150"/>
          <p14:tracePt t="107678" x="5270500" y="2600325"/>
          <p14:tracePt t="107696" x="5270500" y="2613025"/>
          <p14:tracePt t="107712" x="5264150" y="2616200"/>
          <p14:tracePt t="107812" x="5264150" y="2622550"/>
          <p14:tracePt t="109206" x="5318125" y="2641600"/>
          <p14:tracePt t="109213" x="5400675" y="2660650"/>
          <p14:tracePt t="109233" x="5575300" y="2698750"/>
          <p14:tracePt t="109250" x="5753100" y="2724150"/>
          <p14:tracePt t="109267" x="5848350" y="2746375"/>
          <p14:tracePt t="109283" x="5943600" y="2755900"/>
          <p14:tracePt t="109287" x="5978525" y="2755900"/>
          <p14:tracePt t="109304" x="6032500" y="2762250"/>
          <p14:tracePt t="109329" x="6111875" y="2768600"/>
          <p14:tracePt t="109362" x="6175375" y="2768600"/>
          <p14:tracePt t="109378" x="6191250" y="2768600"/>
          <p14:tracePt t="109396" x="6207125" y="2768600"/>
          <p14:tracePt t="109413" x="6226175" y="2768600"/>
          <p14:tracePt t="109429" x="6235700" y="2768600"/>
          <p14:tracePt t="109446" x="6245225" y="2768600"/>
          <p14:tracePt t="109462" x="6264275" y="2768600"/>
          <p14:tracePt t="109478" x="6276975" y="2768600"/>
          <p14:tracePt t="109495" x="6286500" y="2762250"/>
          <p14:tracePt t="109512" x="6299200" y="2740025"/>
          <p14:tracePt t="109528" x="6315075" y="2730500"/>
          <p14:tracePt t="109545" x="6324600" y="2720975"/>
          <p14:tracePt t="109561" x="6324600" y="2714625"/>
          <p14:tracePt t="109579" x="6330950" y="2701925"/>
          <p14:tracePt t="109595" x="6330950" y="2686050"/>
          <p14:tracePt t="109612" x="6343650" y="2670175"/>
          <p14:tracePt t="109628" x="6356350" y="2660650"/>
          <p14:tracePt t="109645" x="6369050" y="2651125"/>
          <p14:tracePt t="109662" x="6391275" y="2644775"/>
          <p14:tracePt t="109679" x="6432550" y="2644775"/>
          <p14:tracePt t="109695" x="6454775" y="2644775"/>
          <p14:tracePt t="109711" x="6483350" y="2644775"/>
          <p14:tracePt t="109729" x="6537325" y="2644775"/>
          <p14:tracePt t="109745" x="6569075" y="2654300"/>
          <p14:tracePt t="109761" x="6607175" y="2660650"/>
          <p14:tracePt t="109779" x="6642100" y="2679700"/>
          <p14:tracePt t="109795" x="6664325" y="2679700"/>
          <p14:tracePt t="109811" x="6673850" y="2682875"/>
          <p14:tracePt t="109829" x="6680200" y="2682875"/>
          <p14:tracePt t="110014" x="6708775" y="2682875"/>
          <p14:tracePt t="110022" x="6769100" y="2692400"/>
          <p14:tracePt t="110028" x="6829425" y="2708275"/>
          <p14:tracePt t="110045" x="6972300" y="2752725"/>
          <p14:tracePt t="110063" x="7219950" y="2838450"/>
          <p14:tracePt t="110078" x="7327900" y="2870200"/>
          <p14:tracePt t="110095" x="7458075" y="2895600"/>
          <p14:tracePt t="110111" x="7543800" y="2911475"/>
          <p14:tracePt t="110128" x="7632700" y="2917825"/>
          <p14:tracePt t="110145" x="7667625" y="2917825"/>
          <p14:tracePt t="110162" x="7689850" y="2917825"/>
          <p14:tracePt t="110178" x="7718425" y="2905125"/>
          <p14:tracePt t="110196" x="7727950" y="2901950"/>
          <p14:tracePt t="110213" x="7737475" y="2901950"/>
          <p14:tracePt t="110229" x="7747000" y="2901950"/>
          <p14:tracePt t="110246" x="7753350" y="2901950"/>
          <p14:tracePt t="110279" x="7756525" y="2901950"/>
          <p14:tracePt t="110295" x="7756525" y="2895600"/>
          <p14:tracePt t="110316" x="7756525" y="2892425"/>
          <p14:tracePt t="110379" x="7756525" y="2886075"/>
          <p14:tracePt t="110394" x="7756525" y="2882900"/>
          <p14:tracePt t="110403" x="7756525" y="2876550"/>
          <p14:tracePt t="110414" x="7756525" y="2867025"/>
          <p14:tracePt t="110428" x="7750175" y="2844800"/>
          <p14:tracePt t="110445" x="7737475" y="2822575"/>
          <p14:tracePt t="110461" x="7724775" y="2790825"/>
          <p14:tracePt t="110479" x="7702550" y="2749550"/>
          <p14:tracePt t="110495" x="7693025" y="2740025"/>
          <p14:tracePt t="110512" x="7680325" y="2724150"/>
          <p14:tracePt t="110529" x="7645400" y="2701925"/>
          <p14:tracePt t="110546" x="7623175" y="2689225"/>
          <p14:tracePt t="110562" x="7600950" y="2676525"/>
          <p14:tracePt t="110579" x="7556500" y="2651125"/>
          <p14:tracePt t="110595" x="7540625" y="2647950"/>
          <p14:tracePt t="110612" x="7524750" y="2647950"/>
          <p14:tracePt t="110629" x="7512050" y="2647950"/>
          <p14:tracePt t="110645" x="7502525" y="2647950"/>
          <p14:tracePt t="110661" x="7489825" y="2647950"/>
          <p14:tracePt t="110678" x="7470775" y="2647950"/>
          <p14:tracePt t="110695" x="7461250" y="2647950"/>
          <p14:tracePt t="110900" x="7464425" y="2647950"/>
          <p14:tracePt t="110908" x="7467600" y="2647950"/>
          <p14:tracePt t="110916" x="7473950" y="2647950"/>
          <p14:tracePt t="110957" x="7477125" y="2647950"/>
          <p14:tracePt t="110965" x="7483475" y="2647950"/>
          <p14:tracePt t="110978" x="7493000" y="2647950"/>
          <p14:tracePt t="110995" x="7515225" y="2647950"/>
          <p14:tracePt t="111011" x="7534275" y="2647950"/>
          <p14:tracePt t="111028" x="7575550" y="2647950"/>
          <p14:tracePt t="111045" x="7597775" y="2647950"/>
          <p14:tracePt t="111062" x="7607300" y="2647950"/>
          <p14:tracePt t="111079" x="7639050" y="2647950"/>
          <p14:tracePt t="111096" x="7648575" y="2647950"/>
          <p14:tracePt t="111112" x="7658100" y="2647950"/>
          <p14:tracePt t="111129" x="7680325" y="2654300"/>
          <p14:tracePt t="111145" x="7683500" y="2654300"/>
          <p14:tracePt t="111178" x="7683500" y="2657475"/>
          <p14:tracePt t="111208" x="7677150" y="2657475"/>
          <p14:tracePt t="111215" x="7673975" y="2657475"/>
          <p14:tracePt t="111229" x="7658100" y="2657475"/>
          <p14:tracePt t="111245" x="7648575" y="2657475"/>
          <p14:tracePt t="111262" x="7626350" y="2657475"/>
          <p14:tracePt t="111278" x="7540625" y="2654300"/>
          <p14:tracePt t="111295" x="7486650" y="2641600"/>
          <p14:tracePt t="111312" x="7442200" y="2635250"/>
          <p14:tracePt t="111329" x="7394575" y="2635250"/>
          <p14:tracePt t="111345" x="7372350" y="2635250"/>
          <p14:tracePt t="111362" x="7356475" y="2635250"/>
          <p14:tracePt t="111379" x="7343775" y="2635250"/>
          <p14:tracePt t="111395" x="7334250" y="2635250"/>
          <p14:tracePt t="111411" x="7327900" y="2635250"/>
          <p14:tracePt t="111428" x="7327900" y="2641600"/>
          <p14:tracePt t="111445" x="7331075" y="2644775"/>
          <p14:tracePt t="111462" x="7343775" y="2651125"/>
          <p14:tracePt t="111479" x="7400925" y="2676525"/>
          <p14:tracePt t="111496" x="7448550" y="2682875"/>
          <p14:tracePt t="111512" x="7477125" y="2689225"/>
          <p14:tracePt t="111528" x="7505700" y="2689225"/>
          <p14:tracePt t="111545" x="7515225" y="2689225"/>
          <p14:tracePt t="111630" x="7515225" y="2692400"/>
          <p14:tracePt t="112337" x="7496175" y="2692400"/>
          <p14:tracePt t="112344" x="7442200" y="2701925"/>
          <p14:tracePt t="112362" x="7261225" y="2701925"/>
          <p14:tracePt t="112395" x="6559550" y="2701925"/>
          <p14:tracePt t="112430" x="5248275" y="2689225"/>
          <p14:tracePt t="112447" x="4597400" y="2689225"/>
          <p14:tracePt t="112465" x="3794125" y="2660650"/>
          <p14:tracePt t="112482" x="3346450" y="2647950"/>
          <p14:tracePt t="112498" x="3009900" y="2647950"/>
          <p14:tracePt t="112512" x="2771775" y="2628900"/>
          <p14:tracePt t="112529" x="2505075" y="2590800"/>
          <p14:tracePt t="112545" x="2409825" y="2584450"/>
          <p14:tracePt t="112561" x="2339975" y="2584450"/>
          <p14:tracePt t="112579" x="2282825" y="2584450"/>
          <p14:tracePt t="112596" x="2260600" y="2584450"/>
          <p14:tracePt t="112612" x="2251075" y="2584450"/>
          <p14:tracePt t="112629" x="2247900" y="2584450"/>
          <p14:tracePt t="112665" x="2254250" y="2584450"/>
          <p14:tracePt t="112678" x="2257425" y="2584450"/>
          <p14:tracePt t="112695" x="2305050" y="2571750"/>
          <p14:tracePt t="112712" x="2359025" y="2559050"/>
          <p14:tracePt t="112730" x="2473325" y="2520950"/>
          <p14:tracePt t="112745" x="2593975" y="2495550"/>
          <p14:tracePt t="112762" x="2711450" y="2476500"/>
          <p14:tracePt t="112778" x="2974975" y="2466975"/>
          <p14:tracePt t="112795" x="3146425" y="2482850"/>
          <p14:tracePt t="112811" x="3321050" y="2511425"/>
          <p14:tracePt t="112828" x="3524250" y="2562225"/>
          <p14:tracePt t="112845" x="3609975" y="2593975"/>
          <p14:tracePt t="112862" x="3679825" y="2632075"/>
          <p14:tracePt t="112879" x="3756025" y="2660650"/>
          <p14:tracePt t="112895" x="3784600" y="2673350"/>
          <p14:tracePt t="112912" x="3797300" y="2686050"/>
          <p14:tracePt t="112929" x="3810000" y="2686050"/>
          <p14:tracePt t="112961" x="3819525" y="2686050"/>
          <p14:tracePt t="112978" x="3835400" y="2686050"/>
          <p14:tracePt t="112995" x="3860800" y="2686050"/>
          <p14:tracePt t="113011" x="3892550" y="2676525"/>
          <p14:tracePt t="113028" x="3902075" y="2667000"/>
          <p14:tracePt t="113045" x="3914775" y="2654300"/>
          <p14:tracePt t="113061" x="3924300" y="2644775"/>
          <p14:tracePt t="113079" x="3946525" y="2628900"/>
          <p14:tracePt t="113095" x="3956050" y="2619375"/>
          <p14:tracePt t="113112" x="3965575" y="2606675"/>
          <p14:tracePt t="113130" x="3987800" y="2593975"/>
          <p14:tracePt t="113145" x="3997325" y="2571750"/>
          <p14:tracePt t="113162" x="4010025" y="2533650"/>
          <p14:tracePt t="113178" x="4016375" y="2489200"/>
          <p14:tracePt t="113195" x="4006850" y="2432050"/>
          <p14:tracePt t="113215" x="3971925" y="2409825"/>
          <p14:tracePt t="113228" x="3943350" y="2403475"/>
          <p14:tracePt t="113245" x="3819525" y="2371725"/>
          <p14:tracePt t="113262" x="3759200" y="2371725"/>
          <p14:tracePt t="113279" x="3679825" y="2390775"/>
          <p14:tracePt t="113294" x="3616325" y="2403475"/>
          <p14:tracePt t="113312" x="3578225" y="2409825"/>
          <p14:tracePt t="113332" x="3508375" y="2422525"/>
          <p14:tracePt t="113345" x="3463925" y="2422525"/>
          <p14:tracePt t="113361" x="3413125" y="2422525"/>
          <p14:tracePt t="113378" x="3352800" y="2428875"/>
          <p14:tracePt t="113395" x="3248025" y="2428875"/>
          <p14:tracePt t="113412" x="3162300" y="2444750"/>
          <p14:tracePt t="113428" x="3086100" y="2466975"/>
          <p14:tracePt t="113445" x="3003550" y="2486025"/>
          <p14:tracePt t="113462" x="2978150" y="2498725"/>
          <p14:tracePt t="113478" x="2962275" y="2511425"/>
          <p14:tracePt t="113495" x="2943225" y="2514600"/>
          <p14:tracePt t="113512" x="2933700" y="2514600"/>
          <p14:tracePt t="113530" x="2921000" y="2530475"/>
          <p14:tracePt t="113546" x="2921000" y="2540000"/>
          <p14:tracePt t="113562" x="2921000" y="2549525"/>
          <p14:tracePt t="113578" x="2921000" y="2559050"/>
          <p14:tracePt t="113594" x="2930525" y="2581275"/>
          <p14:tracePt t="113611" x="2946400" y="2597150"/>
          <p14:tracePt t="113628" x="2974975" y="2616200"/>
          <p14:tracePt t="113645" x="3019425" y="2638425"/>
          <p14:tracePt t="113662" x="3041650" y="2651125"/>
          <p14:tracePt t="113678" x="3067050" y="2663825"/>
          <p14:tracePt t="113695" x="3098800" y="2679700"/>
          <p14:tracePt t="113711" x="3117850" y="2695575"/>
          <p14:tracePt t="113728" x="3133725" y="2695575"/>
          <p14:tracePt t="113745" x="3152775" y="2695575"/>
          <p14:tracePt t="113761" x="3162300" y="2695575"/>
          <p14:tracePt t="113778" x="3184525" y="2695575"/>
          <p14:tracePt t="113794" x="3200400" y="2695575"/>
          <p14:tracePt t="113812" x="3209925" y="2695575"/>
          <p14:tracePt t="114081" x="3254375" y="2695575"/>
          <p14:tracePt t="114095" x="3425825" y="2695575"/>
          <p14:tracePt t="114112" x="3619500" y="2705100"/>
          <p14:tracePt t="114128" x="3838575" y="2724150"/>
          <p14:tracePt t="114145" x="4187825" y="2771775"/>
          <p14:tracePt t="114161" x="4397375" y="2819400"/>
          <p14:tracePt t="114178" x="4572000" y="2857500"/>
          <p14:tracePt t="114194" x="4714875" y="2879725"/>
          <p14:tracePt t="114211" x="4787900" y="2895600"/>
          <p14:tracePt t="114228" x="4851400" y="2901950"/>
          <p14:tracePt t="114245" x="4892675" y="2901950"/>
          <p14:tracePt t="114261" x="4921250" y="2901950"/>
          <p14:tracePt t="114278" x="4937125" y="2895600"/>
          <p14:tracePt t="114295" x="4965700" y="2879725"/>
          <p14:tracePt t="114311" x="4981575" y="2867025"/>
          <p14:tracePt t="114328" x="4991100" y="2857500"/>
          <p14:tracePt t="114349" x="5016500" y="2841625"/>
          <p14:tracePt t="114362" x="5041900" y="2825750"/>
          <p14:tracePt t="114378" x="5054600" y="2813050"/>
          <p14:tracePt t="114395" x="5099050" y="2797175"/>
          <p14:tracePt t="114411" x="5127625" y="2784475"/>
          <p14:tracePt t="114428" x="5153025" y="2771775"/>
          <p14:tracePt t="114445" x="5175250" y="2749550"/>
          <p14:tracePt t="114462" x="5191125" y="2746375"/>
          <p14:tracePt t="114478" x="5200650" y="2746375"/>
          <p14:tracePt t="114495" x="5203825" y="2746375"/>
          <p14:tracePt t="115882" x="5191125" y="2759075"/>
          <p14:tracePt t="115888" x="5178425" y="2778125"/>
          <p14:tracePt t="115898" x="5165725" y="2797175"/>
          <p14:tracePt t="115915" x="5130800" y="2838450"/>
          <p14:tracePt t="115931" x="5092700" y="2905125"/>
          <p14:tracePt t="115946" x="5057775" y="2952750"/>
          <p14:tracePt t="115978" x="4994275" y="3057525"/>
          <p14:tracePt t="116011" x="4921250" y="3181350"/>
          <p14:tracePt t="116028" x="4889500" y="3213100"/>
          <p14:tracePt t="116046" x="4826000" y="3282950"/>
          <p14:tracePt t="116062" x="4784725" y="3324225"/>
          <p14:tracePt t="116079" x="4749800" y="3371850"/>
          <p14:tracePt t="116096" x="4689475" y="3432175"/>
          <p14:tracePt t="116112" x="4648200" y="3467100"/>
          <p14:tracePt t="116128" x="4616450" y="3508375"/>
          <p14:tracePt t="116145" x="4556125" y="3546475"/>
          <p14:tracePt t="116161" x="4508500" y="3587750"/>
          <p14:tracePt t="116178" x="4460875" y="3613150"/>
          <p14:tracePt t="116194" x="4419600" y="3657600"/>
          <p14:tracePt t="116211" x="4343400" y="3705225"/>
          <p14:tracePt t="116228" x="4295775" y="3730625"/>
          <p14:tracePt t="116244" x="4241800" y="3743325"/>
          <p14:tracePt t="116261" x="4168775" y="3771900"/>
          <p14:tracePt t="116277" x="4105275" y="3784600"/>
          <p14:tracePt t="116295" x="4003675" y="3806825"/>
          <p14:tracePt t="116311" x="3943350" y="3813175"/>
          <p14:tracePt t="116328" x="3889375" y="3819525"/>
          <p14:tracePt t="116346" x="3857625" y="3825875"/>
          <p14:tracePt t="116362" x="3825875" y="3844925"/>
          <p14:tracePt t="116378" x="3810000" y="3848100"/>
          <p14:tracePt t="116382" x="3806825" y="3854450"/>
          <p14:tracePt t="116394" x="3800475" y="3857625"/>
          <p14:tracePt t="116415" x="3768725" y="3870325"/>
          <p14:tracePt t="116427" x="3746500" y="3876675"/>
          <p14:tracePt t="116444" x="3714750" y="3876675"/>
          <p14:tracePt t="116462" x="3667125" y="3876675"/>
          <p14:tracePt t="116478" x="3632200" y="3876675"/>
          <p14:tracePt t="116495" x="3587750" y="3876675"/>
          <p14:tracePt t="116511" x="3514725" y="3860800"/>
          <p14:tracePt t="116527" x="3454400" y="3844925"/>
          <p14:tracePt t="116544" x="3362325" y="3803650"/>
          <p14:tracePt t="116561" x="3225800" y="3756025"/>
          <p14:tracePt t="116578" x="3159125" y="3717925"/>
          <p14:tracePt t="116595" x="3089275" y="3689350"/>
          <p14:tracePt t="116612" x="2994025" y="3638550"/>
          <p14:tracePt t="116628" x="2927350" y="3606800"/>
          <p14:tracePt t="116645" x="2873375" y="3587750"/>
          <p14:tracePt t="116661" x="2800350" y="3568700"/>
          <p14:tracePt t="116677" x="2762250" y="3549650"/>
          <p14:tracePt t="116695" x="2730500" y="3536950"/>
          <p14:tracePt t="116711" x="2682875" y="3505200"/>
          <p14:tracePt t="116728" x="2657475" y="3492500"/>
          <p14:tracePt t="116745" x="2635250" y="3479800"/>
          <p14:tracePt t="116762" x="2606675" y="3476625"/>
          <p14:tracePt t="116778" x="2593975" y="3476625"/>
          <p14:tracePt t="116795" x="2571750" y="3476625"/>
          <p14:tracePt t="116811" x="2536825" y="3476625"/>
          <p14:tracePt t="116827" x="2517775" y="3476625"/>
          <p14:tracePt t="116844" x="2495550" y="3476625"/>
          <p14:tracePt t="116862" x="2460625" y="3476625"/>
          <p14:tracePt t="116878" x="2441575" y="3476625"/>
          <p14:tracePt t="116895" x="2419350" y="3476625"/>
          <p14:tracePt t="116898" x="2400300" y="3476625"/>
          <p14:tracePt t="116911" x="2378075" y="3476625"/>
          <p14:tracePt t="116928" x="2349500" y="3476625"/>
          <p14:tracePt t="116944" x="2336800" y="3482975"/>
          <p14:tracePt t="116961" x="2327275" y="3482975"/>
          <p14:tracePt t="118434" x="2397125" y="3505200"/>
          <p14:tracePt t="118441" x="2470150" y="3530600"/>
          <p14:tracePt t="118448" x="2562225" y="3568700"/>
          <p14:tracePt t="118465" x="2774950" y="3644900"/>
          <p14:tracePt t="118481" x="2990850" y="3714750"/>
          <p14:tracePt t="118502" x="3292475" y="3781425"/>
          <p14:tracePt t="118529" x="3660775" y="3825875"/>
          <p14:tracePt t="118562" x="4152900" y="3835400"/>
          <p14:tracePt t="118579" x="4343400" y="3835400"/>
          <p14:tracePt t="118595" x="4483100" y="3844925"/>
          <p14:tracePt t="118611" x="4578350" y="3860800"/>
          <p14:tracePt t="118627" x="4708525" y="3870325"/>
          <p14:tracePt t="118645" x="4781550" y="3870325"/>
          <p14:tracePt t="118662" x="4841875" y="3870325"/>
          <p14:tracePt t="118678" x="4864100" y="3870325"/>
          <p14:tracePt t="118695" x="4892675" y="3870325"/>
          <p14:tracePt t="118712" x="4927600" y="3870325"/>
          <p14:tracePt t="118727" x="4956175" y="3867150"/>
          <p14:tracePt t="118744" x="4994275" y="3848100"/>
          <p14:tracePt t="118761" x="5038725" y="3841750"/>
          <p14:tracePt t="118778" x="5086350" y="3835400"/>
          <p14:tracePt t="118794" x="5108575" y="3835400"/>
          <p14:tracePt t="118812" x="5130800" y="3829050"/>
          <p14:tracePt t="118828" x="5140325" y="3819525"/>
          <p14:tracePt t="118844" x="5149850" y="3810000"/>
          <p14:tracePt t="118862" x="5181600" y="3787775"/>
          <p14:tracePt t="118877" x="5197475" y="3778250"/>
          <p14:tracePt t="118894" x="5207000" y="3768725"/>
          <p14:tracePt t="118912" x="5232400" y="3746500"/>
          <p14:tracePt t="118928" x="5241925" y="3736975"/>
          <p14:tracePt t="118945" x="5254625" y="3727450"/>
          <p14:tracePt t="118962" x="5267325" y="3714750"/>
          <p14:tracePt t="118978" x="5267325" y="3708400"/>
          <p14:tracePt t="119020" x="5267325" y="3705225"/>
          <p14:tracePt t="119028" x="5267325" y="3692525"/>
          <p14:tracePt t="119044" x="5267325" y="3683000"/>
          <p14:tracePt t="119062" x="5257800" y="3670300"/>
          <p14:tracePt t="119078" x="5245100" y="3660775"/>
          <p14:tracePt t="119095" x="5235575" y="3654425"/>
          <p14:tracePt t="119112" x="5222875" y="3654425"/>
          <p14:tracePt t="119128" x="5207000" y="3654425"/>
          <p14:tracePt t="119144" x="5197475" y="3654425"/>
          <p14:tracePt t="119161" x="5187950" y="3651250"/>
          <p14:tracePt t="119178" x="5153025" y="3644900"/>
          <p14:tracePt t="119195" x="5130800" y="3632200"/>
          <p14:tracePt t="119212" x="5102225" y="3625850"/>
          <p14:tracePt t="119228" x="5057775" y="3613150"/>
          <p14:tracePt t="119244" x="5035550" y="3609975"/>
          <p14:tracePt t="119261" x="4991100" y="3609975"/>
          <p14:tracePt t="119277" x="4927600" y="3594100"/>
          <p14:tracePt t="119294" x="4867275" y="3594100"/>
          <p14:tracePt t="119310" x="4816475" y="3581400"/>
          <p14:tracePt t="119327" x="4718050" y="3575050"/>
          <p14:tracePt t="119344" x="4664075" y="3562350"/>
          <p14:tracePt t="119361" x="4610100" y="3549650"/>
          <p14:tracePt t="119378" x="4495800" y="3511550"/>
          <p14:tracePt t="119394" x="4422775" y="3495675"/>
          <p14:tracePt t="119410" x="4359275" y="3482975"/>
          <p14:tracePt t="119427" x="4244975" y="3451225"/>
          <p14:tracePt t="119444" x="4171950" y="3444875"/>
          <p14:tracePt t="119461" x="4102100" y="3444875"/>
          <p14:tracePt t="119481" x="4032250" y="3444875"/>
          <p14:tracePt t="119494" x="4000500" y="3457575"/>
          <p14:tracePt t="119511" x="3978275" y="3470275"/>
          <p14:tracePt t="119527" x="3956050" y="3486150"/>
          <p14:tracePt t="119544" x="3946525" y="3495675"/>
          <p14:tracePt t="119560" x="3937000" y="3511550"/>
          <p14:tracePt t="119577" x="3927475" y="3524250"/>
          <p14:tracePt t="119594" x="3927475" y="3540125"/>
          <p14:tracePt t="119611" x="3927475" y="3568700"/>
          <p14:tracePt t="119628" x="3930650" y="3603625"/>
          <p14:tracePt t="119644" x="3940175" y="3625850"/>
          <p14:tracePt t="119661" x="3952875" y="3651250"/>
          <p14:tracePt t="119677" x="3971925" y="3692525"/>
          <p14:tracePt t="119695" x="3981450" y="3702050"/>
          <p14:tracePt t="119711" x="3984625" y="3711575"/>
          <p14:tracePt t="119728" x="3997325" y="3733800"/>
          <p14:tracePt t="119745" x="4006850" y="3743325"/>
          <p14:tracePt t="119761" x="4022725" y="3752850"/>
          <p14:tracePt t="119778" x="4041775" y="3768725"/>
          <p14:tracePt t="119794" x="4060825" y="3784600"/>
          <p14:tracePt t="119810" x="4079875" y="3794125"/>
          <p14:tracePt t="119827" x="4102100" y="3794125"/>
          <p14:tracePt t="119844" x="4114800" y="3794125"/>
          <p14:tracePt t="119860" x="4137025" y="3794125"/>
          <p14:tracePt t="119877" x="4171950" y="3794125"/>
          <p14:tracePt t="119894" x="4216400" y="3800475"/>
          <p14:tracePt t="119910" x="4270375" y="3816350"/>
          <p14:tracePt t="119927" x="4352925" y="3841750"/>
          <p14:tracePt t="119944" x="4397375" y="3854450"/>
          <p14:tracePt t="119961" x="4425950" y="3860800"/>
          <p14:tracePt t="119965" x="4438650" y="3860800"/>
          <p14:tracePt t="119978" x="4460875" y="3860800"/>
          <p14:tracePt t="119994" x="4470400" y="3860800"/>
          <p14:tracePt t="120011" x="4479925" y="3860800"/>
          <p14:tracePt t="120028" x="4505325" y="3860800"/>
          <p14:tracePt t="120044" x="4527550" y="3860800"/>
          <p14:tracePt t="120060" x="4559300" y="3867150"/>
          <p14:tracePt t="120078" x="4591050" y="3867150"/>
          <p14:tracePt t="120094" x="4619625" y="3873500"/>
          <p14:tracePt t="120111" x="4635500" y="3873500"/>
          <p14:tracePt t="120128" x="4651375" y="3873500"/>
          <p14:tracePt t="120145" x="4667250" y="3873500"/>
          <p14:tracePt t="120161" x="4683125" y="3873500"/>
          <p14:tracePt t="120178" x="4708525" y="3873500"/>
          <p14:tracePt t="120194" x="4730750" y="3873500"/>
          <p14:tracePt t="120210" x="4746625" y="3873500"/>
          <p14:tracePt t="120228" x="4784725" y="3873500"/>
          <p14:tracePt t="120244" x="4800600" y="3873500"/>
          <p14:tracePt t="120261" x="4829175" y="3873500"/>
          <p14:tracePt t="120278" x="4864100" y="3873500"/>
          <p14:tracePt t="120294" x="4892675" y="3873500"/>
          <p14:tracePt t="120311" x="4914900" y="3870325"/>
          <p14:tracePt t="120327" x="4972050" y="3863975"/>
          <p14:tracePt t="120344" x="5006975" y="3863975"/>
          <p14:tracePt t="120361" x="5029200" y="3857625"/>
          <p14:tracePt t="120378" x="5051425" y="3854450"/>
          <p14:tracePt t="120394" x="5067300" y="3848100"/>
          <p14:tracePt t="120411" x="5076825" y="3848100"/>
          <p14:tracePt t="120428" x="5086350" y="3848100"/>
          <p14:tracePt t="120471" x="5092700" y="3848100"/>
          <p14:tracePt t="120477" x="5095875" y="3848100"/>
          <p14:tracePt t="120498" x="5118100" y="3832225"/>
          <p14:tracePt t="120510" x="5121275" y="3829050"/>
          <p14:tracePt t="120528" x="5137150" y="3813175"/>
          <p14:tracePt t="120544" x="5140325" y="3803650"/>
          <p14:tracePt t="120561" x="5140325" y="3787775"/>
          <p14:tracePt t="120578" x="5140325" y="3775075"/>
          <p14:tracePt t="120594" x="5140325" y="3762375"/>
          <p14:tracePt t="120610" x="5140325" y="3752850"/>
          <p14:tracePt t="120627" x="5140325" y="3733800"/>
          <p14:tracePt t="120644" x="5140325" y="3724275"/>
          <p14:tracePt t="120661" x="5133975" y="3714750"/>
          <p14:tracePt t="120678" x="5121275" y="3698875"/>
          <p14:tracePt t="120695" x="5099050" y="3683000"/>
          <p14:tracePt t="120711" x="5073650" y="3667125"/>
          <p14:tracePt t="120727" x="5032375" y="3648075"/>
          <p14:tracePt t="120744" x="4994275" y="3622675"/>
          <p14:tracePt t="120760" x="4949825" y="3603625"/>
          <p14:tracePt t="120777" x="4883150" y="3584575"/>
          <p14:tracePt t="120794" x="4845050" y="3565525"/>
          <p14:tracePt t="120811" x="4810125" y="3552825"/>
          <p14:tracePt t="120828" x="4759325" y="3533775"/>
          <p14:tracePt t="120844" x="4721225" y="3521075"/>
          <p14:tracePt t="120861" x="4699000" y="3508375"/>
          <p14:tracePt t="120878" x="4657725" y="3508375"/>
          <p14:tracePt t="120894" x="4641850" y="3508375"/>
          <p14:tracePt t="120911" x="4632325" y="3508375"/>
          <p14:tracePt t="120927" x="4606925" y="3508375"/>
          <p14:tracePt t="120944" x="4584700" y="3508375"/>
          <p14:tracePt t="120961" x="4556125" y="3508375"/>
          <p14:tracePt t="120978" x="4521200" y="3508375"/>
          <p14:tracePt t="120994" x="4498975" y="3508375"/>
          <p14:tracePt t="121011" x="4489450" y="3517900"/>
          <p14:tracePt t="121028" x="4473575" y="3517900"/>
          <p14:tracePt t="121044" x="4464050" y="3517900"/>
          <p14:tracePt t="121061" x="4448175" y="3517900"/>
          <p14:tracePt t="121078" x="4435475" y="3521075"/>
          <p14:tracePt t="121094" x="4429125" y="3527425"/>
          <p14:tracePt t="121111" x="4419600" y="3530600"/>
          <p14:tracePt t="121128" x="4400550" y="3546475"/>
          <p14:tracePt t="121144" x="4391025" y="3556000"/>
          <p14:tracePt t="121161" x="4378325" y="3571875"/>
          <p14:tracePt t="121178" x="4365625" y="3587750"/>
          <p14:tracePt t="121194" x="4365625" y="3597275"/>
          <p14:tracePt t="121210" x="4349750" y="3606800"/>
          <p14:tracePt t="121227" x="4340225" y="3619500"/>
          <p14:tracePt t="121244" x="4333875" y="3632200"/>
          <p14:tracePt t="121260" x="4330700" y="3641725"/>
          <p14:tracePt t="121277" x="4324350" y="3654425"/>
          <p14:tracePt t="121294" x="4321175" y="3660775"/>
          <p14:tracePt t="121310" x="4321175" y="3663950"/>
          <p14:tracePt t="121407" x="4321175" y="3670300"/>
          <p14:tracePt t="121414" x="4321175" y="3676650"/>
          <p14:tracePt t="121427" x="4321175" y="3686175"/>
          <p14:tracePt t="121444" x="4321175" y="3689350"/>
          <p14:tracePt t="121529" x="4321175" y="3695700"/>
          <p14:tracePt t="122337" x="4330700" y="3695700"/>
          <p14:tracePt t="122345" x="4337050" y="3695700"/>
          <p14:tracePt t="122365" x="4352925" y="3695700"/>
          <p14:tracePt t="122382" x="4362450" y="3695700"/>
          <p14:tracePt t="122398" x="4371975" y="3695700"/>
          <p14:tracePt t="122414" x="4391025" y="3695700"/>
          <p14:tracePt t="122434" x="4406900" y="3695700"/>
          <p14:tracePt t="122461" x="4457700" y="3695700"/>
          <p14:tracePt t="122495" x="4527550" y="3695700"/>
          <p14:tracePt t="122511" x="4565650" y="3692525"/>
          <p14:tracePt t="122531" x="4591050" y="3679825"/>
          <p14:tracePt t="122544" x="4606925" y="3679825"/>
          <p14:tracePt t="122560" x="4616450" y="3679825"/>
          <p14:tracePt t="122577" x="4622800" y="3679825"/>
          <p14:tracePt t="122623" x="4622800" y="3676650"/>
          <p14:tracePt t="122637" x="4622800" y="3670300"/>
          <p14:tracePt t="122646" x="4622800" y="3667125"/>
          <p14:tracePt t="122665" x="4622800" y="3660775"/>
          <p14:tracePt t="124760" x="4660900" y="3676650"/>
          <p14:tracePt t="124766" x="4733925" y="3695700"/>
          <p14:tracePt t="124780" x="4876800" y="3740150"/>
          <p14:tracePt t="124797" x="4997450" y="3775075"/>
          <p14:tracePt t="124814" x="5070475" y="3790950"/>
          <p14:tracePt t="124831" x="5159375" y="3797300"/>
          <p14:tracePt t="124843" x="5184775" y="3797300"/>
          <p14:tracePt t="124876" x="5254625" y="3781425"/>
          <p14:tracePt t="124911" x="5273675" y="3711575"/>
          <p14:tracePt t="124928" x="5270500" y="3673475"/>
          <p14:tracePt t="124945" x="5251450" y="3625850"/>
          <p14:tracePt t="124961" x="5241925" y="3606800"/>
          <p14:tracePt t="124978" x="5226050" y="3597275"/>
          <p14:tracePt t="124995" x="5210175" y="3581400"/>
          <p14:tracePt t="125010" x="5200650" y="3581400"/>
          <p14:tracePt t="125027" x="5191125" y="3581400"/>
          <p14:tracePt t="125044" x="5175250" y="3581400"/>
          <p14:tracePt t="125060" x="5156200" y="3581400"/>
          <p14:tracePt t="125077" x="5124450" y="3581400"/>
          <p14:tracePt t="125094" x="5095875" y="3581400"/>
          <p14:tracePt t="125110" x="5019675" y="3581400"/>
          <p14:tracePt t="125127" x="4956175" y="3568700"/>
          <p14:tracePt t="125144" x="4895850" y="3562350"/>
          <p14:tracePt t="125160" x="4806950" y="3562350"/>
          <p14:tracePt t="125176" x="4756150" y="3562350"/>
          <p14:tracePt t="125194" x="4718050" y="3562350"/>
          <p14:tracePt t="125211" x="4679950" y="3562350"/>
          <p14:tracePt t="125227" x="4657725" y="3562350"/>
          <p14:tracePt t="125245" x="4622800" y="3568700"/>
          <p14:tracePt t="125260" x="4613275" y="3584575"/>
          <p14:tracePt t="125277" x="4597400" y="3594100"/>
          <p14:tracePt t="125294" x="4587875" y="3603625"/>
          <p14:tracePt t="125310" x="4565650" y="3619500"/>
          <p14:tracePt t="125327" x="4556125" y="3635375"/>
          <p14:tracePt t="125343" x="4546600" y="3641725"/>
          <p14:tracePt t="125360" x="4543425" y="3651250"/>
          <p14:tracePt t="125377" x="4543425" y="3660775"/>
          <p14:tracePt t="125394" x="4543425" y="3670300"/>
          <p14:tracePt t="125410" x="4543425" y="3686175"/>
          <p14:tracePt t="125426" x="4549775" y="3695700"/>
          <p14:tracePt t="125443" x="4559300" y="3705225"/>
          <p14:tracePt t="125460" x="4591050" y="3730625"/>
          <p14:tracePt t="125477" x="4616450" y="3743325"/>
          <p14:tracePt t="125494" x="4654550" y="3756025"/>
          <p14:tracePt t="125511" x="4695825" y="3775075"/>
          <p14:tracePt t="125527" x="4727575" y="3794125"/>
          <p14:tracePt t="125531" x="4737100" y="3800475"/>
          <p14:tracePt t="125543" x="4749800" y="3803650"/>
          <p14:tracePt t="125564" x="4784725" y="3810000"/>
          <p14:tracePt t="125577" x="4813300" y="3810000"/>
          <p14:tracePt t="125594" x="4835525" y="3810000"/>
          <p14:tracePt t="125610" x="4854575" y="3810000"/>
          <p14:tracePt t="125627" x="4870450" y="3810000"/>
          <p14:tracePt t="125644" x="4879975" y="3810000"/>
          <p14:tracePt t="125661" x="4895850" y="3810000"/>
          <p14:tracePt t="125696" x="4895850" y="3803650"/>
          <p14:tracePt t="125710" x="4895850" y="3800475"/>
          <p14:tracePt t="125739" x="4895850" y="3794125"/>
          <p14:tracePt t="125754" x="4895850" y="3784600"/>
          <p14:tracePt t="125761" x="4895850" y="3778250"/>
          <p14:tracePt t="125777" x="4889500" y="3778250"/>
          <p14:tracePt t="125794" x="4876800" y="3775075"/>
          <p14:tracePt t="125811" x="4857750" y="3768725"/>
          <p14:tracePt t="125827" x="4848225" y="3765550"/>
          <p14:tracePt t="125844" x="4838700" y="3765550"/>
          <p14:tracePt t="125861" x="4832350" y="3765550"/>
          <p14:tracePt t="126082" x="4829175" y="3765550"/>
          <p14:tracePt t="126090" x="4829175" y="3759200"/>
          <p14:tracePt t="126103" x="4822825" y="3759200"/>
          <p14:tracePt t="126112" x="4822825" y="3752850"/>
          <p14:tracePt t="126839" x="4813300" y="3743325"/>
          <p14:tracePt t="126846" x="4800600" y="3736975"/>
          <p14:tracePt t="126864" x="4756150" y="3724275"/>
          <p14:tracePt t="126881" x="4654550" y="3702050"/>
          <p14:tracePt t="126898" x="4537075" y="3686175"/>
          <p14:tracePt t="126914" x="4441825" y="3670300"/>
          <p14:tracePt t="126927" x="4343400" y="3654425"/>
          <p14:tracePt t="126960" x="4041775" y="3619500"/>
          <p14:tracePt t="126994" x="3870325" y="3587750"/>
          <p14:tracePt t="127011" x="3759200" y="3575050"/>
          <p14:tracePt t="127027" x="3695700" y="3559175"/>
          <p14:tracePt t="127044" x="3635375" y="3559175"/>
          <p14:tracePt t="127047" x="3616325" y="3559175"/>
          <p14:tracePt t="127061" x="3565525" y="3559175"/>
          <p14:tracePt t="127077" x="3505200" y="3559175"/>
          <p14:tracePt t="127093" x="3444875" y="3559175"/>
          <p14:tracePt t="127110" x="3352800" y="3559175"/>
          <p14:tracePt t="127126" x="3292475" y="3559175"/>
          <p14:tracePt t="127144" x="3232150" y="3559175"/>
          <p14:tracePt t="127160" x="3152775" y="3546475"/>
          <p14:tracePt t="127177" x="3089275" y="3524250"/>
          <p14:tracePt t="127194" x="3016250" y="3514725"/>
          <p14:tracePt t="127211" x="2917825" y="3508375"/>
          <p14:tracePt t="127227" x="2873375" y="3508375"/>
          <p14:tracePt t="127243" x="2832100" y="3508375"/>
          <p14:tracePt t="127260" x="2759075" y="3508375"/>
          <p14:tracePt t="127276" x="2724150" y="3508375"/>
          <p14:tracePt t="127293" x="2695575" y="3508375"/>
          <p14:tracePt t="127310" x="2647950" y="3508375"/>
          <p14:tracePt t="127326" x="2616200" y="3508375"/>
          <p14:tracePt t="127344" x="2593975" y="3508375"/>
          <p14:tracePt t="127361" x="2552700" y="3498850"/>
          <p14:tracePt t="127377" x="2530475" y="3498850"/>
          <p14:tracePt t="127393" x="2520950" y="3498850"/>
          <p14:tracePt t="127410" x="2501900" y="3498850"/>
          <p14:tracePt t="127427" x="2492375" y="3498850"/>
          <p14:tracePt t="127443" x="2486025" y="3498850"/>
          <p14:tracePt t="127633" x="2495550" y="3498850"/>
          <p14:tracePt t="127640" x="2505075" y="3498850"/>
          <p14:tracePt t="127648" x="2517775" y="3498850"/>
          <p14:tracePt t="127660" x="2552700" y="3498850"/>
          <p14:tracePt t="127677" x="2581275" y="3498850"/>
          <p14:tracePt t="127693" x="2619375" y="3498850"/>
          <p14:tracePt t="127710" x="2673350" y="3498850"/>
          <p14:tracePt t="127726" x="2701925" y="3498850"/>
          <p14:tracePt t="127743" x="2746375" y="3498850"/>
          <p14:tracePt t="127760" x="2794000" y="3498850"/>
          <p14:tracePt t="127777" x="2822575" y="3498850"/>
          <p14:tracePt t="127793" x="2854325" y="3498850"/>
          <p14:tracePt t="127810" x="2892425" y="3498850"/>
          <p14:tracePt t="127826" x="2914650" y="3498850"/>
          <p14:tracePt t="127843" x="2930525" y="3498850"/>
          <p14:tracePt t="127860" x="2952750" y="3498850"/>
          <p14:tracePt t="127876" x="2971800" y="3498850"/>
          <p14:tracePt t="127893" x="3000375" y="3498850"/>
          <p14:tracePt t="127911" x="3022600" y="3498850"/>
          <p14:tracePt t="127927" x="3041650" y="3498850"/>
          <p14:tracePt t="127943" x="3063875" y="3498850"/>
          <p14:tracePt t="127959" x="3079750" y="3498850"/>
          <p14:tracePt t="127976" x="3114675" y="3498850"/>
          <p14:tracePt t="127994" x="3124200" y="3498850"/>
          <p14:tracePt t="128010" x="3140075" y="3498850"/>
          <p14:tracePt t="128026" x="3149600" y="3498850"/>
          <p14:tracePt t="128061" x="3159125" y="3498850"/>
          <p14:tracePt t="128076" x="3168650" y="3498850"/>
          <p14:tracePt t="128093" x="3178175" y="3498850"/>
          <p14:tracePt t="128111" x="3194050" y="3498850"/>
          <p14:tracePt t="128127" x="3206750" y="3498850"/>
          <p14:tracePt t="128144" x="3216275" y="3498850"/>
          <p14:tracePt t="128161" x="3232150" y="3498850"/>
          <p14:tracePt t="128177" x="3241675" y="3498850"/>
          <p14:tracePt t="128193" x="3263900" y="3498850"/>
          <p14:tracePt t="128211" x="3282950" y="3498850"/>
          <p14:tracePt t="128226" x="3311525" y="3498850"/>
          <p14:tracePt t="128243" x="3321050" y="3498850"/>
          <p14:tracePt t="128259" x="3336925" y="3498850"/>
          <p14:tracePt t="128276" x="3362325" y="3498850"/>
          <p14:tracePt t="128293" x="3378200" y="3498850"/>
          <p14:tracePt t="128310" x="3400425" y="3498850"/>
          <p14:tracePt t="128327" x="3432175" y="3498850"/>
          <p14:tracePt t="128343" x="3448050" y="3498850"/>
          <p14:tracePt t="128359" x="3470275" y="3498850"/>
          <p14:tracePt t="128376" x="3495675" y="3498850"/>
          <p14:tracePt t="128393" x="3505200" y="3498850"/>
          <p14:tracePt t="128410" x="3521075" y="3498850"/>
          <p14:tracePt t="128426" x="3543300" y="3498850"/>
          <p14:tracePt t="128444" x="3552825" y="3498850"/>
          <p14:tracePt t="128460" x="3562350" y="3498850"/>
          <p14:tracePt t="128477" x="3587750" y="3498850"/>
          <p14:tracePt t="128493" x="3597275" y="3498850"/>
          <p14:tracePt t="128509" x="3606800" y="3498850"/>
          <p14:tracePt t="128527" x="3622675" y="3498850"/>
          <p14:tracePt t="129355" x="3641725" y="3498850"/>
          <p14:tracePt t="129362" x="3660775" y="3498850"/>
          <p14:tracePt t="129380" x="3711575" y="3486150"/>
          <p14:tracePt t="129397" x="3857625" y="3460750"/>
          <p14:tracePt t="129413" x="3940175" y="3444875"/>
          <p14:tracePt t="129430" x="4003675" y="3444875"/>
          <p14:tracePt t="129450" x="4073525" y="3444875"/>
          <p14:tracePt t="129476" x="4146550" y="3444875"/>
          <p14:tracePt t="129510" x="4197350" y="3444875"/>
          <p14:tracePt t="129527" x="4232275" y="3444875"/>
          <p14:tracePt t="129544" x="4251325" y="3438525"/>
          <p14:tracePt t="129560" x="4273550" y="3438525"/>
          <p14:tracePt t="129562" x="4286250" y="3438525"/>
          <p14:tracePt t="129576" x="4308475" y="3422650"/>
          <p14:tracePt t="129597" x="4352925" y="3409950"/>
          <p14:tracePt t="129609" x="4362450" y="3409950"/>
          <p14:tracePt t="129626" x="4403725" y="3403600"/>
          <p14:tracePt t="129643" x="4448175" y="3403600"/>
          <p14:tracePt t="129660" x="4483100" y="3403600"/>
          <p14:tracePt t="129677" x="4578350" y="3403600"/>
          <p14:tracePt t="129694" x="4629150" y="3403600"/>
          <p14:tracePt t="129710" x="4689475" y="3403600"/>
          <p14:tracePt t="129726" x="4822825" y="3403600"/>
          <p14:tracePt t="129743" x="4914900" y="3403600"/>
          <p14:tracePt t="129760" x="4978400" y="3403600"/>
          <p14:tracePt t="129776" x="5070475" y="3403600"/>
          <p14:tracePt t="129793" x="5121275" y="3403600"/>
          <p14:tracePt t="129810" x="5165725" y="3403600"/>
          <p14:tracePt t="129827" x="5222875" y="3403600"/>
          <p14:tracePt t="129844" x="5241925" y="3403600"/>
          <p14:tracePt t="129860" x="5273675" y="3403600"/>
          <p14:tracePt t="129877" x="5286375" y="3397250"/>
          <p14:tracePt t="129893" x="5295900" y="3397250"/>
          <p14:tracePt t="129909" x="5311775" y="3397250"/>
          <p14:tracePt t="129926" x="5327650" y="3397250"/>
          <p14:tracePt t="129944" x="5337175" y="3397250"/>
          <p14:tracePt t="129960" x="5346700" y="3397250"/>
          <p14:tracePt t="129977" x="5356225" y="3397250"/>
          <p14:tracePt t="129999" x="5362575" y="3397250"/>
          <p14:tracePt t="130010" x="5365750" y="3397250"/>
          <p14:tracePt t="130026" x="5375275" y="3397250"/>
          <p14:tracePt t="130059" x="5375275" y="3400425"/>
          <p14:tracePt t="130078" x="5375275" y="3406775"/>
          <p14:tracePt t="130128" x="5375275" y="3409950"/>
          <p14:tracePt t="130141" x="5368925" y="3409950"/>
          <p14:tracePt t="130148" x="5365750" y="3409950"/>
          <p14:tracePt t="130159" x="5359400" y="3409950"/>
          <p14:tracePt t="130176" x="5327650" y="3409950"/>
          <p14:tracePt t="130193" x="5273675" y="3409950"/>
          <p14:tracePt t="130209" x="5222875" y="3409950"/>
          <p14:tracePt t="130227" x="5146675" y="3409950"/>
          <p14:tracePt t="130244" x="5108575" y="3409950"/>
          <p14:tracePt t="130260" x="5064125" y="3409950"/>
          <p14:tracePt t="130276" x="4994275" y="3409950"/>
          <p14:tracePt t="130293" x="4953000" y="3409950"/>
          <p14:tracePt t="130309" x="4908550" y="3409950"/>
          <p14:tracePt t="130327" x="4845050" y="3409950"/>
          <p14:tracePt t="130343" x="4810125" y="3409950"/>
          <p14:tracePt t="130359" x="4772025" y="3409950"/>
          <p14:tracePt t="130377" x="4724400" y="3409950"/>
          <p14:tracePt t="130393" x="4702175" y="3409950"/>
          <p14:tracePt t="130410" x="4679950" y="3409950"/>
          <p14:tracePt t="130427" x="4632325" y="3409950"/>
          <p14:tracePt t="130443" x="4597400" y="3409950"/>
          <p14:tracePt t="130459" x="4559300" y="3409950"/>
          <p14:tracePt t="130477" x="4498975" y="3409950"/>
          <p14:tracePt t="130494" x="4454525" y="3409950"/>
          <p14:tracePt t="130510" x="4416425" y="3409950"/>
          <p14:tracePt t="130527" x="4362450" y="3409950"/>
          <p14:tracePt t="130543" x="4340225" y="3409950"/>
          <p14:tracePt t="130560" x="4311650" y="3406775"/>
          <p14:tracePt t="130562" x="4298950" y="3406775"/>
          <p14:tracePt t="130577" x="4276725" y="3400425"/>
          <p14:tracePt t="130597" x="4248150" y="3397250"/>
          <p14:tracePt t="130609" x="4222750" y="3390900"/>
          <p14:tracePt t="130627" x="4184650" y="3390900"/>
          <p14:tracePt t="130643" x="4175125" y="3390900"/>
          <p14:tracePt t="130660" x="4165600" y="3390900"/>
          <p14:tracePt t="130677" x="4143375" y="3390900"/>
          <p14:tracePt t="130693" x="4133850" y="3390900"/>
          <p14:tracePt t="130710" x="4124325" y="3390900"/>
          <p14:tracePt t="130727" x="4108450" y="3390900"/>
          <p14:tracePt t="130743" x="4095750" y="3390900"/>
          <p14:tracePt t="130760" x="4086225" y="3390900"/>
          <p14:tracePt t="130777" x="4070350" y="3390900"/>
          <p14:tracePt t="130793" x="4060825" y="3390900"/>
          <p14:tracePt t="130810" x="4044950" y="3390900"/>
          <p14:tracePt t="130827" x="4041775" y="3384550"/>
          <p14:tracePt t="130900" x="4051300" y="3384550"/>
          <p14:tracePt t="130915" x="4060825" y="3384550"/>
          <p14:tracePt t="130927" x="4083050" y="3384550"/>
          <p14:tracePt t="130943" x="4121150" y="3384550"/>
          <p14:tracePt t="130960" x="4156075" y="3384550"/>
          <p14:tracePt t="130977" x="4219575" y="3384550"/>
          <p14:tracePt t="130993" x="4257675" y="3378200"/>
          <p14:tracePt t="131010" x="4279900" y="3365500"/>
          <p14:tracePt t="131027" x="4321175" y="3349625"/>
          <p14:tracePt t="131043" x="4346575" y="3336925"/>
          <p14:tracePt t="131060" x="4368800" y="3324225"/>
          <p14:tracePt t="131077" x="4410075" y="3311525"/>
          <p14:tracePt t="131092" x="4432300" y="3311525"/>
          <p14:tracePt t="131109" x="4460875" y="3311525"/>
          <p14:tracePt t="131127" x="4479925" y="3311525"/>
          <p14:tracePt t="131143" x="4502150" y="3311525"/>
          <p14:tracePt t="131159" x="4524375" y="3311525"/>
          <p14:tracePt t="131177" x="4556125" y="3311525"/>
          <p14:tracePt t="131193" x="4587875" y="3311525"/>
          <p14:tracePt t="131210" x="4610100" y="3311525"/>
          <p14:tracePt t="131227" x="4641850" y="3311525"/>
          <p14:tracePt t="131243" x="4657725" y="3314700"/>
          <p14:tracePt t="131260" x="4679950" y="3314700"/>
          <p14:tracePt t="131277" x="4705350" y="3314700"/>
          <p14:tracePt t="131293" x="4721225" y="3314700"/>
          <p14:tracePt t="131310" x="4752975" y="3327400"/>
          <p14:tracePt t="131327" x="4800600" y="3340100"/>
          <p14:tracePt t="131343" x="4822825" y="3346450"/>
          <p14:tracePt t="131359" x="4851400" y="3346450"/>
          <p14:tracePt t="131377" x="4879975" y="3346450"/>
          <p14:tracePt t="131393" x="4895850" y="3346450"/>
          <p14:tracePt t="131410" x="4908550" y="3346450"/>
          <p14:tracePt t="131427" x="4930775" y="3346450"/>
          <p14:tracePt t="131444" x="4940300" y="3349625"/>
          <p14:tracePt t="131460" x="4956175" y="3362325"/>
          <p14:tracePt t="131477" x="4972050" y="3378200"/>
          <p14:tracePt t="131493" x="4981575" y="3378200"/>
          <p14:tracePt t="131510" x="4991100" y="3378200"/>
          <p14:tracePt t="131527" x="4994275" y="3381375"/>
          <p14:tracePt t="131543" x="5010150" y="3387725"/>
          <p14:tracePt t="131560" x="5019675" y="3397250"/>
          <p14:tracePt t="131577" x="5048250" y="3406775"/>
          <p14:tracePt t="131593" x="5076825" y="3413125"/>
          <p14:tracePt t="131610" x="5102225" y="3425825"/>
          <p14:tracePt t="131627" x="5137150" y="3432175"/>
          <p14:tracePt t="131643" x="5146675" y="3432175"/>
          <p14:tracePt t="131660" x="5156200" y="3432175"/>
          <p14:tracePt t="131677" x="5175250" y="3432175"/>
          <p14:tracePt t="131693" x="5184775" y="3435350"/>
          <p14:tracePt t="131710" x="5200650" y="3441700"/>
          <p14:tracePt t="131727" x="5226050" y="3454400"/>
          <p14:tracePt t="131743" x="5238750" y="3454400"/>
          <p14:tracePt t="131760" x="5241925" y="3454400"/>
          <p14:tracePt t="131777" x="5248275" y="3454400"/>
          <p14:tracePt t="133165" x="5257800" y="3454400"/>
          <p14:tracePt t="133173" x="5267325" y="3454400"/>
          <p14:tracePt t="133185" x="5305425" y="3454400"/>
          <p14:tracePt t="133197" x="5324475" y="3454400"/>
          <p14:tracePt t="133214" x="5378450" y="3454400"/>
          <p14:tracePt t="133227" x="5387975" y="3454400"/>
          <p14:tracePt t="133259" x="5451475" y="3454400"/>
          <p14:tracePt t="133293" x="5514975" y="3454400"/>
          <p14:tracePt t="133309" x="5543550" y="3444875"/>
          <p14:tracePt t="133326" x="5565775" y="3438525"/>
          <p14:tracePt t="133342" x="5613400" y="3438525"/>
          <p14:tracePt t="133359" x="5645150" y="3438525"/>
          <p14:tracePt t="133377" x="5673725" y="3438525"/>
          <p14:tracePt t="133393" x="5705475" y="3438525"/>
          <p14:tracePt t="133409" x="5727700" y="3438525"/>
          <p14:tracePt t="133426" x="5743575" y="3438525"/>
          <p14:tracePt t="133442" x="5768975" y="3438525"/>
          <p14:tracePt t="133460" x="5784850" y="3438525"/>
          <p14:tracePt t="133477" x="5797550" y="3438525"/>
          <p14:tracePt t="133494" x="5810250" y="3438525"/>
          <p14:tracePt t="133510" x="5826125" y="3438525"/>
          <p14:tracePt t="133527" x="5835650" y="3438525"/>
          <p14:tracePt t="133543" x="5851525" y="3438525"/>
          <p14:tracePt t="133559" x="5861050" y="3438525"/>
          <p14:tracePt t="133576" x="5880100" y="3438525"/>
          <p14:tracePt t="133578" x="5892800" y="3438525"/>
          <p14:tracePt t="133593" x="5915025" y="3438525"/>
          <p14:tracePt t="133609" x="5943600" y="3438525"/>
          <p14:tracePt t="133626" x="5965825" y="3438525"/>
          <p14:tracePt t="133643" x="6007100" y="3438525"/>
          <p14:tracePt t="133660" x="6029325" y="3438525"/>
          <p14:tracePt t="133676" x="6045200" y="3438525"/>
          <p14:tracePt t="133693" x="6064250" y="3438525"/>
          <p14:tracePt t="133709" x="6073775" y="3438525"/>
          <p14:tracePt t="133727" x="6089650" y="3438525"/>
          <p14:tracePt t="133759" x="6092825" y="3438525"/>
          <p14:tracePt t="133881" x="6080125" y="3438525"/>
          <p14:tracePt t="133894" x="6070600" y="3438525"/>
          <p14:tracePt t="133910" x="6067425" y="3438525"/>
          <p14:tracePt t="133926" x="6061075" y="3438525"/>
          <p14:tracePt t="133943" x="6057900" y="3438525"/>
          <p14:tracePt t="133959" x="6051550" y="3438525"/>
          <p14:tracePt t="133986" x="6048375" y="3438525"/>
          <p14:tracePt t="133993" x="6042025" y="3438525"/>
          <p14:tracePt t="134009" x="6026150" y="3438525"/>
          <p14:tracePt t="134026" x="6016625" y="3438525"/>
          <p14:tracePt t="134043" x="6003925" y="3438525"/>
          <p14:tracePt t="134059" x="5994400" y="3438525"/>
          <p14:tracePt t="134076" x="5978525" y="3438525"/>
          <p14:tracePt t="134093" x="5962650" y="3438525"/>
          <p14:tracePt t="134109" x="5953125" y="3438525"/>
          <p14:tracePt t="134130" x="5934075" y="3438525"/>
          <p14:tracePt t="134143" x="5924550" y="3438525"/>
          <p14:tracePt t="134159" x="5915025" y="3438525"/>
          <p14:tracePt t="134177" x="5905500" y="3438525"/>
          <p14:tracePt t="134193" x="5883275" y="3432175"/>
          <p14:tracePt t="134209" x="5873750" y="3429000"/>
          <p14:tracePt t="134227" x="5864225" y="3429000"/>
          <p14:tracePt t="134243" x="5851525" y="3422650"/>
          <p14:tracePt t="134259" x="5835650" y="3422650"/>
          <p14:tracePt t="134277" x="5826125" y="3422650"/>
          <p14:tracePt t="134293" x="5810250" y="3419475"/>
          <p14:tracePt t="134309" x="5800725" y="3413125"/>
          <p14:tracePt t="134326" x="5784850" y="3413125"/>
          <p14:tracePt t="134342" x="5772150" y="3413125"/>
          <p14:tracePt t="134359" x="5759450" y="3413125"/>
          <p14:tracePt t="134375" x="5749925" y="3413125"/>
          <p14:tracePt t="134393" x="5730875" y="3413125"/>
          <p14:tracePt t="134410" x="5721350" y="3413125"/>
          <p14:tracePt t="134426" x="5711825" y="3413125"/>
          <p14:tracePt t="134444" x="5689600" y="3403600"/>
          <p14:tracePt t="134460" x="5676900" y="3397250"/>
          <p14:tracePt t="134476" x="5667375" y="3397250"/>
          <p14:tracePt t="134493" x="5651500" y="3397250"/>
          <p14:tracePt t="134509" x="5641975" y="3397250"/>
          <p14:tracePt t="134526" x="5626100" y="3397250"/>
          <p14:tracePt t="134931" x="5629275" y="3397250"/>
          <p14:tracePt t="134944" x="5638800" y="3397250"/>
          <p14:tracePt t="134964" x="5641975" y="3397250"/>
          <p14:tracePt t="135016" x="5648325" y="3397250"/>
          <p14:tracePt t="135515" x="5670550" y="3397250"/>
          <p14:tracePt t="135523" x="5695950" y="3397250"/>
          <p14:tracePt t="135530" x="5730875" y="3397250"/>
          <p14:tracePt t="135549" x="5791200" y="3397250"/>
          <p14:tracePt t="135576" x="5902325" y="3400425"/>
          <p14:tracePt t="135609" x="6010275" y="3413125"/>
          <p14:tracePt t="135625" x="6032500" y="3413125"/>
          <p14:tracePt t="135643" x="6061075" y="3413125"/>
          <p14:tracePt t="135659" x="6092825" y="3413125"/>
          <p14:tracePt t="135676" x="6130925" y="3413125"/>
          <p14:tracePt t="135693" x="6165850" y="3413125"/>
          <p14:tracePt t="135709" x="6213475" y="3413125"/>
          <p14:tracePt t="135726" x="6251575" y="3413125"/>
          <p14:tracePt t="135743" x="6296025" y="3413125"/>
          <p14:tracePt t="135759" x="6365875" y="3413125"/>
          <p14:tracePt t="135776" x="6403975" y="3419475"/>
          <p14:tracePt t="135792" x="6448425" y="3425825"/>
          <p14:tracePt t="135809" x="6508750" y="3432175"/>
          <p14:tracePt t="135826" x="6556375" y="3444875"/>
          <p14:tracePt t="135842" x="6591300" y="3451225"/>
          <p14:tracePt t="135859" x="6638925" y="3451225"/>
          <p14:tracePt t="135876" x="6677025" y="3451225"/>
          <p14:tracePt t="135893" x="6705600" y="3451225"/>
          <p14:tracePt t="135909" x="6746875" y="3451225"/>
          <p14:tracePt t="135926" x="6762750" y="3451225"/>
          <p14:tracePt t="135942" x="6788150" y="3451225"/>
          <p14:tracePt t="135959" x="6816725" y="3451225"/>
          <p14:tracePt t="135976" x="6842125" y="3451225"/>
          <p14:tracePt t="135992" x="6864350" y="3451225"/>
          <p14:tracePt t="136009" x="6905625" y="3451225"/>
          <p14:tracePt t="136026" x="6927850" y="3451225"/>
          <p14:tracePt t="136042" x="6956425" y="3451225"/>
          <p14:tracePt t="136059" x="7010400" y="3451225"/>
          <p14:tracePt t="136076" x="7048500" y="3451225"/>
          <p14:tracePt t="136092" x="7092950" y="3451225"/>
          <p14:tracePt t="136110" x="7153275" y="3451225"/>
          <p14:tracePt t="136126" x="7197725" y="3451225"/>
          <p14:tracePt t="136143" x="7226300" y="3451225"/>
          <p14:tracePt t="136164" x="7283450" y="3451225"/>
          <p14:tracePt t="136175" x="7312025" y="3451225"/>
          <p14:tracePt t="136192" x="7340600" y="3451225"/>
          <p14:tracePt t="136209" x="7381875" y="3451225"/>
          <p14:tracePt t="136225" x="7404100" y="3451225"/>
          <p14:tracePt t="136242" x="7432675" y="3451225"/>
          <p14:tracePt t="136259" x="7464425" y="3451225"/>
          <p14:tracePt t="136276" x="7496175" y="3451225"/>
          <p14:tracePt t="136293" x="7518400" y="3451225"/>
          <p14:tracePt t="136310" x="7559675" y="3444875"/>
          <p14:tracePt t="136326" x="7578725" y="3444875"/>
          <p14:tracePt t="136342" x="7610475" y="3444875"/>
          <p14:tracePt t="136359" x="7642225" y="3444875"/>
          <p14:tracePt t="136375" x="7670800" y="3444875"/>
          <p14:tracePt t="136392" x="7693025" y="3444875"/>
          <p14:tracePt t="136409" x="7715250" y="3444875"/>
          <p14:tracePt t="136425" x="7724775" y="3444875"/>
          <p14:tracePt t="136443" x="7734300" y="3444875"/>
          <p14:tracePt t="136460" x="7747000" y="3444875"/>
          <p14:tracePt t="136476" x="7762875" y="3444875"/>
          <p14:tracePt t="136492" x="7772400" y="3444875"/>
          <p14:tracePt t="136526" x="7778750" y="3451225"/>
          <p14:tracePt t="136589" x="7781925" y="3451225"/>
          <p14:tracePt t="136603" x="7788275" y="3451225"/>
          <p14:tracePt t="136616" x="7791450" y="3451225"/>
          <p14:tracePt t="136630" x="7797800" y="3451225"/>
          <p14:tracePt t="136642" x="7807325" y="3451225"/>
          <p14:tracePt t="136659" x="7823200" y="3454400"/>
          <p14:tracePt t="136675" x="7832725" y="3454400"/>
          <p14:tracePt t="136693" x="7842250" y="3454400"/>
          <p14:tracePt t="136710" x="7861300" y="3454400"/>
          <p14:tracePt t="136726" x="7870825" y="3454400"/>
          <p14:tracePt t="136743" x="7880350" y="3454400"/>
          <p14:tracePt t="136759" x="7896225" y="3454400"/>
          <p14:tracePt t="136776" x="7912100" y="3454400"/>
          <p14:tracePt t="137196" x="7896225" y="3454400"/>
          <p14:tracePt t="137202" x="7877175" y="3454400"/>
          <p14:tracePt t="137212" x="7867650" y="3454400"/>
          <p14:tracePt t="137226" x="7835900" y="3451225"/>
          <p14:tracePt t="137259" x="7772400" y="3441700"/>
          <p14:tracePt t="137293" x="7721600" y="3435350"/>
          <p14:tracePt t="137310" x="7696200" y="3435350"/>
          <p14:tracePt t="137326" x="7670800" y="3435350"/>
          <p14:tracePt t="137342" x="7651750" y="3435350"/>
          <p14:tracePt t="137359" x="7616825" y="3435350"/>
          <p14:tracePt t="137375" x="7594600" y="3435350"/>
          <p14:tracePt t="137392" x="7566025" y="3435350"/>
          <p14:tracePt t="137409" x="7534275" y="3435350"/>
          <p14:tracePt t="137425" x="7502525" y="3444875"/>
          <p14:tracePt t="137442" x="7480300" y="3444875"/>
          <p14:tracePt t="137459" x="7432675" y="3457575"/>
          <p14:tracePt t="137475" x="7404100" y="3457575"/>
          <p14:tracePt t="137492" x="7375525" y="3457575"/>
          <p14:tracePt t="137509" x="7334250" y="3457575"/>
          <p14:tracePt t="137525" x="7318375" y="3457575"/>
          <p14:tracePt t="137542" x="7308850" y="3457575"/>
          <p14:tracePt t="137560" x="7292975" y="3460750"/>
          <p14:tracePt t="137576" x="7277100" y="3460750"/>
          <p14:tracePt t="137618" x="7280275" y="3460750"/>
          <p14:tracePt t="137625" x="7289800" y="3460750"/>
          <p14:tracePt t="137642" x="7312025" y="3460750"/>
          <p14:tracePt t="137659" x="7353300" y="3460750"/>
          <p14:tracePt t="137675" x="7375525" y="3460750"/>
          <p14:tracePt t="137692" x="7404100" y="3460750"/>
          <p14:tracePt t="137709" x="7435850" y="3460750"/>
          <p14:tracePt t="137726" x="7489825" y="3460750"/>
          <p14:tracePt t="137742" x="7572375" y="3467100"/>
          <p14:tracePt t="137760" x="7727950" y="3492500"/>
          <p14:tracePt t="137776" x="7823200" y="3508375"/>
          <p14:tracePt t="137793" x="7921625" y="3530600"/>
          <p14:tracePt t="137811" x="8051800" y="3530600"/>
          <p14:tracePt t="137826" x="8102600" y="3530600"/>
          <p14:tracePt t="137843" x="8153400" y="3530600"/>
          <p14:tracePt t="137860" x="8216900" y="3530600"/>
          <p14:tracePt t="137875" x="8255000" y="3521075"/>
          <p14:tracePt t="137892" x="8299450" y="3514725"/>
          <p14:tracePt t="137909" x="8343900" y="3508375"/>
          <p14:tracePt t="137925" x="8391525" y="3495675"/>
          <p14:tracePt t="137942" x="8420100" y="3495675"/>
          <p14:tracePt t="137960" x="8461375" y="3489325"/>
          <p14:tracePt t="137976" x="8483600" y="3479800"/>
          <p14:tracePt t="137993" x="8521700" y="3467100"/>
          <p14:tracePt t="138009" x="8585200" y="3460750"/>
          <p14:tracePt t="138025" x="8623300" y="3454400"/>
          <p14:tracePt t="138043" x="8651875" y="3454400"/>
          <p14:tracePt t="138059" x="8674100" y="3454400"/>
          <p14:tracePt t="138076" x="8693150" y="3454400"/>
          <p14:tracePt t="138093" x="8702675" y="3454400"/>
          <p14:tracePt t="138110" x="8712200" y="3454400"/>
          <p14:tracePt t="138126" x="8718550" y="3454400"/>
          <p14:tracePt t="138233" x="8715375" y="3454400"/>
          <p14:tracePt t="138240" x="8712200" y="3454400"/>
          <p14:tracePt t="138247" x="8705850" y="3448050"/>
          <p14:tracePt t="138260" x="8696325" y="3444875"/>
          <p14:tracePt t="138276" x="8680450" y="3438525"/>
          <p14:tracePt t="138292" x="8664575" y="3429000"/>
          <p14:tracePt t="138308" x="8648700" y="3413125"/>
          <p14:tracePt t="138326" x="8613775" y="3394075"/>
          <p14:tracePt t="138343" x="8588375" y="3375025"/>
          <p14:tracePt t="138360" x="8550275" y="3330575"/>
          <p14:tracePt t="138376" x="8531225" y="3302000"/>
          <p14:tracePt t="138392" x="8521700" y="3270250"/>
          <p14:tracePt t="138409" x="8496300" y="3244850"/>
          <p14:tracePt t="138425" x="8480425" y="3216275"/>
          <p14:tracePt t="138442" x="8470900" y="3206750"/>
          <p14:tracePt t="138459" x="8458200" y="3197225"/>
          <p14:tracePt t="138476" x="8445500" y="3197225"/>
          <p14:tracePt t="138512" x="8439150" y="3197225"/>
          <p14:tracePt t="138526" x="8435975" y="3197225"/>
          <p14:tracePt t="138542" x="8423275" y="3197225"/>
          <p14:tracePt t="138558" x="8413750" y="3197225"/>
          <p14:tracePt t="138575" x="8394700" y="3197225"/>
          <p14:tracePt t="138592" x="8378825" y="3197225"/>
          <p14:tracePt t="138609" x="8356600" y="3197225"/>
          <p14:tracePt t="138626" x="8324850" y="3197225"/>
          <p14:tracePt t="138643" x="8315325" y="3197225"/>
          <p14:tracePt t="138660" x="8293100" y="3197225"/>
          <p14:tracePt t="138676" x="8283575" y="3197225"/>
          <p14:tracePt t="138692" x="8274050" y="3197225"/>
          <p14:tracePt t="138709" x="8264525" y="3197225"/>
          <p14:tracePt t="138725" x="8245475" y="3197225"/>
          <p14:tracePt t="138742" x="8235950" y="3197225"/>
          <p14:tracePt t="138759" x="8226425" y="3197225"/>
          <p14:tracePt t="138776" x="8210550" y="3197225"/>
          <p14:tracePt t="138793" x="8181975" y="3197225"/>
          <p14:tracePt t="138809" x="8153400" y="3190875"/>
          <p14:tracePt t="138826" x="8096250" y="3165475"/>
          <p14:tracePt t="138842" x="8042275" y="3146425"/>
          <p14:tracePt t="138859" x="7962900" y="3114675"/>
          <p14:tracePt t="138875" x="7826375" y="3057525"/>
          <p14:tracePt t="138892" x="7750175" y="3035300"/>
          <p14:tracePt t="138910" x="7683500" y="3013075"/>
          <p14:tracePt t="138926" x="7620000" y="3006725"/>
          <p14:tracePt t="138943" x="7597775" y="3006725"/>
          <p14:tracePt t="138959" x="7569200" y="3006725"/>
          <p14:tracePt t="138975" x="7543800" y="3006725"/>
          <p14:tracePt t="138992" x="7534275" y="3022600"/>
          <p14:tracePt t="139009" x="7508875" y="3035300"/>
          <p14:tracePt t="139025" x="7483475" y="3051175"/>
          <p14:tracePt t="139043" x="7451725" y="3063875"/>
          <p14:tracePt t="139059" x="7442200" y="3079750"/>
          <p14:tracePt t="139076" x="7416800" y="3114675"/>
          <p14:tracePt t="139092" x="7397750" y="3146425"/>
          <p14:tracePt t="139109" x="7388225" y="3168650"/>
          <p14:tracePt t="139125" x="7369175" y="3209925"/>
          <p14:tracePt t="139142" x="7356475" y="3235325"/>
          <p14:tracePt t="139159" x="7340600" y="3263900"/>
          <p14:tracePt t="139176" x="7334250" y="3298825"/>
          <p14:tracePt t="139193" x="7334250" y="3308350"/>
          <p14:tracePt t="139209" x="7334250" y="3324225"/>
          <p14:tracePt t="139213" x="7334250" y="3327400"/>
          <p14:tracePt t="139225" x="7334250" y="3336925"/>
          <p14:tracePt t="139246" x="7334250" y="3352800"/>
          <p14:tracePt t="139258" x="7334250" y="3359150"/>
          <p14:tracePt t="139275" x="7334250" y="3378200"/>
          <p14:tracePt t="139292" x="7334250" y="3387725"/>
          <p14:tracePt t="139309" x="7334250" y="3397250"/>
          <p14:tracePt t="139325" x="7334250" y="3413125"/>
          <p14:tracePt t="139342" x="7334250" y="3422650"/>
          <p14:tracePt t="139359" x="7334250" y="3432175"/>
          <p14:tracePt t="139376" x="7346950" y="3448050"/>
          <p14:tracePt t="139392" x="7356475" y="3463925"/>
          <p14:tracePt t="139409" x="7372350" y="3473450"/>
          <p14:tracePt t="139425" x="7413625" y="3492500"/>
          <p14:tracePt t="139442" x="7439025" y="3502025"/>
          <p14:tracePt t="139460" x="7461250" y="3521075"/>
          <p14:tracePt t="139476" x="7496175" y="3540125"/>
          <p14:tracePt t="139493" x="7527925" y="3549650"/>
          <p14:tracePt t="139509" x="7566025" y="3562350"/>
          <p14:tracePt t="139526" x="7667625" y="3606800"/>
          <p14:tracePt t="139542" x="7721600" y="3619500"/>
          <p14:tracePt t="139559" x="7778750" y="3648075"/>
          <p14:tracePt t="139575" x="7823200" y="3667125"/>
          <p14:tracePt t="139593" x="7839075" y="3676650"/>
          <p14:tracePt t="139609" x="7848600" y="3676650"/>
          <p14:tracePt t="139625" x="7864475" y="3676650"/>
          <p14:tracePt t="139643" x="7864475" y="3683000"/>
          <p14:tracePt t="139659" x="7867650" y="3683000"/>
          <p14:tracePt t="139675" x="7874000" y="3683000"/>
          <p14:tracePt t="139692" x="7877175" y="3683000"/>
          <p14:tracePt t="139709" x="7883525" y="3683000"/>
          <p14:tracePt t="139726" x="7899400" y="3683000"/>
          <p14:tracePt t="139743" x="7912100" y="3683000"/>
          <p14:tracePt t="139759" x="7934325" y="3683000"/>
          <p14:tracePt t="139776" x="7991475" y="3673475"/>
          <p14:tracePt t="139792" x="8051800" y="3667125"/>
          <p14:tracePt t="139809" x="8105775" y="3654425"/>
          <p14:tracePt t="139825" x="8194675" y="3632200"/>
          <p14:tracePt t="139842" x="8258175" y="3619500"/>
          <p14:tracePt t="139858" x="8321675" y="3603625"/>
          <p14:tracePt t="139876" x="8416925" y="3559175"/>
          <p14:tracePt t="139893" x="8464550" y="3533775"/>
          <p14:tracePt t="139909" x="8509000" y="3511550"/>
          <p14:tracePt t="139926" x="8553450" y="3489325"/>
          <p14:tracePt t="139943" x="8582025" y="3476625"/>
          <p14:tracePt t="139958" x="8591550" y="3467100"/>
          <p14:tracePt t="139976" x="8607425" y="3451225"/>
          <p14:tracePt t="139992" x="8623300" y="3435350"/>
          <p14:tracePt t="140009" x="8629650" y="3419475"/>
          <p14:tracePt t="140026" x="8629650" y="3394075"/>
          <p14:tracePt t="140043" x="8629650" y="3371850"/>
          <p14:tracePt t="140059" x="8629650" y="3343275"/>
          <p14:tracePt t="140075" x="8620125" y="3295650"/>
          <p14:tracePt t="140092" x="8594725" y="3254375"/>
          <p14:tracePt t="140109" x="8569325" y="3222625"/>
          <p14:tracePt t="140126" x="8509000" y="3178175"/>
          <p14:tracePt t="140142" x="8451850" y="3143250"/>
          <p14:tracePt t="140159" x="8397875" y="3114675"/>
          <p14:tracePt t="140176" x="8331200" y="3067050"/>
          <p14:tracePt t="140192" x="8289925" y="3041650"/>
          <p14:tracePt t="140209" x="8245475" y="3009900"/>
          <p14:tracePt t="140225" x="8178800" y="2974975"/>
          <p14:tracePt t="140242" x="8131175" y="2955925"/>
          <p14:tracePt t="140259" x="8102600" y="2936875"/>
          <p14:tracePt t="140277" x="8067675" y="2921000"/>
          <p14:tracePt t="140292" x="8051800" y="2921000"/>
          <p14:tracePt t="140309" x="8029575" y="2921000"/>
          <p14:tracePt t="140326" x="8010525" y="2921000"/>
          <p14:tracePt t="140342" x="7978775" y="2921000"/>
          <p14:tracePt t="140359" x="7956550" y="2921000"/>
          <p14:tracePt t="140375" x="7896225" y="2924175"/>
          <p14:tracePt t="140391" x="7832725" y="2936875"/>
          <p14:tracePt t="140408" x="7766050" y="2959100"/>
          <p14:tracePt t="140426" x="7702550" y="2978150"/>
          <p14:tracePt t="140442" x="7670800" y="2990850"/>
          <p14:tracePt t="140459" x="7642225" y="3003550"/>
          <p14:tracePt t="140475" x="7604125" y="3025775"/>
          <p14:tracePt t="140492" x="7575550" y="3038475"/>
          <p14:tracePt t="140509" x="7550150" y="3051175"/>
          <p14:tracePt t="140526" x="7508875" y="3067050"/>
          <p14:tracePt t="140542" x="7486650" y="3086100"/>
          <p14:tracePt t="140559" x="7454900" y="3098800"/>
          <p14:tracePt t="140576" x="7419975" y="3127375"/>
          <p14:tracePt t="140593" x="7400925" y="3152775"/>
          <p14:tracePt t="140609" x="7391400" y="3162300"/>
          <p14:tracePt t="140626" x="7375525" y="3194050"/>
          <p14:tracePt t="140642" x="7366000" y="3203575"/>
          <p14:tracePt t="140659" x="7350125" y="3213100"/>
          <p14:tracePt t="140676" x="7334250" y="3228975"/>
          <p14:tracePt t="140692" x="7334250" y="3257550"/>
          <p14:tracePt t="140710" x="7334250" y="3273425"/>
          <p14:tracePt t="140726" x="7334250" y="3292475"/>
          <p14:tracePt t="140742" x="7337425" y="3308350"/>
          <p14:tracePt t="140759" x="7346950" y="3317875"/>
          <p14:tracePt t="140776" x="7366000" y="3333750"/>
          <p14:tracePt t="140792" x="7375525" y="3343275"/>
          <p14:tracePt t="140808" x="7385050" y="3352800"/>
          <p14:tracePt t="140826" x="7429500" y="3390900"/>
          <p14:tracePt t="140842" x="7454900" y="3419475"/>
          <p14:tracePt t="140860" x="7486650" y="3444875"/>
          <p14:tracePt t="140877" x="7521575" y="3482975"/>
          <p14:tracePt t="140892" x="7553325" y="3502025"/>
          <p14:tracePt t="140909" x="7575550" y="3514725"/>
          <p14:tracePt t="140926" x="7632700" y="3540125"/>
          <p14:tracePt t="140941" x="7689850" y="3559175"/>
          <p14:tracePt t="140958" x="7753350" y="3571875"/>
          <p14:tracePt t="140976" x="7816850" y="3600450"/>
          <p14:tracePt t="140992" x="7839075" y="3603625"/>
          <p14:tracePt t="141009" x="7854950" y="3609975"/>
          <p14:tracePt t="141026" x="7877175" y="3616325"/>
          <p14:tracePt t="141042" x="7886700" y="3616325"/>
          <p14:tracePt t="141058" x="7896225" y="3616325"/>
          <p14:tracePt t="141075" x="7905750" y="3616325"/>
          <p14:tracePt t="141091" x="7921625" y="3616325"/>
          <p14:tracePt t="141109" x="7931150" y="3616325"/>
          <p14:tracePt t="141126" x="7950200" y="3616325"/>
          <p14:tracePt t="141142" x="7972425" y="3616325"/>
          <p14:tracePt t="141158" x="7994650" y="3616325"/>
          <p14:tracePt t="141175" x="8035925" y="3616325"/>
          <p14:tracePt t="141192" x="8064500" y="3616325"/>
          <p14:tracePt t="141208" x="8093075" y="3613150"/>
          <p14:tracePt t="141226" x="8156575" y="3594100"/>
          <p14:tracePt t="141242" x="8204200" y="3575050"/>
          <p14:tracePt t="141259" x="8242300" y="3556000"/>
          <p14:tracePt t="141277" x="8315325" y="3508375"/>
          <p14:tracePt t="141292" x="8362950" y="3479800"/>
          <p14:tracePt t="141309" x="8410575" y="3448050"/>
          <p14:tracePt t="141326" x="8448675" y="3409950"/>
          <p14:tracePt t="141342" x="8477250" y="3397250"/>
          <p14:tracePt t="141358" x="8502650" y="3381375"/>
          <p14:tracePt t="141375" x="8524875" y="3368675"/>
          <p14:tracePt t="141392" x="8553450" y="3352800"/>
          <p14:tracePt t="141408" x="8582025" y="3340100"/>
          <p14:tracePt t="141426" x="8620125" y="3311525"/>
          <p14:tracePt t="141442" x="8651875" y="3279775"/>
          <p14:tracePt t="141458" x="8674100" y="3254375"/>
          <p14:tracePt t="141476" x="8699500" y="3228975"/>
          <p14:tracePt t="141493" x="8715375" y="3209925"/>
          <p14:tracePt t="141509" x="8724900" y="3194050"/>
          <p14:tracePt t="141527" x="8740775" y="3178175"/>
          <p14:tracePt t="141543" x="8756650" y="3162300"/>
          <p14:tracePt t="141559" x="8766175" y="3152775"/>
          <p14:tracePt t="141576" x="8772525" y="3136900"/>
          <p14:tracePt t="141592" x="8772525" y="3127375"/>
          <p14:tracePt t="143065" x="8750300" y="3121025"/>
          <p14:tracePt t="143072" x="8731250" y="3114675"/>
          <p14:tracePt t="143080" x="8715375" y="3108325"/>
          <p14:tracePt t="143096" x="8642350" y="3095625"/>
          <p14:tracePt t="143113" x="8489950" y="3095625"/>
          <p14:tracePt t="143125" x="8432800" y="3095625"/>
          <p14:tracePt t="143159" x="8108950" y="3108325"/>
          <p14:tracePt t="143194" x="7515225" y="3321050"/>
          <p14:tracePt t="143210" x="7210425" y="3463925"/>
          <p14:tracePt t="143227" x="6518275" y="3711575"/>
          <p14:tracePt t="143243" x="5959475" y="3968750"/>
          <p14:tracePt t="143260" x="5362575" y="4213225"/>
          <p14:tracePt t="143277" x="4591050" y="4533900"/>
          <p14:tracePt t="143294" x="4197350" y="4702175"/>
          <p14:tracePt t="143314" x="3765550" y="4851400"/>
          <p14:tracePt t="143326" x="3670300" y="4886325"/>
          <p14:tracePt t="143342" x="3413125" y="4953000"/>
          <p14:tracePt t="143358" x="3314700" y="4984750"/>
          <p14:tracePt t="143375" x="3241675" y="5000625"/>
          <p14:tracePt t="143391" x="3178175" y="5000625"/>
          <p14:tracePt t="143409" x="3155950" y="4997450"/>
          <p14:tracePt t="143425" x="3124200" y="4984750"/>
          <p14:tracePt t="143442" x="3098800" y="4921250"/>
          <p14:tracePt t="143459" x="3101975" y="4860925"/>
          <p14:tracePt t="143476" x="3124200" y="4794250"/>
          <p14:tracePt t="143492" x="3178175" y="4686300"/>
          <p14:tracePt t="143509" x="3203575" y="4648200"/>
          <p14:tracePt t="143526" x="3238500" y="4600575"/>
          <p14:tracePt t="143542" x="3263900" y="4527550"/>
          <p14:tracePt t="143558" x="3263900" y="4483100"/>
          <p14:tracePt t="143575" x="3263900" y="4454525"/>
          <p14:tracePt t="143591" x="3263900" y="4416425"/>
          <p14:tracePt t="143608" x="3263900" y="4394200"/>
          <p14:tracePt t="143625" x="3263900" y="4349750"/>
          <p14:tracePt t="143642" x="3282950" y="4292600"/>
          <p14:tracePt t="143659" x="3302000" y="4244975"/>
          <p14:tracePt t="143675" x="3327400" y="4206875"/>
          <p14:tracePt t="143691" x="3352800" y="4159250"/>
          <p14:tracePt t="143708" x="3365500" y="4140200"/>
          <p14:tracePt t="143725" x="3375025" y="4121150"/>
          <p14:tracePt t="143742" x="3390900" y="4086225"/>
          <p14:tracePt t="143758" x="3409950" y="4054475"/>
          <p14:tracePt t="143775" x="3438525" y="4000500"/>
          <p14:tracePt t="143777" x="3451225" y="3971925"/>
          <p14:tracePt t="143791" x="3498850" y="3889375"/>
          <p14:tracePt t="143808" x="3556000" y="3810000"/>
          <p14:tracePt t="143825" x="3600450" y="3749675"/>
          <p14:tracePt t="143841" x="3711575" y="3670300"/>
          <p14:tracePt t="143859" x="3759200" y="3644900"/>
          <p14:tracePt t="143876" x="3797300" y="3632200"/>
          <p14:tracePt t="143892" x="3838575" y="3606800"/>
          <p14:tracePt t="143909" x="3860800" y="3606800"/>
          <p14:tracePt t="143925" x="3883025" y="3606800"/>
          <p14:tracePt t="143942" x="3911600" y="3600450"/>
          <p14:tracePt t="143959" x="3921125" y="3597275"/>
          <p14:tracePt t="143975" x="3930650" y="3597275"/>
          <p14:tracePt t="143992" x="3937000" y="3597275"/>
          <p14:tracePt t="144008" x="3946525" y="3597275"/>
          <p14:tracePt t="144399" x="3965575" y="3600450"/>
          <p14:tracePt t="144408" x="3984625" y="3606800"/>
          <p14:tracePt t="144428" x="4076700" y="3635375"/>
          <p14:tracePt t="144446" x="4165600" y="3673475"/>
          <p14:tracePt t="144461" x="4241800" y="3698875"/>
          <p14:tracePt t="144483" x="4324350" y="3724275"/>
          <p14:tracePt t="144508" x="4413250" y="3749675"/>
          <p14:tracePt t="144543" x="4473575" y="3771900"/>
          <p14:tracePt t="144559" x="4489450" y="3771900"/>
          <p14:tracePt t="144576" x="4492625" y="3771900"/>
          <p14:tracePt t="145321" x="4505325" y="3771900"/>
          <p14:tracePt t="145329" x="4524375" y="3759200"/>
          <p14:tracePt t="145345" x="4552950" y="3746500"/>
          <p14:tracePt t="145358" x="4578350" y="3733800"/>
          <p14:tracePt t="145393" x="4610100" y="3708400"/>
          <p14:tracePt t="145426" x="4629150" y="3698875"/>
          <p14:tracePt t="145523" x="4632325" y="3698875"/>
          <p14:tracePt t="145530" x="4638675" y="3698875"/>
          <p14:tracePt t="145542" x="4641850" y="3698875"/>
          <p14:tracePt t="145559" x="4648200" y="3698875"/>
          <p14:tracePt t="146580" x="4670425" y="3702050"/>
          <p14:tracePt t="146588" x="4718050" y="3708400"/>
          <p14:tracePt t="146595" x="4756150" y="3708400"/>
          <p14:tracePt t="146612" x="4816475" y="3708400"/>
          <p14:tracePt t="146628" x="4876800" y="3708400"/>
          <p14:tracePt t="146641" x="4927600" y="3708400"/>
          <p14:tracePt t="146675" x="5026025" y="3708400"/>
          <p14:tracePt t="146709" x="5073650" y="3708400"/>
          <p14:tracePt t="146725" x="5095875" y="3708400"/>
          <p14:tracePt t="146742" x="5105400" y="3708400"/>
          <p14:tracePt t="146758" x="5127625" y="3708400"/>
          <p14:tracePt t="146774" x="5149850" y="3695700"/>
          <p14:tracePt t="146792" x="5172075" y="3695700"/>
          <p14:tracePt t="146809" x="5191125" y="3695700"/>
          <p14:tracePt t="146825" x="5213350" y="3695700"/>
          <p14:tracePt t="146842" x="5235575" y="3695700"/>
          <p14:tracePt t="146858" x="5273675" y="3695700"/>
          <p14:tracePt t="146875" x="5295900" y="3695700"/>
          <p14:tracePt t="146891" x="5324475" y="3695700"/>
          <p14:tracePt t="146908" x="5359400" y="3695700"/>
          <p14:tracePt t="146925" x="5387975" y="3695700"/>
          <p14:tracePt t="146941" x="5410200" y="3695700"/>
          <p14:tracePt t="146959" x="5429250" y="3695700"/>
          <p14:tracePt t="146975" x="5438775" y="3695700"/>
          <p14:tracePt t="146992" x="5448300" y="3695700"/>
          <p14:tracePt t="147008" x="5464175" y="3695700"/>
          <p14:tracePt t="147025" x="5480050" y="3695700"/>
          <p14:tracePt t="147041" x="5489575" y="3695700"/>
          <p14:tracePt t="147058" x="5499100" y="3695700"/>
          <p14:tracePt t="147145" x="5502275" y="3695700"/>
          <p14:tracePt t="147239" x="5508625" y="3695700"/>
          <p14:tracePt t="147252" x="5537200" y="3683000"/>
          <p14:tracePt t="147263" x="5549900" y="3679825"/>
          <p14:tracePt t="147275" x="5565775" y="3679825"/>
          <p14:tracePt t="147292" x="5603875" y="3667125"/>
          <p14:tracePt t="147308" x="5635625" y="3660775"/>
          <p14:tracePt t="147325" x="5673725" y="3654425"/>
          <p14:tracePt t="147341" x="5695950" y="3654425"/>
          <p14:tracePt t="147344" x="5715000" y="3654425"/>
          <p14:tracePt t="147358" x="5737225" y="3641725"/>
          <p14:tracePt t="147379" x="5775325" y="3641725"/>
          <p14:tracePt t="147391" x="5803900" y="3641725"/>
          <p14:tracePt t="147409" x="5873750" y="3641725"/>
          <p14:tracePt t="147425" x="5934075" y="3660775"/>
          <p14:tracePt t="147441" x="6010275" y="3676650"/>
          <p14:tracePt t="147458" x="6099175" y="3695700"/>
          <p14:tracePt t="147474" x="6159500" y="3695700"/>
          <p14:tracePt t="147491" x="6213475" y="3695700"/>
          <p14:tracePt t="147508" x="6286500" y="3708400"/>
          <p14:tracePt t="147524" x="6330950" y="3714750"/>
          <p14:tracePt t="147541" x="6353175" y="3721100"/>
          <p14:tracePt t="147558" x="6381750" y="3727450"/>
          <p14:tracePt t="147575" x="6391275" y="3736975"/>
          <p14:tracePt t="147591" x="6400800" y="3736975"/>
          <p14:tracePt t="147609" x="6419850" y="3736975"/>
          <p14:tracePt t="147624" x="6429375" y="3736975"/>
          <p14:tracePt t="147641" x="6435725" y="3736975"/>
          <p14:tracePt t="147852" x="6407150" y="3733800"/>
          <p14:tracePt t="147858" x="6381750" y="3733800"/>
          <p14:tracePt t="147874" x="6289675" y="3717925"/>
          <p14:tracePt t="147891" x="6162675" y="3717925"/>
          <p14:tracePt t="147909" x="6022975" y="3708400"/>
          <p14:tracePt t="147925" x="5940425" y="3708400"/>
          <p14:tracePt t="147942" x="5854700" y="3695700"/>
          <p14:tracePt t="147959" x="5746750" y="3695700"/>
          <p14:tracePt t="147975" x="5695950" y="3695700"/>
          <p14:tracePt t="147991" x="5651500" y="3695700"/>
          <p14:tracePt t="148008" x="5597525" y="3695700"/>
          <p14:tracePt t="148025" x="5559425" y="3689350"/>
          <p14:tracePt t="148041" x="5514975" y="3676650"/>
          <p14:tracePt t="148059" x="5457825" y="3660775"/>
          <p14:tracePt t="148075" x="5435600" y="3660775"/>
          <p14:tracePt t="148091" x="5407025" y="3660775"/>
          <p14:tracePt t="148109" x="5378450" y="3657600"/>
          <p14:tracePt t="148125" x="5359400" y="3651250"/>
          <p14:tracePt t="148141" x="5346700" y="3638550"/>
          <p14:tracePt t="148158" x="5334000" y="3638550"/>
          <p14:tracePt t="148175" x="5321300" y="3638550"/>
          <p14:tracePt t="148191" x="5318125" y="3638550"/>
          <p14:tracePt t="148231" x="5324475" y="3638550"/>
          <p14:tracePt t="148243" x="5330825" y="3638550"/>
          <p14:tracePt t="148259" x="5375275" y="3638550"/>
          <p14:tracePt t="148275" x="5413375" y="3638550"/>
          <p14:tracePt t="148291" x="5448300" y="3638550"/>
          <p14:tracePt t="148308" x="5505450" y="3638550"/>
          <p14:tracePt t="148324" x="5540375" y="3638550"/>
          <p14:tracePt t="148341" x="5584825" y="3638550"/>
          <p14:tracePt t="148359" x="5638800" y="3638550"/>
          <p14:tracePt t="148375" x="5670550" y="3638550"/>
          <p14:tracePt t="148391" x="5699125" y="3638550"/>
          <p14:tracePt t="148408" x="5737225" y="3638550"/>
          <p14:tracePt t="148424" x="5759450" y="3638550"/>
          <p14:tracePt t="148441" x="5768975" y="3638550"/>
          <p14:tracePt t="148459" x="5803900" y="3638550"/>
          <p14:tracePt t="148474" x="5816600" y="3638550"/>
          <p14:tracePt t="148491" x="5832475" y="3638550"/>
          <p14:tracePt t="148508" x="5867400" y="3638550"/>
          <p14:tracePt t="148524" x="5889625" y="3638550"/>
          <p14:tracePt t="148541" x="5918200" y="3638550"/>
          <p14:tracePt t="148558" x="5972175" y="3638550"/>
          <p14:tracePt t="148574" x="6010275" y="3638550"/>
          <p14:tracePt t="148591" x="6045200" y="3638550"/>
          <p14:tracePt t="148608" x="6086475" y="3638550"/>
          <p14:tracePt t="148624" x="6108700" y="3638550"/>
          <p14:tracePt t="148641" x="6137275" y="3638550"/>
          <p14:tracePt t="148658" x="6159500" y="3638550"/>
          <p14:tracePt t="148674" x="6194425" y="3648075"/>
          <p14:tracePt t="148691" x="6203950" y="3654425"/>
          <p14:tracePt t="148708" x="6213475" y="3654425"/>
          <p14:tracePt t="148724" x="6229350" y="3654425"/>
          <p14:tracePt t="148741" x="6245225" y="3654425"/>
          <p14:tracePt t="148758" x="6257925" y="3654425"/>
          <p14:tracePt t="148791" x="6264275" y="3654425"/>
          <p14:tracePt t="148809" x="6267450" y="3654425"/>
          <p14:tracePt t="148824" x="6276975" y="3654425"/>
          <p14:tracePt t="148841" x="6292850" y="3654425"/>
          <p14:tracePt t="148859" x="6318250" y="3654425"/>
          <p14:tracePt t="148875" x="6334125" y="3654425"/>
          <p14:tracePt t="148891" x="6362700" y="3654425"/>
          <p14:tracePt t="148909" x="6410325" y="3654425"/>
          <p14:tracePt t="148925" x="6448425" y="3654425"/>
          <p14:tracePt t="148941" x="6492875" y="3654425"/>
          <p14:tracePt t="148958" x="6537325" y="3654425"/>
          <p14:tracePt t="148974" x="6597650" y="3654425"/>
          <p14:tracePt t="148991" x="6635750" y="3654425"/>
          <p14:tracePt t="149009" x="6677025" y="3654425"/>
          <p14:tracePt t="149024" x="6696075" y="3654425"/>
          <p14:tracePt t="149041" x="6727825" y="3654425"/>
          <p14:tracePt t="149058" x="6750050" y="3654425"/>
          <p14:tracePt t="149075" x="6788150" y="3654425"/>
          <p14:tracePt t="149091" x="6804025" y="3654425"/>
          <p14:tracePt t="149108" x="6819900" y="3654425"/>
          <p14:tracePt t="149124" x="6829425" y="3654425"/>
          <p14:tracePt t="149332" x="6829425" y="3657600"/>
          <p14:tracePt t="149340" x="6823075" y="3663950"/>
          <p14:tracePt t="149358" x="6794500" y="3663950"/>
          <p14:tracePt t="149375" x="6702425" y="3670300"/>
          <p14:tracePt t="149391" x="6619875" y="3676650"/>
          <p14:tracePt t="149408" x="6559550" y="3676650"/>
          <p14:tracePt t="149425" x="6464300" y="3676650"/>
          <p14:tracePt t="149441" x="6403975" y="3676650"/>
          <p14:tracePt t="149458" x="6343650" y="3676650"/>
          <p14:tracePt t="149474" x="6264275" y="3676650"/>
          <p14:tracePt t="149491" x="6223000" y="3676650"/>
          <p14:tracePt t="149508" x="6169025" y="3676650"/>
          <p14:tracePt t="149524" x="6092825" y="3676650"/>
          <p14:tracePt t="149541" x="6032500" y="3676650"/>
          <p14:tracePt t="149559" x="5972175" y="3676650"/>
          <p14:tracePt t="149575" x="5908675" y="3673475"/>
          <p14:tracePt t="149592" x="5873750" y="3673475"/>
          <p14:tracePt t="149608" x="5835650" y="3667125"/>
          <p14:tracePt t="149625" x="5794375" y="3667125"/>
          <p14:tracePt t="149641" x="5775325" y="3667125"/>
          <p14:tracePt t="149658" x="5743575" y="3660775"/>
          <p14:tracePt t="149674" x="5711825" y="3660775"/>
          <p14:tracePt t="149691" x="5683250" y="3660775"/>
          <p14:tracePt t="149708" x="5661025" y="3660775"/>
          <p14:tracePt t="149724" x="5645150" y="3660775"/>
          <p14:tracePt t="149741" x="5629275" y="3660775"/>
          <p14:tracePt t="149758" x="5619750" y="3660775"/>
          <p14:tracePt t="149774" x="5607050" y="3660775"/>
          <p14:tracePt t="149791" x="5597525" y="3660775"/>
          <p14:tracePt t="149808" x="5581650" y="3660775"/>
          <p14:tracePt t="149861" x="5597525" y="3660775"/>
          <p14:tracePt t="149872" x="5610225" y="3660775"/>
          <p14:tracePt t="149884" x="5654675" y="3663950"/>
          <p14:tracePt t="149896" x="5692775" y="3670300"/>
          <p14:tracePt t="149908" x="5718175" y="3676650"/>
          <p14:tracePt t="149910" x="5737225" y="3683000"/>
          <p14:tracePt t="149925" x="5781675" y="3689350"/>
          <p14:tracePt t="149941" x="5810250" y="3695700"/>
          <p14:tracePt t="149958" x="5864225" y="3695700"/>
          <p14:tracePt t="149974" x="5949950" y="3695700"/>
          <p14:tracePt t="149991" x="6029325" y="3695700"/>
          <p14:tracePt t="150008" x="6130925" y="3695700"/>
          <p14:tracePt t="150025" x="6340475" y="3692525"/>
          <p14:tracePt t="150041" x="6445250" y="3692525"/>
          <p14:tracePt t="150058" x="6515100" y="3692525"/>
          <p14:tracePt t="150074" x="6610350" y="3692525"/>
          <p14:tracePt t="150091" x="6654800" y="3692525"/>
          <p14:tracePt t="150108" x="6699250" y="3692525"/>
          <p14:tracePt t="150124" x="6759575" y="3692525"/>
          <p14:tracePt t="150141" x="6797675" y="3692525"/>
          <p14:tracePt t="150158" x="6832600" y="3692525"/>
          <p14:tracePt t="150175" x="6880225" y="3692525"/>
          <p14:tracePt t="150191" x="6908800" y="3692525"/>
          <p14:tracePt t="150208" x="6921500" y="3692525"/>
          <p14:tracePt t="150224" x="6934200" y="3692525"/>
          <p14:tracePt t="150241" x="6940550" y="3692525"/>
          <p14:tracePt t="152013" x="6854825" y="3676650"/>
          <p14:tracePt t="152021" x="6753225" y="3657600"/>
          <p14:tracePt t="152029" x="6635750" y="3638550"/>
          <p14:tracePt t="152045" x="6350000" y="3584575"/>
          <p14:tracePt t="152062" x="5921375" y="3543300"/>
          <p14:tracePt t="152081" x="5648325" y="3524250"/>
          <p14:tracePt t="152107" x="5127625" y="3514725"/>
          <p14:tracePt t="152142" x="4505325" y="3530600"/>
          <p14:tracePt t="152163" x="4197350" y="3540125"/>
          <p14:tracePt t="152179" x="4035425" y="3546475"/>
          <p14:tracePt t="152194" x="3876675" y="3556000"/>
          <p14:tracePt t="152208" x="3746500" y="3565525"/>
          <p14:tracePt t="152224" x="3606800" y="3584575"/>
          <p14:tracePt t="152240" x="3365500" y="3600450"/>
          <p14:tracePt t="152258" x="3225800" y="3619500"/>
          <p14:tracePt t="152275" x="2962275" y="3644900"/>
          <p14:tracePt t="152291" x="2787650" y="3663950"/>
          <p14:tracePt t="152308" x="2638425" y="3683000"/>
          <p14:tracePt t="152324" x="2463800" y="3708400"/>
          <p14:tracePt t="152340" x="2247900" y="3771900"/>
          <p14:tracePt t="152357" x="2073275" y="3810000"/>
          <p14:tracePt t="152375" x="1898650" y="3863975"/>
          <p14:tracePt t="152392" x="1641475" y="3921125"/>
          <p14:tracePt t="152408" x="1441450" y="3965575"/>
          <p14:tracePt t="152426" x="1206500" y="4019550"/>
          <p14:tracePt t="152442" x="1044575" y="4067175"/>
          <p14:tracePt t="152458" x="946150" y="4083050"/>
          <p14:tracePt t="152462" x="898525" y="4089400"/>
          <p14:tracePt t="152474" x="873125" y="4095750"/>
          <p14:tracePt t="152490" x="815975" y="4121150"/>
          <p14:tracePt t="152507" x="784225" y="4133850"/>
          <p14:tracePt t="152525" x="762000" y="4152900"/>
          <p14:tracePt t="152540" x="717550" y="4197350"/>
          <p14:tracePt t="152557" x="688975" y="4244975"/>
          <p14:tracePt t="152575" x="663575" y="4283075"/>
          <p14:tracePt t="152591" x="638175" y="4346575"/>
          <p14:tracePt t="152608" x="625475" y="4391025"/>
          <p14:tracePt t="152624" x="612775" y="4416425"/>
          <p14:tracePt t="152640" x="565150" y="4483100"/>
          <p14:tracePt t="152657" x="539750" y="4527550"/>
          <p14:tracePt t="152674" x="504825" y="4575175"/>
          <p14:tracePt t="152691" x="479425" y="4641850"/>
          <p14:tracePt t="152708" x="463550" y="4664075"/>
          <p14:tracePt t="152725" x="450850" y="4689475"/>
          <p14:tracePt t="152741" x="431800" y="4730750"/>
          <p14:tracePt t="152758" x="431800" y="4746625"/>
          <p14:tracePt t="152774" x="428625" y="4762500"/>
          <p14:tracePt t="152790" x="428625" y="4775200"/>
          <p14:tracePt t="152807" x="428625" y="4784725"/>
          <p14:tracePt t="152824" x="428625" y="4797425"/>
          <p14:tracePt t="152841" x="444500" y="4806950"/>
          <p14:tracePt t="152857" x="488950" y="4806950"/>
          <p14:tracePt t="152874" x="542925" y="4806950"/>
          <p14:tracePt t="152891" x="606425" y="4791075"/>
          <p14:tracePt t="152907" x="635000" y="4784725"/>
          <p14:tracePt t="152924" x="666750" y="4772025"/>
          <p14:tracePt t="152940" x="692150" y="4756150"/>
          <p14:tracePt t="152957" x="708025" y="4740275"/>
          <p14:tracePt t="152975" x="739775" y="4727575"/>
          <p14:tracePt t="152978" x="752475" y="4721225"/>
          <p14:tracePt t="152991" x="781050" y="4711700"/>
          <p14:tracePt t="153008" x="819150" y="4699000"/>
          <p14:tracePt t="153024" x="866775" y="4670425"/>
          <p14:tracePt t="153040" x="917575" y="4651375"/>
          <p14:tracePt t="153057" x="927100" y="4641850"/>
          <p14:tracePt t="153074" x="936625" y="4641850"/>
          <p14:tracePt t="153091" x="939800" y="4641850"/>
          <p14:tracePt t="153141" x="946150" y="4641850"/>
          <p14:tracePt t="153149" x="949325" y="4641850"/>
          <p14:tracePt t="153157" x="962025" y="4641850"/>
          <p14:tracePt t="153174" x="971550" y="4641850"/>
          <p14:tracePt t="153191" x="984250" y="4632325"/>
          <p14:tracePt t="153207" x="996950" y="4616450"/>
          <p14:tracePt t="153224" x="1009650" y="4610100"/>
          <p14:tracePt t="153240" x="1025525" y="4597400"/>
          <p14:tracePt t="153257" x="1041400" y="4587875"/>
          <p14:tracePt t="153274" x="1073150" y="4575175"/>
          <p14:tracePt t="153291" x="1108075" y="4549775"/>
          <p14:tracePt t="153308" x="1130300" y="4540250"/>
          <p14:tracePt t="153324" x="1139825" y="4533900"/>
          <p14:tracePt t="153341" x="1155700" y="4527550"/>
          <p14:tracePt t="153357" x="1158875" y="4527550"/>
          <p14:tracePt t="153374" x="1165225" y="4527550"/>
          <p14:tracePt t="153391" x="1181100" y="4518025"/>
          <p14:tracePt t="153408" x="1184275" y="4518025"/>
          <p14:tracePt t="153425" x="1190625" y="4508500"/>
          <p14:tracePt t="153441" x="1200150" y="4502150"/>
          <p14:tracePt t="153457" x="1206500" y="4502150"/>
          <p14:tracePt t="153506" x="1209675" y="4502150"/>
          <p14:tracePt t="153512" x="1216025" y="4502150"/>
          <p14:tracePt t="153527" x="1219200" y="4502150"/>
          <p14:tracePt t="153556" x="1228725" y="4502150"/>
          <p14:tracePt t="153657" x="1235075" y="4502150"/>
          <p14:tracePt t="155142" x="1260475" y="4511675"/>
          <p14:tracePt t="155149" x="1285875" y="4527550"/>
          <p14:tracePt t="155157" x="1323975" y="4533900"/>
          <p14:tracePt t="155173" x="1377950" y="4546600"/>
          <p14:tracePt t="155191" x="1492250" y="4578350"/>
          <p14:tracePt t="155208" x="1577975" y="4594225"/>
          <p14:tracePt t="155241" x="1752600" y="4600575"/>
          <p14:tracePt t="155275" x="1930400" y="4600575"/>
          <p14:tracePt t="155292" x="2035175" y="4600575"/>
          <p14:tracePt t="155307" x="2085975" y="4600575"/>
          <p14:tracePt t="155324" x="2133600" y="4613275"/>
          <p14:tracePt t="155340" x="2162175" y="4619625"/>
          <p14:tracePt t="155358" x="2181225" y="4625975"/>
          <p14:tracePt t="155374" x="2190750" y="4625975"/>
          <p14:tracePt t="155392" x="2212975" y="4635500"/>
          <p14:tracePt t="155407" x="2222500" y="4635500"/>
          <p14:tracePt t="155424" x="2232025" y="4635500"/>
          <p14:tracePt t="155442" x="2247900" y="4635500"/>
          <p14:tracePt t="155457" x="2263775" y="4635500"/>
          <p14:tracePt t="155490" x="2266950" y="4635500"/>
          <p14:tracePt t="155507" x="2273300" y="4635500"/>
          <p14:tracePt t="155524" x="2276475" y="4635500"/>
          <p14:tracePt t="155616" x="2282825" y="4635500"/>
          <p14:tracePt t="155672" x="2282825" y="4629150"/>
          <p14:tracePt t="155681" x="2282825" y="4625975"/>
          <p14:tracePt t="155692" x="2286000" y="4613275"/>
          <p14:tracePt t="155707" x="2292350" y="4603750"/>
          <p14:tracePt t="155724" x="2295525" y="4594225"/>
          <p14:tracePt t="155741" x="2311400" y="4578350"/>
          <p14:tracePt t="155757" x="2327275" y="4552950"/>
          <p14:tracePt t="155774" x="2339975" y="4521200"/>
          <p14:tracePt t="155791" x="2352675" y="4498975"/>
          <p14:tracePt t="155807" x="2359025" y="4470400"/>
          <p14:tracePt t="155824" x="2359025" y="4460875"/>
          <p14:tracePt t="155841" x="2359025" y="4454525"/>
          <p14:tracePt t="155857" x="2359025" y="4451350"/>
          <p14:tracePt t="156336" x="2349500" y="4445000"/>
          <p14:tracePt t="156344" x="2346325" y="4435475"/>
          <p14:tracePt t="156361" x="2336800" y="4422775"/>
          <p14:tracePt t="156378" x="2320925" y="4413250"/>
          <p14:tracePt t="156395" x="2314575" y="4413250"/>
          <p14:tracePt t="156508" x="2311400" y="4413250"/>
          <p14:tracePt t="156521" x="2295525" y="4413250"/>
          <p14:tracePt t="156541" x="2286000" y="4413250"/>
          <p14:tracePt t="156544" x="2279650" y="4413250"/>
          <p14:tracePt t="156557" x="2270125" y="4413250"/>
          <p14:tracePt t="156578" x="2270125" y="4410075"/>
          <p14:tracePt t="156929" x="2279650" y="4410075"/>
          <p14:tracePt t="156938" x="2295525" y="4410075"/>
          <p14:tracePt t="156945" x="2308225" y="4410075"/>
          <p14:tracePt t="156960" x="2343150" y="4410075"/>
          <p14:tracePt t="156978" x="2428875" y="4410075"/>
          <p14:tracePt t="156990" x="2463800" y="4410075"/>
          <p14:tracePt t="157023" x="2720975" y="4410075"/>
          <p14:tracePt t="157058" x="2886075" y="4410075"/>
          <p14:tracePt t="157077" x="2930525" y="4410075"/>
          <p14:tracePt t="157092" x="2994025" y="4419600"/>
          <p14:tracePt t="157107" x="3038475" y="4419600"/>
          <p14:tracePt t="157124" x="3076575" y="4432300"/>
          <p14:tracePt t="157140" x="3095625" y="4432300"/>
          <p14:tracePt t="157157" x="3124200" y="4438650"/>
          <p14:tracePt t="157174" x="3133725" y="4448175"/>
          <p14:tracePt t="157191" x="3149600" y="4454525"/>
          <p14:tracePt t="157207" x="3165475" y="4464050"/>
          <p14:tracePt t="157224" x="3187700" y="4473575"/>
          <p14:tracePt t="157240" x="3203575" y="4486275"/>
          <p14:tracePt t="157257" x="3244850" y="4502150"/>
          <p14:tracePt t="157274" x="3267075" y="4502150"/>
          <p14:tracePt t="157290" x="3295650" y="4502150"/>
          <p14:tracePt t="157308" x="3327400" y="4502150"/>
          <p14:tracePt t="157324" x="3349625" y="4502150"/>
          <p14:tracePt t="157341" x="3359150" y="4489450"/>
          <p14:tracePt t="157357" x="3375025" y="4473575"/>
          <p14:tracePt t="157374" x="3384550" y="4464050"/>
          <p14:tracePt t="157390" x="3400425" y="4464050"/>
          <p14:tracePt t="157407" x="3403600" y="4464050"/>
          <p14:tracePt t="157440" x="3409950" y="4464050"/>
          <p14:tracePt t="157457" x="3409950" y="4454525"/>
          <p14:tracePt t="157473" x="3409950" y="4445000"/>
          <p14:tracePt t="157573" x="3406775" y="4445000"/>
          <p14:tracePt t="157591" x="3394075" y="4445000"/>
          <p14:tracePt t="157610" x="3378200" y="4445000"/>
          <p14:tracePt t="157626" x="3368675" y="4445000"/>
          <p14:tracePt t="157640" x="3340100" y="4445000"/>
          <p14:tracePt t="157657" x="3314700" y="4445000"/>
          <p14:tracePt t="157673" x="3282950" y="4460875"/>
          <p14:tracePt t="157690" x="3260725" y="4470400"/>
          <p14:tracePt t="157707" x="3232150" y="4486275"/>
          <p14:tracePt t="157724" x="3216275" y="4492625"/>
          <p14:tracePt t="157740" x="3200400" y="4492625"/>
          <p14:tracePt t="157757" x="3187700" y="4492625"/>
          <p14:tracePt t="157773" x="3171825" y="4492625"/>
          <p14:tracePt t="157790" x="3162300" y="4495800"/>
          <p14:tracePt t="157807" x="3146425" y="4495800"/>
          <p14:tracePt t="157824" x="3143250" y="4495800"/>
          <p14:tracePt t="157857" x="3133725" y="4495800"/>
          <p14:tracePt t="157874" x="3117850" y="4495800"/>
          <p14:tracePt t="157890" x="3108325" y="4495800"/>
          <p14:tracePt t="157907" x="3092450" y="4495800"/>
          <p14:tracePt t="157924" x="3082925" y="4495800"/>
          <p14:tracePt t="157940" x="3067050" y="4495800"/>
          <p14:tracePt t="157958" x="3054350" y="4495800"/>
          <p14:tracePt t="157974" x="3044825" y="4495800"/>
          <p14:tracePt t="157990" x="3035300" y="4495800"/>
          <p14:tracePt t="158008" x="3013075" y="4489450"/>
          <p14:tracePt t="158024" x="3003550" y="4489450"/>
          <p14:tracePt t="158040" x="2994025" y="4486275"/>
          <p14:tracePt t="158057" x="2974975" y="4479925"/>
          <p14:tracePt t="158073" x="2965450" y="4479925"/>
          <p14:tracePt t="158090" x="2955925" y="4476750"/>
          <p14:tracePt t="158108" x="2940050" y="4470400"/>
          <p14:tracePt t="158124" x="2924175" y="4464050"/>
          <p14:tracePt t="158141" x="2914650" y="4464050"/>
          <p14:tracePt t="158157" x="2898775" y="4464050"/>
          <p14:tracePt t="158174" x="2889250" y="4464050"/>
          <p14:tracePt t="158190" x="2886075" y="4464050"/>
          <p14:tracePt t="158223" x="2870200" y="4460875"/>
          <p14:tracePt t="158240" x="2860675" y="4460875"/>
          <p14:tracePt t="158258" x="2844800" y="4451350"/>
          <p14:tracePt t="158274" x="2835275" y="4451350"/>
          <p14:tracePt t="158291" x="2832100" y="4451350"/>
          <p14:tracePt t="159631" x="2844800" y="4451350"/>
          <p14:tracePt t="159645" x="2873375" y="4451350"/>
          <p14:tracePt t="159662" x="2917825" y="4451350"/>
          <p14:tracePt t="159678" x="2962275" y="4451350"/>
          <p14:tracePt t="159695" x="3025775" y="4467225"/>
          <p14:tracePt t="159713" x="3076575" y="4473575"/>
          <p14:tracePt t="159740" x="3165475" y="4492625"/>
          <p14:tracePt t="159774" x="3282950" y="4511675"/>
          <p14:tracePt t="159791" x="3314700" y="4511675"/>
          <p14:tracePt t="159807" x="3343275" y="4518025"/>
          <p14:tracePt t="159824" x="3378200" y="4524375"/>
          <p14:tracePt t="159840" x="3406775" y="4530725"/>
          <p14:tracePt t="159857" x="3429000" y="4537075"/>
          <p14:tracePt t="159873" x="3463925" y="4537075"/>
          <p14:tracePt t="159890" x="3473450" y="4540250"/>
          <p14:tracePt t="159907" x="3482975" y="4540250"/>
          <p14:tracePt t="159924" x="3502025" y="4540250"/>
          <p14:tracePt t="159940" x="3514725" y="4540250"/>
          <p14:tracePt t="159957" x="3524250" y="4540250"/>
          <p14:tracePt t="159973" x="3533775" y="4540250"/>
          <p14:tracePt t="160007" x="3536950" y="4540250"/>
          <p14:tracePt t="160068" x="3536950" y="4533900"/>
          <p14:tracePt t="160089" x="3536950" y="4530725"/>
          <p14:tracePt t="160590" x="3543300" y="4530725"/>
          <p14:tracePt t="160607" x="3559175" y="4530725"/>
          <p14:tracePt t="160628" x="3597275" y="4530725"/>
          <p14:tracePt t="160650" x="3644900" y="4530725"/>
          <p14:tracePt t="160674" x="3695700" y="4518025"/>
          <p14:tracePt t="160706" x="3749675" y="4505325"/>
          <p14:tracePt t="160724" x="3781425" y="4498975"/>
          <p14:tracePt t="160739" x="3803650" y="4492625"/>
          <p14:tracePt t="160757" x="3819525" y="4492625"/>
          <p14:tracePt t="160774" x="3838575" y="4492625"/>
          <p14:tracePt t="160790" x="3854450" y="4492625"/>
          <p14:tracePt t="160807" x="3863975" y="4492625"/>
          <p14:tracePt t="160824" x="3879850" y="4492625"/>
          <p14:tracePt t="160840" x="3889375" y="4489450"/>
          <p14:tracePt t="160856" x="3898900" y="4479925"/>
          <p14:tracePt t="160874" x="3917950" y="4470400"/>
          <p14:tracePt t="160890" x="3927475" y="4464050"/>
          <p14:tracePt t="160907" x="3943350" y="4464050"/>
          <p14:tracePt t="160923" x="3978275" y="4457700"/>
          <p14:tracePt t="160940" x="3994150" y="4457700"/>
          <p14:tracePt t="160956" x="4013200" y="4457700"/>
          <p14:tracePt t="160974" x="4035425" y="4457700"/>
          <p14:tracePt t="160990" x="4044950" y="4457700"/>
          <p14:tracePt t="161007" x="4054475" y="4457700"/>
          <p14:tracePt t="161024" x="4073525" y="4457700"/>
          <p14:tracePt t="161040" x="4083050" y="4457700"/>
          <p14:tracePt t="161057" x="4092575" y="4457700"/>
          <p14:tracePt t="161073" x="4098925" y="4457700"/>
          <p14:tracePt t="161090" x="4105275" y="4457700"/>
          <p14:tracePt t="161110" x="4114800" y="4457700"/>
          <p14:tracePt t="161123" x="4117975" y="4457700"/>
          <p14:tracePt t="161140" x="4124325" y="4451350"/>
          <p14:tracePt t="161156" x="4133850" y="4451350"/>
          <p14:tracePt t="161174" x="4149725" y="4448175"/>
          <p14:tracePt t="161190" x="4162425" y="4448175"/>
          <p14:tracePt t="161207" x="4168775" y="4448175"/>
          <p14:tracePt t="162619" x="4184650" y="4448175"/>
          <p14:tracePt t="162629" x="4203700" y="4448175"/>
          <p14:tracePt t="162644" x="4248150" y="4448175"/>
          <p14:tracePt t="162660" x="4311650" y="4429125"/>
          <p14:tracePt t="162680" x="4362450" y="4416425"/>
          <p14:tracePt t="162706" x="4454525" y="4397375"/>
          <p14:tracePt t="162740" x="4584700" y="4381500"/>
          <p14:tracePt t="162757" x="4635500" y="4381500"/>
          <p14:tracePt t="162773" x="4689475" y="4381500"/>
          <p14:tracePt t="162790" x="4759325" y="4375150"/>
          <p14:tracePt t="162807" x="4794250" y="4375150"/>
          <p14:tracePt t="162823" x="4838700" y="4375150"/>
          <p14:tracePt t="162839" x="4902200" y="4375150"/>
          <p14:tracePt t="162856" x="4946650" y="4368800"/>
          <p14:tracePt t="162874" x="4975225" y="4362450"/>
          <p14:tracePt t="162890" x="5022850" y="4356100"/>
          <p14:tracePt t="162907" x="5060950" y="4356100"/>
          <p14:tracePt t="162923" x="5089525" y="4356100"/>
          <p14:tracePt t="162939" x="5143500" y="4356100"/>
          <p14:tracePt t="162956" x="5187950" y="4359275"/>
          <p14:tracePt t="162973" x="5226050" y="4371975"/>
          <p14:tracePt t="162990" x="5299075" y="4397375"/>
          <p14:tracePt t="163006" x="5346700" y="4413250"/>
          <p14:tracePt t="163024" x="5368925" y="4422775"/>
          <p14:tracePt t="163040" x="5391150" y="4435475"/>
          <p14:tracePt t="163057" x="5400675" y="4438650"/>
          <p14:tracePt t="163073" x="5410200" y="4438650"/>
          <p14:tracePt t="163089" x="5413375" y="4438650"/>
          <p14:tracePt t="163156" x="5407025" y="4438650"/>
          <p14:tracePt t="163168" x="5397500" y="4432300"/>
          <p14:tracePt t="163177" x="5394325" y="4429125"/>
          <p14:tracePt t="163190" x="5362575" y="4416425"/>
          <p14:tracePt t="163207" x="5340350" y="4403725"/>
          <p14:tracePt t="163224" x="5308600" y="4384675"/>
          <p14:tracePt t="163239" x="5273675" y="4368800"/>
          <p14:tracePt t="163256" x="5245100" y="4368800"/>
          <p14:tracePt t="163273" x="5229225" y="4368800"/>
          <p14:tracePt t="163290" x="5213350" y="4368800"/>
          <p14:tracePt t="163306" x="5200650" y="4368800"/>
          <p14:tracePt t="163324" x="5191125" y="4368800"/>
          <p14:tracePt t="163340" x="5175250" y="4368800"/>
          <p14:tracePt t="163357" x="5165725" y="4368800"/>
          <p14:tracePt t="163373" x="5159375" y="4368800"/>
          <p14:tracePt t="163390" x="5159375" y="4362450"/>
          <p14:tracePt t="163448" x="5162550" y="4362450"/>
          <p14:tracePt t="163455" x="5165725" y="4362450"/>
          <p14:tracePt t="163473" x="5175250" y="4368800"/>
          <p14:tracePt t="163489" x="5226050" y="4394200"/>
          <p14:tracePt t="163506" x="5264150" y="4406900"/>
          <p14:tracePt t="163523" x="5308600" y="4413250"/>
          <p14:tracePt t="163539" x="5372100" y="4419600"/>
          <p14:tracePt t="163556" x="5416550" y="4419600"/>
          <p14:tracePt t="163573" x="5445125" y="4419600"/>
          <p14:tracePt t="163589" x="5492750" y="4419600"/>
          <p14:tracePt t="163606" x="5527675" y="4419600"/>
          <p14:tracePt t="163623" x="5559425" y="4419600"/>
          <p14:tracePt t="163639" x="5597525" y="4419600"/>
          <p14:tracePt t="163656" x="5619750" y="4419600"/>
          <p14:tracePt t="163674" x="5657850" y="4419600"/>
          <p14:tracePt t="163690" x="5695950" y="4419600"/>
          <p14:tracePt t="163707" x="5721350" y="4416425"/>
          <p14:tracePt t="163724" x="5743575" y="4416425"/>
          <p14:tracePt t="163740" x="5791200" y="4403725"/>
          <p14:tracePt t="163757" x="5835650" y="4397375"/>
          <p14:tracePt t="163773" x="5886450" y="4397375"/>
          <p14:tracePt t="163789" x="5949950" y="4384675"/>
          <p14:tracePt t="163806" x="5981700" y="4384675"/>
          <p14:tracePt t="163823" x="6016625" y="4384675"/>
          <p14:tracePt t="163840" x="6048375" y="4384675"/>
          <p14:tracePt t="163857" x="6080125" y="4384675"/>
          <p14:tracePt t="163873" x="6096000" y="4384675"/>
          <p14:tracePt t="163890" x="6121400" y="4384675"/>
          <p14:tracePt t="163906" x="6130925" y="4384675"/>
          <p14:tracePt t="163923" x="6140450" y="4384675"/>
          <p14:tracePt t="163940" x="6156325" y="4384675"/>
          <p14:tracePt t="163957" x="6169025" y="4384675"/>
          <p14:tracePt t="163974" x="6181725" y="4384675"/>
          <p14:tracePt t="163990" x="6194425" y="4384675"/>
          <p14:tracePt t="164007" x="6203950" y="4384675"/>
          <p14:tracePt t="164023" x="6219825" y="4381500"/>
          <p14:tracePt t="164039" x="6238875" y="4381500"/>
          <p14:tracePt t="164056" x="6248400" y="4375150"/>
          <p14:tracePt t="164073" x="6264275" y="4375150"/>
          <p14:tracePt t="164090" x="6280150" y="4375150"/>
          <p14:tracePt t="164107" x="6289675" y="4375150"/>
          <p14:tracePt t="164124" x="6299200" y="4375150"/>
          <p14:tracePt t="164140" x="6318250" y="4375150"/>
          <p14:tracePt t="164157" x="6327775" y="4375150"/>
          <p14:tracePt t="164173" x="6337300" y="4371975"/>
          <p14:tracePt t="164190" x="6353175" y="4371975"/>
          <p14:tracePt t="164206" x="6369050" y="4371975"/>
          <p14:tracePt t="164223" x="6372225" y="4371975"/>
          <p14:tracePt t="167493" x="6391275" y="4371975"/>
          <p14:tracePt t="167499" x="6410325" y="4378325"/>
          <p14:tracePt t="167509" x="6435725" y="4384675"/>
          <p14:tracePt t="167527" x="6464300" y="4384675"/>
          <p14:tracePt t="167543" x="6511925" y="4384675"/>
          <p14:tracePt t="167561" x="6534150" y="4384675"/>
          <p14:tracePt t="167573" x="6556375" y="4384675"/>
          <p14:tracePt t="167606" x="6581775" y="4378325"/>
          <p14:tracePt t="167639" x="6588125" y="4378325"/>
          <p14:tracePt t="167672" x="6588125" y="4375150"/>
          <p14:tracePt t="167694" x="6588125" y="4368800"/>
          <p14:tracePt t="167708" x="6588125" y="4365625"/>
          <p14:tracePt t="167729" x="6588125" y="4359275"/>
          <p14:tracePt t="167757" x="6588125" y="4356100"/>
          <p14:tracePt t="167793" x="6584950" y="4356100"/>
          <p14:tracePt t="167801" x="6578600" y="4356100"/>
          <p14:tracePt t="167809" x="6575425" y="4356100"/>
          <p14:tracePt t="167823" x="6565900" y="4356100"/>
          <p14:tracePt t="167840" x="6556375" y="4356100"/>
          <p14:tracePt t="167857" x="6534150" y="4356100"/>
          <p14:tracePt t="167873" x="6524625" y="4356100"/>
          <p14:tracePt t="167889" x="6511925" y="4356100"/>
          <p14:tracePt t="167906" x="6470650" y="4362450"/>
          <p14:tracePt t="167923" x="6445250" y="4368800"/>
          <p14:tracePt t="167939" x="6416675" y="4381500"/>
          <p14:tracePt t="167957" x="6397625" y="4384675"/>
          <p14:tracePt t="167973" x="6384925" y="4391025"/>
          <p14:tracePt t="167990" x="6375400" y="4391025"/>
          <p14:tracePt t="168007" x="6362700" y="4391025"/>
          <p14:tracePt t="168023" x="6353175" y="4391025"/>
          <p14:tracePt t="168039" x="6353175" y="4394200"/>
          <p14:tracePt t="168057" x="6365875" y="4394200"/>
          <p14:tracePt t="168072" x="6407150" y="4394200"/>
          <p14:tracePt t="168089" x="6502400" y="4391025"/>
          <p14:tracePt t="168107" x="6645275" y="4368800"/>
          <p14:tracePt t="168123" x="6762750" y="4349750"/>
          <p14:tracePt t="168140" x="6915150" y="4333875"/>
          <p14:tracePt t="168143" x="6985000" y="4324350"/>
          <p14:tracePt t="168157" x="7124700" y="4314825"/>
          <p14:tracePt t="168176" x="7305675" y="4314825"/>
          <p14:tracePt t="168189" x="7454900" y="4305300"/>
          <p14:tracePt t="168207" x="7585075" y="4305300"/>
          <p14:tracePt t="168223" x="7642225" y="4305300"/>
          <p14:tracePt t="168240" x="7696200" y="4298950"/>
          <p14:tracePt t="168257" x="7791450" y="4298950"/>
          <p14:tracePt t="168273" x="7851775" y="4298950"/>
          <p14:tracePt t="168290" x="7893050" y="4298950"/>
          <p14:tracePt t="168307" x="7972425" y="4298950"/>
          <p14:tracePt t="168322" x="8016875" y="4298950"/>
          <p14:tracePt t="168339" x="8061325" y="4298950"/>
          <p14:tracePt t="168357" x="8121650" y="4298950"/>
          <p14:tracePt t="168373" x="8166100" y="4298950"/>
          <p14:tracePt t="168390" x="8204200" y="4298950"/>
          <p14:tracePt t="168408" x="8264525" y="4298950"/>
          <p14:tracePt t="168423" x="8308975" y="4298950"/>
          <p14:tracePt t="168440" x="8337550" y="4298950"/>
          <p14:tracePt t="168457" x="8378825" y="4298950"/>
          <p14:tracePt t="168473" x="8388350" y="4298950"/>
          <p14:tracePt t="168489" x="8404225" y="4298950"/>
          <p14:tracePt t="168551" x="8407400" y="4298950"/>
          <p14:tracePt t="168945" x="8350250" y="4298950"/>
          <p14:tracePt t="168955" x="8267700" y="4305300"/>
          <p14:tracePt t="168977" x="7972425" y="4324350"/>
          <p14:tracePt t="168994" x="7594600" y="4352925"/>
          <p14:tracePt t="169010" x="7334250" y="4375150"/>
          <p14:tracePt t="169026" x="7070725" y="4384675"/>
          <p14:tracePt t="169046" x="6750050" y="4413250"/>
          <p14:tracePt t="169073" x="6302375" y="4460875"/>
          <p14:tracePt t="169108" x="5762625" y="4533900"/>
          <p14:tracePt t="169126" x="5534025" y="4552950"/>
          <p14:tracePt t="169143" x="5203825" y="4562475"/>
          <p14:tracePt t="169156" x="5092700" y="4562475"/>
          <p14:tracePt t="169158" x="4987925" y="4572000"/>
          <p14:tracePt t="169172" x="4826000" y="4591050"/>
          <p14:tracePt t="169193" x="4537075" y="4629150"/>
          <p14:tracePt t="169206" x="4457700" y="4638675"/>
          <p14:tracePt t="169222" x="4200525" y="4692650"/>
          <p14:tracePt t="169239" x="4013200" y="4749800"/>
          <p14:tracePt t="169256" x="3870325" y="4784725"/>
          <p14:tracePt t="169273" x="3635375" y="4857750"/>
          <p14:tracePt t="169289" x="3489325" y="4902200"/>
          <p14:tracePt t="169306" x="3381375" y="4933950"/>
          <p14:tracePt t="169323" x="3263900" y="5000625"/>
          <p14:tracePt t="169339" x="3203575" y="5029200"/>
          <p14:tracePt t="169357" x="3187700" y="5057775"/>
          <p14:tracePt t="169666" x="3159125" y="5041900"/>
          <p14:tracePt t="169673" x="3127375" y="5019675"/>
          <p14:tracePt t="169689" x="3076575" y="4968875"/>
          <p14:tracePt t="169706" x="3038475" y="4943475"/>
          <p14:tracePt t="169723" x="3000375" y="4899025"/>
          <p14:tracePt t="169739" x="2968625" y="4873625"/>
          <p14:tracePt t="169756" x="2959100" y="4841875"/>
          <p14:tracePt t="169772" x="2943225" y="4829175"/>
          <p14:tracePt t="169789" x="2927350" y="4816475"/>
          <p14:tracePt t="169806" x="2917825" y="4800600"/>
          <p14:tracePt t="169823" x="2901950" y="4787900"/>
          <p14:tracePt t="169839" x="2886075" y="4775200"/>
          <p14:tracePt t="169856" x="2857500" y="4765675"/>
          <p14:tracePt t="169873" x="2806700" y="4740275"/>
          <p14:tracePt t="169889" x="2768600" y="4727575"/>
          <p14:tracePt t="169906" x="2724150" y="4714875"/>
          <p14:tracePt t="169923" x="2657475" y="4689475"/>
          <p14:tracePt t="169939" x="2613025" y="4676775"/>
          <p14:tracePt t="169956" x="2578100" y="4676775"/>
          <p14:tracePt t="169973" x="2520950" y="4676775"/>
          <p14:tracePt t="169989" x="2492375" y="4676775"/>
          <p14:tracePt t="170006" x="2470150" y="4676775"/>
          <p14:tracePt t="170023" x="2457450" y="4676775"/>
          <p14:tracePt t="170039" x="2441575" y="4676775"/>
          <p14:tracePt t="170056" x="2432050" y="4676775"/>
          <p14:tracePt t="170073" x="2422525" y="4676775"/>
          <p14:tracePt t="170109" x="2416175" y="4676775"/>
          <p14:tracePt t="170123" x="2416175" y="4670425"/>
          <p14:tracePt t="170190" x="2416175" y="4667250"/>
          <p14:tracePt t="170231" x="2413000" y="4667250"/>
          <p14:tracePt t="171946" x="2438400" y="4670425"/>
          <p14:tracePt t="171953" x="2489200" y="4676775"/>
          <p14:tracePt t="171959" x="2533650" y="4676775"/>
          <p14:tracePt t="171976" x="2660650" y="4676775"/>
          <p14:tracePt t="171992" x="2774950" y="4676775"/>
          <p14:tracePt t="172012" x="2917825" y="4673600"/>
          <p14:tracePt t="172040" x="3073400" y="4654550"/>
          <p14:tracePt t="172072" x="3219450" y="4635500"/>
          <p14:tracePt t="172089" x="3298825" y="4622800"/>
          <p14:tracePt t="172105" x="3352800" y="4616450"/>
          <p14:tracePt t="172122" x="3416300" y="4594225"/>
          <p14:tracePt t="172139" x="3517900" y="4572000"/>
          <p14:tracePt t="172156" x="3594100" y="4556125"/>
          <p14:tracePt t="172172" x="3654425" y="4549775"/>
          <p14:tracePt t="172189" x="3730625" y="4524375"/>
          <p14:tracePt t="172206" x="3775075" y="4511675"/>
          <p14:tracePt t="172222" x="3819525" y="4498975"/>
          <p14:tracePt t="172225" x="3838575" y="4492625"/>
          <p14:tracePt t="172239" x="3902075" y="4476750"/>
          <p14:tracePt t="172259" x="3965575" y="4451350"/>
          <p14:tracePt t="172272" x="3984625" y="4445000"/>
          <p14:tracePt t="172289" x="4019550" y="4429125"/>
          <p14:tracePt t="172305" x="4029075" y="4419600"/>
          <p14:tracePt t="172322" x="4041775" y="4403725"/>
          <p14:tracePt t="172339" x="4044950" y="4387850"/>
          <p14:tracePt t="172355" x="4044950" y="4378325"/>
          <p14:tracePt t="172372" x="4044950" y="4375150"/>
          <p14:tracePt t="172406" x="4044950" y="4368800"/>
          <p14:tracePt t="172432" x="4051300" y="4365625"/>
          <p14:tracePt t="172447" x="4051300" y="4359275"/>
          <p14:tracePt t="172460" x="4051300" y="4349750"/>
          <p14:tracePt t="172473" x="4054475" y="4349750"/>
          <p14:tracePt t="173440" x="4048125" y="4362450"/>
          <p14:tracePt t="173448" x="4041775" y="4371975"/>
          <p14:tracePt t="173464" x="4032250" y="4387850"/>
          <p14:tracePt t="173489" x="4003675" y="4435475"/>
          <p14:tracePt t="173522" x="3997325" y="4489450"/>
          <p14:tracePt t="173540" x="3997325" y="4549775"/>
          <p14:tracePt t="173556" x="4000500" y="4603750"/>
          <p14:tracePt t="173573" x="4019550" y="4641850"/>
          <p14:tracePt t="173589" x="4038600" y="4699000"/>
          <p14:tracePt t="173605" x="4051300" y="4737100"/>
          <p14:tracePt t="173622" x="4060825" y="4759325"/>
          <p14:tracePt t="173639" x="4067175" y="4794250"/>
          <p14:tracePt t="173655" x="4067175" y="4803775"/>
          <p14:tracePt t="173672" x="4067175" y="4813300"/>
          <p14:tracePt t="173689" x="4067175" y="4832350"/>
          <p14:tracePt t="173706" x="4067175" y="4838700"/>
          <p14:tracePt t="173754" x="4067175" y="4835525"/>
          <p14:tracePt t="173760" x="4067175" y="4832350"/>
          <p14:tracePt t="173771" x="4067175" y="4819650"/>
          <p14:tracePt t="173789" x="4067175" y="4794250"/>
          <p14:tracePt t="173805" x="4064000" y="4759325"/>
          <p14:tracePt t="173822" x="4051300" y="4727575"/>
          <p14:tracePt t="173839" x="4029075" y="4676775"/>
          <p14:tracePt t="173855" x="3997325" y="4651375"/>
          <p14:tracePt t="173872" x="3971925" y="4619625"/>
          <p14:tracePt t="173889" x="3927475" y="4591050"/>
          <p14:tracePt t="173905" x="3905250" y="4578350"/>
          <p14:tracePt t="173923" x="3860800" y="4565650"/>
          <p14:tracePt t="173939" x="3797300" y="4546600"/>
          <p14:tracePt t="173956" x="3730625" y="4524375"/>
          <p14:tracePt t="173973" x="3670300" y="4518025"/>
          <p14:tracePt t="173989" x="3606800" y="4518025"/>
          <p14:tracePt t="174005" x="3568700" y="4518025"/>
          <p14:tracePt t="174022" x="3527425" y="4518025"/>
          <p14:tracePt t="174039" x="3463925" y="4518025"/>
          <p14:tracePt t="174055" x="3425825" y="4518025"/>
          <p14:tracePt t="174072" x="3397250" y="4518025"/>
          <p14:tracePt t="174089" x="3349625" y="4518025"/>
          <p14:tracePt t="174105" x="3327400" y="4521200"/>
          <p14:tracePt t="174122" x="3295650" y="4530725"/>
          <p14:tracePt t="174139" x="3270250" y="4530725"/>
          <p14:tracePt t="174155" x="3254375" y="4537075"/>
          <p14:tracePt t="174172" x="3244850" y="4537075"/>
          <p14:tracePt t="174189" x="3228975" y="4543425"/>
          <p14:tracePt t="174205" x="3219450" y="4543425"/>
          <p14:tracePt t="174239" x="3219450" y="4552950"/>
          <p14:tracePt t="174255" x="3219450" y="4556125"/>
          <p14:tracePt t="174272" x="3219450" y="4565650"/>
          <p14:tracePt t="174289" x="3219450" y="4581525"/>
          <p14:tracePt t="174305" x="3219450" y="4591050"/>
          <p14:tracePt t="174326" x="3219450" y="4600575"/>
          <p14:tracePt t="174355" x="3219450" y="4606925"/>
          <p14:tracePt t="174371" x="3219450" y="4610100"/>
          <p14:tracePt t="174389" x="3219450" y="4625975"/>
          <p14:tracePt t="174405" x="3225800" y="4635500"/>
          <p14:tracePt t="174422" x="3238500" y="4645025"/>
          <p14:tracePt t="174439" x="3251200" y="4660900"/>
          <p14:tracePt t="174455" x="3267075" y="4676775"/>
          <p14:tracePt t="174472" x="3279775" y="4686300"/>
          <p14:tracePt t="174489" x="3292475" y="4692650"/>
          <p14:tracePt t="174505" x="3302000" y="4702175"/>
          <p14:tracePt t="174522" x="3308350" y="4702175"/>
          <p14:tracePt t="174539" x="3317875" y="4705350"/>
          <p14:tracePt t="174555" x="3327400" y="4705350"/>
          <p14:tracePt t="174589" x="3333750" y="4705350"/>
          <p14:tracePt t="174661" x="3336925" y="4705350"/>
          <p14:tracePt t="174683" x="3343275" y="4705350"/>
          <p14:tracePt t="174696" x="3352800" y="4705350"/>
          <p14:tracePt t="174707" x="3355975" y="4705350"/>
          <p14:tracePt t="174722" x="3371850" y="4705350"/>
          <p14:tracePt t="174739" x="3387725" y="4711700"/>
          <p14:tracePt t="174755" x="3409950" y="4724400"/>
          <p14:tracePt t="174772" x="3438525" y="4727575"/>
          <p14:tracePt t="174789" x="3479800" y="4733925"/>
          <p14:tracePt t="174805" x="3517900" y="4733925"/>
          <p14:tracePt t="174822" x="3562350" y="4733925"/>
          <p14:tracePt t="174839" x="3622675" y="4733925"/>
          <p14:tracePt t="174855" x="3651250" y="4733925"/>
          <p14:tracePt t="174873" x="3683000" y="4740275"/>
          <p14:tracePt t="174890" x="3724275" y="4746625"/>
          <p14:tracePt t="174906" x="3752850" y="4752975"/>
          <p14:tracePt t="174922" x="3797300" y="4752975"/>
          <p14:tracePt t="174939" x="3860800" y="4759325"/>
          <p14:tracePt t="174955" x="3895725" y="4759325"/>
          <p14:tracePt t="174972" x="3933825" y="4759325"/>
          <p14:tracePt t="174989" x="3981450" y="4759325"/>
          <p14:tracePt t="175005" x="4003675" y="4759325"/>
          <p14:tracePt t="175022" x="4032250" y="4759325"/>
          <p14:tracePt t="175039" x="4064000" y="4759325"/>
          <p14:tracePt t="175055" x="4092575" y="4759325"/>
          <p14:tracePt t="175072" x="4117975" y="4765675"/>
          <p14:tracePt t="175090" x="4171950" y="4765675"/>
          <p14:tracePt t="175105" x="4216400" y="4765675"/>
          <p14:tracePt t="175122" x="4267200" y="4765675"/>
          <p14:tracePt t="175140" x="4343400" y="4765675"/>
          <p14:tracePt t="175155" x="4403725" y="4765675"/>
          <p14:tracePt t="175172" x="4473575" y="4765675"/>
          <p14:tracePt t="175188" x="4556125" y="4775200"/>
          <p14:tracePt t="175205" x="4645025" y="4794250"/>
          <p14:tracePt t="175221" x="4708525" y="4810125"/>
          <p14:tracePt t="175239" x="4826000" y="4816475"/>
          <p14:tracePt t="175255" x="4908550" y="4816475"/>
          <p14:tracePt t="175272" x="4987925" y="4816475"/>
          <p14:tracePt t="175290" x="5073650" y="4816475"/>
          <p14:tracePt t="175306" x="5133975" y="4813300"/>
          <p14:tracePt t="175322" x="5181600" y="4806950"/>
          <p14:tracePt t="175338" x="5216525" y="4800600"/>
          <p14:tracePt t="175359" x="5257800" y="4781550"/>
          <p14:tracePt t="175371" x="5283200" y="4775200"/>
          <p14:tracePt t="175389" x="5299075" y="4765675"/>
          <p14:tracePt t="175405" x="5318125" y="4756150"/>
          <p14:tracePt t="175422" x="5327650" y="4746625"/>
          <p14:tracePt t="175438" x="5349875" y="4727575"/>
          <p14:tracePt t="175455" x="5365750" y="4711700"/>
          <p14:tracePt t="175472" x="5375275" y="4702175"/>
          <p14:tracePt t="175490" x="5391150" y="4676775"/>
          <p14:tracePt t="175505" x="5407025" y="4667250"/>
          <p14:tracePt t="175522" x="5416550" y="4651375"/>
          <p14:tracePt t="175539" x="5416550" y="4641850"/>
          <p14:tracePt t="175555" x="5416550" y="4619625"/>
          <p14:tracePt t="175572" x="5416550" y="4610100"/>
          <p14:tracePt t="175589" x="5416550" y="4600575"/>
          <p14:tracePt t="175605" x="5416550" y="4587875"/>
          <p14:tracePt t="175621" x="5416550" y="4581525"/>
          <p14:tracePt t="175638" x="5407025" y="4578350"/>
          <p14:tracePt t="175655" x="5384800" y="4565650"/>
          <p14:tracePt t="175671" x="5375275" y="4562475"/>
          <p14:tracePt t="175688" x="5365750" y="4552950"/>
          <p14:tracePt t="175708" x="5346700" y="4546600"/>
          <p14:tracePt t="175721" x="5327650" y="4530725"/>
          <p14:tracePt t="175738" x="5305425" y="4518025"/>
          <p14:tracePt t="175755" x="5260975" y="4498975"/>
          <p14:tracePt t="175772" x="5238750" y="4492625"/>
          <p14:tracePt t="175789" x="5216525" y="4492625"/>
          <p14:tracePt t="175806" x="5200650" y="4489450"/>
          <p14:tracePt t="175822" x="5184775" y="4476750"/>
          <p14:tracePt t="175839" x="5156200" y="4470400"/>
          <p14:tracePt t="175840" x="5143500" y="4467225"/>
          <p14:tracePt t="175855" x="5121275" y="4454525"/>
          <p14:tracePt t="175872" x="5089525" y="4441825"/>
          <p14:tracePt t="175889" x="5060950" y="4429125"/>
          <p14:tracePt t="175905" x="5010150" y="4403725"/>
          <p14:tracePt t="175922" x="4978400" y="4394200"/>
          <p14:tracePt t="175939" x="4956175" y="4381500"/>
          <p14:tracePt t="175956" x="4914900" y="4356100"/>
          <p14:tracePt t="175972" x="4889500" y="4346575"/>
          <p14:tracePt t="175989" x="4860925" y="4333875"/>
          <p14:tracePt t="176005" x="4826000" y="4314825"/>
          <p14:tracePt t="176021" x="4778375" y="4302125"/>
          <p14:tracePt t="176039" x="4740275" y="4283075"/>
          <p14:tracePt t="176055" x="4702175" y="4283075"/>
          <p14:tracePt t="176072" x="4670425" y="4283075"/>
          <p14:tracePt t="176089" x="4641850" y="4286250"/>
          <p14:tracePt t="176105" x="4600575" y="4311650"/>
          <p14:tracePt t="176122" x="4552950" y="4330700"/>
          <p14:tracePt t="176139" x="4521200" y="4343400"/>
          <p14:tracePt t="176155" x="4457700" y="4375150"/>
          <p14:tracePt t="176172" x="4419600" y="4387850"/>
          <p14:tracePt t="176189" x="4387850" y="4406900"/>
          <p14:tracePt t="176205" x="4346575" y="4438650"/>
          <p14:tracePt t="176222" x="4327525" y="4448175"/>
          <p14:tracePt t="176239" x="4314825" y="4457700"/>
          <p14:tracePt t="176255" x="4298950" y="4473575"/>
          <p14:tracePt t="176272" x="4289425" y="4489450"/>
          <p14:tracePt t="176289" x="4279900" y="4498975"/>
          <p14:tracePt t="176305" x="4257675" y="4514850"/>
          <p14:tracePt t="176321" x="4248150" y="4524375"/>
          <p14:tracePt t="176338" x="4238625" y="4552950"/>
          <p14:tracePt t="176342" x="4232275" y="4556125"/>
          <p14:tracePt t="176356" x="4222750" y="4565650"/>
          <p14:tracePt t="176373" x="4206875" y="4578350"/>
          <p14:tracePt t="176389" x="4197350" y="4587875"/>
          <p14:tracePt t="176405" x="4191000" y="4600575"/>
          <p14:tracePt t="176422" x="4191000" y="4610100"/>
          <p14:tracePt t="176439" x="4187825" y="4625975"/>
          <p14:tracePt t="176455" x="4181475" y="4641850"/>
          <p14:tracePt t="176472" x="4181475" y="4651375"/>
          <p14:tracePt t="176489" x="4181475" y="4660900"/>
          <p14:tracePt t="176506" x="4181475" y="4679950"/>
          <p14:tracePt t="176522" x="4181475" y="4689475"/>
          <p14:tracePt t="176539" x="4178300" y="4699000"/>
          <p14:tracePt t="176555" x="4178300" y="4708525"/>
          <p14:tracePt t="176613" x="4178300" y="4714875"/>
          <p14:tracePt t="176691" x="4178300" y="4724400"/>
          <p14:tracePt t="176706" x="4178300" y="4730750"/>
          <p14:tracePt t="176720" x="4178300" y="4733925"/>
          <p14:tracePt t="176735" x="4178300" y="4740275"/>
          <p14:tracePt t="176743" x="4184650" y="4740275"/>
          <p14:tracePt t="176755" x="4194175" y="4743450"/>
          <p14:tracePt t="176813" x="4194175" y="4749800"/>
          <p14:tracePt t="176828" x="4197350" y="4749800"/>
          <p14:tracePt t="176857" x="4203700" y="4749800"/>
          <p14:tracePt t="176867" x="4210050" y="4749800"/>
          <p14:tracePt t="176877" x="4222750" y="4752975"/>
          <p14:tracePt t="178829" x="4244975" y="4752975"/>
          <p14:tracePt t="178838" x="4273550" y="4752975"/>
          <p14:tracePt t="178860" x="4365625" y="4752975"/>
          <p14:tracePt t="178876" x="4425950" y="4749800"/>
          <p14:tracePt t="178889" x="4502150" y="4737100"/>
          <p14:tracePt t="178909" x="4587875" y="4727575"/>
          <p14:tracePt t="178922" x="4638675" y="4721225"/>
          <p14:tracePt t="178955" x="4699000" y="4721225"/>
          <p14:tracePt t="178989" x="4759325" y="4721225"/>
          <p14:tracePt t="179007" x="4794250" y="4721225"/>
          <p14:tracePt t="179022" x="4838700" y="4721225"/>
          <p14:tracePt t="179038" x="4879975" y="4721225"/>
          <p14:tracePt t="179055" x="4940300" y="4721225"/>
          <p14:tracePt t="179071" x="5026025" y="4714875"/>
          <p14:tracePt t="179088" x="5089525" y="4702175"/>
          <p14:tracePt t="179105" x="5172075" y="4702175"/>
          <p14:tracePt t="179121" x="5302250" y="4702175"/>
          <p14:tracePt t="179139" x="5372100" y="4702175"/>
          <p14:tracePt t="179156" x="5426075" y="4686300"/>
          <p14:tracePt t="179172" x="5549900" y="4686300"/>
          <p14:tracePt t="179188" x="5632450" y="4686300"/>
          <p14:tracePt t="179205" x="5692775" y="4686300"/>
          <p14:tracePt t="179221" x="5778500" y="4686300"/>
          <p14:tracePt t="179238" x="5826125" y="4705350"/>
          <p14:tracePt t="179255" x="5870575" y="4718050"/>
          <p14:tracePt t="179271" x="5905500" y="4724400"/>
          <p14:tracePt t="179288" x="5927725" y="4724400"/>
          <p14:tracePt t="179305" x="5943600" y="4724400"/>
          <p14:tracePt t="179321" x="5956300" y="4724400"/>
          <p14:tracePt t="179338" x="5972175" y="4724400"/>
          <p14:tracePt t="179355" x="5981700" y="4724400"/>
          <p14:tracePt t="179358" x="5994400" y="4724400"/>
          <p14:tracePt t="179371" x="6007100" y="4724400"/>
          <p14:tracePt t="179392" x="6042025" y="4724400"/>
          <p14:tracePt t="179405" x="6051550" y="4724400"/>
          <p14:tracePt t="179421" x="6092825" y="4724400"/>
          <p14:tracePt t="179438" x="6115050" y="4724400"/>
          <p14:tracePt t="179455" x="6159500" y="4714875"/>
          <p14:tracePt t="179471" x="6223000" y="4714875"/>
          <p14:tracePt t="179488" x="6273800" y="4714875"/>
          <p14:tracePt t="179505" x="6302375" y="4714875"/>
          <p14:tracePt t="179521" x="6343650" y="4714875"/>
          <p14:tracePt t="179538" x="6353175" y="4714875"/>
          <p14:tracePt t="179554" x="6362700" y="4714875"/>
          <p14:tracePt t="179636" x="6359525" y="4714875"/>
          <p14:tracePt t="179643" x="6356350" y="4714875"/>
          <p14:tracePt t="179655" x="6350000" y="4714875"/>
          <p14:tracePt t="179672" x="6337300" y="4714875"/>
          <p14:tracePt t="179688" x="6308725" y="4714875"/>
          <p14:tracePt t="179705" x="6286500" y="4714875"/>
          <p14:tracePt t="179721" x="6245225" y="4714875"/>
          <p14:tracePt t="179738" x="6223000" y="4714875"/>
          <p14:tracePt t="179755" x="6194425" y="4714875"/>
          <p14:tracePt t="179772" x="6159500" y="4714875"/>
          <p14:tracePt t="179788" x="6130925" y="4714875"/>
          <p14:tracePt t="179805" x="6108700" y="4714875"/>
          <p14:tracePt t="179822" x="6070600" y="4714875"/>
          <p14:tracePt t="179838" x="6038850" y="4714875"/>
          <p14:tracePt t="179855" x="6010275" y="4714875"/>
          <p14:tracePt t="179858" x="6000750" y="4714875"/>
          <p14:tracePt t="179872" x="5969000" y="4714875"/>
          <p14:tracePt t="179888" x="5949950" y="4714875"/>
          <p14:tracePt t="179905" x="5934075" y="4714875"/>
          <p14:tracePt t="179922" x="5899150" y="4714875"/>
          <p14:tracePt t="179938" x="5883275" y="4714875"/>
          <p14:tracePt t="179955" x="5854700" y="4714875"/>
          <p14:tracePt t="179972" x="5822950" y="4714875"/>
          <p14:tracePt t="179988" x="5794375" y="4714875"/>
          <p14:tracePt t="180005" x="5768975" y="4708525"/>
          <p14:tracePt t="180021" x="5730875" y="4702175"/>
          <p14:tracePt t="180038" x="5708650" y="4702175"/>
          <p14:tracePt t="180055" x="5676900" y="4689475"/>
          <p14:tracePt t="180071" x="5645150" y="4689475"/>
          <p14:tracePt t="180088" x="5613400" y="4683125"/>
          <p14:tracePt t="180105" x="5597525" y="4683125"/>
          <p14:tracePt t="180121" x="5572125" y="4679950"/>
          <p14:tracePt t="180138" x="5562600" y="4679950"/>
          <p14:tracePt t="180155" x="5553075" y="4673600"/>
          <p14:tracePt t="180172" x="5537200" y="4673600"/>
          <p14:tracePt t="180188" x="5524500" y="4673600"/>
          <p14:tracePt t="180205" x="5518150" y="4673600"/>
          <p14:tracePt t="180423" x="5521325" y="4673600"/>
          <p14:tracePt t="180434" x="5530850" y="4673600"/>
          <p14:tracePt t="180446" x="5540375" y="4673600"/>
          <p14:tracePt t="180457" x="5549900" y="4673600"/>
          <p14:tracePt t="180472" x="5559425" y="4673600"/>
          <p14:tracePt t="180488" x="5568950" y="4673600"/>
          <p14:tracePt t="180505" x="5584825" y="4673600"/>
          <p14:tracePt t="180521" x="5591175" y="4673600"/>
          <p14:tracePt t="180555" x="5600700" y="4673600"/>
          <p14:tracePt t="180571" x="5613400" y="4673600"/>
          <p14:tracePt t="180588" x="5619750" y="4673600"/>
          <p14:tracePt t="180605" x="5635625" y="4673600"/>
          <p14:tracePt t="180621" x="5638800" y="4673600"/>
          <p14:tracePt t="180638" x="5645150" y="4673600"/>
          <p14:tracePt t="180655" x="5648325" y="4673600"/>
          <p14:tracePt t="180672" x="5654675" y="4673600"/>
          <p14:tracePt t="180705" x="5657850" y="4673600"/>
          <p14:tracePt t="180722" x="5680075" y="4673600"/>
          <p14:tracePt t="180739" x="5689600" y="4667250"/>
          <p14:tracePt t="180755" x="5699125" y="4667250"/>
          <p14:tracePt t="180772" x="5718175" y="4664075"/>
          <p14:tracePt t="180788" x="5734050" y="4664075"/>
          <p14:tracePt t="180805" x="5749925" y="4657725"/>
          <p14:tracePt t="180821" x="5781675" y="4657725"/>
          <p14:tracePt t="180838" x="5803900" y="4657725"/>
          <p14:tracePt t="180855" x="5848350" y="4657725"/>
          <p14:tracePt t="180872" x="5927725" y="4657725"/>
          <p14:tracePt t="180889" x="5972175" y="4660900"/>
          <p14:tracePt t="180905" x="6007100" y="4660900"/>
          <p14:tracePt t="180922" x="6054725" y="4660900"/>
          <p14:tracePt t="180938" x="6076950" y="4660900"/>
          <p14:tracePt t="180955" x="6105525" y="4660900"/>
          <p14:tracePt t="180972" x="6121400" y="4660900"/>
          <p14:tracePt t="180988" x="6149975" y="4660900"/>
          <p14:tracePt t="181005" x="6159500" y="4660900"/>
          <p14:tracePt t="181022" x="6175375" y="4660900"/>
          <p14:tracePt t="181039" x="6178550" y="4660900"/>
          <p14:tracePt t="181072" x="6184900" y="4660900"/>
          <p14:tracePt t="181139" x="6194425" y="4660900"/>
          <p14:tracePt t="181153" x="6203950" y="4660900"/>
          <p14:tracePt t="181173" x="6219825" y="4660900"/>
          <p14:tracePt t="181188" x="6223000" y="4660900"/>
          <p14:tracePt t="181222" x="6229350" y="4660900"/>
          <p14:tracePt t="181238" x="6245225" y="4667250"/>
          <p14:tracePt t="181255" x="6254750" y="4667250"/>
          <p14:tracePt t="181273" x="6267450" y="4667250"/>
          <p14:tracePt t="181289" x="6276975" y="4667250"/>
          <p14:tracePt t="181305" x="6292850" y="4667250"/>
          <p14:tracePt t="181322" x="6308725" y="4667250"/>
          <p14:tracePt t="181338" x="6318250" y="4667250"/>
          <p14:tracePt t="181355" x="6327775" y="4667250"/>
          <p14:tracePt t="181372" x="6334125" y="4667250"/>
          <p14:tracePt t="181388" x="6346825" y="4667250"/>
          <p14:tracePt t="181422" x="6356350" y="4667250"/>
          <p14:tracePt t="181439" x="6362700" y="4667250"/>
          <p14:tracePt t="181472" x="6365875" y="4667250"/>
          <p14:tracePt t="182560" x="6407150" y="4657725"/>
          <p14:tracePt t="182573" x="6505575" y="4632325"/>
          <p14:tracePt t="182592" x="6657975" y="4587875"/>
          <p14:tracePt t="182608" x="6946900" y="4540250"/>
          <p14:tracePt t="182625" x="7153275" y="4502150"/>
          <p14:tracePt t="182641" x="7337425" y="4492625"/>
          <p14:tracePt t="182655" x="7486650" y="4492625"/>
          <p14:tracePt t="182688" x="7753350" y="4492625"/>
          <p14:tracePt t="182722" x="7877175" y="4511675"/>
          <p14:tracePt t="182738" x="7972425" y="4511675"/>
          <p14:tracePt t="182754" x="8045450" y="4518025"/>
          <p14:tracePt t="182772" x="8105775" y="4524375"/>
          <p14:tracePt t="182788" x="8169275" y="4524375"/>
          <p14:tracePt t="182805" x="8201025" y="4524375"/>
          <p14:tracePt t="182821" x="8216900" y="4524375"/>
          <p14:tracePt t="182838" x="8229600" y="4524375"/>
          <p14:tracePt t="182855" x="8239125" y="4524375"/>
          <p14:tracePt t="182871" x="8255000" y="4530725"/>
          <p14:tracePt t="182888" x="8270875" y="4540250"/>
          <p14:tracePt t="182904" x="8280400" y="4540250"/>
          <p14:tracePt t="182921" x="8289925" y="4546600"/>
          <p14:tracePt t="182938" x="8308975" y="4549775"/>
          <p14:tracePt t="182974" x="8315325" y="4549775"/>
          <p14:tracePt t="182989" x="8315325" y="4556125"/>
          <p14:tracePt t="183004" x="8315325" y="4572000"/>
          <p14:tracePt t="183021" x="8315325" y="4581525"/>
          <p14:tracePt t="183038" x="8315325" y="4584700"/>
          <p14:tracePt t="183360" x="8302625" y="4584700"/>
          <p14:tracePt t="183374" x="8270875" y="4559300"/>
          <p14:tracePt t="183392" x="8239125" y="4527550"/>
          <p14:tracePt t="183410" x="8194675" y="4489450"/>
          <p14:tracePt t="183426" x="8169275" y="4457700"/>
          <p14:tracePt t="183442" x="8143875" y="4432300"/>
          <p14:tracePt t="183454" x="8115300" y="4419600"/>
          <p14:tracePt t="183488" x="8067675" y="4391025"/>
          <p14:tracePt t="183521" x="8039100" y="4391025"/>
          <p14:tracePt t="183539" x="7997825" y="4391025"/>
          <p14:tracePt t="183555" x="7975600" y="4391025"/>
          <p14:tracePt t="183571" x="7940675" y="4391025"/>
          <p14:tracePt t="183588" x="7883525" y="4391025"/>
          <p14:tracePt t="183604" x="7848600" y="4391025"/>
          <p14:tracePt t="183621" x="7804150" y="4391025"/>
          <p14:tracePt t="183637" x="7750175" y="4391025"/>
          <p14:tracePt t="183654" x="7712075" y="4391025"/>
          <p14:tracePt t="183671" x="7689850" y="4391025"/>
          <p14:tracePt t="183688" x="7642225" y="4391025"/>
          <p14:tracePt t="183704" x="7620000" y="4394200"/>
          <p14:tracePt t="183721" x="7597775" y="4394200"/>
          <p14:tracePt t="183737" x="7581900" y="4410075"/>
          <p14:tracePt t="183754" x="7572375" y="4410075"/>
          <p14:tracePt t="183771" x="7562850" y="4416425"/>
          <p14:tracePt t="183788" x="7543800" y="4425950"/>
          <p14:tracePt t="183804" x="7543800" y="4435475"/>
          <p14:tracePt t="183821" x="7543800" y="4445000"/>
          <p14:tracePt t="183838" x="7543800" y="4464050"/>
          <p14:tracePt t="183854" x="7543800" y="4473575"/>
          <p14:tracePt t="183871" x="7550150" y="4489450"/>
          <p14:tracePt t="183888" x="7569200" y="4524375"/>
          <p14:tracePt t="183904" x="7591425" y="4549775"/>
          <p14:tracePt t="183921" x="7639050" y="4575175"/>
          <p14:tracePt t="183938" x="7702550" y="4606925"/>
          <p14:tracePt t="183954" x="7734300" y="4632325"/>
          <p14:tracePt t="183971" x="7772400" y="4651375"/>
          <p14:tracePt t="183988" x="7816850" y="4670425"/>
          <p14:tracePt t="184004" x="7832725" y="4689475"/>
          <p14:tracePt t="184021" x="7851775" y="4705350"/>
          <p14:tracePt t="184039" x="7870825" y="4721225"/>
          <p14:tracePt t="184055" x="7886700" y="4730750"/>
          <p14:tracePt t="184072" x="7902575" y="4746625"/>
          <p14:tracePt t="184089" x="7943850" y="4765675"/>
          <p14:tracePt t="184105" x="7953375" y="4775200"/>
          <p14:tracePt t="184121" x="7962900" y="4778375"/>
          <p14:tracePt t="184138" x="7988300" y="4778375"/>
          <p14:tracePt t="184154" x="8001000" y="4778375"/>
          <p14:tracePt t="184171" x="8010525" y="4778375"/>
          <p14:tracePt t="184188" x="8042275" y="4778375"/>
          <p14:tracePt t="184204" x="8064500" y="4778375"/>
          <p14:tracePt t="184221" x="8093075" y="4778375"/>
          <p14:tracePt t="184239" x="8124825" y="4775200"/>
          <p14:tracePt t="184255" x="8156575" y="4775200"/>
          <p14:tracePt t="184271" x="8178800" y="4772025"/>
          <p14:tracePt t="184288" x="8210550" y="4759325"/>
          <p14:tracePt t="184304" x="8232775" y="4752975"/>
          <p14:tracePt t="184321" x="8264525" y="4743450"/>
          <p14:tracePt t="184338" x="8299450" y="4724400"/>
          <p14:tracePt t="184354" x="8321675" y="4711700"/>
          <p14:tracePt t="184371" x="8337550" y="4702175"/>
          <p14:tracePt t="184388" x="8359775" y="4686300"/>
          <p14:tracePt t="184404" x="8369300" y="4670425"/>
          <p14:tracePt t="184421" x="8378825" y="4660900"/>
          <p14:tracePt t="184438" x="8397875" y="4613275"/>
          <p14:tracePt t="184454" x="8416925" y="4575175"/>
          <p14:tracePt t="184475" x="8432800" y="4530725"/>
          <p14:tracePt t="184488" x="8439150" y="4502150"/>
          <p14:tracePt t="184504" x="8439150" y="4479925"/>
          <p14:tracePt t="184521" x="8439150" y="4470400"/>
          <p14:tracePt t="184538" x="8439150" y="4451350"/>
          <p14:tracePt t="184748" x="8439150" y="4445000"/>
          <p14:tracePt t="184760" x="8410575" y="4445000"/>
          <p14:tracePt t="184771" x="8397875" y="4445000"/>
          <p14:tracePt t="184788" x="8378825" y="4435475"/>
          <p14:tracePt t="184804" x="8356600" y="4435475"/>
          <p14:tracePt t="184821" x="8340725" y="4435475"/>
          <p14:tracePt t="184838" x="8321675" y="4435475"/>
          <p14:tracePt t="184854" x="8305800" y="4435475"/>
          <p14:tracePt t="184871" x="8289925" y="4435475"/>
          <p14:tracePt t="184889" x="8270875" y="4435475"/>
          <p14:tracePt t="184905" x="8248650" y="4435475"/>
          <p14:tracePt t="184922" x="8226425" y="4429125"/>
          <p14:tracePt t="184938" x="8181975" y="4416425"/>
          <p14:tracePt t="184954" x="8137525" y="4397375"/>
          <p14:tracePt t="184971" x="8093075" y="4384675"/>
          <p14:tracePt t="184988" x="8029575" y="4378325"/>
          <p14:tracePt t="185004" x="7985125" y="4378325"/>
          <p14:tracePt t="185021" x="7940675" y="4378325"/>
          <p14:tracePt t="185039" x="7886700" y="4378325"/>
          <p14:tracePt t="185055" x="7848600" y="4378325"/>
          <p14:tracePt t="185071" x="7813675" y="4378325"/>
          <p14:tracePt t="185088" x="7766050" y="4378325"/>
          <p14:tracePt t="185105" x="7743825" y="4378325"/>
          <p14:tracePt t="185121" x="7715250" y="4378325"/>
          <p14:tracePt t="185138" x="7693025" y="4378325"/>
          <p14:tracePt t="185155" x="7683500" y="4378325"/>
          <p14:tracePt t="185171" x="7673975" y="4378325"/>
          <p14:tracePt t="185189" x="7654925" y="4378325"/>
          <p14:tracePt t="185205" x="7648575" y="4378325"/>
          <p14:tracePt t="185237" x="7645400" y="4378325"/>
          <p14:tracePt t="185863" x="7639050" y="4378325"/>
          <p14:tracePt t="185876" x="7629525" y="4378325"/>
          <p14:tracePt t="185889" x="7600950" y="4378325"/>
          <p14:tracePt t="185909" x="7578725" y="4378325"/>
          <p14:tracePt t="185925" x="7540625" y="4381500"/>
          <p14:tracePt t="185937" x="7527925" y="4387850"/>
          <p14:tracePt t="185970" x="7467600" y="4422775"/>
          <p14:tracePt t="186005" x="7410450" y="4464050"/>
          <p14:tracePt t="186021" x="7362825" y="4489450"/>
          <p14:tracePt t="186039" x="7286625" y="4546600"/>
          <p14:tracePt t="186054" x="7242175" y="4572000"/>
          <p14:tracePt t="186071" x="7200900" y="4597400"/>
          <p14:tracePt t="186088" x="7172325" y="4610100"/>
          <p14:tracePt t="186104" x="7150100" y="4625975"/>
          <p14:tracePt t="186121" x="7140575" y="4641850"/>
          <p14:tracePt t="186138" x="7134225" y="4651375"/>
          <p14:tracePt t="186154" x="7137400" y="4664075"/>
          <p14:tracePt t="186171" x="7153275" y="4676775"/>
          <p14:tracePt t="186188" x="7191375" y="4695825"/>
          <p14:tracePt t="186205" x="7254875" y="4708525"/>
          <p14:tracePt t="186221" x="7292975" y="4708525"/>
          <p14:tracePt t="186238" x="7334250" y="4708525"/>
          <p14:tracePt t="186254" x="7429500" y="4708525"/>
          <p14:tracePt t="186271" x="7515225" y="4714875"/>
          <p14:tracePt t="186288" x="7620000" y="4714875"/>
          <p14:tracePt t="186304" x="7734300" y="4714875"/>
          <p14:tracePt t="186320" x="7807325" y="4714875"/>
          <p14:tracePt t="186338" x="7867650" y="4714875"/>
          <p14:tracePt t="186354" x="7931150" y="4714875"/>
          <p14:tracePt t="186371" x="7959725" y="4714875"/>
          <p14:tracePt t="186388" x="7981950" y="4714875"/>
          <p14:tracePt t="186404" x="8045450" y="4711700"/>
          <p14:tracePt t="186421" x="8096250" y="4705350"/>
          <p14:tracePt t="186438" x="8156575" y="4705350"/>
          <p14:tracePt t="186454" x="8220075" y="4699000"/>
          <p14:tracePt t="186471" x="8258175" y="4686300"/>
          <p14:tracePt t="186488" x="8296275" y="4679950"/>
          <p14:tracePt t="186490" x="8305800" y="4679950"/>
          <p14:tracePt t="186504" x="8328025" y="4673600"/>
          <p14:tracePt t="186525" x="8372475" y="4654550"/>
          <p14:tracePt t="186537" x="8382000" y="4648200"/>
          <p14:tracePt t="186554" x="8423275" y="4638675"/>
          <p14:tracePt t="186571" x="8439150" y="4625975"/>
          <p14:tracePt t="186588" x="8464550" y="4625975"/>
          <p14:tracePt t="186605" x="8483600" y="4625975"/>
          <p14:tracePt t="186621" x="8493125" y="4625975"/>
          <p14:tracePt t="186637" x="8521700" y="4625975"/>
          <p14:tracePt t="186654" x="8553450" y="4625975"/>
          <p14:tracePt t="186670" x="8575675" y="4625975"/>
          <p14:tracePt t="186688" x="8597900" y="4625975"/>
          <p14:tracePt t="186704" x="8626475" y="4625975"/>
          <p14:tracePt t="186720" x="8636000" y="4625975"/>
          <p14:tracePt t="186737" x="8639175" y="4625975"/>
          <p14:tracePt t="186790" x="8645525" y="4625975"/>
          <p14:tracePt t="191937" x="8626475" y="4619625"/>
          <p14:tracePt t="191943" x="8597900" y="4619625"/>
          <p14:tracePt t="191957" x="8537575" y="4606925"/>
          <p14:tracePt t="191974" x="8464550" y="4591050"/>
          <p14:tracePt t="191991" x="8388350" y="4578350"/>
          <p14:tracePt t="192007" x="8280400" y="4524375"/>
          <p14:tracePt t="192027" x="8204200" y="4492625"/>
          <p14:tracePt t="192054" x="8080375" y="4425950"/>
          <p14:tracePt t="192087" x="7972425" y="4381500"/>
          <p14:tracePt t="192104" x="7947025" y="4368800"/>
          <p14:tracePt t="192107" x="7927975" y="4362450"/>
          <p14:tracePt t="192121" x="7918450" y="4356100"/>
          <p14:tracePt t="192141" x="7880350" y="4333875"/>
          <p14:tracePt t="192154" x="7851775" y="4321175"/>
          <p14:tracePt t="192171" x="7826375" y="4308475"/>
          <p14:tracePt t="192187" x="7772400" y="4289425"/>
          <p14:tracePt t="192204" x="7734300" y="4276725"/>
          <p14:tracePt t="192220" x="7712075" y="4276725"/>
          <p14:tracePt t="192237" x="7670800" y="4276725"/>
          <p14:tracePt t="192253" x="7648575" y="4276725"/>
          <p14:tracePt t="192270" x="7626350" y="4276725"/>
          <p14:tracePt t="192287" x="7604125" y="4289425"/>
          <p14:tracePt t="192304" x="7588250" y="4292600"/>
          <p14:tracePt t="192320" x="7572375" y="4302125"/>
          <p14:tracePt t="192337" x="7559675" y="4318000"/>
          <p14:tracePt t="192353" x="7546975" y="4333875"/>
          <p14:tracePt t="192370" x="7537450" y="4343400"/>
          <p14:tracePt t="192387" x="7518400" y="4365625"/>
          <p14:tracePt t="192403" x="7505700" y="4403725"/>
          <p14:tracePt t="192420" x="7505700" y="4438650"/>
          <p14:tracePt t="192437" x="7505700" y="4486275"/>
          <p14:tracePt t="192453" x="7505700" y="4524375"/>
          <p14:tracePt t="192470" x="7505700" y="4546600"/>
          <p14:tracePt t="192487" x="7518400" y="4581525"/>
          <p14:tracePt t="192504" x="7537450" y="4603750"/>
          <p14:tracePt t="192520" x="7562850" y="4645025"/>
          <p14:tracePt t="192537" x="7623175" y="4689475"/>
          <p14:tracePt t="192553" x="7670800" y="4714875"/>
          <p14:tracePt t="192571" x="7708900" y="4740275"/>
          <p14:tracePt t="192587" x="7775575" y="4787900"/>
          <p14:tracePt t="192604" x="7823200" y="4822825"/>
          <p14:tracePt t="192620" x="7877175" y="4848225"/>
          <p14:tracePt t="192637" x="7950200" y="4870450"/>
          <p14:tracePt t="192653" x="7988300" y="4889500"/>
          <p14:tracePt t="192670" x="8032750" y="4895850"/>
          <p14:tracePt t="192687" x="8086725" y="4895850"/>
          <p14:tracePt t="192704" x="8118475" y="4895850"/>
          <p14:tracePt t="192720" x="8147050" y="4879975"/>
          <p14:tracePt t="192737" x="8204200" y="4860925"/>
          <p14:tracePt t="192754" x="8242300" y="4848225"/>
          <p14:tracePt t="192770" x="8286750" y="4835525"/>
          <p14:tracePt t="192787" x="8353425" y="4810125"/>
          <p14:tracePt t="192803" x="8397875" y="4781550"/>
          <p14:tracePt t="192820" x="8432800" y="4749800"/>
          <p14:tracePt t="192837" x="8474075" y="4714875"/>
          <p14:tracePt t="192853" x="8499475" y="4673600"/>
          <p14:tracePt t="192870" x="8528050" y="4635500"/>
          <p14:tracePt t="192887" x="8547100" y="4572000"/>
          <p14:tracePt t="192903" x="8547100" y="4543425"/>
          <p14:tracePt t="192920" x="8547100" y="4511675"/>
          <p14:tracePt t="192938" x="8547100" y="4492625"/>
          <p14:tracePt t="192954" x="8547100" y="4483100"/>
          <p14:tracePt t="192971" x="8547100" y="4473575"/>
          <p14:tracePt t="192988" x="8543925" y="4451350"/>
          <p14:tracePt t="193004" x="8534400" y="4441825"/>
          <p14:tracePt t="193020" x="8524875" y="4438650"/>
          <p14:tracePt t="193037" x="8499475" y="4425950"/>
          <p14:tracePt t="193053" x="8474075" y="4416425"/>
          <p14:tracePt t="193070" x="8423275" y="4394200"/>
          <p14:tracePt t="193087" x="8340725" y="4375150"/>
          <p14:tracePt t="193104" x="8277225" y="4362450"/>
          <p14:tracePt t="193108" x="8239125" y="4352925"/>
          <p14:tracePt t="193121" x="8213725" y="4346575"/>
          <p14:tracePt t="193141" x="8089900" y="4324350"/>
          <p14:tracePt t="193153" x="8032750" y="4324350"/>
          <p14:tracePt t="193170" x="7988300" y="4324350"/>
          <p14:tracePt t="193186" x="7924800" y="4324350"/>
          <p14:tracePt t="193204" x="7880350" y="4324350"/>
          <p14:tracePt t="193221" x="7835900" y="4324350"/>
          <p14:tracePt t="193237" x="7797800" y="4324350"/>
          <p14:tracePt t="193254" x="7766050" y="4340225"/>
          <p14:tracePt t="193270" x="7743825" y="4346575"/>
          <p14:tracePt t="193287" x="7702550" y="4362450"/>
          <p14:tracePt t="193303" x="7677150" y="4375150"/>
          <p14:tracePt t="193320" x="7654925" y="4387850"/>
          <p14:tracePt t="193336" x="7639050" y="4406900"/>
          <p14:tracePt t="193353" x="7629525" y="4416425"/>
          <p14:tracePt t="193370" x="7620000" y="4432300"/>
          <p14:tracePt t="193387" x="7594600" y="4473575"/>
          <p14:tracePt t="193404" x="7581900" y="4498975"/>
          <p14:tracePt t="193420" x="7572375" y="4521200"/>
          <p14:tracePt t="193437" x="7566025" y="4543425"/>
          <p14:tracePt t="193454" x="7566025" y="4559300"/>
          <p14:tracePt t="193470" x="7566025" y="4578350"/>
          <p14:tracePt t="193487" x="7569200" y="4619625"/>
          <p14:tracePt t="193504" x="7588250" y="4645025"/>
          <p14:tracePt t="193520" x="7629525" y="4686300"/>
          <p14:tracePt t="193537" x="7724775" y="4737100"/>
          <p14:tracePt t="193554" x="7772400" y="4762500"/>
          <p14:tracePt t="193570" x="7810500" y="4775200"/>
          <p14:tracePt t="193587" x="7851775" y="4794250"/>
          <p14:tracePt t="193603" x="7874000" y="4794250"/>
          <p14:tracePt t="193620" x="7908925" y="4794250"/>
          <p14:tracePt t="193637" x="7972425" y="4794250"/>
          <p14:tracePt t="193654" x="8032750" y="4791075"/>
          <p14:tracePt t="193670" x="8086725" y="4778375"/>
          <p14:tracePt t="193687" x="8150225" y="4759325"/>
          <p14:tracePt t="193703" x="8181975" y="4740275"/>
          <p14:tracePt t="193720" x="8213725" y="4727575"/>
          <p14:tracePt t="193736" x="8226425" y="4711700"/>
          <p14:tracePt t="193753" x="8235950" y="4695825"/>
          <p14:tracePt t="193770" x="8248650" y="4679950"/>
          <p14:tracePt t="193787" x="8270875" y="4654550"/>
          <p14:tracePt t="193803" x="8280400" y="4616450"/>
          <p14:tracePt t="193820" x="8293100" y="4578350"/>
          <p14:tracePt t="193836" x="8299450" y="4514850"/>
          <p14:tracePt t="193853" x="8299450" y="4476750"/>
          <p14:tracePt t="193870" x="8299450" y="4448175"/>
          <p14:tracePt t="193886" x="8286750" y="4413250"/>
          <p14:tracePt t="193904" x="8277225" y="4403725"/>
          <p14:tracePt t="193921" x="8258175" y="4387850"/>
          <p14:tracePt t="193937" x="8223250" y="4368800"/>
          <p14:tracePt t="193954" x="8194675" y="4356100"/>
          <p14:tracePt t="193970" x="8169275" y="4346575"/>
          <p14:tracePt t="193987" x="8128000" y="4321175"/>
          <p14:tracePt t="194004" x="8105775" y="4314825"/>
          <p14:tracePt t="194021" x="8074025" y="4308475"/>
          <p14:tracePt t="194038" x="8042275" y="4298950"/>
          <p14:tracePt t="194054" x="8010525" y="4298950"/>
          <p14:tracePt t="194071" x="7981950" y="4292600"/>
          <p14:tracePt t="194087" x="7940675" y="4292600"/>
          <p14:tracePt t="194104" x="7918450" y="4292600"/>
          <p14:tracePt t="194119" x="7889875" y="4292600"/>
          <p14:tracePt t="194137" x="7858125" y="4292600"/>
          <p14:tracePt t="194154" x="7826375" y="4292600"/>
          <p14:tracePt t="194170" x="7804150" y="4298950"/>
          <p14:tracePt t="194187" x="7762875" y="4318000"/>
          <p14:tracePt t="194204" x="7737475" y="4330700"/>
          <p14:tracePt t="194220" x="7708900" y="4349750"/>
          <p14:tracePt t="194237" x="7693025" y="4362450"/>
          <p14:tracePt t="194253" x="7683500" y="4371975"/>
          <p14:tracePt t="194269" x="7667625" y="4384675"/>
          <p14:tracePt t="194287" x="7651750" y="4403725"/>
          <p14:tracePt t="194303" x="7642225" y="4413250"/>
          <p14:tracePt t="194320" x="7632700" y="4422775"/>
          <p14:tracePt t="194338" x="7623175" y="4445000"/>
          <p14:tracePt t="194354" x="7623175" y="4454525"/>
          <p14:tracePt t="194370" x="7623175" y="4464050"/>
          <p14:tracePt t="194387" x="7623175" y="4476750"/>
          <p14:tracePt t="194403" x="7623175" y="4486275"/>
          <p14:tracePt t="194420" x="7623175" y="4502150"/>
          <p14:tracePt t="194437" x="7623175" y="4518025"/>
          <p14:tracePt t="194501" x="7623175" y="4521200"/>
          <p14:tracePt t="194560" x="7623175" y="4527550"/>
          <p14:tracePt t="195867" x="7543800" y="4527550"/>
          <p14:tracePt t="195874" x="7429500" y="4537075"/>
          <p14:tracePt t="195891" x="7197725" y="4565650"/>
          <p14:tracePt t="195907" x="6870700" y="4610100"/>
          <p14:tracePt t="195923" x="6311900" y="4759325"/>
          <p14:tracePt t="195945" x="5829300" y="4873625"/>
          <p14:tracePt t="195972" x="5483225" y="4943475"/>
          <p14:tracePt t="196005" x="5022850" y="5010150"/>
          <p14:tracePt t="196020" x="4864100" y="5010150"/>
          <p14:tracePt t="196037" x="4654550" y="5003800"/>
          <p14:tracePt t="196053" x="4537075" y="4987925"/>
          <p14:tracePt t="196070" x="4406900" y="4962525"/>
          <p14:tracePt t="196087" x="4279900" y="4943475"/>
          <p14:tracePt t="196103" x="4140200" y="4943475"/>
          <p14:tracePt t="196119" x="4044950" y="4943475"/>
          <p14:tracePt t="196137" x="3860800" y="4943475"/>
          <p14:tracePt t="196157" x="3781425" y="4943475"/>
          <p14:tracePt t="196169" x="3705225" y="4949825"/>
          <p14:tracePt t="196186" x="3625850" y="4956175"/>
          <p14:tracePt t="196203" x="3495675" y="4975225"/>
          <p14:tracePt t="196219" x="3409950" y="4981575"/>
          <p14:tracePt t="196237" x="3349625" y="4987925"/>
          <p14:tracePt t="196253" x="3222625" y="4987925"/>
          <p14:tracePt t="196270" x="3140075" y="4987925"/>
          <p14:tracePt t="196287" x="3057525" y="4987925"/>
          <p14:tracePt t="196303" x="2978150" y="4987925"/>
          <p14:tracePt t="196319" x="2927350" y="4987925"/>
          <p14:tracePt t="196336" x="2873375" y="4984750"/>
          <p14:tracePt t="196353" x="2800350" y="4956175"/>
          <p14:tracePt t="196370" x="2755900" y="4943475"/>
          <p14:tracePt t="196386" x="2711450" y="4930775"/>
          <p14:tracePt t="196403" x="2660650" y="4911725"/>
          <p14:tracePt t="196419" x="2638425" y="4895850"/>
          <p14:tracePt t="196436" x="2606675" y="4883150"/>
          <p14:tracePt t="196453" x="2571750" y="4864100"/>
          <p14:tracePt t="196469" x="2555875" y="4854575"/>
          <p14:tracePt t="196487" x="2546350" y="4838700"/>
          <p14:tracePt t="196503" x="2524125" y="4822825"/>
          <p14:tracePt t="196519" x="2514600" y="4822825"/>
          <p14:tracePt t="196536" x="2498725" y="4819650"/>
          <p14:tracePt t="196553" x="2486025" y="4819650"/>
          <p14:tracePt t="196639" x="2486025" y="4813300"/>
          <p14:tracePt t="196652" x="2486025" y="4803775"/>
          <p14:tracePt t="196669" x="2486025" y="4787900"/>
          <p14:tracePt t="196686" x="2492375" y="4778375"/>
          <p14:tracePt t="196703" x="2511425" y="4762500"/>
          <p14:tracePt t="196720" x="2520950" y="4752975"/>
          <p14:tracePt t="196737" x="2536825" y="4743450"/>
          <p14:tracePt t="196753" x="2593975" y="4724400"/>
          <p14:tracePt t="196769" x="2657475" y="4711700"/>
          <p14:tracePt t="196786" x="2724150" y="4689475"/>
          <p14:tracePt t="196803" x="2800350" y="4689475"/>
          <p14:tracePt t="196819" x="2854325" y="4683125"/>
          <p14:tracePt t="196836" x="2889250" y="4683125"/>
          <p14:tracePt t="196854" x="2962275" y="4673600"/>
          <p14:tracePt t="196869" x="3006725" y="4673600"/>
          <p14:tracePt t="196887" x="3051175" y="4673600"/>
          <p14:tracePt t="196903" x="3105150" y="4667250"/>
          <p14:tracePt t="196920" x="3133725" y="4667250"/>
          <p14:tracePt t="196936" x="3165475" y="4667250"/>
          <p14:tracePt t="196953" x="3190875" y="4667250"/>
          <p14:tracePt t="196969" x="3200400" y="4667250"/>
          <p14:tracePt t="196987" x="3216275" y="4667250"/>
          <p14:tracePt t="197004" x="3219450" y="4667250"/>
          <p14:tracePt t="197075" x="3213100" y="4667250"/>
          <p14:tracePt t="197088" x="3197225" y="4667250"/>
          <p14:tracePt t="197104" x="3187700" y="4667250"/>
          <p14:tracePt t="197120" x="3168650" y="4667250"/>
          <p14:tracePt t="197137" x="3136900" y="4667250"/>
          <p14:tracePt t="197157" x="3105150" y="4667250"/>
          <p14:tracePt t="197169" x="3076575" y="4667250"/>
          <p14:tracePt t="197187" x="3054350" y="4667250"/>
          <p14:tracePt t="197203" x="3013075" y="4667250"/>
          <p14:tracePt t="197219" x="2990850" y="4667250"/>
          <p14:tracePt t="197236" x="2962275" y="4667250"/>
          <p14:tracePt t="197253" x="2914650" y="4667250"/>
          <p14:tracePt t="197270" x="2892425" y="4667250"/>
          <p14:tracePt t="197287" x="2847975" y="4667250"/>
          <p14:tracePt t="197303" x="2809875" y="4667250"/>
          <p14:tracePt t="197320" x="2778125" y="4667250"/>
          <p14:tracePt t="197336" x="2749550" y="4667250"/>
          <p14:tracePt t="197353" x="2701925" y="4667250"/>
          <p14:tracePt t="197369" x="2673350" y="4667250"/>
          <p14:tracePt t="197386" x="2644775" y="4667250"/>
          <p14:tracePt t="197403" x="2587625" y="4667250"/>
          <p14:tracePt t="197419" x="2552700" y="4667250"/>
          <p14:tracePt t="197437" x="2530475" y="4667250"/>
          <p14:tracePt t="197453" x="2482850" y="4667250"/>
          <p14:tracePt t="197469" x="2460625" y="4667250"/>
          <p14:tracePt t="197487" x="2432050" y="4667250"/>
          <p14:tracePt t="197503" x="2409825" y="4667250"/>
          <p14:tracePt t="197520" x="2400300" y="4667250"/>
          <p14:tracePt t="197537" x="2384425" y="4667250"/>
          <p14:tracePt t="197553" x="2371725" y="4667250"/>
          <p14:tracePt t="197570" x="2365375" y="4667250"/>
          <p14:tracePt t="197610" x="2362200" y="4667250"/>
          <p14:tracePt t="199269" x="2422525" y="4692650"/>
          <p14:tracePt t="199282" x="2578100" y="4768850"/>
          <p14:tracePt t="199293" x="2651125" y="4813300"/>
          <p14:tracePt t="199306" x="2784475" y="4867275"/>
          <p14:tracePt t="199323" x="2930525" y="4921250"/>
          <p14:tracePt t="199336" x="3038475" y="4962525"/>
          <p14:tracePt t="199370" x="3216275" y="5054600"/>
          <p14:tracePt t="199403" x="3343275" y="5083175"/>
          <p14:tracePt t="199420" x="3435350" y="5111750"/>
          <p14:tracePt t="199437" x="3502025" y="5140325"/>
          <p14:tracePt t="199453" x="3578225" y="5172075"/>
          <p14:tracePt t="199470" x="3781425" y="5235575"/>
          <p14:tracePt t="199487" x="3914775" y="5270500"/>
          <p14:tracePt t="199503" x="4067175" y="5314950"/>
          <p14:tracePt t="199520" x="4346575" y="5368925"/>
          <p14:tracePt t="199537" x="4521200" y="5407025"/>
          <p14:tracePt t="199554" x="4810125" y="5445125"/>
          <p14:tracePt t="199570" x="4949825" y="5461000"/>
          <p14:tracePt t="199586" x="5114925" y="5499100"/>
          <p14:tracePt t="199602" x="5241925" y="5514975"/>
          <p14:tracePt t="199620" x="5340350" y="5514975"/>
          <p14:tracePt t="199637" x="5391150" y="5511800"/>
          <p14:tracePt t="199640" x="5410200" y="5505450"/>
          <p14:tracePt t="199653" x="5435600" y="5499100"/>
          <p14:tracePt t="199670" x="5486400" y="5473700"/>
          <p14:tracePt t="199687" x="5524500" y="5461000"/>
          <p14:tracePt t="199702" x="5556250" y="5451475"/>
          <p14:tracePt t="199719" x="5597525" y="5426075"/>
          <p14:tracePt t="199736" x="5629275" y="5407025"/>
          <p14:tracePt t="199753" x="5651500" y="5394325"/>
          <p14:tracePt t="199770" x="5686425" y="5368925"/>
          <p14:tracePt t="199787" x="5695950" y="5356225"/>
          <p14:tracePt t="199803" x="5705475" y="5346700"/>
          <p14:tracePt t="199820" x="5727700" y="5327650"/>
          <p14:tracePt t="199836" x="5743575" y="5305425"/>
          <p14:tracePt t="199853" x="5753100" y="5295900"/>
          <p14:tracePt t="199869" x="5765800" y="5280025"/>
          <p14:tracePt t="199886" x="5772150" y="5270500"/>
          <p14:tracePt t="199903" x="5772150" y="5254625"/>
          <p14:tracePt t="199919" x="5772150" y="5235575"/>
          <p14:tracePt t="199937" x="5772150" y="5226050"/>
          <p14:tracePt t="199953" x="5772150" y="5210175"/>
          <p14:tracePt t="199970" x="5772150" y="5197475"/>
          <p14:tracePt t="199986" x="5772150" y="5187950"/>
          <p14:tracePt t="200003" x="5772150" y="5178425"/>
          <p14:tracePt t="200019" x="5772150" y="5149850"/>
          <p14:tracePt t="200036" x="5772150" y="5140325"/>
          <p14:tracePt t="200054" x="5772150" y="5124450"/>
          <p14:tracePt t="200070" x="5772150" y="5105400"/>
          <p14:tracePt t="200087" x="5768975" y="5095875"/>
          <p14:tracePt t="200103" x="5759450" y="5086350"/>
          <p14:tracePt t="200120" x="5746750" y="5070475"/>
          <p14:tracePt t="200137" x="5730875" y="5060950"/>
          <p14:tracePt t="200140" x="5724525" y="5054600"/>
          <p14:tracePt t="200153" x="5721350" y="5051425"/>
          <p14:tracePt t="200174" x="5705475" y="5045075"/>
          <p14:tracePt t="200186" x="5695950" y="5045075"/>
          <p14:tracePt t="200203" x="5695950" y="5041900"/>
          <p14:tracePt t="200237" x="5695950" y="5035550"/>
          <p14:tracePt t="200253" x="5695950" y="5032375"/>
          <p14:tracePt t="200291" x="5695950" y="5026025"/>
          <p14:tracePt t="201885" x="5695950" y="5022850"/>
          <p14:tracePt t="201895" x="5695950" y="5016500"/>
          <p14:tracePt t="201906" x="5695950" y="5006975"/>
          <p14:tracePt t="202020" x="5695950" y="5000625"/>
          <p14:tracePt t="202028" x="5695950" y="4997450"/>
          <p14:tracePt t="202052" x="5695950" y="4978400"/>
          <p14:tracePt t="202085" x="5695950" y="4965700"/>
          <p14:tracePt t="205652" x="5708650" y="4968875"/>
          <p14:tracePt t="205660" x="5721350" y="4968875"/>
          <p14:tracePt t="205672" x="5765800" y="4975225"/>
          <p14:tracePt t="205690" x="5803900" y="4987925"/>
          <p14:tracePt t="205706" x="5854700" y="4994275"/>
          <p14:tracePt t="205725" x="5937250" y="5016500"/>
          <p14:tracePt t="205752" x="6035675" y="5048250"/>
          <p14:tracePt t="205786" x="6156325" y="5083175"/>
          <p14:tracePt t="205802" x="6194425" y="5102225"/>
          <p14:tracePt t="205820" x="6238875" y="5114925"/>
          <p14:tracePt t="205837" x="6292850" y="5127625"/>
          <p14:tracePt t="205853" x="6315075" y="5127625"/>
          <p14:tracePt t="205869" x="6337300" y="5127625"/>
          <p14:tracePt t="205886" x="6353175" y="5127625"/>
          <p14:tracePt t="205902" x="6362700" y="5127625"/>
          <p14:tracePt t="205919" x="6372225" y="5127625"/>
          <p14:tracePt t="205936" x="6378575" y="5124450"/>
          <p14:tracePt t="205952" x="6381750" y="5114925"/>
          <p14:tracePt t="205969" x="6381750" y="5105400"/>
          <p14:tracePt t="205987" x="6403975" y="5083175"/>
          <p14:tracePt t="206003" x="6407150" y="5073650"/>
          <p14:tracePt t="206019" x="6413500" y="5064125"/>
          <p14:tracePt t="206036" x="6423025" y="5045075"/>
          <p14:tracePt t="206052" x="6423025" y="5035550"/>
          <p14:tracePt t="206069" x="6426200" y="5026025"/>
          <p14:tracePt t="206087" x="6426200" y="5010150"/>
          <p14:tracePt t="206103" x="6426200" y="5000625"/>
          <p14:tracePt t="206136" x="6426200" y="4994275"/>
          <p14:tracePt t="208025" x="6413500" y="4994275"/>
          <p14:tracePt t="208033" x="6403975" y="4994275"/>
          <p14:tracePt t="208040" x="6391275" y="4994275"/>
          <p14:tracePt t="208057" x="6362700" y="4984750"/>
          <p14:tracePt t="208074" x="6340475" y="4978400"/>
          <p14:tracePt t="208090" x="6330950" y="4978400"/>
          <p14:tracePt t="208102" x="6315075" y="4978400"/>
          <p14:tracePt t="208135" x="6296025" y="4975225"/>
          <p14:tracePt t="208169" x="6292850" y="4975225"/>
          <p14:tracePt t="209662" x="6327775" y="4978400"/>
          <p14:tracePt t="209676" x="6467475" y="4994275"/>
          <p14:tracePt t="209690" x="6607175" y="5019675"/>
          <p14:tracePt t="209707" x="6759575" y="5048250"/>
          <p14:tracePt t="209719" x="6880225" y="5083175"/>
          <p14:tracePt t="209739" x="7080250" y="5108575"/>
          <p14:tracePt t="209758" x="7185025" y="5124450"/>
          <p14:tracePt t="209785" x="7315200" y="5153025"/>
          <p14:tracePt t="209819" x="7391400" y="5153025"/>
          <p14:tracePt t="209836" x="7400925" y="5153025"/>
          <p14:tracePt t="209852" x="7410450" y="5153025"/>
          <p14:tracePt t="209911" x="7410450" y="5143500"/>
          <p14:tracePt t="209918" x="7423150" y="5137150"/>
          <p14:tracePt t="209935" x="7423150" y="5127625"/>
          <p14:tracePt t="209952" x="7426325" y="5118100"/>
          <p14:tracePt t="209969" x="7435850" y="5102225"/>
          <p14:tracePt t="209985" x="7442200" y="5086350"/>
          <p14:tracePt t="210002" x="7451725" y="5076825"/>
          <p14:tracePt t="210019" x="7473950" y="5060950"/>
          <p14:tracePt t="210035" x="7483475" y="5051425"/>
          <p14:tracePt t="210052" x="7493000" y="5041900"/>
          <p14:tracePt t="210068" x="7505700" y="5029200"/>
          <p14:tracePt t="210086" x="7521575" y="5016500"/>
          <p14:tracePt t="210102" x="7527925" y="5013325"/>
          <p14:tracePt t="210119" x="7527925" y="5006975"/>
          <p14:tracePt t="210136" x="7527925" y="4991100"/>
          <p14:tracePt t="210152" x="7527925" y="4981575"/>
          <p14:tracePt t="210168" x="7527925" y="4978400"/>
          <p14:tracePt t="210185" x="7527925" y="4972050"/>
          <p14:tracePt t="210202" x="7527925" y="4968875"/>
          <p14:tracePt t="210318" x="7527925" y="4962525"/>
          <p14:tracePt t="212206" x="7518400" y="4962525"/>
          <p14:tracePt t="212213" x="7508875" y="4962525"/>
          <p14:tracePt t="212221" x="7502525" y="4962525"/>
          <p14:tracePt t="212239" x="7493000" y="4959350"/>
          <p14:tracePt t="212255" x="7473950" y="4943475"/>
          <p14:tracePt t="212269" x="7464425" y="4933950"/>
          <p14:tracePt t="212302" x="7445375" y="4908550"/>
          <p14:tracePt t="212304" x="7445375" y="4899025"/>
          <p14:tracePt t="212339" x="7445375" y="4867275"/>
          <p14:tracePt t="212351" x="7445375" y="4851400"/>
          <p14:tracePt t="212369" x="7454900" y="4832350"/>
          <p14:tracePt t="212385" x="7464425" y="4822825"/>
          <p14:tracePt t="212402" x="7477125" y="4806950"/>
          <p14:tracePt t="212419" x="7518400" y="4787900"/>
          <p14:tracePt t="212435" x="7540625" y="4775200"/>
          <p14:tracePt t="212452" x="7550150" y="4772025"/>
          <p14:tracePt t="212469" x="7566025" y="4762500"/>
          <p14:tracePt t="212485" x="7575550" y="4762500"/>
          <p14:tracePt t="212501" x="7591425" y="4762500"/>
          <p14:tracePt t="212519" x="7594600" y="4762500"/>
          <p14:tracePt t="212627" x="7594600" y="4768850"/>
          <p14:tracePt t="212634" x="7594600" y="4772025"/>
          <p14:tracePt t="212651" x="7578725" y="4781550"/>
          <p14:tracePt t="212669" x="7562850" y="4797425"/>
          <p14:tracePt t="212685" x="7553325" y="4813300"/>
          <p14:tracePt t="212702" x="7543800" y="4822825"/>
          <p14:tracePt t="212719" x="7527925" y="4838700"/>
          <p14:tracePt t="212735" x="7518400" y="4841875"/>
          <p14:tracePt t="212751" x="7515225" y="4841875"/>
          <p14:tracePt t="213720" x="7534275" y="4854575"/>
          <p14:tracePt t="213727" x="7562850" y="4867275"/>
          <p14:tracePt t="213738" x="7600950" y="4883150"/>
          <p14:tracePt t="213755" x="7794625" y="4946650"/>
          <p14:tracePt t="213771" x="7947025" y="4972050"/>
          <p14:tracePt t="213788" x="8077200" y="5006975"/>
          <p14:tracePt t="213802" x="8229600" y="5035550"/>
          <p14:tracePt t="213835" x="8480425" y="5067300"/>
          <p14:tracePt t="213868" x="8601075" y="5073650"/>
          <p14:tracePt t="213885" x="8658225" y="5092700"/>
          <p14:tracePt t="213902" x="8674100" y="5092700"/>
          <p14:tracePt t="213919" x="8683625" y="5092700"/>
          <p14:tracePt t="213935" x="8699500" y="5092700"/>
          <p14:tracePt t="214235" x="8696325" y="5083175"/>
          <p14:tracePt t="214242" x="8693150" y="5083175"/>
          <p14:tracePt t="214251" x="8686800" y="5083175"/>
          <p14:tracePt t="214268" x="8670925" y="5080000"/>
          <p14:tracePt t="214284" x="8658225" y="5070475"/>
          <p14:tracePt t="214302" x="8642350" y="5057775"/>
          <p14:tracePt t="214318" x="8610600" y="5048250"/>
          <p14:tracePt t="214338" x="8575675" y="5022850"/>
          <p14:tracePt t="214351" x="8543925" y="5003800"/>
          <p14:tracePt t="214368" x="8521700" y="4994275"/>
          <p14:tracePt t="214384" x="8493125" y="4972050"/>
          <p14:tracePt t="214401" x="8483600" y="4962525"/>
          <p14:tracePt t="214418" x="8470900" y="4962525"/>
          <p14:tracePt t="214434" x="8451850" y="4962525"/>
          <p14:tracePt t="214451" x="8442325" y="4962525"/>
          <p14:tracePt t="214468" x="8432800" y="4956175"/>
          <p14:tracePt t="214484" x="8416925" y="4956175"/>
          <p14:tracePt t="214502" x="8404225" y="4956175"/>
          <p14:tracePt t="214518" x="8394700" y="4956175"/>
          <p14:tracePt t="214534" x="8378825" y="4956175"/>
          <p14:tracePt t="214551" x="8369300" y="4956175"/>
          <p14:tracePt t="214568" x="8353425" y="4956175"/>
          <p14:tracePt t="214585" x="8337550" y="4956175"/>
          <p14:tracePt t="214601" x="8328025" y="4956175"/>
          <p14:tracePt t="214635" x="8315325" y="4956175"/>
          <p14:tracePt t="214652" x="8299450" y="4956175"/>
          <p14:tracePt t="214668" x="8289925" y="4959350"/>
          <p14:tracePt t="214684" x="8274050" y="4962525"/>
          <p14:tracePt t="214701" x="8264525" y="4962525"/>
          <p14:tracePt t="214735" x="8264525" y="4968875"/>
          <p14:tracePt t="215572" x="8255000" y="4968875"/>
          <p14:tracePt t="215585" x="8232775" y="4968875"/>
          <p14:tracePt t="215607" x="8207375" y="4968875"/>
          <p14:tracePt t="215623" x="8191500" y="4968875"/>
          <p14:tracePt t="215638" x="8181975" y="4968875"/>
          <p14:tracePt t="215655" x="8172450" y="4965700"/>
          <p14:tracePt t="215668" x="8156575" y="4965700"/>
          <p14:tracePt t="215701" x="8131175" y="4965700"/>
          <p14:tracePt t="215735" x="8121650" y="4962525"/>
          <p14:tracePt t="215752" x="8112125" y="4956175"/>
          <p14:tracePt t="215768" x="8102600" y="4946650"/>
          <p14:tracePt t="215785" x="8093075" y="4930775"/>
          <p14:tracePt t="215802" x="8083550" y="4914900"/>
          <p14:tracePt t="215818" x="8074025" y="4905375"/>
          <p14:tracePt t="215835" x="8051800" y="4886325"/>
          <p14:tracePt t="215851" x="8042275" y="4870450"/>
          <p14:tracePt t="215867" x="8032750" y="4860925"/>
          <p14:tracePt t="215885" x="8010525" y="4854575"/>
          <p14:tracePt t="216144" x="8020050" y="4854575"/>
          <p14:tracePt t="216157" x="8029575" y="4854575"/>
          <p14:tracePt t="216169" x="8032750" y="4854575"/>
          <p14:tracePt t="216185" x="8054975" y="4854575"/>
          <p14:tracePt t="216201" x="8083550" y="4854575"/>
          <p14:tracePt t="216218" x="8121650" y="4854575"/>
          <p14:tracePt t="216235" x="8204200" y="4854575"/>
          <p14:tracePt t="216251" x="8248650" y="4854575"/>
          <p14:tracePt t="216268" x="8286750" y="4854575"/>
          <p14:tracePt t="216286" x="8340725" y="4857750"/>
          <p14:tracePt t="216302" x="8372475" y="4857750"/>
          <p14:tracePt t="216318" x="8394700" y="4857750"/>
          <p14:tracePt t="216334" x="8413750" y="4857750"/>
          <p14:tracePt t="216337" x="8432800" y="4857750"/>
          <p14:tracePt t="216351" x="8461375" y="4857750"/>
          <p14:tracePt t="216371" x="8502650" y="4857750"/>
          <p14:tracePt t="216386" x="8524875" y="4857750"/>
          <p14:tracePt t="216402" x="8540750" y="4857750"/>
          <p14:tracePt t="216418" x="8550275" y="4857750"/>
          <p14:tracePt t="216486" x="8547100" y="4857750"/>
          <p14:tracePt t="216493" x="8543925" y="4857750"/>
          <p14:tracePt t="216501" x="8534400" y="4857750"/>
          <p14:tracePt t="216517" x="8521700" y="4851400"/>
          <p14:tracePt t="216535" x="8512175" y="4841875"/>
          <p14:tracePt t="216552" x="8499475" y="4835525"/>
          <p14:tracePt t="216568" x="8477250" y="4832350"/>
          <p14:tracePt t="216585" x="8445500" y="4813300"/>
          <p14:tracePt t="216601" x="8385175" y="4813300"/>
          <p14:tracePt t="216617" x="8353425" y="4813300"/>
          <p14:tracePt t="216635" x="8331200" y="4813300"/>
          <p14:tracePt t="216651" x="8293100" y="4813300"/>
          <p14:tracePt t="216669" x="8280400" y="4826000"/>
          <p14:tracePt t="216686" x="8267700" y="4841875"/>
          <p14:tracePt t="216702" x="8258175" y="4851400"/>
          <p14:tracePt t="216718" x="8242300" y="4860925"/>
          <p14:tracePt t="216734" x="8220075" y="4876800"/>
          <p14:tracePt t="216751" x="8191500" y="4892675"/>
          <p14:tracePt t="216767" x="8181975" y="4902200"/>
          <p14:tracePt t="216785" x="8172450" y="4902200"/>
          <p14:tracePt t="216801" x="8150225" y="4902200"/>
          <p14:tracePt t="216818" x="8140700" y="4902200"/>
          <p14:tracePt t="216834" x="8137525" y="4902200"/>
          <p14:tracePt t="216851" x="8137525" y="4908550"/>
          <p14:tracePt t="217108" x="8156575" y="4908550"/>
          <p14:tracePt t="217122" x="8216900" y="4905375"/>
          <p14:tracePt t="217138" x="8289925" y="4889500"/>
          <p14:tracePt t="217155" x="8420100" y="4864100"/>
          <p14:tracePt t="217171" x="8591550" y="4864100"/>
          <p14:tracePt t="217184" x="8629650" y="4857750"/>
          <p14:tracePt t="217218" x="8753475" y="4851400"/>
          <p14:tracePt t="217252" x="8804275" y="4845050"/>
          <p14:tracePt t="217268" x="8813800" y="4845050"/>
          <p14:tracePt t="217285" x="8816975" y="4845050"/>
          <p14:tracePt t="218302" x="8810625" y="4845050"/>
          <p14:tracePt t="218309" x="8791575" y="4857750"/>
          <p14:tracePt t="218321" x="8753475" y="4889500"/>
          <p14:tracePt t="218338" x="8636000" y="4953000"/>
          <p14:tracePt t="218355" x="8534400" y="4994275"/>
          <p14:tracePt t="218368" x="8445500" y="5045075"/>
          <p14:tracePt t="218401" x="8150225" y="5156200"/>
          <p14:tracePt t="218439" x="7848600" y="5251450"/>
          <p14:tracePt t="218452" x="7718425" y="5286375"/>
          <p14:tracePt t="218467" x="7575550" y="5311775"/>
          <p14:tracePt t="218484" x="7391400" y="5349875"/>
          <p14:tracePt t="218502" x="7089775" y="5407025"/>
          <p14:tracePt t="218518" x="6823075" y="5426075"/>
          <p14:tracePt t="218535" x="6594475" y="5445125"/>
          <p14:tracePt t="218551" x="6229350" y="5445125"/>
          <p14:tracePt t="218568" x="6013450" y="5438775"/>
          <p14:tracePt t="218584" x="5772150" y="5419725"/>
          <p14:tracePt t="218601" x="5451475" y="5362575"/>
          <p14:tracePt t="218617" x="5241925" y="5324475"/>
          <p14:tracePt t="218635" x="5035550" y="5286375"/>
          <p14:tracePt t="218652" x="4708525" y="5238750"/>
          <p14:tracePt t="218668" x="4511675" y="5219700"/>
          <p14:tracePt t="218685" x="4318000" y="5200650"/>
          <p14:tracePt t="218701" x="4086225" y="5165725"/>
          <p14:tracePt t="218717" x="3933825" y="5156200"/>
          <p14:tracePt t="218734" x="3797300" y="5156200"/>
          <p14:tracePt t="218751" x="3603625" y="5156200"/>
          <p14:tracePt t="218768" x="3441700" y="5156200"/>
          <p14:tracePt t="218785" x="3314700" y="5156200"/>
          <p14:tracePt t="218802" x="3092450" y="5187950"/>
          <p14:tracePt t="218818" x="2943225" y="5197475"/>
          <p14:tracePt t="218835" x="2847975" y="5213350"/>
          <p14:tracePt t="218851" x="2746375" y="5235575"/>
          <p14:tracePt t="218867" x="2692400" y="5248275"/>
          <p14:tracePt t="218885" x="2660650" y="5260975"/>
          <p14:tracePt t="218901" x="2625725" y="5273675"/>
          <p14:tracePt t="218918" x="2619375" y="5276850"/>
          <p14:tracePt t="219274" x="2597150" y="5276850"/>
          <p14:tracePt t="219280" x="2571750" y="5276850"/>
          <p14:tracePt t="219288" x="2536825" y="5276850"/>
          <p14:tracePt t="219304" x="2476500" y="5276850"/>
          <p14:tracePt t="219321" x="2419350" y="5276850"/>
          <p14:tracePt t="219335" x="2359025" y="5276850"/>
          <p14:tracePt t="219368" x="2225675" y="5283200"/>
          <p14:tracePt t="219401" x="2089150" y="5283200"/>
          <p14:tracePt t="219417" x="2054225" y="5283200"/>
          <p14:tracePt t="219438" x="2012950" y="5283200"/>
          <p14:tracePt t="219451" x="2003425" y="5283200"/>
          <p14:tracePt t="219468" x="1974850" y="5283200"/>
          <p14:tracePt t="219484" x="1965325" y="5283200"/>
          <p14:tracePt t="219502" x="1949450" y="5283200"/>
          <p14:tracePt t="219517" x="1939925" y="5283200"/>
          <p14:tracePt t="219534" x="1927225" y="5283200"/>
          <p14:tracePt t="219551" x="1911350" y="5283200"/>
          <p14:tracePt t="219568" x="1901825" y="5283200"/>
          <p14:tracePt t="219584" x="1892300" y="5283200"/>
          <p14:tracePt t="219601" x="1854200" y="5283200"/>
          <p14:tracePt t="219617" x="1841500" y="5283200"/>
          <p14:tracePt t="219634" x="1828800" y="5283200"/>
          <p14:tracePt t="219651" x="1812925" y="5283200"/>
          <p14:tracePt t="219668" x="1806575" y="5283200"/>
          <p14:tracePt t="219702" x="1819275" y="5283200"/>
          <p14:tracePt t="219718" x="1847850" y="5283200"/>
          <p14:tracePt t="219734" x="1870075" y="5283200"/>
          <p14:tracePt t="219750" x="1898650" y="5283200"/>
          <p14:tracePt t="219768" x="1939925" y="5283200"/>
          <p14:tracePt t="219784" x="1968500" y="5283200"/>
          <p14:tracePt t="219801" x="1990725" y="5283200"/>
          <p14:tracePt t="219817" x="2028825" y="5283200"/>
          <p14:tracePt t="219834" x="2051050" y="5283200"/>
          <p14:tracePt t="219850" x="2082800" y="5283200"/>
          <p14:tracePt t="219867" x="2120900" y="5276850"/>
          <p14:tracePt t="219884" x="2130425" y="5270500"/>
          <p14:tracePt t="219902" x="2146300" y="5270500"/>
          <p14:tracePt t="219917" x="2155825" y="5270500"/>
          <p14:tracePt t="219934" x="2171700" y="5264150"/>
          <p14:tracePt t="219951" x="2181225" y="5260975"/>
          <p14:tracePt t="219967" x="2206625" y="5254625"/>
          <p14:tracePt t="219984" x="2251075" y="5248275"/>
          <p14:tracePt t="220002" x="2320925" y="5248275"/>
          <p14:tracePt t="220018" x="2451100" y="5241925"/>
          <p14:tracePt t="220035" x="2555875" y="5241925"/>
          <p14:tracePt t="220051" x="2673350" y="5232400"/>
          <p14:tracePt t="220067" x="2857500" y="5232400"/>
          <p14:tracePt t="220084" x="2959100" y="5232400"/>
          <p14:tracePt t="220101" x="3079750" y="5216525"/>
          <p14:tracePt t="220117" x="3286125" y="5207000"/>
          <p14:tracePt t="220134" x="3390900" y="5207000"/>
          <p14:tracePt t="220151" x="3527425" y="5207000"/>
          <p14:tracePt t="220168" x="3736975" y="5191125"/>
          <p14:tracePt t="220185" x="3886200" y="5172075"/>
          <p14:tracePt t="220201" x="4083050" y="5143500"/>
          <p14:tracePt t="220217" x="4337050" y="5108575"/>
          <p14:tracePt t="220234" x="4521200" y="5099050"/>
          <p14:tracePt t="220250" x="4679950" y="5099050"/>
          <p14:tracePt t="220267" x="4886325" y="5099050"/>
          <p14:tracePt t="220284" x="5003800" y="5105400"/>
          <p14:tracePt t="220301" x="5076825" y="5105400"/>
          <p14:tracePt t="220317" x="5153025" y="5105400"/>
          <p14:tracePt t="220334" x="5197475" y="5105400"/>
          <p14:tracePt t="220351" x="5229225" y="5105400"/>
          <p14:tracePt t="220368" x="5254625" y="5105400"/>
          <p14:tracePt t="220384" x="5264150" y="5105400"/>
          <p14:tracePt t="220401" x="5280025" y="5105400"/>
          <p14:tracePt t="220425" x="5280025" y="5108575"/>
          <p14:tracePt t="220438" x="5280025" y="5114925"/>
          <p14:tracePt t="220451" x="5280025" y="5124450"/>
          <p14:tracePt t="220468" x="5280025" y="5130800"/>
          <p14:tracePt t="220676" x="5276850" y="5133975"/>
          <p14:tracePt t="220686" x="5267325" y="5140325"/>
          <p14:tracePt t="220701" x="5219700" y="5153025"/>
          <p14:tracePt t="220718" x="5029200" y="5194300"/>
          <p14:tracePt t="220734" x="4832350" y="5232400"/>
          <p14:tracePt t="220751" x="4549775" y="5305425"/>
          <p14:tracePt t="220768" x="4035425" y="5422900"/>
          <p14:tracePt t="220785" x="3771900" y="5486400"/>
          <p14:tracePt t="220801" x="3502025" y="5514975"/>
          <p14:tracePt t="220818" x="3228975" y="5534025"/>
          <p14:tracePt t="220834" x="3057525" y="5534025"/>
          <p14:tracePt t="220850" x="2927350" y="5521325"/>
          <p14:tracePt t="220867" x="2819400" y="5505450"/>
          <p14:tracePt t="220884" x="2755900" y="5499100"/>
          <p14:tracePt t="220900" x="2701925" y="5486400"/>
          <p14:tracePt t="220902" x="2682875" y="5486400"/>
          <p14:tracePt t="220917" x="2654300" y="5486400"/>
          <p14:tracePt t="220934" x="2638425" y="5486400"/>
          <p14:tracePt t="220950" x="2628900" y="5486400"/>
          <p14:tracePt t="220968" x="2613025" y="5486400"/>
          <p14:tracePt t="220984" x="2600325" y="5486400"/>
          <p14:tracePt t="221001" x="2590800" y="5476875"/>
          <p14:tracePt t="221017" x="2568575" y="5461000"/>
          <p14:tracePt t="221034" x="2536825" y="5429250"/>
          <p14:tracePt t="221050" x="2511425" y="5403850"/>
          <p14:tracePt t="221067" x="2476500" y="5359400"/>
          <p14:tracePt t="221084" x="2451100" y="5343525"/>
          <p14:tracePt t="221101" x="2419350" y="5318125"/>
          <p14:tracePt t="221117" x="2390775" y="5302250"/>
          <p14:tracePt t="221134" x="2374900" y="5289550"/>
          <p14:tracePt t="221151" x="2365375" y="5280025"/>
          <p14:tracePt t="221168" x="2352675" y="5276850"/>
          <p14:tracePt t="221575" x="2359025" y="5276850"/>
          <p14:tracePt t="221582" x="2368550" y="5276850"/>
          <p14:tracePt t="221589" x="2371725" y="5276850"/>
          <p14:tracePt t="221604" x="2384425" y="5276850"/>
          <p14:tracePt t="221620" x="2387600" y="5276850"/>
          <p14:tracePt t="221668" x="2403475" y="5270500"/>
          <p14:tracePt t="221701" x="2435225" y="5248275"/>
          <p14:tracePt t="221717" x="2460625" y="5241925"/>
          <p14:tracePt t="221734" x="2476500" y="5241925"/>
          <p14:tracePt t="221750" x="2492375" y="5241925"/>
          <p14:tracePt t="221768" x="2511425" y="5238750"/>
          <p14:tracePt t="221784" x="2527300" y="5238750"/>
          <p14:tracePt t="221801" x="2543175" y="5232400"/>
          <p14:tracePt t="221818" x="2578100" y="5232400"/>
          <p14:tracePt t="221834" x="2587625" y="5232400"/>
          <p14:tracePt t="221851" x="2600325" y="5232400"/>
          <p14:tracePt t="221867" x="2622550" y="5232400"/>
          <p14:tracePt t="221883" x="2632075" y="5232400"/>
          <p14:tracePt t="221900" x="2641600" y="5232400"/>
          <p14:tracePt t="221917" x="2654300" y="5232400"/>
          <p14:tracePt t="221933" x="2670175" y="5232400"/>
          <p14:tracePt t="221951" x="2679700" y="5229225"/>
          <p14:tracePt t="221968" x="2705100" y="5222875"/>
          <p14:tracePt t="221985" x="2736850" y="5216525"/>
          <p14:tracePt t="222001" x="2759075" y="5216525"/>
          <p14:tracePt t="222018" x="2778125" y="5216525"/>
          <p14:tracePt t="222033" x="2794000" y="5216525"/>
          <p14:tracePt t="222051" x="2803525" y="5216525"/>
          <p14:tracePt t="222067" x="2819400" y="5216525"/>
          <p14:tracePt t="222083" x="2835275" y="5216525"/>
          <p14:tracePt t="222101" x="2844800" y="5216525"/>
          <p14:tracePt t="222117" x="2857500" y="5213350"/>
          <p14:tracePt t="222133" x="2879725" y="5213350"/>
          <p14:tracePt t="222150" x="2901950" y="5207000"/>
          <p14:tracePt t="222167" x="2943225" y="5194300"/>
          <p14:tracePt t="222183" x="2981325" y="5187950"/>
          <p14:tracePt t="222201" x="3025775" y="5181600"/>
          <p14:tracePt t="222218" x="3089275" y="5175250"/>
          <p14:tracePt t="222235" x="3149600" y="5175250"/>
          <p14:tracePt t="222251" x="3206750" y="5175250"/>
          <p14:tracePt t="222267" x="3302000" y="5175250"/>
          <p14:tracePt t="222283" x="3371850" y="5175250"/>
          <p14:tracePt t="222300" x="3432175" y="5175250"/>
          <p14:tracePt t="222318" x="3502025" y="5175250"/>
          <p14:tracePt t="222334" x="3552825" y="5175250"/>
          <p14:tracePt t="222351" x="3616325" y="5187950"/>
          <p14:tracePt t="222368" x="3698875" y="5213350"/>
          <p14:tracePt t="222384" x="3743325" y="5226050"/>
          <p14:tracePt t="222401" x="3781425" y="5238750"/>
          <p14:tracePt t="222418" x="3822700" y="5245100"/>
          <p14:tracePt t="222434" x="3832225" y="5245100"/>
          <p14:tracePt t="222454" x="3851275" y="5245100"/>
          <p14:tracePt t="222467" x="3857625" y="5245100"/>
          <p14:tracePt t="222500" x="3857625" y="5251450"/>
          <p14:tracePt t="222517" x="3860800" y="5254625"/>
          <p14:tracePt t="222534" x="3873500" y="5264150"/>
          <p14:tracePt t="222550" x="3876675" y="5270500"/>
          <p14:tracePt t="222769" x="3870325" y="5270500"/>
          <p14:tracePt t="222777" x="3860800" y="5270500"/>
          <p14:tracePt t="222784" x="3854450" y="5270500"/>
          <p14:tracePt t="222801" x="3844925" y="5270500"/>
          <p14:tracePt t="222818" x="3832225" y="5270500"/>
          <p14:tracePt t="222834" x="3819525" y="5270500"/>
          <p14:tracePt t="222850" x="3800475" y="5270500"/>
          <p14:tracePt t="222867" x="3778250" y="5270500"/>
          <p14:tracePt t="222883" x="3736975" y="5270500"/>
          <p14:tracePt t="222900" x="3714750" y="5270500"/>
          <p14:tracePt t="222918" x="3676650" y="5270500"/>
          <p14:tracePt t="222933" x="3654425" y="5270500"/>
          <p14:tracePt t="222950" x="3622675" y="5270500"/>
          <p14:tracePt t="222968" x="3597275" y="5267325"/>
          <p14:tracePt t="222984" x="3568700" y="5260975"/>
          <p14:tracePt t="223000" x="3546475" y="5260975"/>
          <p14:tracePt t="223018" x="3517900" y="5260975"/>
          <p14:tracePt t="223034" x="3508375" y="5260975"/>
          <p14:tracePt t="223051" x="3498850" y="5260975"/>
          <p14:tracePt t="223068" x="3479800" y="5260975"/>
          <p14:tracePt t="223084" x="3470275" y="5257800"/>
          <p14:tracePt t="223100" x="3460750" y="5257800"/>
          <p14:tracePt t="224362" x="3473450" y="5257800"/>
          <p14:tracePt t="224369" x="3492500" y="5257800"/>
          <p14:tracePt t="224387" x="3552825" y="5257800"/>
          <p14:tracePt t="224404" x="3660775" y="5241925"/>
          <p14:tracePt t="224421" x="3714750" y="5229225"/>
          <p14:tracePt t="224438" x="3787775" y="5213350"/>
          <p14:tracePt t="224442" x="3835400" y="5207000"/>
          <p14:tracePt t="224450" x="3860800" y="5200650"/>
          <p14:tracePt t="224483" x="4029075" y="5156200"/>
          <p14:tracePt t="224517" x="4102100" y="5143500"/>
          <p14:tracePt t="224534" x="4143375" y="5143500"/>
          <p14:tracePt t="224550" x="4165600" y="5143500"/>
          <p14:tracePt t="224567" x="4187825" y="5143500"/>
          <p14:tracePt t="224584" x="4225925" y="5143500"/>
          <p14:tracePt t="224601" x="4257675" y="5143500"/>
          <p14:tracePt t="224617" x="4276725" y="5143500"/>
          <p14:tracePt t="224633" x="4318000" y="5143500"/>
          <p14:tracePt t="224650" x="4340225" y="5143500"/>
          <p14:tracePt t="224666" x="4349750" y="5143500"/>
          <p14:tracePt t="224683" x="4368800" y="5143500"/>
          <p14:tracePt t="224700" x="4381500" y="5143500"/>
          <p14:tracePt t="224717" x="4391025" y="5143500"/>
          <p14:tracePt t="224733" x="4403725" y="5143500"/>
          <p14:tracePt t="224750" x="4419600" y="5146675"/>
          <p14:tracePt t="224767" x="4435475" y="5153025"/>
          <p14:tracePt t="224784" x="4470400" y="5162550"/>
          <p14:tracePt t="224800" x="4492625" y="5175250"/>
          <p14:tracePt t="224817" x="4518025" y="5187950"/>
          <p14:tracePt t="224834" x="4537075" y="5197475"/>
          <p14:tracePt t="224850" x="4546600" y="5197475"/>
          <p14:tracePt t="224867" x="4552950" y="5197475"/>
          <p14:tracePt t="224927" x="4552950" y="5200650"/>
          <p14:tracePt t="224991" x="4556125" y="5200650"/>
          <p14:tracePt t="225027" x="4562475" y="5200650"/>
          <p14:tracePt t="225056" x="4565650" y="5200650"/>
          <p14:tracePt t="225069" x="4572000" y="5200650"/>
          <p14:tracePt t="225077" x="4594225" y="5200650"/>
          <p14:tracePt t="225083" x="4603750" y="5200650"/>
          <p14:tracePt t="225100" x="4625975" y="5200650"/>
          <p14:tracePt t="225117" x="4670425" y="5200650"/>
          <p14:tracePt t="225134" x="4733925" y="5200650"/>
          <p14:tracePt t="225151" x="4784725" y="5200650"/>
          <p14:tracePt t="225167" x="4857750" y="5200650"/>
          <p14:tracePt t="225183" x="4962525" y="5200650"/>
          <p14:tracePt t="225200" x="5022850" y="5200650"/>
          <p14:tracePt t="225218" x="5083175" y="5200650"/>
          <p14:tracePt t="225234" x="5168900" y="5197475"/>
          <p14:tracePt t="225251" x="5232400" y="5191125"/>
          <p14:tracePt t="225268" x="5286375" y="5191125"/>
          <p14:tracePt t="225284" x="5340350" y="5191125"/>
          <p14:tracePt t="225301" x="5362575" y="5191125"/>
          <p14:tracePt t="225317" x="5384800" y="5191125"/>
          <p14:tracePt t="225333" x="5400675" y="5191125"/>
          <p14:tracePt t="225350" x="5413375" y="5191125"/>
          <p14:tracePt t="225367" x="5429250" y="5191125"/>
          <p14:tracePt t="225384" x="5451475" y="5191125"/>
          <p14:tracePt t="225401" x="5461000" y="5191125"/>
          <p14:tracePt t="225418" x="5483225" y="5191125"/>
          <p14:tracePt t="225434" x="5502275" y="5191125"/>
          <p14:tracePt t="225450" x="5518150" y="5191125"/>
          <p14:tracePt t="225467" x="5543550" y="5191125"/>
          <p14:tracePt t="225487" x="5584825" y="5191125"/>
          <p14:tracePt t="225500" x="5600700" y="5191125"/>
          <p14:tracePt t="225517" x="5610225" y="5191125"/>
          <p14:tracePt t="225534" x="5626100" y="5191125"/>
          <p14:tracePt t="225551" x="5641975" y="5191125"/>
          <p14:tracePt t="226428" x="5670550" y="5194300"/>
          <p14:tracePt t="226434" x="5718175" y="5194300"/>
          <p14:tracePt t="226454" x="5778500" y="5194300"/>
          <p14:tracePt t="226458" x="5803900" y="5194300"/>
          <p14:tracePt t="226471" x="5854700" y="5194300"/>
          <p14:tracePt t="226488" x="5892800" y="5194300"/>
          <p14:tracePt t="226501" x="5953125" y="5194300"/>
          <p14:tracePt t="226517" x="6007100" y="5200650"/>
          <p14:tracePt t="226550" x="6111875" y="5200650"/>
          <p14:tracePt t="226584" x="6197600" y="5200650"/>
          <p14:tracePt t="226601" x="6238875" y="5200650"/>
          <p14:tracePt t="226618" x="6283325" y="5200650"/>
          <p14:tracePt t="226634" x="6362700" y="5191125"/>
          <p14:tracePt t="226651" x="6397625" y="5191125"/>
          <p14:tracePt t="226667" x="6442075" y="5184775"/>
          <p14:tracePt t="226684" x="6477000" y="5184775"/>
          <p14:tracePt t="226700" x="6486525" y="5184775"/>
          <p14:tracePt t="226717" x="6496050" y="5184775"/>
          <p14:tracePt t="226734" x="6505575" y="5184775"/>
          <p14:tracePt t="226957" x="6486525" y="5184775"/>
          <p14:tracePt t="226963" x="6470650" y="5184775"/>
          <p14:tracePt t="226970" x="6451600" y="5184775"/>
          <p14:tracePt t="226984" x="6407150" y="5184775"/>
          <p14:tracePt t="227000" x="6378575" y="5184775"/>
          <p14:tracePt t="227017" x="6340475" y="5184775"/>
          <p14:tracePt t="227034" x="6286500" y="5184775"/>
          <p14:tracePt t="227051" x="6264275" y="5184775"/>
          <p14:tracePt t="227067" x="6235700" y="5184775"/>
          <p14:tracePt t="227084" x="6200775" y="5184775"/>
          <p14:tracePt t="227100" x="6184900" y="5187950"/>
          <p14:tracePt t="227116" x="6175375" y="5187950"/>
          <p14:tracePt t="227133" x="6165850" y="5187950"/>
          <p14:tracePt t="227150" x="6153150" y="5187950"/>
          <p14:tracePt t="227166" x="6137275" y="5187950"/>
          <p14:tracePt t="227184" x="6121400" y="5187950"/>
          <p14:tracePt t="227200" x="6111875" y="5187950"/>
          <p14:tracePt t="227700" x="6115050" y="5187950"/>
          <p14:tracePt t="227709" x="6118225" y="5184775"/>
          <p14:tracePt t="227722" x="6172200" y="5172075"/>
          <p14:tracePt t="227738" x="6289675" y="5156200"/>
          <p14:tracePt t="227754" x="6461125" y="5137150"/>
          <p14:tracePt t="227766" x="6724650" y="5137150"/>
          <p14:tracePt t="227800" x="7280275" y="5143500"/>
          <p14:tracePt t="227835" x="7705725" y="5153025"/>
          <p14:tracePt t="227852" x="7820025" y="5153025"/>
          <p14:tracePt t="227868" x="7924800" y="5146675"/>
          <p14:tracePt t="227884" x="8042275" y="5130800"/>
          <p14:tracePt t="227900" x="8188325" y="5099050"/>
          <p14:tracePt t="227917" x="8261350" y="5089525"/>
          <p14:tracePt t="227933" x="8331200" y="5089525"/>
          <p14:tracePt t="227949" x="8448675" y="5089525"/>
          <p14:tracePt t="227967" x="8499475" y="5089525"/>
          <p14:tracePt t="227984" x="8559800" y="5089525"/>
          <p14:tracePt t="228001" x="8645525" y="5092700"/>
          <p14:tracePt t="228017" x="8699500" y="5099050"/>
          <p14:tracePt t="228033" x="8794750" y="5108575"/>
          <p14:tracePt t="228049" x="8918575" y="5140325"/>
          <p14:tracePt t="228066" x="9001125" y="5156200"/>
          <p14:tracePt t="228083" x="9067800" y="5168900"/>
          <p14:tracePt t="228249" x="9128125" y="5175250"/>
          <p14:tracePt t="228257" x="9093200" y="5175250"/>
          <p14:tracePt t="228266" x="9067800" y="5175250"/>
          <p14:tracePt t="228283" x="8988425" y="5175250"/>
          <p14:tracePt t="228300" x="8902700" y="5175250"/>
          <p14:tracePt t="228317" x="8832850" y="5175250"/>
          <p14:tracePt t="228333" x="8728075" y="5175250"/>
          <p14:tracePt t="228349" x="8531225" y="5194300"/>
          <p14:tracePt t="228366" x="8423275" y="5200650"/>
          <p14:tracePt t="228383" x="8305800" y="5219700"/>
          <p14:tracePt t="228400" x="8166100" y="5226050"/>
          <p14:tracePt t="228416" x="8070850" y="5235575"/>
          <p14:tracePt t="228433" x="8020050" y="5235575"/>
          <p14:tracePt t="228450" x="7924800" y="5235575"/>
          <p14:tracePt t="228466" x="7864475" y="5235575"/>
          <p14:tracePt t="228483" x="7820025" y="5232400"/>
          <p14:tracePt t="228499" x="7756525" y="5216525"/>
          <p14:tracePt t="228517" x="7721600" y="5216525"/>
          <p14:tracePt t="228537" x="7680325" y="5216525"/>
          <p14:tracePt t="228549" x="7664450" y="5216525"/>
          <p14:tracePt t="228567" x="7654925" y="5216525"/>
          <p14:tracePt t="228584" x="7645400" y="5216525"/>
          <p14:tracePt t="228599" x="7626350" y="5216525"/>
          <p14:tracePt t="228616" x="7613650" y="5216525"/>
          <p14:tracePt t="228634" x="7604125" y="5216525"/>
          <p14:tracePt t="228650" x="7600950" y="5216525"/>
          <p14:tracePt t="228667" x="7594600" y="5216525"/>
          <p14:tracePt t="230602" x="7524750" y="5251450"/>
          <p14:tracePt t="230612" x="7429500" y="5308600"/>
          <p14:tracePt t="230623" x="7216775" y="5394325"/>
          <p14:tracePt t="230633" x="7112000" y="5441950"/>
          <p14:tracePt t="230666" x="6511925" y="5721350"/>
          <p14:tracePt t="230701" x="5943600" y="5921375"/>
          <p14:tracePt t="230718" x="5711825" y="5962650"/>
          <p14:tracePt t="230734" x="5546725" y="5997575"/>
          <p14:tracePt t="230749" x="5362575" y="6026150"/>
          <p14:tracePt t="230766" x="5105400" y="6070600"/>
          <p14:tracePt t="230784" x="4949825" y="6134100"/>
          <p14:tracePt t="230800" x="4781550" y="6200775"/>
          <p14:tracePt t="230817" x="4584700" y="6308725"/>
          <p14:tracePt t="230834" x="4460875" y="6388100"/>
          <p14:tracePt t="230849" x="4324350" y="6470650"/>
          <p14:tracePt t="230867" x="4171950" y="6562725"/>
          <p14:tracePt t="230883" x="4111625" y="6607175"/>
          <p14:tracePt t="230899" x="4064000" y="6642100"/>
          <p14:tracePt t="230916" x="3987800" y="6683375"/>
          <p14:tracePt t="230933" x="3933825" y="6711950"/>
          <p14:tracePt t="230949" x="3867150" y="6734175"/>
          <p14:tracePt t="230966" x="3778250" y="6753225"/>
          <p14:tracePt t="230983" x="3711575" y="6775450"/>
          <p14:tracePt t="231000" x="3638550" y="6791325"/>
          <p14:tracePt t="231017" x="3505200" y="6813550"/>
          <p14:tracePt t="231034" x="3432175" y="6819900"/>
          <p14:tracePt t="231050" x="3371850" y="6819900"/>
          <p14:tracePt t="231067" x="3308350" y="6819900"/>
          <p14:tracePt t="231083" x="3289300" y="6819900"/>
          <p14:tracePt t="231099" x="3273425" y="6819900"/>
          <p14:tracePt t="231116" x="3251200" y="6819900"/>
          <p14:tracePt t="231133" x="3241675" y="6819900"/>
          <p14:tracePt t="231150" x="3232150" y="6826250"/>
          <p14:tracePt t="231166" x="3232150" y="6842125"/>
          <p14:tracePt t="231452" x="3178175" y="6829425"/>
          <p14:tracePt t="231459" x="3095625" y="6823075"/>
          <p14:tracePt t="231467" x="3016250" y="6813550"/>
          <p14:tracePt t="231483" x="2854325" y="6794500"/>
          <p14:tracePt t="231499" x="2705100" y="6794500"/>
          <p14:tracePt t="231516" x="2517775" y="6784975"/>
          <p14:tracePt t="231532" x="2416175" y="6784975"/>
          <p14:tracePt t="231549" x="2295525" y="6759575"/>
          <p14:tracePt t="231551" x="2238375" y="6753225"/>
          <p14:tracePt t="231566" x="2117725" y="6734175"/>
          <p14:tracePt t="231773" x="1250950" y="6461125"/>
          <p14:tracePt t="231782" x="1238250" y="6448425"/>
          <p14:tracePt t="231799" x="1200150" y="6423025"/>
          <p14:tracePt t="231816" x="1162050" y="6378575"/>
          <p14:tracePt t="231833" x="1130300" y="6346825"/>
          <p14:tracePt t="231850" x="1120775" y="6330950"/>
          <p14:tracePt t="231866" x="1104900" y="6318250"/>
          <p14:tracePt t="231883" x="1095375" y="6311900"/>
          <p14:tracePt t="231916" x="1079500" y="6311900"/>
          <p14:tracePt t="231933" x="1069975" y="6296025"/>
          <p14:tracePt t="231949" x="1060450" y="6286500"/>
          <p14:tracePt t="231967" x="1044575" y="6276975"/>
          <p14:tracePt t="231983" x="1031875" y="6276975"/>
          <p14:tracePt t="232000" x="1022350" y="6270625"/>
          <p14:tracePt t="232017" x="1016000" y="6261100"/>
          <p14:tracePt t="232033" x="1009650" y="6261100"/>
          <p14:tracePt t="232049" x="1006475" y="6257925"/>
          <p14:tracePt t="232066" x="996950" y="6235700"/>
          <p14:tracePt t="232083" x="981075" y="6232525"/>
          <p14:tracePt t="232099" x="974725" y="6223000"/>
          <p14:tracePt t="232117" x="965200" y="6207125"/>
          <p14:tracePt t="232133" x="955675" y="6191250"/>
          <p14:tracePt t="232150" x="949325" y="6181725"/>
          <p14:tracePt t="232166" x="946150" y="6162675"/>
          <p14:tracePt t="232183" x="939800" y="6146800"/>
          <p14:tracePt t="232199" x="939800" y="6137275"/>
          <p14:tracePt t="232216" x="939800" y="6130925"/>
          <p14:tracePt t="234290" x="974725" y="6130925"/>
          <p14:tracePt t="234297" x="1031875" y="6130925"/>
          <p14:tracePt t="234305" x="1092200" y="6130925"/>
          <p14:tracePt t="234317" x="1136650" y="6130925"/>
          <p14:tracePt t="234333" x="1289050" y="6130925"/>
          <p14:tracePt t="234349" x="1393825" y="6137275"/>
          <p14:tracePt t="234382" x="1679575" y="6188075"/>
          <p14:tracePt t="234418" x="1971675" y="6280150"/>
          <p14:tracePt t="234434" x="2051050" y="6321425"/>
          <p14:tracePt t="234450" x="2114550" y="6334125"/>
          <p14:tracePt t="234466" x="2159000" y="6346825"/>
          <p14:tracePt t="234483" x="2206625" y="6346825"/>
          <p14:tracePt t="234499" x="2222500" y="6346825"/>
          <p14:tracePt t="234516" x="2232025" y="6346825"/>
          <p14:tracePt t="234533" x="2244725" y="6346825"/>
          <p14:tracePt t="234550" x="2260600" y="6343650"/>
          <p14:tracePt t="234567" x="2270125" y="6330950"/>
          <p14:tracePt t="234583" x="2279650" y="6321425"/>
          <p14:tracePt t="234600" x="2295525" y="6305550"/>
          <p14:tracePt t="234616" x="2327275" y="6292850"/>
          <p14:tracePt t="234633" x="2374900" y="6273800"/>
          <p14:tracePt t="234649" x="2406650" y="6273800"/>
          <p14:tracePt t="234666" x="2441575" y="6267450"/>
          <p14:tracePt t="234683" x="2498725" y="6267450"/>
          <p14:tracePt t="234700" x="2533650" y="6267450"/>
          <p14:tracePt t="234718" x="2581275" y="6267450"/>
          <p14:tracePt t="234733" x="2597150" y="6261100"/>
          <p14:tracePt t="234750" x="2613025" y="6245225"/>
          <p14:tracePt t="234766" x="2625725" y="6235700"/>
          <p14:tracePt t="234782" x="2635250" y="6210300"/>
          <p14:tracePt t="234799" x="2635250" y="6188075"/>
          <p14:tracePt t="234816" x="2635250" y="6165850"/>
          <p14:tracePt t="234832" x="2635250" y="6124575"/>
          <p14:tracePt t="234849" x="2635250" y="6115050"/>
          <p14:tracePt t="234867" x="2632075" y="6105525"/>
          <p14:tracePt t="234883" x="2622550" y="6086475"/>
          <p14:tracePt t="234900" x="2606675" y="6076950"/>
          <p14:tracePt t="234916" x="2597150" y="6064250"/>
          <p14:tracePt t="234933" x="2581275" y="6045200"/>
          <p14:tracePt t="234949" x="2571750" y="6035675"/>
          <p14:tracePt t="234965" x="2555875" y="6026150"/>
          <p14:tracePt t="234982" x="2543175" y="6010275"/>
          <p14:tracePt t="234999" x="2533650" y="6010275"/>
          <p14:tracePt t="235016" x="2527300" y="6010275"/>
          <p14:tracePt t="235605" x="2540000" y="6010275"/>
          <p14:tracePt t="235611" x="2552700" y="6010275"/>
          <p14:tracePt t="235619" x="2578100" y="6010275"/>
          <p14:tracePt t="235636" x="2600325" y="6010275"/>
          <p14:tracePt t="235652" x="2635250" y="6010275"/>
          <p14:tracePt t="235667" x="2657475" y="6010275"/>
          <p14:tracePt t="235700" x="2755900" y="6010275"/>
          <p14:tracePt t="235732" x="2819400" y="6010275"/>
          <p14:tracePt t="235749" x="2835275" y="6010275"/>
          <p14:tracePt t="235766" x="2844800" y="6010275"/>
          <p14:tracePt t="235782" x="2870200" y="6010275"/>
          <p14:tracePt t="235799" x="2892425" y="6010275"/>
          <p14:tracePt t="235816" x="2905125" y="6010275"/>
          <p14:tracePt t="235833" x="2940050" y="6010275"/>
          <p14:tracePt t="235850" x="2962275" y="6010275"/>
          <p14:tracePt t="235866" x="2990850" y="6010275"/>
          <p14:tracePt t="235882" x="3044825" y="6010275"/>
          <p14:tracePt t="235899" x="3082925" y="6010275"/>
          <p14:tracePt t="235916" x="3127375" y="6010275"/>
          <p14:tracePt t="235932" x="3190875" y="6019800"/>
          <p14:tracePt t="235949" x="3235325" y="6026150"/>
          <p14:tracePt t="235966" x="3263900" y="6032500"/>
          <p14:tracePt t="235982" x="3311525" y="6032500"/>
          <p14:tracePt t="235999" x="3333750" y="6032500"/>
          <p14:tracePt t="236016" x="3362325" y="6032500"/>
          <p14:tracePt t="236032" x="3403600" y="6032500"/>
          <p14:tracePt t="236049" x="3419475" y="6032500"/>
          <p14:tracePt t="236066" x="3435350" y="6032500"/>
          <p14:tracePt t="236082" x="3470275" y="6038850"/>
          <p14:tracePt t="236099" x="3492500" y="6045200"/>
          <p14:tracePt t="236116" x="3521075" y="6045200"/>
          <p14:tracePt t="236133" x="3540125" y="6048375"/>
          <p14:tracePt t="236149" x="3556000" y="6048375"/>
          <p14:tracePt t="236170" x="3575050" y="6048375"/>
          <p14:tracePt t="236183" x="3584575" y="6048375"/>
          <p14:tracePt t="236199" x="3590925" y="6048375"/>
          <p14:tracePt t="236233" x="3597275" y="6048375"/>
          <p14:tracePt t="236268" x="3597275" y="6054725"/>
          <p14:tracePt t="237341" x="3619500" y="6057900"/>
          <p14:tracePt t="237355" x="3670300" y="6073775"/>
          <p14:tracePt t="237370" x="3730625" y="6073775"/>
          <p14:tracePt t="237387" x="3790950" y="6073775"/>
          <p14:tracePt t="237402" x="3841750" y="6073775"/>
          <p14:tracePt t="237422" x="3927475" y="6073775"/>
          <p14:tracePt t="237449" x="4010025" y="6073775"/>
          <p14:tracePt t="237484" x="4076700" y="6073775"/>
          <p14:tracePt t="237502" x="4108450" y="6073775"/>
          <p14:tracePt t="237519" x="4143375" y="6083300"/>
          <p14:tracePt t="237532" x="4168775" y="6083300"/>
          <p14:tracePt t="237549" x="4200525" y="6089650"/>
          <p14:tracePt t="237566" x="4238625" y="6089650"/>
          <p14:tracePt t="237582" x="4260850" y="6096000"/>
          <p14:tracePt t="237599" x="4308475" y="6102350"/>
          <p14:tracePt t="237615" x="4330700" y="6115050"/>
          <p14:tracePt t="237632" x="4375150" y="6115050"/>
          <p14:tracePt t="237649" x="4438650" y="6121400"/>
          <p14:tracePt t="237666" x="4476750" y="6127750"/>
          <p14:tracePt t="237682" x="4505325" y="6127750"/>
          <p14:tracePt t="237699" x="4546600" y="6127750"/>
          <p14:tracePt t="237715" x="4556125" y="6127750"/>
          <p14:tracePt t="237733" x="4565650" y="6127750"/>
          <p14:tracePt t="237798" x="4568825" y="6127750"/>
          <p14:tracePt t="237900" x="4568825" y="6130925"/>
          <p14:tracePt t="237927" x="4581525" y="6130925"/>
          <p14:tracePt t="237941" x="4584700" y="6130925"/>
          <p14:tracePt t="237948" x="4591050" y="6130925"/>
          <p14:tracePt t="237966" x="4600575" y="6130925"/>
          <p14:tracePt t="237982" x="4610100" y="6130925"/>
          <p14:tracePt t="237999" x="4635500" y="6130925"/>
          <p14:tracePt t="238015" x="4657725" y="6130925"/>
          <p14:tracePt t="238033" x="4702175" y="6130925"/>
          <p14:tracePt t="238050" x="4772025" y="6130925"/>
          <p14:tracePt t="238066" x="4810125" y="6130925"/>
          <p14:tracePt t="238082" x="4851400" y="6130925"/>
          <p14:tracePt t="238098" x="4899025" y="6130925"/>
          <p14:tracePt t="238115" x="4921250" y="6130925"/>
          <p14:tracePt t="238132" x="4946650" y="6130925"/>
          <p14:tracePt t="238149" x="4965700" y="6130925"/>
          <p14:tracePt t="238166" x="4975225" y="6130925"/>
          <p14:tracePt t="238186" x="4994275" y="6130925"/>
          <p14:tracePt t="238199" x="5010150" y="6130925"/>
          <p14:tracePt t="238216" x="5032375" y="6130925"/>
          <p14:tracePt t="238232" x="5048250" y="6130925"/>
          <p14:tracePt t="238249" x="5080000" y="6130925"/>
          <p14:tracePt t="238266" x="5111750" y="6127750"/>
          <p14:tracePt t="238282" x="5133975" y="6121400"/>
          <p14:tracePt t="238299" x="5159375" y="6121400"/>
          <p14:tracePt t="238316" x="5181600" y="6121400"/>
          <p14:tracePt t="238333" x="5210175" y="6121400"/>
          <p14:tracePt t="238349" x="5232400" y="6121400"/>
          <p14:tracePt t="238366" x="5245100" y="6121400"/>
          <p14:tracePt t="238382" x="5260975" y="6121400"/>
          <p14:tracePt t="238399" x="5276850" y="6121400"/>
          <p14:tracePt t="240616" x="5299075" y="6111875"/>
          <p14:tracePt t="240628" x="5365750" y="6080125"/>
          <p14:tracePt t="240637" x="5407025" y="6064250"/>
          <p14:tracePt t="240654" x="5524500" y="6038850"/>
          <p14:tracePt t="240670" x="5654675" y="6022975"/>
          <p14:tracePt t="240682" x="5794375" y="6013450"/>
          <p14:tracePt t="240715" x="6146800" y="6013450"/>
          <p14:tracePt t="240750" x="6350000" y="6013450"/>
          <p14:tracePt t="240766" x="6372225" y="6013450"/>
          <p14:tracePt t="240782" x="6381750" y="6013450"/>
          <p14:tracePt t="240799" x="6388100" y="6013450"/>
          <p14:tracePt t="240880" x="6397625" y="6010275"/>
          <p14:tracePt t="240890" x="6400800" y="6010275"/>
          <p14:tracePt t="240902" x="6413500" y="5997575"/>
          <p14:tracePt t="240916" x="6423025" y="5984875"/>
          <p14:tracePt t="240932" x="6432550" y="5972175"/>
          <p14:tracePt t="240949" x="6442075" y="5962650"/>
          <p14:tracePt t="240965" x="6473825" y="5946775"/>
          <p14:tracePt t="240981" x="6499225" y="5930900"/>
          <p14:tracePt t="240999" x="6521450" y="5918200"/>
          <p14:tracePt t="241015" x="6543675" y="5902325"/>
          <p14:tracePt t="241033" x="6565900" y="5892800"/>
          <p14:tracePt t="241050" x="6578600" y="5870575"/>
          <p14:tracePt t="241066" x="6588125" y="5861050"/>
          <p14:tracePt t="241082" x="6600825" y="5851525"/>
          <p14:tracePt t="241098" x="6616700" y="5835650"/>
          <p14:tracePt t="241115" x="6619875" y="5816600"/>
          <p14:tracePt t="241132" x="6619875" y="5803900"/>
          <p14:tracePt t="241149" x="6619875" y="5794375"/>
          <p14:tracePt t="241165" x="6584950" y="5772150"/>
          <p14:tracePt t="241182" x="6530975" y="5759450"/>
          <p14:tracePt t="241200" x="6467475" y="5743575"/>
          <p14:tracePt t="241216" x="6397625" y="5743575"/>
          <p14:tracePt t="241232" x="6359525" y="5743575"/>
          <p14:tracePt t="241249" x="6330950" y="5743575"/>
          <p14:tracePt t="241269" x="6299200" y="5743575"/>
          <p14:tracePt t="241281" x="6270625" y="5743575"/>
          <p14:tracePt t="241299" x="6238875" y="5746750"/>
          <p14:tracePt t="241315" x="6181725" y="5765800"/>
          <p14:tracePt t="241333" x="6143625" y="5784850"/>
          <p14:tracePt t="241349" x="6121400" y="5797550"/>
          <p14:tracePt t="241366" x="6076950" y="5816600"/>
          <p14:tracePt t="241382" x="6061075" y="5826125"/>
          <p14:tracePt t="241399" x="6035675" y="5851525"/>
          <p14:tracePt t="241415" x="6000750" y="5886450"/>
          <p14:tracePt t="241432" x="5962650" y="5921375"/>
          <p14:tracePt t="241450" x="5915025" y="5946775"/>
          <p14:tracePt t="241465" x="5870575" y="5991225"/>
          <p14:tracePt t="241482" x="5838825" y="6016625"/>
          <p14:tracePt t="241499" x="5819775" y="6045200"/>
          <p14:tracePt t="241516" x="5803900" y="6067425"/>
          <p14:tracePt t="241532" x="5788025" y="6086475"/>
          <p14:tracePt t="241549" x="5788025" y="6096000"/>
          <p14:tracePt t="241565" x="5788025" y="6108700"/>
          <p14:tracePt t="241582" x="5788025" y="6118225"/>
          <p14:tracePt t="241599" x="5788025" y="6127750"/>
          <p14:tracePt t="241615" x="5788025" y="6143625"/>
          <p14:tracePt t="241632" x="5800725" y="6153150"/>
          <p14:tracePt t="241649" x="5826125" y="6178550"/>
          <p14:tracePt t="241665" x="5895975" y="6203950"/>
          <p14:tracePt t="241681" x="5969000" y="6213475"/>
          <p14:tracePt t="241699" x="6051550" y="6213475"/>
          <p14:tracePt t="241715" x="6203950" y="6213475"/>
          <p14:tracePt t="241732" x="6273800" y="6213475"/>
          <p14:tracePt t="241749" x="6334125" y="6213475"/>
          <p14:tracePt t="241751" x="6353175" y="6213475"/>
          <p14:tracePt t="241765" x="6413500" y="6213475"/>
          <p14:tracePt t="241782" x="6473825" y="6213475"/>
          <p14:tracePt t="241799" x="6530975" y="6213475"/>
          <p14:tracePt t="241815" x="6616700" y="6213475"/>
          <p14:tracePt t="241831" x="6677025" y="6213475"/>
          <p14:tracePt t="241849" x="6731000" y="6213475"/>
          <p14:tracePt t="241865" x="6819900" y="6194425"/>
          <p14:tracePt t="241882" x="6896100" y="6181725"/>
          <p14:tracePt t="241899" x="6959600" y="6159500"/>
          <p14:tracePt t="241915" x="7032625" y="6149975"/>
          <p14:tracePt t="241932" x="7070725" y="6149975"/>
          <p14:tracePt t="241948" x="7092950" y="6149975"/>
          <p14:tracePt t="241965" x="7134225" y="6137275"/>
          <p14:tracePt t="241981" x="7150100" y="6127750"/>
          <p14:tracePt t="241998" x="7165975" y="6118225"/>
          <p14:tracePt t="242015" x="7191375" y="6102350"/>
          <p14:tracePt t="242032" x="7207250" y="6086475"/>
          <p14:tracePt t="242049" x="7232650" y="6064250"/>
          <p14:tracePt t="242065" x="7248525" y="6042025"/>
          <p14:tracePt t="242082" x="7258050" y="6026150"/>
          <p14:tracePt t="242099" x="7267575" y="6010275"/>
          <p14:tracePt t="242116" x="7286625" y="5994400"/>
          <p14:tracePt t="242132" x="7299325" y="5984875"/>
          <p14:tracePt t="242149" x="7299325" y="5975350"/>
          <p14:tracePt t="242166" x="7308850" y="5956300"/>
          <p14:tracePt t="242182" x="7308850" y="5946775"/>
          <p14:tracePt t="242198" x="7312025" y="5937250"/>
          <p14:tracePt t="242215" x="7318375" y="5937250"/>
          <p14:tracePt t="242232" x="7321550" y="5930900"/>
          <p14:tracePt t="242302" x="7321550" y="5927725"/>
          <p14:tracePt t="242366" x="7321550" y="5921375"/>
          <p14:tracePt t="242373" x="7321550" y="5911850"/>
          <p14:tracePt t="242381" x="7321550" y="5905500"/>
          <p14:tracePt t="242399" x="7321550" y="5895975"/>
          <p14:tracePt t="242415" x="7299325" y="5880100"/>
          <p14:tracePt t="242432" x="7270750" y="5870575"/>
          <p14:tracePt t="242449" x="7232650" y="5851525"/>
          <p14:tracePt t="242465" x="7165975" y="5832475"/>
          <p14:tracePt t="242482" x="7137400" y="5819775"/>
          <p14:tracePt t="242498" x="7115175" y="5819775"/>
          <p14:tracePt t="242515" x="7080250" y="5819775"/>
          <p14:tracePt t="242532" x="7070725" y="5819775"/>
          <p14:tracePt t="242549" x="7061200" y="5819775"/>
          <p14:tracePt t="242565" x="7045325" y="5819775"/>
          <p14:tracePt t="242582" x="7032625" y="5819775"/>
          <p14:tracePt t="242599" x="7023100" y="5819775"/>
          <p14:tracePt t="242615" x="7007225" y="5829300"/>
          <p14:tracePt t="242631" x="6978650" y="5835650"/>
          <p14:tracePt t="242648" x="6969125" y="5845175"/>
          <p14:tracePt t="242665" x="6940550" y="5857875"/>
          <p14:tracePt t="242682" x="6927850" y="5867400"/>
          <p14:tracePt t="242699" x="6911975" y="5873750"/>
          <p14:tracePt t="242716" x="6896100" y="5886450"/>
          <p14:tracePt t="242732" x="6886575" y="5895975"/>
          <p14:tracePt t="242749" x="6870700" y="5911850"/>
          <p14:tracePt t="242765" x="6854825" y="5927725"/>
          <p14:tracePt t="242781" x="6845300" y="5930900"/>
          <p14:tracePt t="242798" x="6835775" y="5930900"/>
          <p14:tracePt t="242815" x="6819900" y="5930900"/>
          <p14:tracePt t="242831" x="6819900" y="5937250"/>
          <p14:tracePt t="242848" x="6816725" y="5937250"/>
          <p14:tracePt t="242865" x="6810375" y="5937250"/>
          <p14:tracePt t="242917" x="6810375" y="5940425"/>
          <p14:tracePt t="246605" x="6756400" y="5956300"/>
          <p14:tracePt t="246618" x="6581775" y="6000750"/>
          <p14:tracePt t="246636" x="6340475" y="6070600"/>
          <p14:tracePt t="246653" x="6118225" y="6130925"/>
          <p14:tracePt t="246670" x="5734050" y="6200775"/>
          <p14:tracePt t="246687" x="5505450" y="6248400"/>
          <p14:tracePt t="246705" x="5203825" y="6305550"/>
          <p14:tracePt t="246732" x="4879975" y="6350000"/>
          <p14:tracePt t="246765" x="4654550" y="6375400"/>
          <p14:tracePt t="246782" x="4537075" y="6384925"/>
          <p14:tracePt t="246799" x="4454525" y="6384925"/>
          <p14:tracePt t="246815" x="4394200" y="6384925"/>
          <p14:tracePt t="246832" x="4337050" y="6384925"/>
          <p14:tracePt t="246848" x="4308475" y="6384925"/>
          <p14:tracePt t="246865" x="4298950" y="6378575"/>
          <p14:tracePt t="246882" x="4286250" y="6369050"/>
          <p14:tracePt t="246898" x="4273550" y="6359525"/>
          <p14:tracePt t="246915" x="4260850" y="6353175"/>
          <p14:tracePt t="246932" x="4232275" y="6337300"/>
          <p14:tracePt t="246949" x="4168775" y="6321425"/>
          <p14:tracePt t="246965" x="4083050" y="6299200"/>
          <p14:tracePt t="246981" x="3949700" y="6267450"/>
          <p14:tracePt t="246998" x="3863975" y="6251575"/>
          <p14:tracePt t="247015" x="3778250" y="6235700"/>
          <p14:tracePt t="247032" x="3689350" y="6229350"/>
          <p14:tracePt t="247049" x="3638550" y="6229350"/>
          <p14:tracePt t="247065" x="3594100" y="6229350"/>
          <p14:tracePt t="247081" x="3559175" y="6229350"/>
          <p14:tracePt t="247098" x="3495675" y="6232525"/>
          <p14:tracePt t="247115" x="3451225" y="6238875"/>
          <p14:tracePt t="247132" x="3406775" y="6254750"/>
          <p14:tracePt t="247148" x="3384550" y="6267450"/>
          <p14:tracePt t="247164" x="3375025" y="6276975"/>
          <p14:tracePt t="247182" x="3355975" y="6286500"/>
          <p14:tracePt t="247198" x="3346450" y="6292850"/>
          <p14:tracePt t="247215" x="3336925" y="6292850"/>
          <p14:tracePt t="247231" x="3327400" y="6292850"/>
          <p14:tracePt t="247248" x="3305175" y="6292850"/>
          <p14:tracePt t="247265" x="3295650" y="6292850"/>
          <p14:tracePt t="247282" x="3295650" y="6299200"/>
          <p14:tracePt t="247390" x="3298825" y="6299200"/>
          <p14:tracePt t="247404" x="3317875" y="6299200"/>
          <p14:tracePt t="247414" x="3330575" y="6299200"/>
          <p14:tracePt t="247432" x="3409950" y="6292850"/>
          <p14:tracePt t="247448" x="3482975" y="6280150"/>
          <p14:tracePt t="247465" x="3587750" y="6270625"/>
          <p14:tracePt t="247482" x="3740150" y="6270625"/>
          <p14:tracePt t="247498" x="3800475" y="6270625"/>
          <p14:tracePt t="247515" x="3844925" y="6270625"/>
          <p14:tracePt t="247531" x="3873500" y="6270625"/>
          <p14:tracePt t="247548" x="3908425" y="6280150"/>
          <p14:tracePt t="247565" x="3917950" y="6280150"/>
          <p14:tracePt t="247582" x="3933825" y="6280150"/>
          <p14:tracePt t="247598" x="3949700" y="6280150"/>
          <p14:tracePt t="247615" x="3959225" y="6280150"/>
          <p14:tracePt t="247632" x="3971925" y="6280150"/>
          <p14:tracePt t="247648" x="3981450" y="6280150"/>
          <p14:tracePt t="247665" x="3997325" y="6286500"/>
          <p14:tracePt t="247681" x="4019550" y="6289675"/>
          <p14:tracePt t="247698" x="4083050" y="6302375"/>
          <p14:tracePt t="247715" x="4137025" y="6318250"/>
          <p14:tracePt t="247731" x="4222750" y="6324600"/>
          <p14:tracePt t="247748" x="4441825" y="6353175"/>
          <p14:tracePt t="247765" x="4581525" y="6369050"/>
          <p14:tracePt t="247782" x="4781550" y="6403975"/>
          <p14:tracePt t="247797" x="4899025" y="6419850"/>
          <p14:tracePt t="247815" x="4975225" y="6435725"/>
          <p14:tracePt t="247832" x="5051425" y="6442075"/>
          <p14:tracePt t="247849" x="5089525" y="6442075"/>
          <p14:tracePt t="247865" x="5133975" y="6442075"/>
          <p14:tracePt t="247883" x="5194300" y="6442075"/>
          <p14:tracePt t="247898" x="5248275" y="6438900"/>
          <p14:tracePt t="247915" x="5292725" y="6426200"/>
          <p14:tracePt t="247932" x="5318125" y="6419850"/>
          <p14:tracePt t="247948" x="5337175" y="6419850"/>
          <p14:tracePt t="247964" x="5346700" y="6419850"/>
          <p14:tracePt t="247998" x="5353050" y="6419850"/>
          <p14:tracePt t="248226" x="5340350" y="6419850"/>
          <p14:tracePt t="248234" x="5321300" y="6419850"/>
          <p14:tracePt t="248248" x="5260975" y="6419850"/>
          <p14:tracePt t="248264" x="5210175" y="6419850"/>
          <p14:tracePt t="248281" x="5156200" y="6419850"/>
          <p14:tracePt t="248298" x="5095875" y="6413500"/>
          <p14:tracePt t="248314" x="5064125" y="6413500"/>
          <p14:tracePt t="248331" x="5035550" y="6413500"/>
          <p14:tracePt t="248348" x="5003800" y="6413500"/>
          <p14:tracePt t="248364" x="4975225" y="6413500"/>
          <p14:tracePt t="248381" x="4959350" y="6413500"/>
          <p14:tracePt t="248398" x="4943475" y="6413500"/>
          <p14:tracePt t="248414" x="4927600" y="6413500"/>
          <p14:tracePt t="248435" x="4914900" y="6413500"/>
          <p14:tracePt t="248448" x="4905375" y="6413500"/>
          <p14:tracePt t="248465" x="4892675" y="6413500"/>
          <p14:tracePt t="248481" x="4879975" y="6413500"/>
          <p14:tracePt t="248498" x="4851400" y="6400800"/>
          <p14:tracePt t="248514" x="4819650" y="6388100"/>
          <p14:tracePt t="248531" x="4791075" y="6381750"/>
          <p14:tracePt t="248548" x="4749800" y="6381750"/>
          <p14:tracePt t="248564" x="4721225" y="6381750"/>
          <p14:tracePt t="248581" x="4676775" y="6381750"/>
          <p14:tracePt t="248598" x="4606925" y="6369050"/>
          <p14:tracePt t="248614" x="4543425" y="6356350"/>
          <p14:tracePt t="248631" x="4483100" y="6356350"/>
          <p14:tracePt t="248648" x="4413250" y="6350000"/>
          <p14:tracePt t="248664" x="4368800" y="6350000"/>
          <p14:tracePt t="248682" x="4330700" y="6350000"/>
          <p14:tracePt t="248698" x="4276725" y="6350000"/>
          <p14:tracePt t="248715" x="4241800" y="6350000"/>
          <p14:tracePt t="248731" x="4210050" y="6350000"/>
          <p14:tracePt t="248748" x="4171950" y="6350000"/>
          <p14:tracePt t="248764" x="4149725" y="6350000"/>
          <p14:tracePt t="248781" x="4127500" y="6350000"/>
          <p14:tracePt t="248798" x="4111625" y="6350000"/>
          <p14:tracePt t="248815" x="4102100" y="6350000"/>
          <p14:tracePt t="248831" x="4092575" y="6350000"/>
          <p14:tracePt t="248848" x="4070350" y="6350000"/>
          <p14:tracePt t="248865" x="4060825" y="6350000"/>
          <p14:tracePt t="248881" x="4051300" y="6356350"/>
          <p14:tracePt t="248898" x="4032250" y="6359525"/>
          <p14:tracePt t="248915" x="4022725" y="6365875"/>
          <p14:tracePt t="248931" x="4013200" y="6372225"/>
          <p14:tracePt t="248948" x="3997325" y="6375400"/>
          <p14:tracePt t="248964" x="3981450" y="6375400"/>
          <p14:tracePt t="248981" x="3971925" y="6375400"/>
          <p14:tracePt t="251793" x="4000500" y="6375400"/>
          <p14:tracePt t="251808" x="4083050" y="6375400"/>
          <p14:tracePt t="251819" x="4140200" y="6375400"/>
          <p14:tracePt t="251835" x="4235450" y="6375400"/>
          <p14:tracePt t="251851" x="4314825" y="6375400"/>
          <p14:tracePt t="251871" x="4432300" y="6384925"/>
          <p14:tracePt t="251897" x="4521200" y="6391275"/>
          <p14:tracePt t="251931" x="4622800" y="6416675"/>
          <p14:tracePt t="251948" x="4651375" y="6416675"/>
          <p14:tracePt t="251964" x="4692650" y="6416675"/>
          <p14:tracePt t="251981" x="4721225" y="6416675"/>
          <p14:tracePt t="251997" x="4743450" y="6416675"/>
          <p14:tracePt t="252014" x="4756150" y="6416675"/>
          <p14:tracePt t="252031" x="4772025" y="6416675"/>
          <p14:tracePt t="252049" x="4781550" y="6416675"/>
          <p14:tracePt t="252064" x="4797425" y="6407150"/>
          <p14:tracePt t="252081" x="4806950" y="6403975"/>
          <p14:tracePt t="252098" x="4822825" y="6394450"/>
          <p14:tracePt t="252114" x="4848225" y="6394450"/>
          <p14:tracePt t="252131" x="4857750" y="6384925"/>
          <p14:tracePt t="252148" x="4873625" y="6384925"/>
          <p14:tracePt t="252164" x="4889500" y="6375400"/>
          <p14:tracePt t="252180" x="4889500" y="6362700"/>
          <p14:tracePt t="252198" x="4899025" y="6353175"/>
          <p14:tracePt t="252214" x="4908550" y="6334125"/>
          <p14:tracePt t="252231" x="4924425" y="6324600"/>
          <p14:tracePt t="252248" x="4937125" y="6299200"/>
          <p14:tracePt t="252264" x="4953000" y="6257925"/>
          <p14:tracePt t="252280" x="4965700" y="6229350"/>
          <p14:tracePt t="252298" x="4972050" y="6197600"/>
          <p14:tracePt t="252314" x="4972050" y="6178550"/>
          <p14:tracePt t="252331" x="4972050" y="6162675"/>
          <p14:tracePt t="252348" x="4972050" y="6156325"/>
          <p14:tracePt t="252364" x="4959350" y="6156325"/>
          <p14:tracePt t="252381" x="4949825" y="6156325"/>
          <p14:tracePt t="252398" x="4940300" y="6156325"/>
          <p14:tracePt t="252414" x="4902200" y="6146800"/>
          <p14:tracePt t="252431" x="4879975" y="6140450"/>
          <p14:tracePt t="252448" x="4841875" y="6134100"/>
          <p14:tracePt t="252464" x="4778375" y="6127750"/>
          <p14:tracePt t="252480" x="4733925" y="6121400"/>
          <p14:tracePt t="252498" x="4699000" y="6121400"/>
          <p14:tracePt t="252519" x="4641850" y="6121400"/>
          <p14:tracePt t="252531" x="4606925" y="6121400"/>
          <p14:tracePt t="252548" x="4584700" y="6121400"/>
          <p14:tracePt t="252564" x="4543425" y="6121400"/>
          <p14:tracePt t="252581" x="4521200" y="6121400"/>
          <p14:tracePt t="252598" x="4492625" y="6124575"/>
          <p14:tracePt t="252615" x="4457700" y="6140450"/>
          <p14:tracePt t="252631" x="4425950" y="6153150"/>
          <p14:tracePt t="252648" x="4403725" y="6172200"/>
          <p14:tracePt t="252664" x="4365625" y="6188075"/>
          <p14:tracePt t="252681" x="4356100" y="6197600"/>
          <p14:tracePt t="252698" x="4346575" y="6207125"/>
          <p14:tracePt t="252714" x="4327525" y="6229350"/>
          <p14:tracePt t="252731" x="4311650" y="6238875"/>
          <p14:tracePt t="252748" x="4295775" y="6248400"/>
          <p14:tracePt t="252764" x="4254500" y="6267450"/>
          <p14:tracePt t="252781" x="4241800" y="6283325"/>
          <p14:tracePt t="252798" x="4232275" y="6292850"/>
          <p14:tracePt t="252814" x="4213225" y="6308725"/>
          <p14:tracePt t="252831" x="4203700" y="6318250"/>
          <p14:tracePt t="252848" x="4203700" y="6330950"/>
          <p14:tracePt t="252865" x="4203700" y="6346825"/>
          <p14:tracePt t="252881" x="4203700" y="6356350"/>
          <p14:tracePt t="252898" x="4203700" y="6365875"/>
          <p14:tracePt t="252915" x="4203700" y="6375400"/>
          <p14:tracePt t="252931" x="4213225" y="6384925"/>
          <p14:tracePt t="252948" x="4229100" y="6391275"/>
          <p14:tracePt t="252964" x="4264025" y="6403975"/>
          <p14:tracePt t="252980" x="4308475" y="6410325"/>
          <p14:tracePt t="252997" x="4340225" y="6416675"/>
          <p14:tracePt t="253014" x="4403725" y="6435725"/>
          <p14:tracePt t="253031" x="4448175" y="6442075"/>
          <p14:tracePt t="253047" x="4492625" y="6454775"/>
          <p14:tracePt t="253064" x="4549775" y="6473825"/>
          <p14:tracePt t="253080" x="4578350" y="6480175"/>
          <p14:tracePt t="253097" x="4622800" y="6480175"/>
          <p14:tracePt t="253114" x="4679950" y="6480175"/>
          <p14:tracePt t="253131" x="4699000" y="6480175"/>
          <p14:tracePt t="253148" x="4737100" y="6480175"/>
          <p14:tracePt t="253164" x="4794250" y="6477000"/>
          <p14:tracePt t="253181" x="4822825" y="6464300"/>
          <p14:tracePt t="253198" x="4867275" y="6451600"/>
          <p14:tracePt t="253214" x="4924425" y="6432550"/>
          <p14:tracePt t="253231" x="4956175" y="6413500"/>
          <p14:tracePt t="253247" x="4987925" y="6400800"/>
          <p14:tracePt t="253264" x="5035550" y="6381750"/>
          <p14:tracePt t="253280" x="5051425" y="6372225"/>
          <p14:tracePt t="253297" x="5060950" y="6362700"/>
          <p14:tracePt t="253314" x="5073650" y="6346825"/>
          <p14:tracePt t="253331" x="5073650" y="6337300"/>
          <p14:tracePt t="253348" x="5073650" y="6318250"/>
          <p14:tracePt t="253364" x="5070475" y="6296025"/>
          <p14:tracePt t="253381" x="5057775" y="6264275"/>
          <p14:tracePt t="253398" x="5045075" y="6242050"/>
          <p14:tracePt t="253414" x="5013325" y="6213475"/>
          <p14:tracePt t="253431" x="4987925" y="6181725"/>
          <p14:tracePt t="253448" x="4946650" y="6162675"/>
          <p14:tracePt t="253464" x="4883150" y="6137275"/>
          <p14:tracePt t="253481" x="4845050" y="6124575"/>
          <p14:tracePt t="253497" x="4800600" y="6111875"/>
          <p14:tracePt t="253518" x="4752975" y="6105525"/>
          <p14:tracePt t="253531" x="4721225" y="6099175"/>
          <p14:tracePt t="253548" x="4679950" y="6099175"/>
          <p14:tracePt t="253565" x="4616450" y="6092825"/>
          <p14:tracePt t="253581" x="4562475" y="6086475"/>
          <p14:tracePt t="253597" x="4508500" y="6086475"/>
          <p14:tracePt t="253614" x="4448175" y="6086475"/>
          <p14:tracePt t="253631" x="4410075" y="6086475"/>
          <p14:tracePt t="253647" x="4375150" y="6086475"/>
          <p14:tracePt t="253664" x="4327525" y="6086475"/>
          <p14:tracePt t="253681" x="4305300" y="6086475"/>
          <p14:tracePt t="253698" x="4276725" y="6086475"/>
          <p14:tracePt t="253714" x="4241800" y="6086475"/>
          <p14:tracePt t="253731" x="4219575" y="6086475"/>
          <p14:tracePt t="253747" x="4200525" y="6086475"/>
          <p14:tracePt t="253764" x="4165600" y="6086475"/>
          <p14:tracePt t="253780" x="4143375" y="6086475"/>
          <p14:tracePt t="253798" x="4133850" y="6092825"/>
          <p14:tracePt t="253814" x="4114800" y="6102350"/>
          <p14:tracePt t="253830" x="4105275" y="6111875"/>
          <p14:tracePt t="253847" x="4095750" y="6121400"/>
          <p14:tracePt t="253864" x="4079875" y="6143625"/>
          <p14:tracePt t="253880" x="4070350" y="6153150"/>
          <p14:tracePt t="253897" x="4060825" y="6162675"/>
          <p14:tracePt t="253914" x="4060825" y="6181725"/>
          <p14:tracePt t="253930" x="4060825" y="6191250"/>
          <p14:tracePt t="253947" x="4060825" y="6200775"/>
          <p14:tracePt t="253964" x="4060825" y="6216650"/>
          <p14:tracePt t="253981" x="4060825" y="6226175"/>
          <p14:tracePt t="253997" x="4060825" y="6242050"/>
          <p14:tracePt t="254014" x="4060825" y="6254750"/>
          <p14:tracePt t="254030" x="4060825" y="6264275"/>
          <p14:tracePt t="254047" x="4067175" y="6273800"/>
          <p14:tracePt t="254064" x="4076700" y="6296025"/>
          <p14:tracePt t="254081" x="4083050" y="6299200"/>
          <p14:tracePt t="254097" x="4092575" y="6305550"/>
          <p14:tracePt t="254114" x="4105275" y="6305550"/>
          <p14:tracePt t="254130" x="4121150" y="6305550"/>
          <p14:tracePt t="254147" x="4130675" y="6305550"/>
          <p14:tracePt t="254164" x="4146550" y="6305550"/>
          <p14:tracePt t="254181" x="4156075" y="6305550"/>
          <p14:tracePt t="254197" x="4171950" y="6305550"/>
          <p14:tracePt t="254215" x="4197350" y="6305550"/>
          <p14:tracePt t="254231" x="4225925" y="6305550"/>
          <p14:tracePt t="254247" x="4248150" y="6311900"/>
          <p14:tracePt t="254264" x="4311650" y="6318250"/>
          <p14:tracePt t="254280" x="4375150" y="6324600"/>
          <p14:tracePt t="254298" x="4432300" y="6324600"/>
          <p14:tracePt t="254315" x="4518025" y="6324600"/>
          <p14:tracePt t="254331" x="4572000" y="6330950"/>
          <p14:tracePt t="254348" x="4616450" y="6330950"/>
          <p14:tracePt t="254364" x="4651375" y="6343650"/>
          <p14:tracePt t="254381" x="4686300" y="6350000"/>
          <p14:tracePt t="254397" x="4724400" y="6362700"/>
          <p14:tracePt t="254414" x="4787900" y="6362700"/>
          <p14:tracePt t="254431" x="4816475" y="6369050"/>
          <p14:tracePt t="254448" x="4838700" y="6369050"/>
          <p14:tracePt t="254465" x="4873625" y="6369050"/>
          <p14:tracePt t="254481" x="4889500" y="6369050"/>
          <p14:tracePt t="254498" x="4918075" y="6369050"/>
          <p14:tracePt t="254501" x="4927600" y="6369050"/>
          <p14:tracePt t="254514" x="4956175" y="6369050"/>
          <p14:tracePt t="254531" x="5000625" y="6369050"/>
          <p14:tracePt t="254547" x="5054600" y="6369050"/>
          <p14:tracePt t="254564" x="5114925" y="6369050"/>
          <p14:tracePt t="254581" x="5146675" y="6365875"/>
          <p14:tracePt t="254598" x="5175250" y="6365875"/>
          <p14:tracePt t="254615" x="5184775" y="6359525"/>
          <p14:tracePt t="254630" x="5200650" y="6353175"/>
          <p14:tracePt t="254647" x="5216525" y="6353175"/>
          <p14:tracePt t="254665" x="5229225" y="6343650"/>
          <p14:tracePt t="254681" x="5235575" y="6334125"/>
          <p14:tracePt t="254697" x="5235575" y="6315075"/>
          <p14:tracePt t="254715" x="5235575" y="6251575"/>
          <p14:tracePt t="254731" x="5226050" y="6207125"/>
          <p14:tracePt t="254747" x="5213350" y="6181725"/>
          <p14:tracePt t="254764" x="5191125" y="6169025"/>
          <p14:tracePt t="254780" x="5181600" y="6153150"/>
          <p14:tracePt t="254797" x="5172075" y="6146800"/>
          <p14:tracePt t="254814" x="5162550" y="6146800"/>
          <p14:tracePt t="254831" x="5140325" y="6137275"/>
          <p14:tracePt t="254847" x="5118100" y="6124575"/>
          <p14:tracePt t="254864" x="5108575" y="6115050"/>
          <p14:tracePt t="254881" x="5083175" y="6096000"/>
          <p14:tracePt t="254897" x="5073650" y="6089650"/>
          <p14:tracePt t="254915" x="5051425" y="6083300"/>
          <p14:tracePt t="254931" x="5026025" y="6080125"/>
          <p14:tracePt t="254947" x="5010150" y="6073775"/>
          <p14:tracePt t="254965" x="4965700" y="6048375"/>
          <p14:tracePt t="254981" x="4921250" y="6035675"/>
          <p14:tracePt t="254998" x="4892675" y="6029325"/>
          <p14:tracePt t="255001" x="4879975" y="6026150"/>
          <p14:tracePt t="255015" x="4835525" y="6019800"/>
          <p14:tracePt t="255031" x="4797425" y="6019800"/>
          <p14:tracePt t="255047" x="4768850" y="6013450"/>
          <p14:tracePt t="255064" x="4724400" y="6007100"/>
          <p14:tracePt t="255081" x="4635500" y="5984875"/>
          <p14:tracePt t="255097" x="4572000" y="5984875"/>
          <p14:tracePt t="255115" x="4489450" y="5984875"/>
          <p14:tracePt t="255131" x="4435475" y="5984875"/>
          <p14:tracePt t="255147" x="4391025" y="5984875"/>
          <p14:tracePt t="255164" x="4356100" y="5984875"/>
          <p14:tracePt t="255181" x="4298950" y="5984875"/>
          <p14:tracePt t="255197" x="4264025" y="5984875"/>
          <p14:tracePt t="255214" x="4219575" y="5984875"/>
          <p14:tracePt t="255231" x="4184650" y="6000750"/>
          <p14:tracePt t="255247" x="4152900" y="6010275"/>
          <p14:tracePt t="255265" x="4117975" y="6029325"/>
          <p14:tracePt t="255280" x="4095750" y="6042025"/>
          <p14:tracePt t="255297" x="4086225" y="6054725"/>
          <p14:tracePt t="255314" x="4076700" y="6067425"/>
          <p14:tracePt t="255331" x="4060825" y="6086475"/>
          <p14:tracePt t="255347" x="4048125" y="6108700"/>
          <p14:tracePt t="255365" x="4019550" y="6143625"/>
          <p14:tracePt t="255381" x="4000500" y="6175375"/>
          <p14:tracePt t="255397" x="3990975" y="6184900"/>
          <p14:tracePt t="255414" x="3981450" y="6194425"/>
          <p14:tracePt t="255431" x="3965575" y="6210300"/>
          <p14:tracePt t="255447" x="3965575" y="6223000"/>
          <p14:tracePt t="255465" x="3965575" y="6238875"/>
          <p14:tracePt t="255481" x="3965575" y="6248400"/>
          <p14:tracePt t="255497" x="3968750" y="6257925"/>
          <p14:tracePt t="255514" x="3978275" y="6273800"/>
          <p14:tracePt t="255516" x="3984625" y="6280150"/>
          <p14:tracePt t="255531" x="3994150" y="6289675"/>
          <p14:tracePt t="255548" x="4010025" y="6305550"/>
          <p14:tracePt t="255564" x="4035425" y="6324600"/>
          <p14:tracePt t="255581" x="4098925" y="6356350"/>
          <p14:tracePt t="255597" x="4165600" y="6378575"/>
          <p14:tracePt t="255614" x="4232275" y="6400800"/>
          <p14:tracePt t="255631" x="4314825" y="6419850"/>
          <p14:tracePt t="255648" x="4359275" y="6432550"/>
          <p14:tracePt t="255664" x="4413250" y="6451600"/>
          <p14:tracePt t="255681" x="4498975" y="6457950"/>
          <p14:tracePt t="255697" x="4559300" y="6457950"/>
          <p14:tracePt t="255714" x="4619625" y="6457950"/>
          <p14:tracePt t="255731" x="4689475" y="6457950"/>
          <p14:tracePt t="255747" x="4733925" y="6457950"/>
          <p14:tracePt t="255766" x="4765675" y="6457950"/>
          <p14:tracePt t="255781" x="4775200" y="6457950"/>
          <p14:tracePt t="255797" x="4797425" y="6451600"/>
          <p14:tracePt t="255814" x="4822825" y="6432550"/>
          <p14:tracePt t="255831" x="4864100" y="6416675"/>
          <p14:tracePt t="255847" x="4886325" y="6403975"/>
          <p14:tracePt t="255863" x="4918075" y="6391275"/>
          <p14:tracePt t="255880" x="4940300" y="6369050"/>
          <p14:tracePt t="255897" x="4949825" y="6359525"/>
          <p14:tracePt t="255915" x="4965700" y="6359525"/>
          <p14:tracePt t="255973" x="4965700" y="6356350"/>
          <p14:tracePt t="255980" x="4965700" y="6350000"/>
          <p14:tracePt t="255987" x="4965700" y="6346825"/>
          <p14:tracePt t="255996" x="4965700" y="6340475"/>
          <p14:tracePt t="256014" x="4962525" y="6330950"/>
          <p14:tracePt t="256031" x="4937125" y="6308725"/>
          <p14:tracePt t="256047" x="4879975" y="6267450"/>
          <p14:tracePt t="256064" x="4829175" y="6226175"/>
          <p14:tracePt t="256080" x="4768850" y="6175375"/>
          <p14:tracePt t="256097" x="4737100" y="6162675"/>
          <p14:tracePt t="256114" x="4727575" y="6153150"/>
          <p14:tracePt t="256130" x="4714875" y="6153150"/>
          <p14:tracePt t="256175" x="4714875" y="6156325"/>
          <p14:tracePt t="256182" x="4714875" y="6159500"/>
          <p14:tracePt t="256198" x="4714875" y="6169025"/>
          <p14:tracePt t="256214" x="4699000" y="6175375"/>
          <p14:tracePt t="256230" x="4683125" y="6175375"/>
          <p14:tracePt t="256247" x="4673600" y="6175375"/>
          <p14:tracePt t="256263" x="4664075" y="6175375"/>
          <p14:tracePt t="256280" x="4645025" y="6175375"/>
          <p14:tracePt t="256297" x="4632325" y="6175375"/>
          <p14:tracePt t="256314" x="4622800" y="6175375"/>
          <p14:tracePt t="256331" x="4610100" y="6178550"/>
          <p14:tracePt t="256348" x="4594225" y="6191250"/>
          <p14:tracePt t="256364" x="4584700" y="6194425"/>
          <p14:tracePt t="256380" x="4568825" y="6207125"/>
          <p14:tracePt t="256397" x="4559300" y="6210300"/>
          <p14:tracePt t="256414" x="4543425" y="6216650"/>
          <p14:tracePt t="256430" x="4530725" y="6219825"/>
          <p14:tracePt t="256448" x="4518025" y="6226175"/>
          <p14:tracePt t="256465" x="4508500" y="6229350"/>
          <p14:tracePt t="256481" x="4498975" y="6235700"/>
          <p14:tracePt t="256497" x="4498975" y="6238875"/>
          <p14:tracePt t="256514" x="4492625" y="6245225"/>
          <p14:tracePt t="256530" x="4489450" y="6261100"/>
          <p14:tracePt t="256547" x="4489450" y="6270625"/>
          <p14:tracePt t="256563" x="4483100" y="6273800"/>
          <p14:tracePt t="256581" x="4479925" y="6283325"/>
          <p14:tracePt t="256597" x="4473575" y="6296025"/>
          <p14:tracePt t="256614" x="4473575" y="6299200"/>
          <p14:tracePt t="256631" x="4473575" y="6308725"/>
          <p14:tracePt t="256647" x="4473575" y="6315075"/>
          <p14:tracePt t="256663" x="4473575" y="6318250"/>
          <p14:tracePt t="256680" x="4473575" y="6327775"/>
          <p14:tracePt t="256717" x="4473575" y="6334125"/>
          <p14:tracePt t="257924" x="4495800" y="6340475"/>
          <p14:tracePt t="257932" x="4521200" y="6346825"/>
          <p14:tracePt t="257950" x="4616450" y="6353175"/>
          <p14:tracePt t="257967" x="4733925" y="6362700"/>
          <p14:tracePt t="257984" x="4819650" y="6369050"/>
          <p14:tracePt t="258002" x="4940300" y="6391275"/>
          <p14:tracePt t="258015" x="4978400" y="6407150"/>
          <p14:tracePt t="258047" x="5099050" y="6442075"/>
          <p14:tracePt t="258080" x="5159375" y="6457950"/>
          <p14:tracePt t="258097" x="5187950" y="6457950"/>
          <p14:tracePt t="258113" x="5210175" y="6457950"/>
          <p14:tracePt t="258131" x="5248275" y="6457950"/>
          <p14:tracePt t="258147" x="5270500" y="6454775"/>
          <p14:tracePt t="258163" x="5302250" y="6448425"/>
          <p14:tracePt t="258180" x="5314950" y="6445250"/>
          <p14:tracePt t="258197" x="5324475" y="6445250"/>
          <p14:tracePt t="258213" x="5330825" y="6445250"/>
          <p14:tracePt t="258231" x="5337175" y="6445250"/>
          <p14:tracePt t="258247" x="5349875" y="6445250"/>
          <p14:tracePt t="258264" x="5359400" y="6445250"/>
          <p14:tracePt t="258281" x="5368925" y="6445250"/>
          <p14:tracePt t="258381" x="5375275" y="6445250"/>
          <p14:tracePt t="258388" x="5381625" y="6445250"/>
          <p14:tracePt t="258397" x="5384800" y="6438900"/>
          <p14:tracePt t="258413" x="5400675" y="6429375"/>
          <p14:tracePt t="258431" x="5416550" y="6410325"/>
          <p14:tracePt t="258446" x="5426075" y="6400800"/>
          <p14:tracePt t="258464" x="5435600" y="6391275"/>
          <p14:tracePt t="258481" x="5451475" y="6375400"/>
          <p14:tracePt t="258497" x="5451475" y="6369050"/>
          <p14:tracePt t="260199" x="5505450" y="6372225"/>
          <p14:tracePt t="260206" x="5584825" y="6381750"/>
          <p14:tracePt t="260218" x="5727700" y="6400800"/>
          <p14:tracePt t="260235" x="5807075" y="6400800"/>
          <p14:tracePt t="260251" x="5889625" y="6400800"/>
          <p14:tracePt t="260268" x="6019800" y="6400800"/>
          <p14:tracePt t="260280" x="6054725" y="6400800"/>
          <p14:tracePt t="260313" x="6242050" y="6407150"/>
          <p14:tracePt t="260347" x="6442075" y="6407150"/>
          <p14:tracePt t="260364" x="6502400" y="6407150"/>
          <p14:tracePt t="260380" x="6562725" y="6407150"/>
          <p14:tracePt t="260398" x="6661150" y="6397625"/>
          <p14:tracePt t="260414" x="6705600" y="6391275"/>
          <p14:tracePt t="260430" x="6750050" y="6384925"/>
          <p14:tracePt t="260447" x="6813550" y="6384925"/>
          <p14:tracePt t="260463" x="6835775" y="6384925"/>
          <p14:tracePt t="260480" x="6864350" y="6384925"/>
          <p14:tracePt t="260497" x="6877050" y="6378575"/>
          <p14:tracePt t="260513" x="6889750" y="6378575"/>
          <p14:tracePt t="260530" x="6902450" y="6378575"/>
          <p14:tracePt t="260547" x="6908800" y="6378575"/>
          <p14:tracePt t="260619" x="6905625" y="6378575"/>
          <p14:tracePt t="260626" x="6902450" y="6375400"/>
          <p14:tracePt t="260633" x="6892925" y="6375400"/>
          <p14:tracePt t="260647" x="6880225" y="6369050"/>
          <p14:tracePt t="260663" x="6870700" y="6369050"/>
          <p14:tracePt t="260680" x="6861175" y="6369050"/>
          <p14:tracePt t="260696" x="6835775" y="6369050"/>
          <p14:tracePt t="260713" x="6813550" y="6369050"/>
          <p14:tracePt t="260730" x="6784975" y="6369050"/>
          <p14:tracePt t="260746" x="6743700" y="6369050"/>
          <p14:tracePt t="260763" x="6708775" y="6369050"/>
          <p14:tracePt t="260779" x="6677025" y="6369050"/>
          <p14:tracePt t="260797" x="6629400" y="6369050"/>
          <p14:tracePt t="260813" x="6600825" y="6369050"/>
          <p14:tracePt t="260830" x="6578600" y="6369050"/>
          <p14:tracePt t="260847" x="6540500" y="6369050"/>
          <p14:tracePt t="260863" x="6518275" y="6369050"/>
          <p14:tracePt t="260879" x="6489700" y="6369050"/>
          <p14:tracePt t="260897" x="6454775" y="6369050"/>
          <p14:tracePt t="260913" x="6426200" y="6369050"/>
          <p14:tracePt t="260930" x="6410325" y="6369050"/>
          <p14:tracePt t="260947" x="6394450" y="6369050"/>
          <p14:tracePt t="260963" x="6381750" y="6369050"/>
          <p14:tracePt t="260980" x="6369050" y="6369050"/>
          <p14:tracePt t="260997" x="6359525" y="6369050"/>
          <p14:tracePt t="261034" x="6359525" y="6365875"/>
          <p14:tracePt t="261056" x="6359525" y="6359525"/>
          <p14:tracePt t="261064" x="6362700" y="6353175"/>
          <p14:tracePt t="261080" x="6372225" y="6350000"/>
          <p14:tracePt t="261097" x="6413500" y="6337300"/>
          <p14:tracePt t="261113" x="6435725" y="6334125"/>
          <p14:tracePt t="261133" x="6486525" y="6318250"/>
          <p14:tracePt t="261147" x="6521450" y="6318250"/>
          <p14:tracePt t="261163" x="6550025" y="6318250"/>
          <p14:tracePt t="261180" x="6594475" y="6318250"/>
          <p14:tracePt t="261197" x="6657975" y="6318250"/>
          <p14:tracePt t="261214" x="6702425" y="6318250"/>
          <p14:tracePt t="261230" x="6737350" y="6311900"/>
          <p14:tracePt t="261247" x="6800850" y="6305550"/>
          <p14:tracePt t="261264" x="6838950" y="6305550"/>
          <p14:tracePt t="261280" x="6858000" y="6305550"/>
          <p14:tracePt t="261298" x="6880225" y="6305550"/>
          <p14:tracePt t="261313" x="6889750" y="6305550"/>
          <p14:tracePt t="261330" x="6899275" y="6302375"/>
          <p14:tracePt t="261347" x="6915150" y="6302375"/>
          <p14:tracePt t="261364" x="6927850" y="6302375"/>
          <p14:tracePt t="261380" x="6937375" y="6302375"/>
          <p14:tracePt t="261470" x="6931025" y="6302375"/>
          <p14:tracePt t="261479" x="6921500" y="6302375"/>
          <p14:tracePt t="261498" x="6908800" y="6302375"/>
          <p14:tracePt t="261514" x="6896100" y="6302375"/>
          <p14:tracePt t="261530" x="6883400" y="6302375"/>
          <p14:tracePt t="261546" x="6842125" y="6302375"/>
          <p14:tracePt t="261563" x="6813550" y="6302375"/>
          <p14:tracePt t="261580" x="6791325" y="6302375"/>
          <p14:tracePt t="261597" x="6750050" y="6305550"/>
          <p14:tracePt t="261613" x="6727825" y="6311900"/>
          <p14:tracePt t="261629" x="6699250" y="6311900"/>
          <p14:tracePt t="261647" x="6683375" y="6315075"/>
          <p14:tracePt t="261663" x="6673850" y="6315075"/>
          <p14:tracePt t="261680" x="6664325" y="6315075"/>
          <p14:tracePt t="261697" x="6657975" y="6315075"/>
          <p14:tracePt t="261771" x="6661150" y="6315075"/>
          <p14:tracePt t="261783" x="6670675" y="6315075"/>
          <p14:tracePt t="261798" x="6692900" y="6315075"/>
          <p14:tracePt t="261814" x="6727825" y="6315075"/>
          <p14:tracePt t="261830" x="6772275" y="6315075"/>
          <p14:tracePt t="261847" x="6835775" y="6315075"/>
          <p14:tracePt t="261863" x="6870700" y="6315075"/>
          <p14:tracePt t="261880" x="6915150" y="6315075"/>
          <p14:tracePt t="261897" x="6978650" y="6315075"/>
          <p14:tracePt t="261913" x="7035800" y="6315075"/>
          <p14:tracePt t="261930" x="7099300" y="6311900"/>
          <p14:tracePt t="261946" x="7156450" y="6311900"/>
          <p14:tracePt t="261963" x="7226300" y="6311900"/>
          <p14:tracePt t="261979" x="7258050" y="6311900"/>
          <p14:tracePt t="261997" x="7296150" y="6311900"/>
          <p14:tracePt t="262013" x="7318375" y="6311900"/>
          <p14:tracePt t="262030" x="7340600" y="6305550"/>
          <p14:tracePt t="262047" x="7375525" y="6299200"/>
          <p14:tracePt t="262064" x="7404100" y="6299200"/>
          <p14:tracePt t="262080" x="7426325" y="6299200"/>
          <p14:tracePt t="262098" x="7461250" y="6299200"/>
          <p14:tracePt t="262113" x="7470775" y="6299200"/>
          <p14:tracePt t="262134" x="7473950" y="6299200"/>
          <p14:tracePt t="262213" x="7467600" y="6299200"/>
          <p14:tracePt t="262221" x="7464425" y="6299200"/>
          <p14:tracePt t="262230" x="7458075" y="6299200"/>
          <p14:tracePt t="262247" x="7439025" y="6299200"/>
          <p14:tracePt t="262263" x="7423150" y="6299200"/>
          <p14:tracePt t="262279" x="7400925" y="6302375"/>
          <p14:tracePt t="262297" x="7356475" y="6327775"/>
          <p14:tracePt t="262313" x="7327900" y="6334125"/>
          <p14:tracePt t="262330" x="7305675" y="6334125"/>
          <p14:tracePt t="262347" x="7264400" y="6340475"/>
          <p14:tracePt t="262364" x="7242175" y="6340475"/>
          <p14:tracePt t="262380" x="7232650" y="6340475"/>
          <p14:tracePt t="262397" x="7213600" y="6340475"/>
          <p14:tracePt t="262413" x="7204075" y="6340475"/>
          <p14:tracePt t="262430" x="7194550" y="6340475"/>
          <p14:tracePt t="262447" x="7185025" y="6340475"/>
          <p14:tracePt t="262499" x="7191375" y="6340475"/>
          <p14:tracePt t="262505" x="7200900" y="6340475"/>
          <p14:tracePt t="262512" x="7213600" y="6340475"/>
          <p14:tracePt t="262530" x="7254875" y="6340475"/>
          <p14:tracePt t="262547" x="7296150" y="6340475"/>
          <p14:tracePt t="262563" x="7305675" y="6340475"/>
          <p14:tracePt t="262579" x="7315200" y="6340475"/>
          <p14:tracePt t="262597" x="7324725" y="6340475"/>
          <p14:tracePt t="262630" x="7340600" y="6340475"/>
          <p14:tracePt t="262647" x="7356475" y="6340475"/>
          <p14:tracePt t="262663" x="7359650" y="6340475"/>
          <p14:tracePt t="262679" x="7369175" y="6340475"/>
          <p14:tracePt t="262697" x="7375525" y="6340475"/>
          <p14:tracePt t="262791" x="7375525" y="6343650"/>
          <p14:tracePt t="262820" x="7378700" y="6350000"/>
          <p14:tracePt t="262827" x="7391400" y="6356350"/>
        </p14:tracePtLst>
      </p14:laserTraceLst>
    </p:ext>
  </p:extLs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7" descr="amandi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913"/>
            <a:ext cx="5148263" cy="386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1" name="Picture 9" descr="Cerisier (Cerise), Prunus cerasus , Prunus aviu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2787650"/>
            <a:ext cx="4070350" cy="407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2" name="Rectangle 10"/>
          <p:cNvSpPr>
            <a:spLocks noChangeArrowheads="1"/>
          </p:cNvSpPr>
          <p:nvPr/>
        </p:nvSpPr>
        <p:spPr bwMode="auto">
          <a:xfrm>
            <a:off x="395288" y="4872038"/>
            <a:ext cx="3786187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FR" altLang="fr-FR" i="1">
                <a:solidFill>
                  <a:srgbClr val="FF0000"/>
                </a:solidFill>
              </a:rPr>
              <a:t>Prunus cerasus = </a:t>
            </a:r>
          </a:p>
          <a:p>
            <a:pPr eaLnBrk="1" hangingPunct="1"/>
            <a:r>
              <a:rPr lang="fr-FR" altLang="fr-FR" i="1">
                <a:solidFill>
                  <a:srgbClr val="FF0000"/>
                </a:solidFill>
              </a:rPr>
              <a:t>Prunus avium, </a:t>
            </a:r>
            <a:r>
              <a:rPr lang="fr-FR" altLang="fr-FR">
                <a:solidFill>
                  <a:srgbClr val="FF0000"/>
                </a:solidFill>
              </a:rPr>
              <a:t>Cerisier 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625"/>
    </mc:Choice>
    <mc:Fallback>
      <p:transition spd="slow" advTm="166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490" x="3267075" y="3260725"/>
          <p14:tracePt t="2497" x="3289300" y="3292475"/>
          <p14:tracePt t="2504" x="3305175" y="3330575"/>
          <p14:tracePt t="2513" x="3330575" y="3368675"/>
          <p14:tracePt t="2530" x="3362325" y="3470275"/>
          <p14:tracePt t="2546" x="3416300" y="3575050"/>
          <p14:tracePt t="2579" x="3517900" y="3778250"/>
          <p14:tracePt t="2613" x="3667125" y="4064000"/>
          <p14:tracePt t="2629" x="3717925" y="4178300"/>
          <p14:tracePt t="2648" x="3775075" y="4327525"/>
          <p14:tracePt t="2663" x="3800475" y="4422775"/>
          <p14:tracePt t="2680" x="3816350" y="4530725"/>
          <p14:tracePt t="2696" x="3848100" y="4676775"/>
          <p14:tracePt t="2713" x="3848100" y="4759325"/>
          <p14:tracePt t="2729" x="3848100" y="4826000"/>
          <p14:tracePt t="2747" x="3848100" y="4943475"/>
          <p14:tracePt t="2763" x="3838575" y="4991100"/>
          <p14:tracePt t="2780" x="3819525" y="5035550"/>
          <p14:tracePt t="2797" x="3800475" y="5076825"/>
          <p14:tracePt t="3104" x="3816350" y="5076825"/>
          <p14:tracePt t="3111" x="3835400" y="5076825"/>
          <p14:tracePt t="3118" x="3860800" y="5076825"/>
          <p14:tracePt t="3130" x="3876675" y="5076825"/>
          <p14:tracePt t="3147" x="3975100" y="5073650"/>
          <p14:tracePt t="3163" x="4057650" y="5067300"/>
          <p14:tracePt t="3180" x="4156075" y="5051425"/>
          <p14:tracePt t="3196" x="4289425" y="5026025"/>
          <p14:tracePt t="3213" x="4397375" y="5003800"/>
          <p14:tracePt t="3229" x="4470400" y="4994275"/>
          <p14:tracePt t="3246" x="4540250" y="4994275"/>
          <p14:tracePt t="3262" x="4568825" y="4994275"/>
          <p14:tracePt t="3279" x="4597400" y="4994275"/>
          <p14:tracePt t="3296" x="4632325" y="4984750"/>
          <p14:tracePt t="3313" x="4660900" y="4972050"/>
          <p14:tracePt t="3330" x="4692650" y="4959350"/>
          <p14:tracePt t="3347" x="4759325" y="4911725"/>
          <p14:tracePt t="3363" x="4806950" y="4886325"/>
          <p14:tracePt t="3380" x="4829175" y="4867275"/>
          <p14:tracePt t="3396" x="4864100" y="4851400"/>
          <p14:tracePt t="3413" x="4879975" y="4835525"/>
          <p14:tracePt t="3429" x="4908550" y="4803775"/>
          <p14:tracePt t="3447" x="4933950" y="4730750"/>
          <p14:tracePt t="3464" x="4946650" y="4676775"/>
          <p14:tracePt t="3480" x="4959350" y="4632325"/>
          <p14:tracePt t="3497" x="4959350" y="4568825"/>
          <p14:tracePt t="3513" x="4959350" y="4524375"/>
          <p14:tracePt t="3530" x="4956175" y="4479925"/>
          <p14:tracePt t="3933" x="4978400" y="4473575"/>
          <p14:tracePt t="3939" x="5006975" y="4467225"/>
          <p14:tracePt t="3948" x="5032375" y="4460875"/>
          <p14:tracePt t="3964" x="5070475" y="4435475"/>
          <p14:tracePt t="3980" x="5127625" y="4400550"/>
          <p14:tracePt t="3997" x="5267325" y="4324350"/>
          <p14:tracePt t="4014" x="5435600" y="4260850"/>
          <p14:tracePt t="4046" x="5829300" y="4114800"/>
          <p14:tracePt t="4080" x="6070600" y="4016375"/>
          <p14:tracePt t="4097" x="6299200" y="3927475"/>
          <p14:tracePt t="4114" x="6442075" y="3873500"/>
          <p14:tracePt t="4130" x="6575425" y="3838575"/>
          <p14:tracePt t="4147" x="6788150" y="3784600"/>
          <p14:tracePt t="4163" x="6883400" y="3768725"/>
          <p14:tracePt t="4180" x="6969125" y="3752850"/>
          <p14:tracePt t="4196" x="7077075" y="3752850"/>
          <p14:tracePt t="4213" x="7137400" y="3752850"/>
          <p14:tracePt t="4230" x="7188200" y="3752850"/>
          <p14:tracePt t="4247" x="7251700" y="3752850"/>
          <p14:tracePt t="4263" x="7286625" y="3762375"/>
          <p14:tracePt t="4280" x="7318375" y="3775075"/>
          <p14:tracePt t="4296" x="7375525" y="3800475"/>
          <p14:tracePt t="4313" x="7407275" y="3813175"/>
          <p14:tracePt t="4330" x="7429500" y="3822700"/>
          <p14:tracePt t="4347" x="7445375" y="3838575"/>
          <p14:tracePt t="4363" x="7461250" y="3854450"/>
          <p14:tracePt t="4380" x="7461250" y="3863975"/>
          <p14:tracePt t="4397" x="7461250" y="3879850"/>
          <p14:tracePt t="4413" x="7448550" y="3889375"/>
          <p14:tracePt t="4430" x="7439025" y="3905250"/>
          <p14:tracePt t="4446" x="7416800" y="3927475"/>
          <p14:tracePt t="4463" x="7388225" y="3937000"/>
          <p14:tracePt t="4479" x="7362825" y="3962400"/>
          <p14:tracePt t="4496" x="7321550" y="3981450"/>
          <p14:tracePt t="4513" x="7296150" y="3994150"/>
          <p14:tracePt t="4529" x="7267575" y="3994150"/>
          <p14:tracePt t="4547" x="7242175" y="3994150"/>
          <p14:tracePt t="4563" x="7226300" y="3994150"/>
          <p14:tracePt t="4580" x="7210425" y="3994150"/>
          <p14:tracePt t="4596" x="7194550" y="3987800"/>
          <p14:tracePt t="4613" x="7185025" y="3978275"/>
          <p14:tracePt t="4629" x="7169150" y="3940175"/>
          <p14:tracePt t="4646" x="7162800" y="3860800"/>
          <p14:tracePt t="4663" x="7162800" y="3816350"/>
          <p14:tracePt t="4680" x="7162800" y="3756025"/>
          <p14:tracePt t="4697" x="7172325" y="3651250"/>
          <p14:tracePt t="4713" x="7197725" y="3543300"/>
          <p14:tracePt t="4729" x="7213600" y="3457575"/>
          <p14:tracePt t="4746" x="7235825" y="3355975"/>
          <p14:tracePt t="4763" x="7248525" y="3302000"/>
          <p14:tracePt t="4780" x="7270750" y="3254375"/>
          <p14:tracePt t="4797" x="7270750" y="3200400"/>
          <p14:tracePt t="4813" x="7251700" y="3159125"/>
          <p14:tracePt t="4830" x="7242175" y="3130550"/>
          <p14:tracePt t="4846" x="7204075" y="3092450"/>
          <p14:tracePt t="4862" x="7172325" y="3079750"/>
          <p14:tracePt t="4879" x="7156450" y="3070225"/>
          <p14:tracePt t="4896" x="7137400" y="3048000"/>
          <p14:tracePt t="4913" x="7112000" y="3041650"/>
          <p14:tracePt t="4930" x="7092950" y="3041650"/>
          <p14:tracePt t="4946" x="7035800" y="3028950"/>
          <p14:tracePt t="4963" x="6991350" y="3028950"/>
          <p14:tracePt t="4980" x="6946900" y="3028950"/>
          <p14:tracePt t="4997" x="6886575" y="3028950"/>
          <p14:tracePt t="5012" x="6848475" y="3028950"/>
          <p14:tracePt t="5029" x="6810375" y="3038475"/>
          <p14:tracePt t="5047" x="6746875" y="3067050"/>
          <p14:tracePt t="5062" x="6692900" y="3079750"/>
          <p14:tracePt t="5079" x="6654800" y="3092450"/>
          <p14:tracePt t="5097" x="6565900" y="3111500"/>
          <p14:tracePt t="5113" x="6527800" y="3143250"/>
          <p14:tracePt t="5130" x="6480175" y="3165475"/>
          <p14:tracePt t="5146" x="6416675" y="3197225"/>
          <p14:tracePt t="5163" x="6384925" y="3209925"/>
          <p14:tracePt t="5180" x="6356350" y="3222625"/>
          <p14:tracePt t="5197" x="6311900" y="3238500"/>
          <p14:tracePt t="5213" x="6302375" y="3254375"/>
          <p14:tracePt t="5230" x="6292850" y="3263900"/>
          <p14:tracePt t="5246" x="6276975" y="3279775"/>
          <p14:tracePt t="5263" x="6267450" y="3289300"/>
          <p14:tracePt t="5279" x="6251575" y="3314700"/>
          <p14:tracePt t="5296" x="6232525" y="3349625"/>
          <p14:tracePt t="5313" x="6223000" y="3378200"/>
          <p14:tracePt t="5329" x="6210300" y="3394075"/>
          <p14:tracePt t="5346" x="6210300" y="3422650"/>
          <p14:tracePt t="5363" x="6210300" y="3432175"/>
          <p14:tracePt t="5380" x="6210300" y="3451225"/>
          <p14:tracePt t="5396" x="6210300" y="3492500"/>
          <p14:tracePt t="5413" x="6210300" y="3502025"/>
          <p14:tracePt t="5429" x="6210300" y="3517900"/>
          <p14:tracePt t="5447" x="6194425" y="3546475"/>
          <p14:tracePt t="5463" x="6188075" y="3556000"/>
          <p14:tracePt t="5480" x="6178550" y="3565525"/>
          <p14:tracePt t="5496" x="6175375" y="3587750"/>
          <p14:tracePt t="5513" x="6175375" y="3597275"/>
          <p14:tracePt t="5529" x="6169025" y="3606800"/>
          <p14:tracePt t="5547" x="6165850" y="3619500"/>
          <p14:tracePt t="5563" x="6165850" y="3635375"/>
          <p14:tracePt t="5579" x="6165850" y="3644900"/>
          <p14:tracePt t="5597" x="6165850" y="3654425"/>
          <p14:tracePt t="5613" x="6165850" y="3660775"/>
          <p14:tracePt t="5646" x="6200775" y="3660775"/>
          <p14:tracePt t="5662" x="6245225" y="3660775"/>
          <p14:tracePt t="5679" x="6289675" y="3660775"/>
          <p14:tracePt t="5697" x="6343650" y="3660775"/>
          <p14:tracePt t="5713" x="6365875" y="3657600"/>
          <p14:tracePt t="5730" x="6381750" y="3648075"/>
          <p14:tracePt t="5747" x="6416675" y="3625850"/>
          <p14:tracePt t="5763" x="6438900" y="3613150"/>
          <p14:tracePt t="5779" x="6470650" y="3600450"/>
          <p14:tracePt t="5796" x="6483350" y="3587750"/>
          <p14:tracePt t="5812" x="6492875" y="3571875"/>
          <p14:tracePt t="5829" x="6508750" y="3559175"/>
          <p14:tracePt t="5847" x="6515100" y="3546475"/>
          <p14:tracePt t="5863" x="6515100" y="3536950"/>
          <p14:tracePt t="5880" x="6511925" y="3521075"/>
          <p14:tracePt t="5897" x="6492875" y="3521075"/>
          <p14:tracePt t="5913" x="6483350" y="3521075"/>
          <p14:tracePt t="5930" x="6477000" y="3521075"/>
          <p14:tracePt t="5947" x="6470650" y="3521075"/>
          <p14:tracePt t="5963" x="6461125" y="3521075"/>
          <p14:tracePt t="5980" x="6448425" y="3521075"/>
          <p14:tracePt t="5997" x="6432550" y="3527425"/>
          <p14:tracePt t="6013" x="6423025" y="3536950"/>
          <p14:tracePt t="6030" x="6413500" y="3543300"/>
          <p14:tracePt t="6047" x="6384925" y="3546475"/>
          <p14:tracePt t="6063" x="6372225" y="3552825"/>
          <p14:tracePt t="6079" x="6359525" y="3552825"/>
          <p14:tracePt t="6096" x="6340475" y="3552825"/>
          <p14:tracePt t="6113" x="6330950" y="3552825"/>
          <p14:tracePt t="6130" x="6321425" y="3559175"/>
          <p14:tracePt t="6163" x="6321425" y="3562350"/>
          <p14:tracePt t="6183" x="6324600" y="3562350"/>
          <p14:tracePt t="6197" x="6334125" y="3562350"/>
          <p14:tracePt t="6213" x="6346825" y="3562350"/>
          <p14:tracePt t="6230" x="6369050" y="3562350"/>
          <p14:tracePt t="6247" x="6384925" y="3562350"/>
          <p14:tracePt t="6263" x="6394450" y="3549650"/>
          <p14:tracePt t="6279" x="6410325" y="3546475"/>
          <p14:tracePt t="6297" x="6419850" y="3540125"/>
          <p14:tracePt t="6313" x="6423025" y="3540125"/>
          <p14:tracePt t="6633" x="6423025" y="3543300"/>
          <p14:tracePt t="6647" x="6429375" y="3546475"/>
          <p14:tracePt t="6654" x="6432550" y="3552825"/>
          <p14:tracePt t="6662" x="6445250" y="3559175"/>
          <p14:tracePt t="6679" x="6489700" y="3565525"/>
          <p14:tracePt t="6697" x="6562725" y="3590925"/>
          <p14:tracePt t="6713" x="6616700" y="3606800"/>
          <p14:tracePt t="6730" x="6664325" y="3619500"/>
          <p14:tracePt t="6747" x="6711950" y="3632200"/>
          <p14:tracePt t="6762" x="6740525" y="3638550"/>
          <p14:tracePt t="6779" x="6762750" y="3638550"/>
          <p14:tracePt t="6796" x="6819900" y="3644900"/>
          <p14:tracePt t="6813" x="6858000" y="3654425"/>
          <p14:tracePt t="6830" x="6892925" y="3660775"/>
          <p14:tracePt t="6847" x="6943725" y="3673475"/>
          <p14:tracePt t="6863" x="6972300" y="3686175"/>
          <p14:tracePt t="6880" x="6997700" y="3692525"/>
          <p14:tracePt t="6896" x="7010400" y="3695700"/>
          <p14:tracePt t="6947" x="7010400" y="3702050"/>
          <p14:tracePt t="6954" x="7010400" y="3711575"/>
          <p14:tracePt t="6962" x="7010400" y="3717925"/>
          <p14:tracePt t="6980" x="7010400" y="3727450"/>
          <p14:tracePt t="6997" x="7023100" y="3743325"/>
          <p14:tracePt t="7013" x="7023100" y="3752850"/>
          <p14:tracePt t="7029" x="7023100" y="3768725"/>
          <p14:tracePt t="7046" x="7023100" y="3781425"/>
          <p14:tracePt t="7063" x="7007225" y="3800475"/>
          <p14:tracePt t="7079" x="6994525" y="3829050"/>
          <p14:tracePt t="7097" x="6943725" y="3867150"/>
          <p14:tracePt t="7113" x="6905625" y="3898900"/>
          <p14:tracePt t="7129" x="6867525" y="3921125"/>
          <p14:tracePt t="7147" x="6823075" y="3943350"/>
          <p14:tracePt t="7163" x="6807200" y="3956050"/>
          <p14:tracePt t="7179" x="6797675" y="3965575"/>
          <p14:tracePt t="7196" x="6781800" y="3978275"/>
          <p14:tracePt t="7213" x="6759575" y="3997325"/>
          <p14:tracePt t="7229" x="6750050" y="4006850"/>
          <p14:tracePt t="7247" x="6734175" y="4019550"/>
          <p14:tracePt t="7263" x="6721475" y="4032250"/>
          <p14:tracePt t="7279" x="6721475" y="4041775"/>
          <p14:tracePt t="7297" x="6727825" y="4041775"/>
          <p14:tracePt t="7313" x="6737350" y="4041775"/>
          <p14:tracePt t="7329" x="6746875" y="4041775"/>
          <p14:tracePt t="7346" x="6781800" y="4029075"/>
          <p14:tracePt t="7362" x="6813550" y="4010025"/>
          <p14:tracePt t="7379" x="6851650" y="3968750"/>
          <p14:tracePt t="7397" x="6924675" y="3895725"/>
          <p14:tracePt t="7413" x="6956425" y="3857625"/>
          <p14:tracePt t="7429" x="6981825" y="3819525"/>
          <p14:tracePt t="7447" x="7000875" y="3778250"/>
          <p14:tracePt t="7463" x="7000875" y="3762375"/>
          <p14:tracePt t="7479" x="7000875" y="3746500"/>
          <p14:tracePt t="7496" x="6972300" y="3711575"/>
          <p14:tracePt t="7512" x="6950075" y="3692525"/>
          <p14:tracePt t="7529" x="6908800" y="3673475"/>
          <p14:tracePt t="7547" x="6845300" y="3638550"/>
          <p14:tracePt t="7563" x="6788150" y="3609975"/>
          <p14:tracePt t="7580" x="6721475" y="3590925"/>
          <p14:tracePt t="7584" x="6686550" y="3581400"/>
          <p14:tracePt t="7597" x="6623050" y="3568700"/>
          <p14:tracePt t="7613" x="6575425" y="3556000"/>
          <p14:tracePt t="7629" x="6530975" y="3543300"/>
          <p14:tracePt t="7646" x="6489700" y="3536950"/>
          <p14:tracePt t="7662" x="6467475" y="3536950"/>
          <p14:tracePt t="7679" x="6457950" y="3536950"/>
          <p14:tracePt t="7697" x="6438900" y="3536950"/>
          <p14:tracePt t="7713" x="6429375" y="3536950"/>
          <p14:tracePt t="7729" x="6419850" y="3536950"/>
          <p14:tracePt t="8006" x="6432550" y="3536950"/>
          <p14:tracePt t="8012" x="6451600" y="3540125"/>
          <p14:tracePt t="8030" x="6489700" y="3552825"/>
          <p14:tracePt t="8047" x="6546850" y="3571875"/>
          <p14:tracePt t="8063" x="6575425" y="3584575"/>
          <p14:tracePt t="8079" x="6623050" y="3597275"/>
          <p14:tracePt t="8096" x="6677025" y="3603625"/>
          <p14:tracePt t="8112" x="6705600" y="3603625"/>
          <p14:tracePt t="8129" x="6737350" y="3603625"/>
          <p14:tracePt t="8147" x="6769100" y="3603625"/>
          <p14:tracePt t="8163" x="6784975" y="3603625"/>
          <p14:tracePt t="8179" x="6794500" y="3603625"/>
          <p14:tracePt t="8196" x="6800850" y="3603625"/>
          <p14:tracePt t="8504" x="6804025" y="3625850"/>
          <p14:tracePt t="8511" x="6810375" y="3651250"/>
          <p14:tracePt t="8518" x="6816725" y="3670300"/>
          <p14:tracePt t="8529" x="6832600" y="3708400"/>
          <p14:tracePt t="8546" x="6861175" y="3800475"/>
          <p14:tracePt t="8563" x="6873875" y="3854450"/>
          <p14:tracePt t="8579" x="6886575" y="3902075"/>
          <p14:tracePt t="8596" x="6892925" y="3956050"/>
          <p14:tracePt t="8612" x="6892925" y="3994150"/>
          <p14:tracePt t="8629" x="6892925" y="4035425"/>
          <p14:tracePt t="8646" x="6883400" y="4098925"/>
          <p14:tracePt t="8662" x="6873875" y="4124325"/>
          <p14:tracePt t="8679" x="6867525" y="4152900"/>
          <p14:tracePt t="8697" x="6867525" y="4168775"/>
          <p14:tracePt t="8713" x="6867525" y="4171950"/>
          <p14:tracePt t="9133" x="6873875" y="4171950"/>
          <p14:tracePt t="9140" x="6886575" y="4165600"/>
          <p14:tracePt t="9148" x="6896100" y="4152900"/>
          <p14:tracePt t="9162" x="6908800" y="4143375"/>
          <p14:tracePt t="9179" x="6924675" y="4117975"/>
          <p14:tracePt t="9196" x="6940550" y="4098925"/>
          <p14:tracePt t="9229" x="6959600" y="4079875"/>
          <p14:tracePt t="9263" x="6969125" y="4041775"/>
          <p14:tracePt t="9279" x="6962775" y="4032250"/>
          <p14:tracePt t="9297" x="6946900" y="4006850"/>
          <p14:tracePt t="9313" x="6924675" y="3987800"/>
          <p14:tracePt t="9329" x="6892925" y="3956050"/>
          <p14:tracePt t="9346" x="6826250" y="3917950"/>
          <p14:tracePt t="9362" x="6759575" y="3895725"/>
          <p14:tracePt t="9379" x="6715125" y="3876675"/>
          <p14:tracePt t="9397" x="6651625" y="3863975"/>
          <p14:tracePt t="9413" x="6629400" y="3863975"/>
          <p14:tracePt t="9430" x="6607175" y="3863975"/>
          <p14:tracePt t="9446" x="6578600" y="3863975"/>
          <p14:tracePt t="9462" x="6569075" y="3863975"/>
          <p14:tracePt t="9479" x="6559550" y="3863975"/>
          <p14:tracePt t="9497" x="6540500" y="3863975"/>
          <p14:tracePt t="9513" x="6530975" y="3863975"/>
          <p14:tracePt t="9530" x="6524625" y="3863975"/>
          <p14:tracePt t="10664" x="6445250" y="3841750"/>
          <p14:tracePt t="10669" x="6302375" y="3819525"/>
          <p14:tracePt t="10678" x="6099175" y="3784600"/>
          <p14:tracePt t="10696" x="5581650" y="3736975"/>
          <p14:tracePt t="10718" x="5133975" y="3790950"/>
          <p14:tracePt t="10738" x="4819650" y="3844925"/>
          <p14:tracePt t="10764" x="4089400" y="4067175"/>
          <p14:tracePt t="10797" x="3384550" y="4368800"/>
          <p14:tracePt t="10814" x="3136900" y="4460875"/>
          <p14:tracePt t="10829" x="2994025" y="4524375"/>
          <p14:tracePt t="10846" x="2765425" y="4616450"/>
          <p14:tracePt t="10863" x="2641600" y="4679950"/>
          <p14:tracePt t="10879" x="2549525" y="4727575"/>
          <p14:tracePt t="10897" x="2413000" y="4784725"/>
          <p14:tracePt t="10913" x="2324100" y="4826000"/>
          <p14:tracePt t="10929" x="2232025" y="4873625"/>
          <p14:tracePt t="10946" x="2136775" y="4927600"/>
          <p14:tracePt t="10962" x="2066925" y="4965700"/>
          <p14:tracePt t="10978" x="2009775" y="4994275"/>
          <p14:tracePt t="10996" x="1924050" y="5041900"/>
          <p14:tracePt t="11013" x="1876425" y="5067300"/>
          <p14:tracePt t="11029" x="1828800" y="5102225"/>
          <p14:tracePt t="11047" x="1787525" y="5140325"/>
          <p14:tracePt t="11063" x="1752600" y="5172075"/>
          <p14:tracePt t="11079" x="1730375" y="5197475"/>
          <p14:tracePt t="11095" x="1695450" y="5245100"/>
          <p14:tracePt t="11112" x="1673225" y="5280025"/>
          <p14:tracePt t="11129" x="1660525" y="5311775"/>
          <p14:tracePt t="11448" x="1625600" y="5318125"/>
          <p14:tracePt t="11455" x="1574800" y="5334000"/>
          <p14:tracePt t="11462" x="1536700" y="5340350"/>
          <p14:tracePt t="11479" x="1450975" y="5372100"/>
          <p14:tracePt t="11496" x="1333500" y="5419725"/>
          <p14:tracePt t="11512" x="1279525" y="5435600"/>
          <p14:tracePt t="11528" x="1250950" y="5445125"/>
          <p14:tracePt t="11546" x="1206500" y="5470525"/>
          <p14:tracePt t="11562" x="1196975" y="5480050"/>
          <p14:tracePt t="11578" x="1187450" y="5489575"/>
          <p14:tracePt t="11595" x="1177925" y="5499100"/>
          <p14:tracePt t="11612" x="1158875" y="5499100"/>
          <p14:tracePt t="11628" x="1152525" y="5499100"/>
          <p14:tracePt t="11646" x="1149350" y="5499100"/>
          <p14:tracePt t="11877" x="1155700" y="5499100"/>
          <p14:tracePt t="11884" x="1158875" y="5499100"/>
          <p14:tracePt t="11897" x="1171575" y="5499100"/>
          <p14:tracePt t="11912" x="1174750" y="5499100"/>
          <p14:tracePt t="11929" x="1184275" y="5499100"/>
          <p14:tracePt t="11945" x="1193800" y="5499100"/>
          <p14:tracePt t="11962" x="1209675" y="5499100"/>
          <p14:tracePt t="11979" x="1238250" y="5486400"/>
          <p14:tracePt t="11997" x="1279525" y="5480050"/>
          <p14:tracePt t="12013" x="1295400" y="5480050"/>
          <p14:tracePt t="12029" x="1304925" y="5476875"/>
          <p14:tracePt t="12045" x="1314450" y="5470525"/>
          <p14:tracePt t="12062" x="1333500" y="5470525"/>
          <p14:tracePt t="12079" x="1349375" y="5470525"/>
          <p14:tracePt t="12095" x="1384300" y="5470525"/>
          <p14:tracePt t="12112" x="1447800" y="5457825"/>
          <p14:tracePt t="12129" x="1485900" y="5457825"/>
          <p14:tracePt t="12147" x="1517650" y="5457825"/>
          <p14:tracePt t="12163" x="1555750" y="5457825"/>
          <p14:tracePt t="12179" x="1584325" y="5445125"/>
          <p14:tracePt t="12195" x="1638300" y="5438775"/>
          <p14:tracePt t="12212" x="1787525" y="5438775"/>
          <p14:tracePt t="12228" x="1898650" y="5461000"/>
          <p14:tracePt t="12246" x="2028825" y="5476875"/>
          <p14:tracePt t="12262" x="2101850" y="5492750"/>
          <p14:tracePt t="12279" x="2174875" y="5492750"/>
          <p14:tracePt t="12296" x="2225675" y="5492750"/>
          <p14:tracePt t="12312" x="2333625" y="5505450"/>
          <p14:tracePt t="12328" x="2441575" y="5521325"/>
          <p14:tracePt t="12345" x="2581275" y="5559425"/>
          <p14:tracePt t="12362" x="2708275" y="5597525"/>
          <p14:tracePt t="12378" x="2774950" y="5619750"/>
          <p14:tracePt t="12395" x="2819400" y="5632450"/>
          <p14:tracePt t="12412" x="2873375" y="5632450"/>
          <p14:tracePt t="12428" x="2901950" y="5632450"/>
          <p14:tracePt t="12445" x="2946400" y="5638800"/>
          <p14:tracePt t="12462" x="3009900" y="5651500"/>
          <p14:tracePt t="12478" x="3041650" y="5664200"/>
          <p14:tracePt t="12497" x="3063875" y="5680075"/>
          <p14:tracePt t="12512" x="3073400" y="5683250"/>
          <p14:tracePt t="12529" x="3082925" y="5683250"/>
          <p14:tracePt t="12547" x="3082925" y="5692775"/>
          <p14:tracePt t="12563" x="3082925" y="5699125"/>
          <p14:tracePt t="12579" x="3082925" y="5708650"/>
          <p14:tracePt t="12595" x="3082925" y="5718175"/>
          <p14:tracePt t="12612" x="3082925" y="5734050"/>
          <p14:tracePt t="12628" x="3082925" y="5743575"/>
          <p14:tracePt t="12646" x="3070225" y="5759450"/>
          <p14:tracePt t="12662" x="3060700" y="5768975"/>
          <p14:tracePt t="12678" x="3051175" y="5791200"/>
          <p14:tracePt t="12695" x="3032125" y="5807075"/>
          <p14:tracePt t="12712" x="3016250" y="5822950"/>
          <p14:tracePt t="12729" x="3006725" y="5845175"/>
          <p14:tracePt t="12746" x="2997200" y="5854700"/>
          <p14:tracePt t="12762" x="2971800" y="5873750"/>
          <p14:tracePt t="12778" x="2946400" y="5892800"/>
          <p14:tracePt t="12797" x="2905125" y="5911850"/>
          <p14:tracePt t="12813" x="2882900" y="5921375"/>
          <p14:tracePt t="12829" x="2835275" y="5940425"/>
          <p14:tracePt t="12847" x="2790825" y="5962650"/>
          <p14:tracePt t="12863" x="2708275" y="5981700"/>
          <p14:tracePt t="12879" x="2644775" y="5994400"/>
          <p14:tracePt t="12895" x="2574925" y="5994400"/>
          <p14:tracePt t="12912" x="2413000" y="6003925"/>
          <p14:tracePt t="12928" x="2286000" y="6003925"/>
          <p14:tracePt t="12946" x="2159000" y="6003925"/>
          <p14:tracePt t="12962" x="1939925" y="6003925"/>
          <p14:tracePt t="12978" x="1816100" y="6003925"/>
          <p14:tracePt t="12995" x="1717675" y="5991225"/>
          <p14:tracePt t="13012" x="1584325" y="5965825"/>
          <p14:tracePt t="13028" x="1520825" y="5953125"/>
          <p14:tracePt t="13046" x="1428750" y="5924550"/>
          <p14:tracePt t="13063" x="1384300" y="5911850"/>
          <p14:tracePt t="13079" x="1346200" y="5899150"/>
          <p14:tracePt t="13097" x="1298575" y="5886450"/>
          <p14:tracePt t="13113" x="1276350" y="5886450"/>
          <p14:tracePt t="13129" x="1247775" y="5886450"/>
          <p14:tracePt t="13145" x="1231900" y="5886450"/>
          <p14:tracePt t="13162" x="1209675" y="5886450"/>
          <p14:tracePt t="13178" x="1200150" y="5886450"/>
          <p14:tracePt t="13196" x="1190625" y="5886450"/>
          <p14:tracePt t="13212" x="1177925" y="5886450"/>
          <p14:tracePt t="13447" x="1190625" y="5886450"/>
          <p14:tracePt t="13454" x="1209675" y="5886450"/>
          <p14:tracePt t="13462" x="1235075" y="5886450"/>
          <p14:tracePt t="13478" x="1270000" y="5886450"/>
          <p14:tracePt t="13495" x="1323975" y="5889625"/>
          <p14:tracePt t="13512" x="1387475" y="5889625"/>
          <p14:tracePt t="13529" x="1444625" y="5889625"/>
          <p14:tracePt t="13545" x="1508125" y="5895975"/>
          <p14:tracePt t="13562" x="1574800" y="5895975"/>
          <p14:tracePt t="13578" x="1619250" y="5895975"/>
          <p14:tracePt t="13597" x="1647825" y="5895975"/>
          <p14:tracePt t="13613" x="1663700" y="5895975"/>
          <p14:tracePt t="13629" x="1673225" y="5895975"/>
          <p14:tracePt t="13647" x="1692275" y="5895975"/>
          <p14:tracePt t="13663" x="1720850" y="5895975"/>
          <p14:tracePt t="13679" x="1749425" y="5895975"/>
          <p14:tracePt t="13696" x="1812925" y="5886450"/>
          <p14:tracePt t="13712" x="1857375" y="5880100"/>
          <p14:tracePt t="13728" x="1905000" y="5867400"/>
          <p14:tracePt t="13747" x="1936750" y="5867400"/>
          <p14:tracePt t="13762" x="1965325" y="5867400"/>
          <p14:tracePt t="13779" x="1987550" y="5861050"/>
          <p14:tracePt t="13797" x="2028825" y="5854700"/>
          <p14:tracePt t="13812" x="2073275" y="5842000"/>
          <p14:tracePt t="13829" x="2136775" y="5842000"/>
          <p14:tracePt t="13845" x="2193925" y="5842000"/>
          <p14:tracePt t="13862" x="2257425" y="5835650"/>
          <p14:tracePt t="13878" x="2301875" y="5835650"/>
          <p14:tracePt t="13896" x="2324100" y="5829300"/>
          <p14:tracePt t="13913" x="2365375" y="5826125"/>
          <p14:tracePt t="13929" x="2387600" y="5819775"/>
          <p14:tracePt t="13947" x="2428875" y="5819775"/>
          <p14:tracePt t="13962" x="2457450" y="5819775"/>
          <p14:tracePt t="13979" x="2473325" y="5819775"/>
          <p14:tracePt t="13995" x="2482850" y="5819775"/>
          <p14:tracePt t="14397" x="2505075" y="5819775"/>
          <p14:tracePt t="14405" x="2530475" y="5819775"/>
          <p14:tracePt t="14412" x="2565400" y="5819775"/>
          <p14:tracePt t="14428" x="2625725" y="5813425"/>
          <p14:tracePt t="14445" x="2679700" y="5803900"/>
          <p14:tracePt t="14462" x="2765425" y="5803900"/>
          <p14:tracePt t="14479" x="2819400" y="5803900"/>
          <p14:tracePt t="14512" x="2984500" y="5816600"/>
          <p14:tracePt t="14545" x="3155950" y="5848350"/>
          <p14:tracePt t="14562" x="3244850" y="5867400"/>
          <p14:tracePt t="14579" x="3276600" y="5873750"/>
          <p14:tracePt t="14596" x="3305175" y="5873750"/>
          <p14:tracePt t="14613" x="3336925" y="5873750"/>
          <p14:tracePt t="14629" x="3346450" y="5867400"/>
          <p14:tracePt t="14646" x="3375025" y="5861050"/>
          <p14:tracePt t="14662" x="3397250" y="5861050"/>
          <p14:tracePt t="14678" x="3406775" y="5861050"/>
          <p14:tracePt t="14695" x="3419475" y="5861050"/>
          <p14:tracePt t="14698" x="3425825" y="5861050"/>
          <p14:tracePt t="14712" x="3429000" y="5861050"/>
          <p14:tracePt t="14784" x="3435350" y="5861050"/>
          <p14:tracePt t="14791" x="3441700" y="5861050"/>
        </p14:tracePtLst>
      </p14:laserTraceLst>
    </p:ext>
  </p:extLs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11" descr="Prunus domestic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333375"/>
            <a:ext cx="5221288" cy="395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35" name="Picture 13" descr="50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2470150"/>
            <a:ext cx="4284662" cy="438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36" name="Text Box 14"/>
          <p:cNvSpPr txBox="1">
            <a:spLocks noChangeArrowheads="1"/>
          </p:cNvSpPr>
          <p:nvPr/>
        </p:nvSpPr>
        <p:spPr bwMode="auto">
          <a:xfrm>
            <a:off x="900113" y="4724400"/>
            <a:ext cx="2998787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FR" altLang="fr-FR" i="1">
                <a:solidFill>
                  <a:srgbClr val="FF0000"/>
                </a:solidFill>
              </a:rPr>
              <a:t>Prunus domestica, </a:t>
            </a:r>
          </a:p>
          <a:p>
            <a:pPr eaLnBrk="1" hangingPunct="1"/>
            <a:r>
              <a:rPr lang="fr-FR" altLang="fr-FR">
                <a:solidFill>
                  <a:srgbClr val="FF0000"/>
                </a:solidFill>
              </a:rPr>
              <a:t>Prunier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341"/>
    </mc:Choice>
    <mc:Fallback>
      <p:transition spd="slow" advTm="143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961" x="3403600" y="5886450"/>
          <p14:tracePt t="1967" x="3330575" y="5921375"/>
          <p14:tracePt t="1974" x="3254375" y="5978525"/>
          <p14:tracePt t="1987" x="3086100" y="6102350"/>
          <p14:tracePt t="2003" x="2933700" y="6232525"/>
          <p14:tracePt t="2020" x="2768600" y="6400800"/>
          <p14:tracePt t="2053" x="2359025" y="6854825"/>
          <p14:tracePt t="2088" x="2178050" y="6854825"/>
          <p14:tracePt t="2105" x="2162175" y="6854825"/>
          <p14:tracePt t="2475" x="2105025" y="6369050"/>
          <p14:tracePt t="2488" x="2057400" y="6134100"/>
          <p14:tracePt t="2503" x="2016125" y="5876925"/>
          <p14:tracePt t="2520" x="1997075" y="5724525"/>
          <p14:tracePt t="2537" x="1981200" y="5540375"/>
          <p14:tracePt t="2570" x="1943100" y="5378450"/>
          <p14:tracePt t="2604" x="1911350" y="5289550"/>
          <p14:tracePt t="2620" x="1892300" y="5251450"/>
          <p14:tracePt t="2637" x="1873250" y="5203825"/>
          <p14:tracePt t="2653" x="1860550" y="5156200"/>
          <p14:tracePt t="2669" x="1847850" y="5127625"/>
          <p14:tracePt t="2687" x="1841500" y="5105400"/>
          <p14:tracePt t="2707" x="1841500" y="5095875"/>
          <p14:tracePt t="2720" x="1841500" y="5089525"/>
          <p14:tracePt t="2795" x="1831975" y="5092700"/>
          <p14:tracePt t="2802" x="1825625" y="5099050"/>
          <p14:tracePt t="2808" x="1822450" y="5102225"/>
          <p14:tracePt t="2819" x="1822450" y="5108575"/>
          <p14:tracePt t="2837" x="1816100" y="5121275"/>
          <p14:tracePt t="2853" x="1816100" y="5137150"/>
          <p14:tracePt t="2870" x="1816100" y="5143500"/>
          <p14:tracePt t="2887" x="1816100" y="5156200"/>
          <p14:tracePt t="2903" x="1819275" y="5165725"/>
          <p14:tracePt t="2920" x="1841500" y="5181600"/>
          <p14:tracePt t="2936" x="1876425" y="5200650"/>
          <p14:tracePt t="2953" x="1920875" y="5213350"/>
          <p14:tracePt t="2969" x="1965325" y="5226050"/>
          <p14:tracePt t="2987" x="2022475" y="5245100"/>
          <p14:tracePt t="3004" x="2066925" y="5251450"/>
          <p14:tracePt t="3020" x="2117725" y="5251450"/>
          <p14:tracePt t="3037" x="2235200" y="5251450"/>
          <p14:tracePt t="3054" x="2327275" y="5251450"/>
          <p14:tracePt t="3070" x="2397125" y="5251450"/>
          <p14:tracePt t="3087" x="2470150" y="5235575"/>
          <p14:tracePt t="3103" x="2514600" y="5229225"/>
          <p14:tracePt t="3120" x="2578100" y="5213350"/>
          <p14:tracePt t="3137" x="2667000" y="5200650"/>
          <p14:tracePt t="3154" x="2727325" y="5194300"/>
          <p14:tracePt t="3171" x="2781300" y="5194300"/>
          <p14:tracePt t="3187" x="2847975" y="5194300"/>
          <p14:tracePt t="3204" x="2892425" y="5194300"/>
          <p14:tracePt t="3220" x="2946400" y="5194300"/>
          <p14:tracePt t="3236" x="3022600" y="5194300"/>
          <p14:tracePt t="3253" x="3073400" y="5194300"/>
          <p14:tracePt t="3269" x="3117850" y="5194300"/>
          <p14:tracePt t="3287" x="3181350" y="5194300"/>
          <p14:tracePt t="3303" x="3225800" y="5194300"/>
          <p14:tracePt t="3320" x="3254375" y="5194300"/>
          <p14:tracePt t="3337" x="3317875" y="5197475"/>
          <p14:tracePt t="3353" x="3362325" y="5203825"/>
          <p14:tracePt t="3369" x="3397250" y="5203825"/>
          <p14:tracePt t="3387" x="3460750" y="5216525"/>
          <p14:tracePt t="3403" x="3498850" y="5229225"/>
          <p14:tracePt t="3420" x="3521075" y="5241925"/>
          <p14:tracePt t="3438" x="3565525" y="5260975"/>
          <p14:tracePt t="3454" x="3587750" y="5270500"/>
          <p14:tracePt t="3470" x="3609975" y="5276850"/>
          <p14:tracePt t="3487" x="3625850" y="5283200"/>
          <p14:tracePt t="3503" x="3635375" y="5283200"/>
          <p14:tracePt t="3519" x="3651250" y="5283200"/>
          <p14:tracePt t="3537" x="3667125" y="5283200"/>
          <p14:tracePt t="3553" x="3676650" y="5283200"/>
          <p14:tracePt t="3570" x="3686175" y="5283200"/>
          <p14:tracePt t="3587" x="3689350" y="5283200"/>
          <p14:tracePt t="3620" x="3698875" y="5283200"/>
          <p14:tracePt t="3731" x="3692525" y="5283200"/>
          <p14:tracePt t="3738" x="3686175" y="5283200"/>
          <p14:tracePt t="3753" x="3667125" y="5283200"/>
          <p14:tracePt t="3769" x="3622675" y="5283200"/>
          <p14:tracePt t="3786" x="3495675" y="5289550"/>
          <p14:tracePt t="3803" x="3343275" y="5318125"/>
          <p14:tracePt t="3820" x="3203575" y="5334000"/>
          <p14:tracePt t="3837" x="2959100" y="5353050"/>
          <p14:tracePt t="3854" x="2809875" y="5372100"/>
          <p14:tracePt t="3870" x="2670175" y="5387975"/>
          <p14:tracePt t="3887" x="2432050" y="5451475"/>
          <p14:tracePt t="3903" x="2301875" y="5495925"/>
          <p14:tracePt t="3919" x="2159000" y="5521325"/>
          <p14:tracePt t="3937" x="1924050" y="5584825"/>
          <p14:tracePt t="3953" x="1825625" y="5619750"/>
          <p14:tracePt t="3970" x="1727200" y="5651500"/>
          <p14:tracePt t="3988" x="1590675" y="5699125"/>
          <p14:tracePt t="4004" x="1514475" y="5715000"/>
          <p14:tracePt t="4020" x="1450975" y="5730875"/>
          <p14:tracePt t="4036" x="1374775" y="5756275"/>
          <p14:tracePt t="4053" x="1330325" y="5756275"/>
          <p14:tracePt t="4069" x="1285875" y="5756275"/>
          <p14:tracePt t="4087" x="1225550" y="5756275"/>
          <p14:tracePt t="4103" x="1187450" y="5756275"/>
          <p14:tracePt t="4120" x="1143000" y="5756275"/>
          <p14:tracePt t="4138" x="1082675" y="5756275"/>
          <p14:tracePt t="4153" x="1050925" y="5749925"/>
          <p14:tracePt t="4170" x="1022350" y="5737225"/>
          <p14:tracePt t="4187" x="993775" y="5730875"/>
          <p14:tracePt t="4203" x="977900" y="5730875"/>
          <p14:tracePt t="4219" x="968375" y="5724525"/>
          <p14:tracePt t="4236" x="952500" y="5724525"/>
          <p14:tracePt t="4252" x="942975" y="5724525"/>
          <p14:tracePt t="4351" x="942975" y="5721350"/>
          <p14:tracePt t="4359" x="942975" y="5715000"/>
          <p14:tracePt t="4374" x="942975" y="5711825"/>
          <p14:tracePt t="4387" x="949325" y="5702300"/>
          <p14:tracePt t="4403" x="962025" y="5686425"/>
          <p14:tracePt t="4420" x="977900" y="5673725"/>
          <p14:tracePt t="4437" x="1009650" y="5670550"/>
          <p14:tracePt t="4453" x="1025525" y="5664200"/>
          <p14:tracePt t="4471" x="1054100" y="5664200"/>
          <p14:tracePt t="4487" x="1095375" y="5648325"/>
          <p14:tracePt t="4503" x="1143000" y="5629275"/>
          <p14:tracePt t="4520" x="1187450" y="5613400"/>
          <p14:tracePt t="4537" x="1244600" y="5597525"/>
          <p14:tracePt t="4554" x="1266825" y="5584825"/>
          <p14:tracePt t="4570" x="1314450" y="5565775"/>
          <p14:tracePt t="4587" x="1377950" y="5546725"/>
          <p14:tracePt t="4603" x="1441450" y="5530850"/>
          <p14:tracePt t="4619" x="1485900" y="5518150"/>
          <p14:tracePt t="4637" x="1549400" y="5492750"/>
          <p14:tracePt t="4653" x="1574800" y="5480050"/>
          <p14:tracePt t="4670" x="1597025" y="5473700"/>
          <p14:tracePt t="4687" x="1638300" y="5473700"/>
          <p14:tracePt t="4703" x="1660525" y="5470525"/>
          <p14:tracePt t="4719" x="1689100" y="5470525"/>
          <p14:tracePt t="4736" x="1743075" y="5470525"/>
          <p14:tracePt t="4753" x="1771650" y="5470525"/>
          <p14:tracePt t="4769" x="1797050" y="5470525"/>
          <p14:tracePt t="4787" x="1809750" y="5470525"/>
          <p14:tracePt t="4803" x="1819275" y="5470525"/>
          <p14:tracePt t="4837" x="1831975" y="5470525"/>
          <p14:tracePt t="4853" x="1844675" y="5476875"/>
          <p14:tracePt t="4870" x="1857375" y="5486400"/>
          <p14:tracePt t="4887" x="1882775" y="5508625"/>
          <p14:tracePt t="4902" x="1898650" y="5518150"/>
          <p14:tracePt t="4920" x="1911350" y="5527675"/>
          <p14:tracePt t="4937" x="1924050" y="5543550"/>
          <p14:tracePt t="11060" x="1930400" y="5565775"/>
          <p14:tracePt t="11067" x="1943100" y="5594350"/>
          <p14:tracePt t="11073" x="1958975" y="5632450"/>
          <p14:tracePt t="11085" x="1974850" y="5670550"/>
          <p14:tracePt t="11102" x="2047875" y="5791200"/>
          <p14:tracePt t="11119" x="2117725" y="5905500"/>
          <p14:tracePt t="11153" x="2314575" y="6238875"/>
          <p14:tracePt t="11189" x="2508250" y="6530975"/>
          <p14:tracePt t="11203" x="2568575" y="6623050"/>
          <p14:tracePt t="11220" x="2622550" y="6692900"/>
          <p14:tracePt t="11235" x="2663825" y="6743700"/>
          <p14:tracePt t="11252" x="2733675" y="6791325"/>
          <p14:tracePt t="11268" x="2781300" y="6826250"/>
          <p14:tracePt t="11285" x="2832100" y="6838950"/>
          <p14:tracePt t="11302" x="2905125" y="6854825"/>
          <p14:tracePt t="11319" x="2949575" y="6854825"/>
          <p14:tracePt t="11335" x="2994025" y="6854825"/>
          <p14:tracePt t="11337" x="3025775" y="6854825"/>
          <p14:tracePt t="11352" x="3063875" y="6854825"/>
          <p14:tracePt t="11369" x="3114675" y="6854825"/>
          <p14:tracePt t="11386" x="3159125" y="6851650"/>
          <p14:tracePt t="11403" x="3222625" y="6832600"/>
          <p14:tracePt t="11419" x="3260725" y="6819900"/>
          <p14:tracePt t="11436" x="3327400" y="6791325"/>
          <p14:tracePt t="11453" x="3432175" y="6746875"/>
          <p14:tracePt t="11469" x="3511550" y="6696075"/>
          <p14:tracePt t="11485" x="3581400" y="6651625"/>
          <p14:tracePt t="11502" x="3676650" y="6556375"/>
          <p14:tracePt t="11518" x="3714750" y="6515100"/>
          <p14:tracePt t="11536" x="3759200" y="6457950"/>
          <p14:tracePt t="11553" x="3813175" y="6350000"/>
          <p14:tracePt t="11569" x="3829050" y="6254750"/>
          <p14:tracePt t="11586" x="3829050" y="6210300"/>
          <p14:tracePt t="11602" x="3829050" y="6146800"/>
          <p14:tracePt t="11618" x="3829050" y="6124575"/>
          <p14:tracePt t="11635" x="3829050" y="6115050"/>
          <p14:tracePt t="11653" x="3829050" y="6102350"/>
          <p14:tracePt t="11669" x="3829050" y="6096000"/>
          <p14:tracePt t="11725" x="3822700" y="6092825"/>
          <p14:tracePt t="11731" x="3819525" y="6092825"/>
          <p14:tracePt t="11738" x="3806825" y="6092825"/>
          <p14:tracePt t="11752" x="3797300" y="6092825"/>
        </p14:tracePtLst>
      </p14:laserTraceLst>
    </p:ext>
  </p:extLs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Text Box 4"/>
          <p:cNvSpPr txBox="1">
            <a:spLocks noChangeArrowheads="1"/>
          </p:cNvSpPr>
          <p:nvPr/>
        </p:nvSpPr>
        <p:spPr bwMode="auto">
          <a:xfrm>
            <a:off x="4932363" y="6338888"/>
            <a:ext cx="3629025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FR" altLang="fr-FR" i="1">
                <a:solidFill>
                  <a:srgbClr val="FF0000"/>
                </a:solidFill>
              </a:rPr>
              <a:t>Prunus persica</a:t>
            </a:r>
            <a:r>
              <a:rPr lang="fr-FR" altLang="fr-FR">
                <a:solidFill>
                  <a:srgbClr val="FF0000"/>
                </a:solidFill>
              </a:rPr>
              <a:t>, Pêcher</a:t>
            </a:r>
          </a:p>
        </p:txBody>
      </p:sp>
      <p:pic>
        <p:nvPicPr>
          <p:cNvPr id="70659" name="Picture 6" descr="pecher_80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000" y="0"/>
            <a:ext cx="6985000" cy="5243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0" name="Picture 8" descr="Phot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68413"/>
            <a:ext cx="5003800" cy="500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717"/>
    </mc:Choice>
    <mc:Fallback>
      <p:transition spd="slow" advTm="227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435" x="3819525" y="6086475"/>
          <p14:tracePt t="2441" x="3844925" y="6080125"/>
          <p14:tracePt t="2449" x="3863975" y="6073775"/>
          <p14:tracePt t="2462" x="3886200" y="6073775"/>
          <p14:tracePt t="2478" x="3895725" y="6073775"/>
          <p14:tracePt t="2495" x="3905250" y="6073775"/>
          <p14:tracePt t="2512" x="3921125" y="6073775"/>
          <p14:tracePt t="2544" x="3921125" y="6111875"/>
          <p14:tracePt t="2578" x="3892550" y="6330950"/>
          <p14:tracePt t="2594" x="3873500" y="6502400"/>
          <p14:tracePt t="2612" x="3844925" y="6756400"/>
          <p14:tracePt t="2628" x="3835400" y="6854825"/>
          <p14:tracePt t="2662" x="3851275" y="6854825"/>
          <p14:tracePt t="2677" x="3867150" y="6854825"/>
          <p14:tracePt t="2694" x="3876675" y="6854825"/>
          <p14:tracePt t="2742" x="3879850" y="6854825"/>
          <p14:tracePt t="2748" x="3886200" y="6854825"/>
          <p14:tracePt t="2762" x="3933825" y="6854825"/>
          <p14:tracePt t="2778" x="4044950" y="6854825"/>
          <p14:tracePt t="2794" x="4216400" y="6854825"/>
          <p14:tracePt t="2811" x="4432300" y="6848475"/>
          <p14:tracePt t="2828" x="4733925" y="6772275"/>
          <p14:tracePt t="2844" x="4933950" y="6677025"/>
          <p14:tracePt t="2860" x="5118100" y="6553200"/>
          <p14:tracePt t="2877" x="5403850" y="6372225"/>
          <p14:tracePt t="2895" x="5540375" y="6270625"/>
          <p14:tracePt t="2912" x="5718175" y="6156325"/>
          <p14:tracePt t="2928" x="5822950" y="6086475"/>
          <p14:tracePt t="2944" x="5889625" y="6048375"/>
          <p14:tracePt t="2960" x="5949950" y="6016625"/>
          <p14:tracePt t="2978" x="5997575" y="6000750"/>
          <p14:tracePt t="2994" x="6007100" y="5994400"/>
          <p14:tracePt t="3011" x="6016625" y="5994400"/>
          <p14:tracePt t="3077" x="6016625" y="5997575"/>
          <p14:tracePt t="3084" x="6010275" y="6000750"/>
          <p14:tracePt t="3094" x="6007100" y="6007100"/>
          <p14:tracePt t="3110" x="5997575" y="6016625"/>
          <p14:tracePt t="3128" x="5956300" y="6051550"/>
          <p14:tracePt t="3145" x="5899150" y="6076950"/>
          <p14:tracePt t="3162" x="5788025" y="6156325"/>
          <p14:tracePt t="3178" x="5676900" y="6216650"/>
          <p14:tracePt t="3195" x="5511800" y="6264275"/>
          <p14:tracePt t="3211" x="5346700" y="6308725"/>
          <p14:tracePt t="3227" x="5054600" y="6384925"/>
          <p14:tracePt t="3244" x="4889500" y="6419850"/>
          <p14:tracePt t="3260" x="4794250" y="6445250"/>
          <p14:tracePt t="3278" x="4705350" y="6473825"/>
          <p14:tracePt t="3294" x="4676775" y="6473825"/>
          <p14:tracePt t="3312" x="4660900" y="6489700"/>
          <p14:tracePt t="3328" x="4660900" y="6499225"/>
          <p14:tracePt t="3344" x="4660900" y="6508750"/>
          <p14:tracePt t="3360" x="4673600" y="6518275"/>
          <p14:tracePt t="3378" x="4784725" y="6534150"/>
          <p14:tracePt t="3394" x="4914900" y="6553200"/>
          <p14:tracePt t="3412" x="5124450" y="6578600"/>
          <p14:tracePt t="3428" x="5273675" y="6588125"/>
          <p14:tracePt t="3445" x="5426075" y="6604000"/>
          <p14:tracePt t="3462" x="5588000" y="6604000"/>
          <p14:tracePt t="3477" x="5683250" y="6613525"/>
          <p14:tracePt t="3494" x="5743575" y="6613525"/>
          <p14:tracePt t="3511" x="5788025" y="6613525"/>
          <p14:tracePt t="3527" x="5848350" y="6619875"/>
          <p14:tracePt t="3544" x="5886450" y="6619875"/>
          <p14:tracePt t="3561" x="5930900" y="6619875"/>
          <p14:tracePt t="3578" x="6032500" y="6619875"/>
          <p14:tracePt t="3595" x="6083300" y="6619875"/>
          <p14:tracePt t="3598" x="6118225" y="6619875"/>
          <p14:tracePt t="3610" x="6143625" y="6619875"/>
          <p14:tracePt t="3631" x="6207125" y="6610350"/>
          <p14:tracePt t="3644" x="6238875" y="6591300"/>
          <p14:tracePt t="3660" x="6254750" y="6581775"/>
          <p14:tracePt t="3678" x="6270625" y="6572250"/>
          <p14:tracePt t="3695" x="6280150" y="6572250"/>
          <p14:tracePt t="4055" x="6324600" y="6562725"/>
          <p14:tracePt t="4062" x="6384925" y="6556375"/>
          <p14:tracePt t="4081" x="6546850" y="6518275"/>
          <p14:tracePt t="4098" x="6823075" y="6388100"/>
          <p14:tracePt t="4119" x="7019925" y="6270625"/>
          <p14:tracePt t="4146" x="7143750" y="6181725"/>
          <p14:tracePt t="4178" x="7216775" y="6064250"/>
          <p14:tracePt t="4193" x="7213600" y="6003925"/>
          <p14:tracePt t="4210" x="7178675" y="5956300"/>
          <p14:tracePt t="4227" x="7016750" y="5870575"/>
          <p14:tracePt t="4244" x="6807200" y="5822950"/>
          <p14:tracePt t="4260" x="6613525" y="5813425"/>
          <p14:tracePt t="4277" x="6280150" y="5867400"/>
          <p14:tracePt t="4293" x="6092825" y="5924550"/>
          <p14:tracePt t="4311" x="5870575" y="5991225"/>
          <p14:tracePt t="4327" x="5588000" y="6086475"/>
          <p14:tracePt t="4344" x="5356225" y="6124575"/>
          <p14:tracePt t="4362" x="5130800" y="6188075"/>
          <p14:tracePt t="4378" x="5019675" y="6229350"/>
          <p14:tracePt t="4394" x="4946650" y="6245225"/>
          <p14:tracePt t="4411" x="4908550" y="6257925"/>
          <p14:tracePt t="4427" x="4886325" y="6267450"/>
          <p14:tracePt t="4444" x="4886325" y="6276975"/>
          <p14:tracePt t="4460" x="4889500" y="6292850"/>
          <p14:tracePt t="4477" x="4953000" y="6311900"/>
          <p14:tracePt t="4494" x="5060950" y="6327775"/>
          <p14:tracePt t="4512" x="5270500" y="6362700"/>
          <p14:tracePt t="4528" x="5432425" y="6381750"/>
          <p14:tracePt t="4544" x="5626100" y="6381750"/>
          <p14:tracePt t="4560" x="5819775" y="6381750"/>
          <p14:tracePt t="4577" x="6165850" y="6391275"/>
          <p14:tracePt t="4593" x="6337300" y="6400800"/>
          <p14:tracePt t="4611" x="6521450" y="6410325"/>
          <p14:tracePt t="4614" x="6613525" y="6419850"/>
          <p14:tracePt t="4627" x="6740525" y="6426200"/>
          <p14:tracePt t="4648" x="6908800" y="6451600"/>
          <p14:tracePt t="4661" x="6965950" y="6461125"/>
          <p14:tracePt t="4678" x="7099300" y="6477000"/>
          <p14:tracePt t="4693" x="7150100" y="6477000"/>
          <p14:tracePt t="4711" x="7178675" y="6477000"/>
          <p14:tracePt t="4727" x="7213600" y="6477000"/>
          <p14:tracePt t="4744" x="7216775" y="6477000"/>
          <p14:tracePt t="4762" x="7216775" y="6473825"/>
          <p14:tracePt t="4778" x="7197725" y="6438900"/>
          <p14:tracePt t="4795" x="7150100" y="6413500"/>
          <p14:tracePt t="4811" x="7061200" y="6372225"/>
          <p14:tracePt t="4827" x="6927850" y="6356350"/>
          <p14:tracePt t="4844" x="6845300" y="6356350"/>
          <p14:tracePt t="4861" x="6772275" y="6369050"/>
          <p14:tracePt t="4878" x="6670675" y="6397625"/>
          <p14:tracePt t="4894" x="6632575" y="6410325"/>
          <p14:tracePt t="4911" x="6584950" y="6429375"/>
          <p14:tracePt t="4928" x="6508750" y="6477000"/>
          <p14:tracePt t="4944" x="6445250" y="6499225"/>
          <p14:tracePt t="4961" x="6378575" y="6530975"/>
          <p14:tracePt t="4977" x="6315075" y="6550025"/>
          <p14:tracePt t="4993" x="6276975" y="6562725"/>
          <p14:tracePt t="5011" x="6257925" y="6572250"/>
          <p14:tracePt t="5028" x="6245225" y="6588125"/>
          <p14:tracePt t="5044" x="6235700" y="6597650"/>
          <p14:tracePt t="5062" x="6219825" y="6610350"/>
          <p14:tracePt t="5078" x="6219825" y="6626225"/>
          <p14:tracePt t="5094" x="6219825" y="6635750"/>
          <p14:tracePt t="5110" x="6219825" y="6645275"/>
          <p14:tracePt t="5113" x="6219825" y="6651625"/>
          <p14:tracePt t="5127" x="6219825" y="6661150"/>
          <p14:tracePt t="5143" x="6219825" y="6677025"/>
          <p14:tracePt t="5161" x="6219825" y="6680200"/>
          <p14:tracePt t="5178" x="6219825" y="6696075"/>
          <p14:tracePt t="5194" x="6219825" y="6705600"/>
          <p14:tracePt t="5212" x="6219825" y="6721475"/>
          <p14:tracePt t="5228" x="6257925" y="6737350"/>
          <p14:tracePt t="5244" x="6311900" y="6750050"/>
          <p14:tracePt t="5261" x="6372225" y="6750050"/>
          <p14:tracePt t="5277" x="6464300" y="6750050"/>
          <p14:tracePt t="5293" x="6546850" y="6750050"/>
          <p14:tracePt t="5312" x="6680200" y="6737350"/>
          <p14:tracePt t="5328" x="6762750" y="6737350"/>
          <p14:tracePt t="5344" x="6845300" y="6731000"/>
          <p14:tracePt t="5362" x="6994525" y="6731000"/>
          <p14:tracePt t="5378" x="7070725" y="6715125"/>
          <p14:tracePt t="5394" x="7131050" y="6708775"/>
          <p14:tracePt t="5410" x="7169150" y="6702425"/>
          <p14:tracePt t="5427" x="7188200" y="6702425"/>
          <p14:tracePt t="5444" x="7197725" y="6702425"/>
          <p14:tracePt t="5462" x="7204075" y="6702425"/>
          <p14:tracePt t="5495" x="7204075" y="6689725"/>
          <p14:tracePt t="5512" x="7197725" y="6680200"/>
          <p14:tracePt t="5527" x="7181850" y="6680200"/>
          <p14:tracePt t="5543" x="7150100" y="6670675"/>
          <p14:tracePt t="5561" x="7115175" y="6664325"/>
          <p14:tracePt t="5577" x="7058025" y="6664325"/>
          <p14:tracePt t="5593" x="7023100" y="6664325"/>
          <p14:tracePt t="5611" x="6985000" y="6664325"/>
          <p14:tracePt t="5627" x="6896100" y="6680200"/>
          <p14:tracePt t="5644" x="6842125" y="6692900"/>
          <p14:tracePt t="5665" x="6762750" y="6708775"/>
          <p14:tracePt t="5677" x="6731000" y="6708775"/>
          <p14:tracePt t="5693" x="6702425" y="6708775"/>
          <p14:tracePt t="5711" x="6686550" y="6708775"/>
          <p14:tracePt t="5727" x="6673850" y="6708775"/>
          <p14:tracePt t="5744" x="6664325" y="6708775"/>
          <p14:tracePt t="5762" x="6648450" y="6708775"/>
          <p14:tracePt t="5778" x="6642100" y="6708775"/>
          <p14:tracePt t="5841" x="6642100" y="6711950"/>
          <p14:tracePt t="5848" x="6642100" y="6718300"/>
          <p14:tracePt t="5862" x="6642100" y="6734175"/>
          <p14:tracePt t="5878" x="6648450" y="6743700"/>
          <p14:tracePt t="5894" x="6683375" y="6746875"/>
          <p14:tracePt t="5912" x="6756400" y="6759575"/>
          <p14:tracePt t="5928" x="6807200" y="6759575"/>
          <p14:tracePt t="5944" x="6867525" y="6759575"/>
          <p14:tracePt t="5961" x="6927850" y="6756400"/>
          <p14:tracePt t="5977" x="7064375" y="6718300"/>
          <p14:tracePt t="5994" x="7143750" y="6677025"/>
          <p14:tracePt t="6011" x="7200900" y="6654800"/>
          <p14:tracePt t="6028" x="7242175" y="6638925"/>
          <p14:tracePt t="6044" x="7254875" y="6626225"/>
          <p14:tracePt t="6061" x="7258050" y="6626225"/>
          <p14:tracePt t="6077" x="7258050" y="6623050"/>
          <p14:tracePt t="6110" x="7251700" y="6616700"/>
          <p14:tracePt t="6127" x="7239000" y="6616700"/>
          <p14:tracePt t="6143" x="7223125" y="6616700"/>
          <p14:tracePt t="6161" x="7213600" y="6616700"/>
          <p14:tracePt t="6178" x="7197725" y="6616700"/>
          <p14:tracePt t="6194" x="7188200" y="6616700"/>
          <p14:tracePt t="6210" x="7172325" y="6616700"/>
          <p14:tracePt t="6227" x="7140575" y="6613525"/>
          <p14:tracePt t="6243" x="7108825" y="6613525"/>
          <p14:tracePt t="6260" x="7080250" y="6600825"/>
          <p14:tracePt t="6277" x="7023100" y="6600825"/>
          <p14:tracePt t="6294" x="6988175" y="6600825"/>
          <p14:tracePt t="6311" x="6965950" y="6600825"/>
          <p14:tracePt t="6328" x="6924675" y="6600825"/>
          <p14:tracePt t="6344" x="6902450" y="6604000"/>
          <p14:tracePt t="6360" x="6873875" y="6613525"/>
          <p14:tracePt t="6377" x="6832600" y="6613525"/>
          <p14:tracePt t="6393" x="6804025" y="6613525"/>
          <p14:tracePt t="6410" x="6781800" y="6619875"/>
          <p14:tracePt t="6427" x="6759575" y="6619875"/>
          <p14:tracePt t="6444" x="6750050" y="6619875"/>
          <p14:tracePt t="6460" x="6740525" y="6619875"/>
          <p14:tracePt t="6478" x="6737350" y="6619875"/>
          <p14:tracePt t="6527" x="6743700" y="6619875"/>
          <p14:tracePt t="6533" x="6759575" y="6619875"/>
          <p14:tracePt t="6543" x="6794500" y="6619875"/>
          <p14:tracePt t="6561" x="6886575" y="6619875"/>
          <p14:tracePt t="6578" x="7013575" y="6619875"/>
          <p14:tracePt t="6594" x="7077075" y="6610350"/>
          <p14:tracePt t="6611" x="7131050" y="6597650"/>
          <p14:tracePt t="6628" x="7185025" y="6597650"/>
          <p14:tracePt t="6644" x="7200900" y="6597650"/>
          <p14:tracePt t="6660" x="7210425" y="6597650"/>
          <p14:tracePt t="6720" x="7204075" y="6597650"/>
          <p14:tracePt t="6727" x="7194550" y="6597650"/>
          <p14:tracePt t="6744" x="7185025" y="6597650"/>
          <p14:tracePt t="6761" x="7162800" y="6591300"/>
          <p14:tracePt t="6777" x="7112000" y="6565900"/>
          <p14:tracePt t="6794" x="7067550" y="6553200"/>
          <p14:tracePt t="6810" x="7029450" y="6540500"/>
          <p14:tracePt t="6827" x="6978650" y="6521450"/>
          <p14:tracePt t="6844" x="6950075" y="6521450"/>
          <p14:tracePt t="6861" x="6934200" y="6521450"/>
          <p14:tracePt t="6878" x="6921500" y="6521450"/>
          <p14:tracePt t="6894" x="6911975" y="6521450"/>
          <p14:tracePt t="6911" x="6896100" y="6521450"/>
          <p14:tracePt t="6927" x="6889750" y="6521450"/>
          <p14:tracePt t="7128" x="6883400" y="6489700"/>
          <p14:tracePt t="7135" x="6877050" y="6464300"/>
          <p14:tracePt t="7144" x="6854825" y="6423025"/>
          <p14:tracePt t="7161" x="6829425" y="6337300"/>
          <p14:tracePt t="7164" x="6813550" y="6276975"/>
          <p14:tracePt t="7177" x="6769100" y="6178550"/>
          <p14:tracePt t="7194" x="6756400" y="6115050"/>
          <p14:tracePt t="7210" x="6743700" y="6083300"/>
          <p14:tracePt t="7227" x="6727825" y="6057900"/>
          <p14:tracePt t="7243" x="6711950" y="6026150"/>
          <p14:tracePt t="7260" x="6680200" y="5959475"/>
          <p14:tracePt t="7277" x="6645275" y="5727700"/>
          <p14:tracePt t="7294" x="6651625" y="5588000"/>
          <p14:tracePt t="7311" x="6702425" y="5324475"/>
          <p14:tracePt t="7327" x="6816725" y="5019675"/>
          <p14:tracePt t="7343" x="6956425" y="4762500"/>
          <p14:tracePt t="7363" x="7162800" y="4457700"/>
          <p14:tracePt t="7380" x="7334250" y="4178300"/>
          <p14:tracePt t="7395" x="7480300" y="3994150"/>
          <p14:tracePt t="7413" x="7766050" y="3609975"/>
          <p14:tracePt t="7429" x="7902575" y="3400425"/>
          <p14:tracePt t="7445" x="8026400" y="3178175"/>
          <p14:tracePt t="7462" x="8137525" y="2927350"/>
          <p14:tracePt t="7478" x="8201025" y="2784475"/>
          <p14:tracePt t="7494" x="8242300" y="2673350"/>
          <p14:tracePt t="7510" x="8270875" y="2606675"/>
          <p14:tracePt t="7527" x="8277225" y="2549525"/>
          <p14:tracePt t="7544" x="8277225" y="2527300"/>
          <p14:tracePt t="7561" x="8277225" y="2517775"/>
          <p14:tracePt t="7577" x="8277225" y="2498725"/>
          <p14:tracePt t="7594" x="8277225" y="2492375"/>
          <p14:tracePt t="7627" x="8277225" y="2495550"/>
          <p14:tracePt t="7643" x="8289925" y="2511425"/>
          <p14:tracePt t="7660" x="8318500" y="2533650"/>
          <p14:tracePt t="7677" x="8356600" y="2578100"/>
          <p14:tracePt t="7693" x="8369300" y="2600325"/>
          <p14:tracePt t="7710" x="8382000" y="2647950"/>
          <p14:tracePt t="7727" x="8407400" y="2695575"/>
          <p14:tracePt t="7743" x="8416925" y="2727325"/>
          <p14:tracePt t="7760" x="8429625" y="2765425"/>
          <p14:tracePt t="7777" x="8455025" y="2822575"/>
          <p14:tracePt t="7793" x="8467725" y="2854325"/>
          <p14:tracePt t="7810" x="8474075" y="2882900"/>
          <p14:tracePt t="7828" x="8474075" y="2911475"/>
          <p14:tracePt t="7844" x="8464550" y="2921000"/>
          <p14:tracePt t="7862" x="8442325" y="2921000"/>
          <p14:tracePt t="7877" x="8366125" y="2908300"/>
          <p14:tracePt t="7894" x="8267700" y="2876550"/>
          <p14:tracePt t="7910" x="8166100" y="2825750"/>
          <p14:tracePt t="7927" x="7953375" y="2755900"/>
          <p14:tracePt t="7943" x="7775575" y="2717800"/>
          <p14:tracePt t="7961" x="7632700" y="2673350"/>
          <p14:tracePt t="7977" x="7410450" y="2638425"/>
          <p14:tracePt t="7994" x="7327900" y="2622550"/>
          <p14:tracePt t="8011" x="7267575" y="2622550"/>
          <p14:tracePt t="8027" x="7204075" y="2622550"/>
          <p14:tracePt t="8044" x="7181850" y="2622550"/>
          <p14:tracePt t="8060" x="7153275" y="2622550"/>
          <p14:tracePt t="8076" x="7121525" y="2622550"/>
          <p14:tracePt t="8093" x="7089775" y="2622550"/>
          <p14:tracePt t="8111" x="7070725" y="2622550"/>
          <p14:tracePt t="8127" x="7054850" y="2622550"/>
          <p14:tracePt t="8144" x="7038975" y="2616200"/>
          <p14:tracePt t="8161" x="7038975" y="2600325"/>
          <p14:tracePt t="8177" x="7038975" y="2587625"/>
          <p14:tracePt t="8193" x="7051675" y="2578100"/>
          <p14:tracePt t="8210" x="7054850" y="2565400"/>
          <p14:tracePt t="8226" x="7054850" y="2562225"/>
          <p14:tracePt t="8284" x="7045325" y="2565400"/>
          <p14:tracePt t="8291" x="7038975" y="2568575"/>
          <p14:tracePt t="8298" x="7029450" y="2574925"/>
          <p14:tracePt t="8310" x="7016750" y="2587625"/>
          <p14:tracePt t="8327" x="6956425" y="2632075"/>
          <p14:tracePt t="8343" x="6902450" y="2673350"/>
          <p14:tracePt t="8360" x="6829425" y="2736850"/>
          <p14:tracePt t="8377" x="6731000" y="2851150"/>
          <p14:tracePt t="8394" x="6677025" y="2924175"/>
          <p14:tracePt t="8411" x="6638925" y="2990850"/>
          <p14:tracePt t="8427" x="6594475" y="3086100"/>
          <p14:tracePt t="8444" x="6578600" y="3171825"/>
          <p14:tracePt t="8460" x="6578600" y="3254375"/>
          <p14:tracePt t="8477" x="6588125" y="3352800"/>
          <p14:tracePt t="8493" x="6600825" y="3397250"/>
          <p14:tracePt t="8510" x="6629400" y="3444875"/>
          <p14:tracePt t="8527" x="6667500" y="3511550"/>
          <p14:tracePt t="8544" x="6718300" y="3552825"/>
          <p14:tracePt t="8561" x="6765925" y="3587750"/>
          <p14:tracePt t="8577" x="6861175" y="3638550"/>
          <p14:tracePt t="8594" x="6931025" y="3676650"/>
          <p14:tracePt t="8610" x="6978650" y="3695700"/>
          <p14:tracePt t="8626" x="7048500" y="3724275"/>
          <p14:tracePt t="8643" x="7102475" y="3724275"/>
          <p14:tracePt t="8662" x="7162800" y="3724275"/>
          <p14:tracePt t="8665" x="7188200" y="3724275"/>
          <p14:tracePt t="8678" x="7248525" y="3711575"/>
          <p14:tracePt t="8694" x="7312025" y="3698875"/>
          <p14:tracePt t="8711" x="7366000" y="3683000"/>
          <p14:tracePt t="8727" x="7439025" y="3657600"/>
          <p14:tracePt t="8743" x="7477125" y="3625850"/>
          <p14:tracePt t="8760" x="7524750" y="3597275"/>
          <p14:tracePt t="8777" x="7591425" y="3552825"/>
          <p14:tracePt t="8793" x="7635875" y="3533775"/>
          <p14:tracePt t="8811" x="7661275" y="3508375"/>
          <p14:tracePt t="8827" x="7705725" y="3470275"/>
          <p14:tracePt t="8844" x="7731125" y="3438525"/>
          <p14:tracePt t="8860" x="7762875" y="3400425"/>
          <p14:tracePt t="8877" x="7800975" y="3340100"/>
          <p14:tracePt t="8893" x="7832725" y="3308350"/>
          <p14:tracePt t="8909" x="7858125" y="3282950"/>
          <p14:tracePt t="8927" x="7902575" y="3238500"/>
          <p14:tracePt t="8943" x="7934325" y="3216275"/>
          <p14:tracePt t="8960" x="7966075" y="3168650"/>
          <p14:tracePt t="8977" x="8016875" y="3082925"/>
          <p14:tracePt t="8994" x="8039100" y="3016250"/>
          <p14:tracePt t="9010" x="8051800" y="2962275"/>
          <p14:tracePt t="9027" x="8058150" y="2898775"/>
          <p14:tracePt t="9043" x="8058150" y="2860675"/>
          <p14:tracePt t="9060" x="8048625" y="2816225"/>
          <p14:tracePt t="9077" x="7985125" y="2701925"/>
          <p14:tracePt t="9094" x="7908925" y="2606675"/>
          <p14:tracePt t="9111" x="7839075" y="2543175"/>
          <p14:tracePt t="9127" x="7680325" y="2428875"/>
          <p14:tracePt t="9143" x="7556500" y="2349500"/>
          <p14:tracePt t="9160" x="7464425" y="2292350"/>
          <p14:tracePt t="9176" x="7362825" y="2212975"/>
          <p14:tracePt t="9193" x="7315200" y="2178050"/>
          <p14:tracePt t="9210" x="7248525" y="2149475"/>
          <p14:tracePt t="9226" x="7153275" y="2098675"/>
          <p14:tracePt t="9244" x="7089775" y="2082800"/>
          <p14:tracePt t="9260" x="7026275" y="2070100"/>
          <p14:tracePt t="9277" x="6896100" y="2060575"/>
          <p14:tracePt t="9293" x="6823075" y="2060575"/>
          <p14:tracePt t="9310" x="6778625" y="2060575"/>
          <p14:tracePt t="9326" x="6740525" y="2063750"/>
          <p14:tracePt t="9344" x="6708775" y="2076450"/>
          <p14:tracePt t="9361" x="6692900" y="2085975"/>
          <p14:tracePt t="9377" x="6648450" y="2117725"/>
          <p14:tracePt t="9394" x="6626225" y="2143125"/>
          <p14:tracePt t="9411" x="6600825" y="2168525"/>
          <p14:tracePt t="9427" x="6556375" y="2225675"/>
          <p14:tracePt t="9443" x="6534150" y="2270125"/>
          <p14:tracePt t="9460" x="6521450" y="2333625"/>
          <p14:tracePt t="9476" x="6537325" y="2476500"/>
          <p14:tracePt t="9494" x="6550025" y="2549525"/>
          <p14:tracePt t="9511" x="6572250" y="2606675"/>
          <p14:tracePt t="9527" x="6616700" y="2711450"/>
          <p14:tracePt t="9544" x="6648450" y="2800350"/>
          <p14:tracePt t="9560" x="6680200" y="2886075"/>
          <p14:tracePt t="9577" x="6734175" y="2994025"/>
          <p14:tracePt t="9593" x="6772275" y="3063875"/>
          <p14:tracePt t="9610" x="6804025" y="3140075"/>
          <p14:tracePt t="9627" x="6851650" y="3276600"/>
          <p14:tracePt t="9644" x="6883400" y="3346450"/>
          <p14:tracePt t="9661" x="6915150" y="3384550"/>
          <p14:tracePt t="9678" x="6946900" y="3444875"/>
          <p14:tracePt t="9694" x="6981825" y="3489325"/>
          <p14:tracePt t="9710" x="7007225" y="3536950"/>
          <p14:tracePt t="9726" x="7080250" y="3609975"/>
          <p14:tracePt t="9743" x="7124700" y="3635375"/>
          <p14:tracePt t="9760" x="7165975" y="3667125"/>
          <p14:tracePt t="9776" x="7229475" y="3695700"/>
          <p14:tracePt t="9793" x="7277100" y="3708400"/>
          <p14:tracePt t="9811" x="7305675" y="3721100"/>
          <p14:tracePt t="9827" x="7353300" y="3721100"/>
          <p14:tracePt t="9843" x="7391400" y="3721100"/>
          <p14:tracePt t="9860" x="7435850" y="3721100"/>
          <p14:tracePt t="9876" x="7496175" y="3721100"/>
          <p14:tracePt t="9893" x="7534275" y="3721100"/>
          <p14:tracePt t="9910" x="7578725" y="3721100"/>
          <p14:tracePt t="9928" x="7639050" y="3721100"/>
          <p14:tracePt t="9944" x="7683500" y="3717925"/>
          <p14:tracePt t="9961" x="7727950" y="3711575"/>
          <p14:tracePt t="9977" x="7791450" y="3692525"/>
          <p14:tracePt t="9993" x="7839075" y="3676650"/>
          <p14:tracePt t="10009" x="7867650" y="3660775"/>
          <p14:tracePt t="10026" x="7902575" y="3641725"/>
          <p14:tracePt t="10043" x="7912100" y="3632200"/>
          <p14:tracePt t="10061" x="7927975" y="3622675"/>
          <p14:tracePt t="10077" x="7947025" y="3587750"/>
          <p14:tracePt t="10094" x="7956550" y="3578225"/>
          <p14:tracePt t="10110" x="7966075" y="3562350"/>
          <p14:tracePt t="10127" x="7985125" y="3527425"/>
          <p14:tracePt t="10143" x="7985125" y="3505200"/>
          <p14:tracePt t="10160" x="7994650" y="3476625"/>
          <p14:tracePt t="10176" x="8001000" y="3435350"/>
          <p14:tracePt t="10194" x="8007350" y="3413125"/>
          <p14:tracePt t="10210" x="8013700" y="3390900"/>
          <p14:tracePt t="10226" x="8020050" y="3349625"/>
          <p14:tracePt t="10243" x="8026400" y="3317875"/>
          <p14:tracePt t="10260" x="8039100" y="3302000"/>
          <p14:tracePt t="10276" x="8045450" y="3260725"/>
          <p14:tracePt t="10293" x="8045450" y="3232150"/>
          <p14:tracePt t="10310" x="8045450" y="3178175"/>
          <p14:tracePt t="10327" x="8045450" y="3101975"/>
          <p14:tracePt t="10344" x="8026400" y="3054350"/>
          <p14:tracePt t="10360" x="8013700" y="3016250"/>
          <p14:tracePt t="10377" x="7997825" y="2974975"/>
          <p14:tracePt t="10393" x="7997825" y="2940050"/>
          <p14:tracePt t="10409" x="7985125" y="2908300"/>
          <p14:tracePt t="10426" x="7959725" y="2844800"/>
          <p14:tracePt t="10443" x="7947025" y="2806700"/>
          <p14:tracePt t="10460" x="7934325" y="2768600"/>
          <p14:tracePt t="10477" x="7896225" y="2717800"/>
          <p14:tracePt t="10494" x="7870825" y="2692400"/>
          <p14:tracePt t="10510" x="7829550" y="2660650"/>
          <p14:tracePt t="10527" x="7772400" y="2628900"/>
          <p14:tracePt t="10543" x="7743825" y="2609850"/>
          <p14:tracePt t="10560" x="7705725" y="2590800"/>
          <p14:tracePt t="10576" x="7639050" y="2549525"/>
          <p14:tracePt t="10593" x="7600950" y="2524125"/>
          <p14:tracePt t="10611" x="7543800" y="2495550"/>
          <p14:tracePt t="10627" x="7458075" y="2457450"/>
          <p14:tracePt t="10644" x="7413625" y="2444750"/>
          <p14:tracePt t="10660" x="7369175" y="2432050"/>
          <p14:tracePt t="10677" x="7312025" y="2406650"/>
          <p14:tracePt t="10693" x="7273925" y="2397125"/>
          <p14:tracePt t="10710" x="7235825" y="2390775"/>
          <p14:tracePt t="10727" x="7172325" y="2390775"/>
          <p14:tracePt t="10744" x="7143750" y="2384425"/>
          <p14:tracePt t="10761" x="7115175" y="2384425"/>
          <p14:tracePt t="10777" x="7067550" y="2384425"/>
          <p14:tracePt t="10794" x="7045325" y="2384425"/>
          <p14:tracePt t="10810" x="7023100" y="2384425"/>
          <p14:tracePt t="10826" x="6981825" y="2400300"/>
          <p14:tracePt t="10843" x="6962775" y="2409825"/>
          <p14:tracePt t="10859" x="6934200" y="2425700"/>
          <p14:tracePt t="10877" x="6892925" y="2444750"/>
          <p14:tracePt t="10893" x="6861175" y="2457450"/>
          <p14:tracePt t="10910" x="6838950" y="2466975"/>
          <p14:tracePt t="10927" x="6804025" y="2492375"/>
          <p14:tracePt t="10944" x="6778625" y="2505075"/>
          <p14:tracePt t="10960" x="6769100" y="2517775"/>
          <p14:tracePt t="10977" x="6750050" y="2562225"/>
          <p14:tracePt t="10993" x="6740525" y="2600325"/>
          <p14:tracePt t="11009" x="6727825" y="2638425"/>
          <p14:tracePt t="11027" x="6727825" y="2698750"/>
          <p14:tracePt t="11043" x="6727825" y="2743200"/>
          <p14:tracePt t="11060" x="6727825" y="2781300"/>
          <p14:tracePt t="11076" x="6727825" y="2841625"/>
          <p14:tracePt t="11092" x="6743700" y="2905125"/>
          <p14:tracePt t="11109" x="6750050" y="2978150"/>
          <p14:tracePt t="11126" x="6765925" y="3076575"/>
          <p14:tracePt t="11142" x="6778625" y="3114675"/>
          <p14:tracePt t="11159" x="6784975" y="3159125"/>
          <p14:tracePt t="11176" x="6813550" y="3248025"/>
          <p14:tracePt t="11192" x="6835775" y="3314700"/>
          <p14:tracePt t="11209" x="6864350" y="3381375"/>
          <p14:tracePt t="11226" x="6889750" y="3454400"/>
          <p14:tracePt t="11243" x="6918325" y="3502025"/>
          <p14:tracePt t="11260" x="6943725" y="3533775"/>
          <p14:tracePt t="11276" x="6978650" y="3578225"/>
          <p14:tracePt t="11293" x="7010400" y="3603625"/>
          <p14:tracePt t="11309" x="7035800" y="3632200"/>
          <p14:tracePt t="11326" x="7092950" y="3651250"/>
          <p14:tracePt t="11342" x="7137400" y="3663950"/>
          <p14:tracePt t="11359" x="7181850" y="3663950"/>
          <p14:tracePt t="11376" x="7245350" y="3663950"/>
          <p14:tracePt t="11392" x="7280275" y="3660775"/>
          <p14:tracePt t="11409" x="7334250" y="3648075"/>
          <p14:tracePt t="11426" x="7423150" y="3629025"/>
          <p14:tracePt t="11443" x="7486650" y="3613150"/>
          <p14:tracePt t="11460" x="7553325" y="3590925"/>
          <p14:tracePt t="11476" x="7642225" y="3578225"/>
          <p14:tracePt t="11493" x="7715250" y="3571875"/>
          <p14:tracePt t="11510" x="7788275" y="3565525"/>
          <p14:tracePt t="11527" x="7896225" y="3556000"/>
          <p14:tracePt t="11544" x="7940675" y="3549650"/>
          <p14:tracePt t="11560" x="7978775" y="3530600"/>
          <p14:tracePt t="11577" x="8020050" y="3505200"/>
          <p14:tracePt t="11593" x="8045450" y="3467100"/>
          <p14:tracePt t="11610" x="8064500" y="3429000"/>
          <p14:tracePt t="11626" x="8083550" y="3365500"/>
          <p14:tracePt t="11644" x="8089900" y="3327400"/>
          <p14:tracePt t="11660" x="8096250" y="3289300"/>
          <p14:tracePt t="11677" x="8096250" y="3213100"/>
          <p14:tracePt t="11694" x="8096250" y="3162300"/>
          <p14:tracePt t="11697" x="8096250" y="3127375"/>
          <p14:tracePt t="11710" x="8093075" y="3098800"/>
          <p14:tracePt t="11726" x="8074025" y="3035300"/>
          <p14:tracePt t="11743" x="8054975" y="3003550"/>
          <p14:tracePt t="11760" x="8045450" y="2981325"/>
          <p14:tracePt t="11777" x="8026400" y="2949575"/>
          <p14:tracePt t="11794" x="8016875" y="2924175"/>
          <p14:tracePt t="11810" x="7985125" y="2892425"/>
          <p14:tracePt t="11827" x="7947025" y="2857500"/>
          <p14:tracePt t="11844" x="7899400" y="2822575"/>
          <p14:tracePt t="11860" x="7854950" y="2797175"/>
          <p14:tracePt t="11877" x="7785100" y="2749550"/>
          <p14:tracePt t="11893" x="7731125" y="2720975"/>
          <p14:tracePt t="11910" x="7677150" y="2701925"/>
          <p14:tracePt t="11927" x="7585075" y="2673350"/>
          <p14:tracePt t="11944" x="7546975" y="2660650"/>
          <p14:tracePt t="11960" x="7502525" y="2647950"/>
          <p14:tracePt t="11977" x="7461250" y="2647950"/>
          <p14:tracePt t="11993" x="7439025" y="2647950"/>
          <p14:tracePt t="12009" x="7404100" y="2647950"/>
          <p14:tracePt t="12027" x="7346950" y="2647950"/>
          <p14:tracePt t="12043" x="7312025" y="2651125"/>
          <p14:tracePt t="12060" x="7273925" y="2663825"/>
          <p14:tracePt t="12077" x="7223125" y="2679700"/>
          <p14:tracePt t="12094" x="7197725" y="2705100"/>
          <p14:tracePt t="12110" x="7175500" y="2730500"/>
          <p14:tracePt t="12126" x="7131050" y="2774950"/>
          <p14:tracePt t="12143" x="7099300" y="2794000"/>
          <p14:tracePt t="12159" x="7073900" y="2825750"/>
          <p14:tracePt t="12176" x="7058025" y="2860675"/>
          <p14:tracePt t="12193" x="7032625" y="2892425"/>
          <p14:tracePt t="12209" x="7019925" y="2914650"/>
          <p14:tracePt t="12226" x="7000875" y="2978150"/>
          <p14:tracePt t="12243" x="6994525" y="3022600"/>
          <p14:tracePt t="12260" x="6994525" y="3051175"/>
          <p14:tracePt t="12276" x="6994525" y="3098800"/>
          <p14:tracePt t="12293" x="6994525" y="3121025"/>
          <p14:tracePt t="12309" x="6997700" y="3152775"/>
          <p14:tracePt t="12326" x="7013575" y="3194050"/>
          <p14:tracePt t="12344" x="7026275" y="3216275"/>
          <p14:tracePt t="12360" x="7045325" y="3241675"/>
          <p14:tracePt t="12377" x="7061200" y="3282950"/>
          <p14:tracePt t="12393" x="7073900" y="3314700"/>
          <p14:tracePt t="12410" x="7083425" y="3324225"/>
          <p14:tracePt t="12426" x="7089775" y="3336925"/>
          <p14:tracePt t="12443" x="7089775" y="3349625"/>
          <p14:tracePt t="12459" x="7089775" y="3362325"/>
          <p14:tracePt t="12477" x="7089775" y="3378200"/>
          <p14:tracePt t="12494" x="7089775" y="3384550"/>
          <p14:tracePt t="12756" x="7089775" y="3387725"/>
          <p14:tracePt t="12869" x="7089775" y="3394075"/>
          <p14:tracePt t="13618" x="7007225" y="3387725"/>
          <p14:tracePt t="13627" x="6902450" y="3378200"/>
          <p14:tracePt t="13634" x="6800850" y="3368675"/>
          <p14:tracePt t="13643" x="6686550" y="3349625"/>
          <p14:tracePt t="13660" x="6423025" y="3302000"/>
          <p14:tracePt t="13676" x="6137275" y="3273425"/>
          <p14:tracePt t="13709" x="5768975" y="3225800"/>
          <p14:tracePt t="13744" x="5251450" y="3171825"/>
          <p14:tracePt t="13748" x="5111750" y="3171825"/>
          <p14:tracePt t="13762" x="4895850" y="3171825"/>
          <p14:tracePt t="13783" x="4556125" y="3171825"/>
          <p14:tracePt t="13793" x="4454525" y="3162300"/>
          <p14:tracePt t="13810" x="4305300" y="3162300"/>
          <p14:tracePt t="13826" x="4098925" y="3162300"/>
          <p14:tracePt t="13843" x="4006850" y="3162300"/>
          <p14:tracePt t="13859" x="3924300" y="3162300"/>
          <p14:tracePt t="13877" x="3829050" y="3162300"/>
          <p14:tracePt t="13894" x="3736975" y="3162300"/>
          <p14:tracePt t="13910" x="3641725" y="3165475"/>
          <p14:tracePt t="13927" x="3530600" y="3187700"/>
          <p14:tracePt t="13943" x="3454400" y="3209925"/>
          <p14:tracePt t="13960" x="3368675" y="3225800"/>
          <p14:tracePt t="13976" x="3232150" y="3257550"/>
          <p14:tracePt t="13993" x="3168650" y="3273425"/>
          <p14:tracePt t="14009" x="3101975" y="3302000"/>
          <p14:tracePt t="14027" x="3038475" y="3321050"/>
          <p14:tracePt t="14044" x="2994025" y="3333750"/>
          <p14:tracePt t="14060" x="2955925" y="3340100"/>
          <p14:tracePt t="14077" x="2908300" y="3340100"/>
          <p14:tracePt t="14093" x="2886075" y="3340100"/>
          <p14:tracePt t="14109" x="2857500" y="3340100"/>
          <p14:tracePt t="14126" x="2816225" y="3336925"/>
          <p14:tracePt t="14142" x="2794000" y="3327400"/>
          <p14:tracePt t="14159" x="2768600" y="3308350"/>
          <p14:tracePt t="14176" x="2724150" y="3248025"/>
          <p14:tracePt t="14194" x="2705100" y="3203575"/>
          <p14:tracePt t="14210" x="2673350" y="3165475"/>
          <p14:tracePt t="14227" x="2641600" y="3041650"/>
          <p14:tracePt t="14243" x="2609850" y="2952750"/>
          <p14:tracePt t="14259" x="2593975" y="2889250"/>
          <p14:tracePt t="14276" x="2574925" y="2819400"/>
          <p14:tracePt t="14292" x="2562225" y="2774950"/>
          <p14:tracePt t="14309" x="2543175" y="2736850"/>
          <p14:tracePt t="14327" x="2536825" y="2673350"/>
          <p14:tracePt t="14343" x="2530475" y="2635250"/>
          <p14:tracePt t="14360" x="2524125" y="2597150"/>
          <p14:tracePt t="14377" x="2511425" y="2562225"/>
          <p14:tracePt t="14393" x="2508250" y="2533650"/>
          <p14:tracePt t="14409" x="2501900" y="2511425"/>
          <p14:tracePt t="14426" x="2501900" y="2457450"/>
          <p14:tracePt t="14442" x="2501900" y="2413000"/>
          <p14:tracePt t="14459" x="2501900" y="2374900"/>
          <p14:tracePt t="14476" x="2501900" y="2320925"/>
          <p14:tracePt t="14493" x="2501900" y="2282825"/>
          <p14:tracePt t="14509" x="2508250" y="2254250"/>
          <p14:tracePt t="14527" x="2540000" y="2209800"/>
          <p14:tracePt t="14543" x="2571750" y="2171700"/>
          <p14:tracePt t="14559" x="2613025" y="2124075"/>
          <p14:tracePt t="14576" x="2692400" y="2022475"/>
          <p14:tracePt t="14592" x="2755900" y="1949450"/>
          <p14:tracePt t="14610" x="2828925" y="1876425"/>
          <p14:tracePt t="14627" x="2901950" y="1806575"/>
          <p14:tracePt t="14643" x="2933700" y="1771650"/>
          <p14:tracePt t="14659" x="2943225" y="1758950"/>
          <p14:tracePt t="14677" x="2959100" y="1743075"/>
          <p14:tracePt t="14693" x="2962275" y="1727200"/>
          <p14:tracePt t="14710" x="2962275" y="1717675"/>
          <p14:tracePt t="14747" x="2962275" y="1720850"/>
          <p14:tracePt t="14760" x="2962275" y="1717675"/>
          <p14:tracePt t="14793" x="2962275" y="1720850"/>
          <p14:tracePt t="15084" x="2943225" y="1730375"/>
          <p14:tracePt t="15092" x="2921000" y="1743075"/>
          <p14:tracePt t="15099" x="2895600" y="1758950"/>
          <p14:tracePt t="15110" x="2876550" y="1765300"/>
          <p14:tracePt t="15126" x="2803525" y="1790700"/>
          <p14:tracePt t="15143" x="2755900" y="1803400"/>
          <p14:tracePt t="15160" x="2720975" y="1816100"/>
          <p14:tracePt t="15176" x="2670175" y="1835150"/>
          <p14:tracePt t="15192" x="2638425" y="1854200"/>
          <p14:tracePt t="15209" x="2616200" y="1863725"/>
          <p14:tracePt t="15226" x="2593975" y="1879600"/>
          <p14:tracePt t="15242" x="2578100" y="1905000"/>
          <p14:tracePt t="15260" x="2559050" y="1930400"/>
          <p14:tracePt t="15277" x="2540000" y="1971675"/>
          <p14:tracePt t="15292" x="2524125" y="1993900"/>
          <p14:tracePt t="15309" x="2511425" y="2019300"/>
          <p14:tracePt t="15327" x="2505075" y="2060575"/>
          <p14:tracePt t="15343" x="2508250" y="2105025"/>
          <p14:tracePt t="15360" x="2520950" y="2127250"/>
          <p14:tracePt t="15377" x="2581275" y="2193925"/>
          <p14:tracePt t="15393" x="2651125" y="2251075"/>
          <p14:tracePt t="15409" x="2720975" y="2289175"/>
          <p14:tracePt t="15426" x="2838450" y="2343150"/>
          <p14:tracePt t="15442" x="2946400" y="2368550"/>
          <p14:tracePt t="15459" x="3067050" y="2393950"/>
          <p14:tracePt t="15477" x="3219450" y="2409825"/>
          <p14:tracePt t="15493" x="3324225" y="2416175"/>
          <p14:tracePt t="15510" x="3419475" y="2416175"/>
          <p14:tracePt t="15527" x="3514725" y="2416175"/>
          <p14:tracePt t="15543" x="3575050" y="2416175"/>
          <p14:tracePt t="15559" x="3635375" y="2416175"/>
          <p14:tracePt t="15576" x="3749675" y="2416175"/>
          <p14:tracePt t="15592" x="3819525" y="2416175"/>
          <p14:tracePt t="15609" x="3889375" y="2416175"/>
          <p14:tracePt t="15627" x="3959225" y="2406650"/>
          <p14:tracePt t="15643" x="3997325" y="2387600"/>
          <p14:tracePt t="15660" x="4035425" y="2374900"/>
          <p14:tracePt t="15677" x="4079875" y="2359025"/>
          <p14:tracePt t="15693" x="4102100" y="2346325"/>
          <p14:tracePt t="15709" x="4127500" y="2320925"/>
          <p14:tracePt t="15726" x="4171950" y="2286000"/>
          <p14:tracePt t="15742" x="4203700" y="2254250"/>
          <p14:tracePt t="15759" x="4225925" y="2228850"/>
          <p14:tracePt t="15777" x="4267200" y="2146300"/>
          <p14:tracePt t="15793" x="4283075" y="2070100"/>
          <p14:tracePt t="15810" x="4292600" y="1997075"/>
          <p14:tracePt t="15827" x="4292600" y="1927225"/>
          <p14:tracePt t="15844" x="4283075" y="1895475"/>
          <p14:tracePt t="15859" x="4264025" y="1870075"/>
          <p14:tracePt t="15876" x="4244975" y="1816100"/>
          <p14:tracePt t="15892" x="4232275" y="1778000"/>
          <p14:tracePt t="15909" x="4219575" y="1752600"/>
          <p14:tracePt t="15927" x="4197350" y="1724025"/>
          <p14:tracePt t="15943" x="4187825" y="1714500"/>
          <p14:tracePt t="15960" x="4178300" y="1704975"/>
          <p14:tracePt t="15977" x="4162425" y="1685925"/>
          <p14:tracePt t="15993" x="4146550" y="1673225"/>
          <p14:tracePt t="16009" x="4137025" y="1663700"/>
          <p14:tracePt t="16026" x="4127500" y="1660525"/>
          <p14:tracePt t="16043" x="4121150" y="1654175"/>
          <p14:tracePt t="16059" x="4117975" y="1654175"/>
          <p14:tracePt t="16077" x="4098925" y="1654175"/>
          <p14:tracePt t="16093" x="4089400" y="1654175"/>
          <p14:tracePt t="16110" x="4076700" y="1654175"/>
          <p14:tracePt t="16127" x="4064000" y="1654175"/>
          <p14:tracePt t="16143" x="4048125" y="1654175"/>
          <p14:tracePt t="16159" x="4032250" y="1654175"/>
          <p14:tracePt t="16176" x="3990975" y="1657350"/>
          <p14:tracePt t="16192" x="3968750" y="1663700"/>
          <p14:tracePt t="16209" x="3940175" y="1676400"/>
          <p14:tracePt t="16227" x="3902075" y="1698625"/>
          <p14:tracePt t="16243" x="3873500" y="1711325"/>
          <p14:tracePt t="16260" x="3848100" y="1724025"/>
          <p14:tracePt t="16277" x="3806825" y="1739900"/>
          <p14:tracePt t="16293" x="3768725" y="1752600"/>
          <p14:tracePt t="16309" x="3717925" y="1768475"/>
          <p14:tracePt t="16326" x="3613150" y="1768475"/>
          <p14:tracePt t="16342" x="3540125" y="1768475"/>
          <p14:tracePt t="16359" x="3457575" y="1762125"/>
          <p14:tracePt t="16376" x="3336925" y="1739900"/>
          <p14:tracePt t="16392" x="3260725" y="1717675"/>
          <p14:tracePt t="16409" x="3194050" y="1685925"/>
          <p14:tracePt t="16426" x="3117850" y="1660525"/>
          <p14:tracePt t="16443" x="3082925" y="1647825"/>
          <p14:tracePt t="16459" x="3025775" y="1625600"/>
          <p14:tracePt t="16476" x="2933700" y="1597025"/>
          <p14:tracePt t="16493" x="2870200" y="1584325"/>
          <p14:tracePt t="16510" x="2809875" y="1574800"/>
          <p14:tracePt t="16526" x="2730500" y="1574800"/>
          <p14:tracePt t="16543" x="2679700" y="1574800"/>
          <p14:tracePt t="16560" x="2625725" y="1581150"/>
          <p14:tracePt t="16576" x="2578100" y="1597025"/>
          <p14:tracePt t="16592" x="2552700" y="1616075"/>
          <p14:tracePt t="16609" x="2530475" y="1628775"/>
          <p14:tracePt t="16626" x="2495550" y="1644650"/>
          <p14:tracePt t="16643" x="2486025" y="1654175"/>
          <p14:tracePt t="16660" x="2454275" y="1682750"/>
          <p14:tracePt t="16676" x="2438400" y="1717675"/>
          <p14:tracePt t="16693" x="2428875" y="1736725"/>
          <p14:tracePt t="16709" x="2416175" y="1752600"/>
          <p14:tracePt t="16726" x="2393950" y="1784350"/>
          <p14:tracePt t="16742" x="2384425" y="1806575"/>
          <p14:tracePt t="16759" x="2371725" y="1828800"/>
          <p14:tracePt t="16777" x="2355850" y="1863725"/>
          <p14:tracePt t="16793" x="2343150" y="1895475"/>
          <p14:tracePt t="16810" x="2336800" y="1917700"/>
          <p14:tracePt t="16827" x="2330450" y="1943100"/>
          <p14:tracePt t="16843" x="2330450" y="1955800"/>
          <p14:tracePt t="16859" x="2330450" y="1965325"/>
          <p14:tracePt t="16876" x="2330450" y="1978025"/>
          <p14:tracePt t="16893" x="2330450" y="1993900"/>
          <p14:tracePt t="16909" x="2330450" y="2003425"/>
          <p14:tracePt t="16926" x="2330450" y="2019300"/>
          <p14:tracePt t="16943" x="2330450" y="2028825"/>
          <p14:tracePt t="16960" x="2330450" y="2044700"/>
          <p14:tracePt t="16977" x="2330450" y="2076450"/>
          <p14:tracePt t="16993" x="2330450" y="2105025"/>
          <p14:tracePt t="17009" x="2330450" y="2133600"/>
          <p14:tracePt t="17026" x="2330450" y="2197100"/>
          <p14:tracePt t="17042" x="2324100" y="2241550"/>
          <p14:tracePt t="17059" x="2314575" y="2273300"/>
          <p14:tracePt t="17076" x="2301875" y="2314575"/>
          <p14:tracePt t="17093" x="2295525" y="2336800"/>
          <p14:tracePt t="17110" x="2282825" y="2365375"/>
          <p14:tracePt t="17127" x="2273300" y="2387600"/>
          <p14:tracePt t="17143" x="2266950" y="2409825"/>
          <p14:tracePt t="17159" x="2260600" y="2425700"/>
          <p14:tracePt t="17175" x="2257425" y="2457450"/>
          <p14:tracePt t="17193" x="2251075" y="2466975"/>
          <p14:tracePt t="17209" x="2251075" y="2476500"/>
          <p14:tracePt t="17226" x="2251075" y="2492375"/>
          <p14:tracePt t="17243" x="2251075" y="2505075"/>
          <p14:tracePt t="17260" x="2251075" y="2517775"/>
          <p14:tracePt t="17263" x="2251075" y="2520950"/>
          <p14:tracePt t="17276" x="2251075" y="2530475"/>
          <p14:tracePt t="17293" x="2251075" y="2540000"/>
          <p14:tracePt t="17326" x="2263775" y="2540000"/>
          <p14:tracePt t="17343" x="2273300" y="2540000"/>
          <p14:tracePt t="17359" x="2289175" y="2527300"/>
          <p14:tracePt t="17377" x="2301875" y="2514600"/>
          <p14:tracePt t="17393" x="2311400" y="2498725"/>
          <p14:tracePt t="17410" x="2343150" y="2486025"/>
          <p14:tracePt t="17426" x="2387600" y="2460625"/>
          <p14:tracePt t="17443" x="2432050" y="2428875"/>
          <p14:tracePt t="17459" x="2473325" y="2403475"/>
          <p14:tracePt t="17476" x="2524125" y="2359025"/>
          <p14:tracePt t="17493" x="2555875" y="2317750"/>
          <p14:tracePt t="17509" x="2581275" y="2273300"/>
          <p14:tracePt t="17526" x="2619375" y="2228850"/>
          <p14:tracePt t="17543" x="2632075" y="2206625"/>
          <p14:tracePt t="17559" x="2647950" y="2190750"/>
          <p14:tracePt t="17576" x="2682875" y="2165350"/>
          <p14:tracePt t="17593" x="2708275" y="2152650"/>
          <p14:tracePt t="17609" x="2752725" y="2139950"/>
          <p14:tracePt t="17626" x="2816225" y="2127250"/>
          <p14:tracePt t="17643" x="2867025" y="2127250"/>
          <p14:tracePt t="17660" x="2905125" y="2127250"/>
          <p14:tracePt t="17677" x="2968625" y="2136775"/>
          <p14:tracePt t="17693" x="3013075" y="2149475"/>
          <p14:tracePt t="17710" x="3067050" y="2162175"/>
          <p14:tracePt t="17726" x="3140075" y="2197100"/>
          <p14:tracePt t="17742" x="3178175" y="2209800"/>
          <p14:tracePt t="17759" x="3216275" y="2222500"/>
          <p14:tracePt t="17761" x="3235325" y="2228850"/>
          <p14:tracePt t="17776" x="3257550" y="2241550"/>
          <p14:tracePt t="17793" x="3267075" y="2241550"/>
          <p14:tracePt t="17810" x="3279775" y="2241550"/>
          <p14:tracePt t="17826" x="3305175" y="2241550"/>
          <p14:tracePt t="17843" x="3314700" y="2241550"/>
          <p14:tracePt t="17859" x="3330575" y="2241550"/>
          <p14:tracePt t="17876" x="3355975" y="2241550"/>
          <p14:tracePt t="17893" x="3365500" y="2241550"/>
          <p14:tracePt t="17909" x="3375025" y="2241550"/>
          <p14:tracePt t="17925" x="3394075" y="2228850"/>
          <p14:tracePt t="17942" x="3403600" y="2219325"/>
          <p14:tracePt t="17960" x="3416300" y="2190750"/>
          <p14:tracePt t="17976" x="3429000" y="2162175"/>
          <p14:tracePt t="17993" x="3432175" y="2146300"/>
          <p14:tracePt t="18009" x="3444875" y="2130425"/>
          <p14:tracePt t="18025" x="3444875" y="2111375"/>
          <p14:tracePt t="18043" x="3444875" y="2101850"/>
          <p14:tracePt t="18060" x="3435350" y="2085975"/>
          <p14:tracePt t="18077" x="3422650" y="2085975"/>
          <p14:tracePt t="18092" x="3413125" y="2085975"/>
          <p14:tracePt t="18110" x="3384550" y="2085975"/>
          <p14:tracePt t="18126" x="3349625" y="2073275"/>
          <p14:tracePt t="18143" x="3305175" y="2060575"/>
          <p14:tracePt t="18159" x="3241675" y="2044700"/>
          <p14:tracePt t="18175" x="3159125" y="2019300"/>
          <p14:tracePt t="18192" x="3121025" y="2006600"/>
          <p14:tracePt t="18209" x="3082925" y="1993900"/>
          <p14:tracePt t="18226" x="3025775" y="1981200"/>
          <p14:tracePt t="18242" x="2990850" y="1981200"/>
          <p14:tracePt t="18259" x="2968625" y="1981200"/>
          <p14:tracePt t="18275" x="2911475" y="1981200"/>
          <p14:tracePt t="18293" x="2870200" y="1981200"/>
          <p14:tracePt t="18309" x="2838450" y="1981200"/>
          <p14:tracePt t="18326" x="2790825" y="1981200"/>
          <p14:tracePt t="18342" x="2755900" y="1981200"/>
          <p14:tracePt t="18360" x="2733675" y="1981200"/>
          <p14:tracePt t="18376" x="2692400" y="1990725"/>
          <p14:tracePt t="18393" x="2670175" y="1997075"/>
          <p14:tracePt t="18409" x="2638425" y="2003425"/>
          <p14:tracePt t="18426" x="2606675" y="2006600"/>
          <p14:tracePt t="18442" x="2574925" y="2012950"/>
          <p14:tracePt t="18459" x="2565400" y="2032000"/>
          <p14:tracePt t="18476" x="2549525" y="2035175"/>
          <p14:tracePt t="18493" x="2533650" y="2041525"/>
          <p14:tracePt t="18510" x="2524125" y="2044700"/>
          <p14:tracePt t="18526" x="2520950" y="2054225"/>
          <p14:tracePt t="18542" x="2520950" y="2060575"/>
          <p14:tracePt t="18575" x="2520950" y="2066925"/>
          <p14:tracePt t="18592" x="2527300" y="2076450"/>
          <p14:tracePt t="18609" x="2562225" y="2076450"/>
          <p14:tracePt t="18627" x="2641600" y="2076450"/>
          <p14:tracePt t="18643" x="2724150" y="2076450"/>
          <p14:tracePt t="18660" x="2838450" y="2076450"/>
          <p14:tracePt t="18676" x="2946400" y="2076450"/>
          <p14:tracePt t="18692" x="3006725" y="2076450"/>
          <p14:tracePt t="18709" x="3063875" y="2076450"/>
          <p14:tracePt t="18726" x="3175000" y="2063750"/>
          <p14:tracePt t="18743" x="3257550" y="2057400"/>
          <p14:tracePt t="18760" x="3343275" y="2047875"/>
          <p14:tracePt t="18776" x="3473450" y="2041525"/>
          <p14:tracePt t="18793" x="3565525" y="2032000"/>
          <p14:tracePt t="18810" x="3616325" y="2032000"/>
          <p14:tracePt t="18826" x="3663950" y="2032000"/>
          <p14:tracePt t="18843" x="3676650" y="2032000"/>
          <p14:tracePt t="18860" x="3686175" y="2032000"/>
          <p14:tracePt t="18913" x="3676650" y="2032000"/>
          <p14:tracePt t="18920" x="3673475" y="2032000"/>
          <p14:tracePt t="18927" x="3667125" y="2032000"/>
          <p14:tracePt t="18943" x="3638550" y="2032000"/>
          <p14:tracePt t="18959" x="3594100" y="2032000"/>
          <p14:tracePt t="18975" x="3508375" y="2032000"/>
          <p14:tracePt t="18992" x="3429000" y="2025650"/>
          <p14:tracePt t="19009" x="3336925" y="2025650"/>
          <p14:tracePt t="19026" x="3241675" y="2025650"/>
          <p14:tracePt t="19043" x="3162300" y="2025650"/>
          <p14:tracePt t="19060" x="3079750" y="2025650"/>
          <p14:tracePt t="19076" x="2952750" y="2025650"/>
          <p14:tracePt t="19093" x="2901950" y="2025650"/>
          <p14:tracePt t="19109" x="2863850" y="2025650"/>
          <p14:tracePt t="19125" x="2816225" y="2025650"/>
          <p14:tracePt t="19143" x="2787650" y="2025650"/>
          <p14:tracePt t="19160" x="2759075" y="2025650"/>
          <p14:tracePt t="19176" x="2695575" y="2025650"/>
          <p14:tracePt t="19193" x="2657475" y="2025650"/>
          <p14:tracePt t="19209" x="2622550" y="2028825"/>
          <p14:tracePt t="19226" x="2581275" y="2028825"/>
          <p14:tracePt t="19242" x="2559050" y="2035175"/>
          <p14:tracePt t="19259" x="2527300" y="2041525"/>
          <p14:tracePt t="19275" x="2489200" y="2041525"/>
          <p14:tracePt t="19292" x="2466975" y="2047875"/>
          <p14:tracePt t="19309" x="2444750" y="2051050"/>
          <p14:tracePt t="19325" x="2400300" y="2063750"/>
          <p14:tracePt t="19343" x="2371725" y="2070100"/>
          <p14:tracePt t="19359" x="2349500" y="2070100"/>
          <p14:tracePt t="19375" x="2333625" y="2076450"/>
          <p14:tracePt t="19393" x="2320925" y="2076450"/>
          <p14:tracePt t="19410" x="2311400" y="2076450"/>
          <p14:tracePt t="19426" x="2295525" y="2076450"/>
          <p14:tracePt t="19443" x="2286000" y="2076450"/>
          <p14:tracePt t="19460" x="2270125" y="2076450"/>
          <p14:tracePt t="19476" x="2266950" y="2076450"/>
          <p14:tracePt t="19497" x="2282825" y="2076450"/>
          <p14:tracePt t="19509" x="2308225" y="2076450"/>
          <p14:tracePt t="19526" x="2413000" y="2076450"/>
          <p14:tracePt t="19543" x="2508250" y="2070100"/>
          <p14:tracePt t="19560" x="2600325" y="2070100"/>
          <p14:tracePt t="19576" x="2711450" y="2047875"/>
          <p14:tracePt t="19593" x="2774950" y="2041525"/>
          <p14:tracePt t="19610" x="2838450" y="2035175"/>
          <p14:tracePt t="19626" x="2965450" y="2012950"/>
          <p14:tracePt t="19642" x="3051175" y="1997075"/>
          <p14:tracePt t="19659" x="3124200" y="1990725"/>
          <p14:tracePt t="19676" x="3213100" y="1974850"/>
          <p14:tracePt t="19693" x="3273425" y="1974850"/>
          <p14:tracePt t="19710" x="3327400" y="1968500"/>
          <p14:tracePt t="19726" x="3390900" y="1968500"/>
          <p14:tracePt t="19743" x="3413125" y="1968500"/>
          <p14:tracePt t="19759" x="3429000" y="1968500"/>
          <p14:tracePt t="19775" x="3441700" y="1968500"/>
          <p14:tracePt t="19792" x="3451225" y="1968500"/>
          <p14:tracePt t="19809" x="3457575" y="1968500"/>
          <p14:tracePt t="19863" x="3454400" y="1971675"/>
          <p14:tracePt t="19870" x="3451225" y="1981200"/>
          <p14:tracePt t="19876" x="3438525" y="1981200"/>
          <p14:tracePt t="19893" x="3400425" y="1987550"/>
          <p14:tracePt t="19909" x="3343275" y="1987550"/>
          <p14:tracePt t="19926" x="3213100" y="1993900"/>
          <p14:tracePt t="19942" x="3095625" y="1993900"/>
          <p14:tracePt t="19959" x="3013075" y="1993900"/>
          <p14:tracePt t="19976" x="2898775" y="1993900"/>
          <p14:tracePt t="19993" x="2781300" y="1990725"/>
          <p14:tracePt t="20010" x="2686050" y="1990725"/>
          <p14:tracePt t="20026" x="2581275" y="1990725"/>
          <p14:tracePt t="20043" x="2536825" y="1990725"/>
          <p14:tracePt t="20059" x="2508250" y="1990725"/>
          <p14:tracePt t="20075" x="2486025" y="1990725"/>
          <p14:tracePt t="20092" x="2476500" y="1990725"/>
          <p14:tracePt t="20109" x="2466975" y="1990725"/>
          <p14:tracePt t="20126" x="2451100" y="1990725"/>
          <p14:tracePt t="20162" x="2454275" y="1990725"/>
          <p14:tracePt t="20176" x="2476500" y="1997075"/>
          <p14:tracePt t="20192" x="2505075" y="1997075"/>
          <p14:tracePt t="20208" x="2565400" y="1997075"/>
          <p14:tracePt t="20225" x="2670175" y="1997075"/>
          <p14:tracePt t="20242" x="2720975" y="1997075"/>
          <p14:tracePt t="20260" x="2790825" y="1997075"/>
          <p14:tracePt t="20276" x="2917825" y="1997075"/>
          <p14:tracePt t="20293" x="3000375" y="1997075"/>
          <p14:tracePt t="20310" x="3073400" y="1997075"/>
          <p14:tracePt t="20325" x="3187700" y="1997075"/>
          <p14:tracePt t="20342" x="3257550" y="1997075"/>
          <p14:tracePt t="20359" x="3340100" y="1997075"/>
          <p14:tracePt t="20376" x="3416300" y="2003425"/>
          <p14:tracePt t="20392" x="3470275" y="2009775"/>
          <p14:tracePt t="20409" x="3521075" y="2016125"/>
          <p14:tracePt t="20426" x="3594100" y="2016125"/>
          <p14:tracePt t="20443" x="3638550" y="2028825"/>
          <p14:tracePt t="20459" x="3660775" y="2028825"/>
          <p14:tracePt t="20476" x="3673475" y="2028825"/>
          <p14:tracePt t="20534" x="3667125" y="2028825"/>
          <p14:tracePt t="20541" x="3663950" y="2028825"/>
          <p14:tracePt t="20547" x="3657600" y="2028825"/>
          <p14:tracePt t="20559" x="3654425" y="2028825"/>
          <p14:tracePt t="20576" x="3613150" y="2028825"/>
          <p14:tracePt t="20593" x="3584575" y="2028825"/>
          <p14:tracePt t="20609" x="3524250" y="2028825"/>
          <p14:tracePt t="20625" x="3403600" y="2051050"/>
          <p14:tracePt t="20642" x="3343275" y="2057400"/>
          <p14:tracePt t="20660" x="3279775" y="2073275"/>
          <p14:tracePt t="20676" x="3209925" y="2085975"/>
          <p14:tracePt t="20693" x="3165475" y="2085975"/>
          <p14:tracePt t="20709" x="3143250" y="2092325"/>
          <p14:tracePt t="20726" x="3101975" y="2098675"/>
          <p14:tracePt t="20742" x="3079750" y="2098675"/>
          <p14:tracePt t="20758" x="3048000" y="2114550"/>
          <p14:tracePt t="20776" x="3022600" y="2120900"/>
          <p14:tracePt t="20792" x="3009900" y="2120900"/>
          <p14:tracePt t="20809" x="2997200" y="2120900"/>
          <p14:tracePt t="20825" x="2981325" y="2124075"/>
          <p14:tracePt t="20842" x="2971800" y="2124075"/>
          <p14:tracePt t="21141" x="2971800" y="2130425"/>
          <p14:tracePt t="21146" x="2971800" y="2139950"/>
          <p14:tracePt t="21158" x="2971800" y="2124075"/>
        </p14:tracePtLst>
      </p14:laserTraceLst>
    </p:ext>
  </p:extLs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Text Box 4"/>
          <p:cNvSpPr txBox="1">
            <a:spLocks noChangeArrowheads="1"/>
          </p:cNvSpPr>
          <p:nvPr/>
        </p:nvSpPr>
        <p:spPr bwMode="auto">
          <a:xfrm>
            <a:off x="2428875" y="5357813"/>
            <a:ext cx="4721225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FR" altLang="fr-FR" i="1">
                <a:solidFill>
                  <a:srgbClr val="FF0000"/>
                </a:solidFill>
              </a:rPr>
              <a:t>Prunus persica </a:t>
            </a:r>
            <a:r>
              <a:rPr lang="fr-FR" altLang="fr-FR">
                <a:solidFill>
                  <a:srgbClr val="FF0000"/>
                </a:solidFill>
              </a:rPr>
              <a:t>var</a:t>
            </a:r>
            <a:r>
              <a:rPr lang="fr-FR" altLang="fr-FR" i="1">
                <a:solidFill>
                  <a:srgbClr val="FF0000"/>
                </a:solidFill>
              </a:rPr>
              <a:t>. nectarina,</a:t>
            </a:r>
          </a:p>
          <a:p>
            <a:pPr eaLnBrk="1" hangingPunct="1"/>
            <a:r>
              <a:rPr lang="fr-FR" altLang="fr-FR">
                <a:solidFill>
                  <a:srgbClr val="FF0000"/>
                </a:solidFill>
              </a:rPr>
              <a:t> Nectarinier</a:t>
            </a:r>
          </a:p>
        </p:txBody>
      </p:sp>
      <p:pic>
        <p:nvPicPr>
          <p:cNvPr id="71683" name="Picture 6" descr="Phot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981075"/>
            <a:ext cx="3816350" cy="381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4" name="Picture 8" descr="prunus_nec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63" y="857250"/>
            <a:ext cx="4175125" cy="4379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650"/>
    </mc:Choice>
    <mc:Fallback>
      <p:transition spd="slow" advTm="176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202" x="2936875" y="2120900"/>
          <p14:tracePt t="3208" x="2898775" y="2114550"/>
          <p14:tracePt t="3224" x="2854325" y="2101850"/>
          <p14:tracePt t="3240" x="2816225" y="2089150"/>
          <p14:tracePt t="3257" x="2794000" y="2076450"/>
          <p14:tracePt t="3274" x="2759075" y="2076450"/>
          <p14:tracePt t="3308" x="2695575" y="2079625"/>
          <p14:tracePt t="3341" x="2619375" y="2117725"/>
          <p14:tracePt t="3357" x="2546350" y="2155825"/>
          <p14:tracePt t="3374" x="2505075" y="2190750"/>
          <p14:tracePt t="3390" x="2479675" y="2216150"/>
          <p14:tracePt t="3408" x="2451100" y="2232025"/>
          <p14:tracePt t="3424" x="2441575" y="2244725"/>
          <p14:tracePt t="3441" x="2435225" y="2260600"/>
          <p14:tracePt t="3458" x="2460625" y="2311400"/>
          <p14:tracePt t="3474" x="2552700" y="2381250"/>
          <p14:tracePt t="3490" x="2667000" y="2451100"/>
          <p14:tracePt t="3507" x="2765425" y="2511425"/>
          <p14:tracePt t="3523" x="2809875" y="2524125"/>
          <p14:tracePt t="3540" x="2832100" y="2524125"/>
          <p14:tracePt t="3558" x="2873375" y="2514600"/>
          <p14:tracePt t="3575" x="2898775" y="2489200"/>
          <p14:tracePt t="3591" x="2940050" y="2441575"/>
          <p14:tracePt t="3608" x="2978150" y="2374900"/>
          <p14:tracePt t="3624" x="2997200" y="2336800"/>
          <p14:tracePt t="3641" x="3009900" y="2320925"/>
          <p14:tracePt t="3658" x="3009900" y="2308225"/>
          <p14:tracePt t="3674" x="3009900" y="2301875"/>
          <p14:tracePt t="3710" x="3006725" y="2301875"/>
          <p14:tracePt t="3724" x="2997200" y="2301875"/>
          <p14:tracePt t="3741" x="2974975" y="2301875"/>
          <p14:tracePt t="3758" x="2927350" y="2301875"/>
          <p14:tracePt t="3774" x="2886075" y="2301875"/>
          <p14:tracePt t="3790" x="2825750" y="2301875"/>
          <p14:tracePt t="3807" x="2781300" y="2301875"/>
          <p14:tracePt t="3824" x="2727325" y="2301875"/>
          <p14:tracePt t="3841" x="2705100" y="2301875"/>
          <p14:tracePt t="3858" x="2682875" y="2301875"/>
          <p14:tracePt t="4180" x="2727325" y="2346325"/>
          <p14:tracePt t="4187" x="2794000" y="2409825"/>
          <p14:tracePt t="4194" x="2838450" y="2473325"/>
          <p14:tracePt t="4207" x="2889250" y="2527300"/>
          <p14:tracePt t="4223" x="3000375" y="2654300"/>
          <p14:tracePt t="4240" x="3048000" y="2695575"/>
          <p14:tracePt t="4257" x="3089275" y="2736850"/>
          <p14:tracePt t="4273" x="3127375" y="2781300"/>
          <p14:tracePt t="4291" x="3159125" y="2800350"/>
          <p14:tracePt t="4308" x="3171825" y="2813050"/>
          <p14:tracePt t="4324" x="3184525" y="2822575"/>
          <p14:tracePt t="4340" x="3184525" y="2838450"/>
          <p14:tracePt t="4357" x="3184525" y="2844800"/>
          <p14:tracePt t="4373" x="3181350" y="2844800"/>
          <p14:tracePt t="4390" x="3171825" y="2844800"/>
          <p14:tracePt t="4407" x="3162300" y="2841625"/>
          <p14:tracePt t="4424" x="3121025" y="2819400"/>
          <p14:tracePt t="4441" x="3082925" y="2794000"/>
          <p14:tracePt t="4458" x="3009900" y="2720975"/>
          <p14:tracePt t="4473" x="2946400" y="2647950"/>
          <p14:tracePt t="4490" x="2870200" y="2565400"/>
          <p14:tracePt t="4508" x="2781300" y="2460625"/>
          <p14:tracePt t="4524" x="2730500" y="2400300"/>
          <p14:tracePt t="4541" x="2689225" y="2349500"/>
          <p14:tracePt t="4558" x="2641600" y="2298700"/>
          <p14:tracePt t="4574" x="2619375" y="2276475"/>
          <p14:tracePt t="4590" x="2609850" y="2266950"/>
          <p14:tracePt t="4607" x="2597150" y="2251075"/>
          <p14:tracePt t="4624" x="2578100" y="2244725"/>
          <p14:tracePt t="4640" x="2568575" y="2244725"/>
          <p14:tracePt t="4723" x="2568575" y="2251075"/>
          <p14:tracePt t="4730" x="2574925" y="2260600"/>
          <p14:tracePt t="4740" x="2581275" y="2266950"/>
          <p14:tracePt t="4758" x="2600325" y="2282825"/>
          <p14:tracePt t="4774" x="2609850" y="2292350"/>
          <p14:tracePt t="4791" x="2616200" y="2301875"/>
          <p14:tracePt t="4808" x="2628900" y="2320925"/>
          <p14:tracePt t="4824" x="2644775" y="2336800"/>
          <p14:tracePt t="4841" x="2657475" y="2368550"/>
          <p14:tracePt t="4857" x="2676525" y="2400300"/>
          <p14:tracePt t="4873" x="2701925" y="2457450"/>
          <p14:tracePt t="4890" x="2730500" y="2505075"/>
          <p14:tracePt t="4908" x="2774950" y="2555875"/>
          <p14:tracePt t="4924" x="2797175" y="2578100"/>
          <p14:tracePt t="4941" x="2809875" y="2597150"/>
          <p14:tracePt t="4959" x="2828925" y="2616200"/>
          <p14:tracePt t="4974" x="2838450" y="2625725"/>
          <p14:tracePt t="4990" x="2838450" y="2635250"/>
          <p14:tracePt t="5007" x="2838450" y="2641600"/>
          <p14:tracePt t="5059" x="2844800" y="2644775"/>
          <p14:tracePt t="5152" x="2844800" y="2657475"/>
          <p14:tracePt t="5245" x="2844800" y="2660650"/>
          <p14:tracePt t="5252" x="2844800" y="2667000"/>
          <p14:tracePt t="5259" x="2844800" y="2670175"/>
          <p14:tracePt t="5273" x="2844800" y="2679700"/>
          <p14:tracePt t="5290" x="2844800" y="2689225"/>
          <p14:tracePt t="5308" x="2847975" y="2711450"/>
          <p14:tracePt t="5323" x="2847975" y="2724150"/>
          <p14:tracePt t="5341" x="2854325" y="2733675"/>
          <p14:tracePt t="5358" x="2854325" y="2755900"/>
          <p14:tracePt t="5374" x="2860675" y="2765425"/>
          <p14:tracePt t="5391" x="2873375" y="2774950"/>
          <p14:tracePt t="5408" x="2889250" y="2790825"/>
          <p14:tracePt t="5423" x="2901950" y="2819400"/>
          <p14:tracePt t="5440" x="2908300" y="2841625"/>
          <p14:tracePt t="5456" x="2911475" y="2851150"/>
          <p14:tracePt t="5473" x="2924175" y="2873375"/>
          <p14:tracePt t="5491" x="2924175" y="2882900"/>
          <p14:tracePt t="5508" x="2924175" y="2886075"/>
          <p14:tracePt t="5874" x="2914650" y="2867025"/>
          <p14:tracePt t="5881" x="2898775" y="2838450"/>
          <p14:tracePt t="5891" x="2882900" y="2800350"/>
          <p14:tracePt t="5908" x="2825750" y="2660650"/>
          <p14:tracePt t="5925" x="2800350" y="2603500"/>
          <p14:tracePt t="5941" x="2778125" y="2546350"/>
          <p14:tracePt t="5958" x="2759075" y="2498725"/>
          <p14:tracePt t="5990" x="2740025" y="2466975"/>
          <p14:tracePt t="6024" x="2733675" y="2457450"/>
          <p14:tracePt t="6216" x="2733675" y="2463800"/>
          <p14:tracePt t="6224" x="2733675" y="2473325"/>
          <p14:tracePt t="6240" x="2733675" y="2511425"/>
          <p14:tracePt t="6256" x="2743200" y="2533650"/>
          <p14:tracePt t="6274" x="2762250" y="2574925"/>
          <p14:tracePt t="6289" x="2771775" y="2600325"/>
          <p14:tracePt t="6307" x="2784475" y="2628900"/>
          <p14:tracePt t="6324" x="2806700" y="2644775"/>
          <p14:tracePt t="6341" x="2816225" y="2654300"/>
          <p14:tracePt t="6358" x="2832100" y="2676525"/>
          <p14:tracePt t="6373" x="2841625" y="2686050"/>
          <p14:tracePt t="6390" x="2857500" y="2695575"/>
          <p14:tracePt t="6407" x="2860675" y="2705100"/>
          <p14:tracePt t="6441" x="2860675" y="2711450"/>
          <p14:tracePt t="6773" x="2867025" y="2714625"/>
          <p14:tracePt t="6781" x="2870200" y="2720975"/>
          <p14:tracePt t="6790" x="2876550" y="2724150"/>
          <p14:tracePt t="6808" x="2886075" y="2752725"/>
          <p14:tracePt t="6824" x="2898775" y="2774950"/>
          <p14:tracePt t="6840" x="2911475" y="2806700"/>
          <p14:tracePt t="6857" x="2921000" y="2828925"/>
          <p14:tracePt t="6891" x="2955925" y="2882900"/>
          <p14:tracePt t="6923" x="2981325" y="2911475"/>
          <p14:tracePt t="6939" x="2997200" y="2924175"/>
          <p14:tracePt t="6957" x="3000375" y="2933700"/>
          <p14:tracePt t="6974" x="3000375" y="2943225"/>
          <p14:tracePt t="7007" x="3006725" y="2943225"/>
          <p14:tracePt t="7066" x="3013075" y="2943225"/>
          <p14:tracePt t="7373" x="3016250" y="2943225"/>
          <p14:tracePt t="7380" x="3022600" y="2946400"/>
          <p14:tracePt t="7389" x="3032125" y="2952750"/>
          <p14:tracePt t="7406" x="3038475" y="2962275"/>
          <p14:tracePt t="7424" x="3051175" y="2981325"/>
          <p14:tracePt t="7440" x="3057525" y="2997200"/>
          <p14:tracePt t="7457" x="3070225" y="3022600"/>
          <p14:tracePt t="7474" x="3092450" y="3063875"/>
          <p14:tracePt t="7490" x="3105150" y="3089275"/>
          <p14:tracePt t="7506" x="3117850" y="3117850"/>
          <p14:tracePt t="7523" x="3136900" y="3181350"/>
          <p14:tracePt t="7540" x="3155950" y="3219450"/>
          <p14:tracePt t="7558" x="3168650" y="3273425"/>
          <p14:tracePt t="7574" x="3181350" y="3330575"/>
          <p14:tracePt t="7590" x="3181350" y="3346450"/>
          <p14:tracePt t="7930" x="3178175" y="3429000"/>
          <p14:tracePt t="7937" x="3178175" y="3530600"/>
          <p14:tracePt t="7944" x="3178175" y="3609975"/>
          <p14:tracePt t="7956" x="3178175" y="3702050"/>
          <p14:tracePt t="7974" x="3178175" y="4010025"/>
          <p14:tracePt t="7990" x="3181350" y="4191000"/>
          <p14:tracePt t="8016" x="3200400" y="4537075"/>
          <p14:tracePt t="8039" x="3228975" y="4778375"/>
          <p14:tracePt t="8074" x="3267075" y="4984750"/>
          <p14:tracePt t="8316" x="3248025" y="5013325"/>
          <p14:tracePt t="8323" x="3225800" y="5041900"/>
          <p14:tracePt t="8330" x="3209925" y="5083175"/>
          <p14:tracePt t="8339" x="3187700" y="5111750"/>
          <p14:tracePt t="8356" x="3159125" y="5178425"/>
          <p14:tracePt t="8373" x="3124200" y="5254625"/>
          <p14:tracePt t="8390" x="3111500" y="5302250"/>
          <p14:tracePt t="8407" x="3111500" y="5321300"/>
          <p14:tracePt t="8424" x="3111500" y="5362575"/>
          <p14:tracePt t="8439" x="3114675" y="5394325"/>
          <p14:tracePt t="8824" x="3121025" y="5429250"/>
          <p14:tracePt t="8831" x="3130550" y="5464175"/>
          <p14:tracePt t="8839" x="3143250" y="5505450"/>
          <p14:tracePt t="8861" x="3206750" y="5600700"/>
          <p14:tracePt t="8877" x="3270250" y="5673725"/>
          <p14:tracePt t="8889" x="3333750" y="5746750"/>
          <p14:tracePt t="8923" x="3517900" y="5899150"/>
          <p14:tracePt t="8957" x="3613150" y="5953125"/>
          <p14:tracePt t="8973" x="3670300" y="5965825"/>
          <p14:tracePt t="8990" x="3692525" y="5965825"/>
          <p14:tracePt t="9006" x="3714750" y="5965825"/>
          <p14:tracePt t="9024" x="3730625" y="5965825"/>
          <p14:tracePt t="9040" x="3740150" y="5965825"/>
          <p14:tracePt t="9057" x="3743325" y="5965825"/>
          <p14:tracePt t="9073" x="3762375" y="5965825"/>
          <p14:tracePt t="9089" x="3775075" y="5965825"/>
          <p14:tracePt t="9106" x="3784600" y="5965825"/>
          <p14:tracePt t="9123" x="3803650" y="5965825"/>
          <p14:tracePt t="9140" x="3819525" y="5953125"/>
          <p14:tracePt t="9157" x="3844925" y="5937250"/>
          <p14:tracePt t="9174" x="3883025" y="5930900"/>
          <p14:tracePt t="9190" x="3908425" y="5924550"/>
          <p14:tracePt t="9207" x="3937000" y="5924550"/>
          <p14:tracePt t="9224" x="3962400" y="5924550"/>
          <p14:tracePt t="9240" x="3990975" y="5924550"/>
          <p14:tracePt t="9256" x="4013200" y="5924550"/>
          <p14:tracePt t="9259" x="4032250" y="5924550"/>
          <p14:tracePt t="9273" x="4054475" y="5918200"/>
          <p14:tracePt t="9290" x="4076700" y="5911850"/>
          <p14:tracePt t="9306" x="4108450" y="5905500"/>
          <p14:tracePt t="9323" x="4127500" y="5905500"/>
          <p14:tracePt t="9339" x="4143375" y="5905500"/>
          <p14:tracePt t="9356" x="4159250" y="5902325"/>
          <p14:tracePt t="9373" x="4171950" y="5902325"/>
          <p14:tracePt t="9389" x="4181475" y="5902325"/>
          <p14:tracePt t="9407" x="4197350" y="5902325"/>
          <p14:tracePt t="9424" x="4213225" y="5902325"/>
          <p14:tracePt t="9694" x="4213225" y="5895975"/>
          <p14:tracePt t="10917" x="4251325" y="5915025"/>
          <p14:tracePt t="10924" x="4311650" y="5930900"/>
          <p14:tracePt t="10943" x="4514850" y="5984875"/>
          <p14:tracePt t="10959" x="4632325" y="6000750"/>
          <p14:tracePt t="10973" x="4759325" y="6000750"/>
          <p14:tracePt t="10989" x="4895850" y="6000750"/>
          <p14:tracePt t="11006" x="4991100" y="6000750"/>
          <p14:tracePt t="11040" x="5149850" y="5988050"/>
          <p14:tracePt t="11073" x="5264150" y="5988050"/>
          <p14:tracePt t="11089" x="5280025" y="5988050"/>
          <p14:tracePt t="11106" x="5289550" y="5988050"/>
          <p14:tracePt t="11123" x="5305425" y="5988050"/>
          <p14:tracePt t="11359" x="5292725" y="5984875"/>
          <p14:tracePt t="11365" x="5280025" y="5972175"/>
          <p14:tracePt t="11373" x="5267325" y="5959475"/>
          <p14:tracePt t="11389" x="5241925" y="5934075"/>
          <p14:tracePt t="11406" x="5219700" y="5911850"/>
          <p14:tracePt t="11423" x="5194300" y="5880100"/>
          <p14:tracePt t="11439" x="5184775" y="5870575"/>
          <p14:tracePt t="11457" x="5168900" y="5861050"/>
          <p14:tracePt t="11473" x="5156200" y="5851525"/>
          <p14:tracePt t="11489" x="5146675" y="5842000"/>
          <p14:tracePt t="11506" x="5137150" y="5842000"/>
          <p14:tracePt t="11523" x="5121275" y="5842000"/>
          <p14:tracePt t="12596" x="5140325" y="5845175"/>
          <p14:tracePt t="12603" x="5165725" y="5851525"/>
          <p14:tracePt t="12612" x="5194300" y="5857875"/>
          <p14:tracePt t="12622" x="5248275" y="5870575"/>
          <p14:tracePt t="12640" x="5299075" y="5876925"/>
          <p14:tracePt t="12657" x="5349875" y="5876925"/>
          <p14:tracePt t="12672" x="5413375" y="5876925"/>
          <p14:tracePt t="12706" x="5492750" y="5876925"/>
          <p14:tracePt t="12739" x="5578475" y="5876925"/>
          <p14:tracePt t="12756" x="5613400" y="5876925"/>
          <p14:tracePt t="12773" x="5676900" y="5876925"/>
          <p14:tracePt t="12789" x="5721350" y="5876925"/>
          <p14:tracePt t="12806" x="5765800" y="5876925"/>
          <p14:tracePt t="12822" x="5826125" y="5873750"/>
          <p14:tracePt t="12839" x="5857875" y="5873750"/>
          <p14:tracePt t="12856" x="5892800" y="5873750"/>
          <p14:tracePt t="12873" x="5965825" y="5854700"/>
          <p14:tracePt t="12890" x="6016625" y="5854700"/>
          <p14:tracePt t="12906" x="6076950" y="5848350"/>
          <p14:tracePt t="12923" x="6149975" y="5835650"/>
          <p14:tracePt t="12939" x="6184900" y="5829300"/>
          <p14:tracePt t="12956" x="6223000" y="5822950"/>
          <p14:tracePt t="12972" x="6280150" y="5803900"/>
          <p14:tracePt t="12989" x="6318250" y="5797550"/>
          <p14:tracePt t="13006" x="6362700" y="5797550"/>
          <p14:tracePt t="13023" x="6423025" y="5797550"/>
          <p14:tracePt t="13040" x="6461125" y="5797550"/>
          <p14:tracePt t="13056" x="6483350" y="5797550"/>
          <p14:tracePt t="13073" x="6508750" y="5803900"/>
          <p14:tracePt t="13089" x="6518275" y="5816600"/>
          <p14:tracePt t="13106" x="6527800" y="5819775"/>
          <p14:tracePt t="13123" x="6543675" y="5819775"/>
          <p14:tracePt t="13140" x="6550025" y="5826125"/>
          <p14:tracePt t="13156" x="6562725" y="5835650"/>
          <p14:tracePt t="13173" x="6575425" y="5838825"/>
          <p14:tracePt t="13190" x="6578600" y="5838825"/>
          <p14:tracePt t="13222" x="6584950" y="5845175"/>
          <p14:tracePt t="13738" x="6569075" y="5845175"/>
          <p14:tracePt t="13745" x="6559550" y="5845175"/>
          <p14:tracePt t="13756" x="6534150" y="5845175"/>
          <p14:tracePt t="13777" x="6502400" y="5845175"/>
          <p14:tracePt t="13793" x="6467475" y="5845175"/>
          <p14:tracePt t="13812" x="6451600" y="5845175"/>
          <p14:tracePt t="13840" x="6419850" y="5854700"/>
          <p14:tracePt t="13844" x="6410325" y="5861050"/>
          <p14:tracePt t="13873" x="6356350" y="5880100"/>
          <p14:tracePt t="13890" x="6324600" y="5892800"/>
          <p14:tracePt t="13906" x="6273800" y="5905500"/>
          <p14:tracePt t="13923" x="6191250" y="5930900"/>
          <p14:tracePt t="13939" x="6118225" y="5946775"/>
          <p14:tracePt t="13956" x="6019800" y="5962650"/>
          <p14:tracePt t="13973" x="5810250" y="5997575"/>
          <p14:tracePt t="13990" x="5692775" y="6013450"/>
          <p14:tracePt t="14007" x="5553075" y="6032500"/>
          <p14:tracePt t="14024" x="5330825" y="6057900"/>
          <p14:tracePt t="14040" x="5191125" y="6083300"/>
          <p14:tracePt t="14056" x="5029200" y="6102350"/>
          <p14:tracePt t="14072" x="4816475" y="6127750"/>
          <p14:tracePt t="14089" x="4667250" y="6146800"/>
          <p14:tracePt t="14105" x="4505325" y="6156325"/>
          <p14:tracePt t="14123" x="4327525" y="6191250"/>
          <p14:tracePt t="14139" x="4213225" y="6191250"/>
          <p14:tracePt t="14157" x="4073525" y="6197600"/>
          <p14:tracePt t="14173" x="3933825" y="6207125"/>
          <p14:tracePt t="14189" x="3851275" y="6207125"/>
          <p14:tracePt t="14205" x="3768725" y="6207125"/>
          <p14:tracePt t="14222" x="3660775" y="6207125"/>
          <p14:tracePt t="14240" x="3600450" y="6207125"/>
          <p14:tracePt t="14257" x="3559175" y="6207125"/>
          <p14:tracePt t="14273" x="3486150" y="6197600"/>
          <p14:tracePt t="14290" x="3422650" y="6181725"/>
          <p14:tracePt t="14306" x="3371850" y="6181725"/>
          <p14:tracePt t="14323" x="3302000" y="6162675"/>
          <p14:tracePt t="14339" x="3263900" y="6162675"/>
          <p14:tracePt t="14356" x="3235325" y="6162675"/>
          <p14:tracePt t="14373" x="3206750" y="6162675"/>
          <p14:tracePt t="14389" x="3194050" y="6162675"/>
          <p14:tracePt t="14406" x="3184525" y="6162675"/>
          <p14:tracePt t="14423" x="3168650" y="6165850"/>
          <p14:tracePt t="14440" x="3159125" y="6181725"/>
          <p14:tracePt t="14456" x="3143250" y="6191250"/>
          <p14:tracePt t="14473" x="3143250" y="6200775"/>
          <p14:tracePt t="14516" x="3149600" y="6200775"/>
          <p14:tracePt t="14523" x="3155950" y="6200775"/>
          <p14:tracePt t="14540" x="3175000" y="6200775"/>
          <p14:tracePt t="14557" x="3206750" y="6200775"/>
          <p14:tracePt t="14573" x="3254375" y="6200775"/>
          <p14:tracePt t="14590" x="3282950" y="6200775"/>
          <p14:tracePt t="14606" x="3327400" y="6200775"/>
          <p14:tracePt t="14622" x="3375025" y="6200775"/>
          <p14:tracePt t="14639" x="3419475" y="6200775"/>
          <p14:tracePt t="14656" x="3476625" y="6200775"/>
          <p14:tracePt t="14674" x="3590925" y="6223000"/>
          <p14:tracePt t="14690" x="3651250" y="6223000"/>
          <p14:tracePt t="14707" x="3711575" y="6238875"/>
          <p14:tracePt t="14723" x="3775075" y="6238875"/>
          <p14:tracePt t="14739" x="3810000" y="6238875"/>
          <p14:tracePt t="14755" x="3832225" y="6238875"/>
          <p14:tracePt t="14773" x="3873500" y="6238875"/>
          <p14:tracePt t="14789" x="3883025" y="6238875"/>
          <p14:tracePt t="14806" x="3892550" y="6238875"/>
          <p14:tracePt t="14822" x="3911600" y="6238875"/>
          <p14:tracePt t="14916" x="3917950" y="6238875"/>
        </p14:tracePtLst>
      </p14:laserTraceLst>
    </p:ext>
  </p:extLs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9" descr="noyau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3698875"/>
            <a:ext cx="4211637" cy="315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07" name="Picture 11" descr="gros plan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975" y="0"/>
            <a:ext cx="5892800" cy="4735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708" name="Text Box 14"/>
          <p:cNvSpPr txBox="1">
            <a:spLocks noChangeArrowheads="1"/>
          </p:cNvSpPr>
          <p:nvPr/>
        </p:nvSpPr>
        <p:spPr bwMode="auto">
          <a:xfrm>
            <a:off x="1166813" y="5126038"/>
            <a:ext cx="3030537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FR" altLang="fr-FR" i="1">
                <a:solidFill>
                  <a:srgbClr val="FF0000"/>
                </a:solidFill>
              </a:rPr>
              <a:t>Prunus amygdalus,</a:t>
            </a:r>
          </a:p>
          <a:p>
            <a:pPr eaLnBrk="1" hangingPunct="1"/>
            <a:r>
              <a:rPr lang="fr-FR" altLang="fr-FR">
                <a:solidFill>
                  <a:srgbClr val="FF0000"/>
                </a:solidFill>
              </a:rPr>
              <a:t>Amandier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381"/>
    </mc:Choice>
    <mc:Fallback>
      <p:transition spd="slow" advTm="213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653" x="3851275" y="6245225"/>
          <p14:tracePt t="1659" x="3736975" y="6264275"/>
          <p14:tracePt t="1672" x="3514725" y="6311900"/>
          <p14:tracePt t="1689" x="3190875" y="6378575"/>
          <p14:tracePt t="1705" x="2930525" y="6419850"/>
          <p14:tracePt t="1722" x="2473325" y="6530975"/>
          <p14:tracePt t="1738" x="2212975" y="6604000"/>
          <p14:tracePt t="1772" x="1733550" y="6734175"/>
          <p14:tracePt t="2059" x="1685925" y="6457950"/>
          <p14:tracePt t="2072" x="1685925" y="6407150"/>
          <p14:tracePt t="2088" x="1670050" y="6359525"/>
          <p14:tracePt t="2105" x="1651000" y="6327775"/>
          <p14:tracePt t="2122" x="1606550" y="6286500"/>
          <p14:tracePt t="2138" x="1584325" y="6254750"/>
          <p14:tracePt t="2154" x="1543050" y="6226175"/>
          <p14:tracePt t="2172" x="1492250" y="6181725"/>
          <p14:tracePt t="2187" x="1460500" y="6159500"/>
          <p14:tracePt t="2204" x="1438275" y="6140450"/>
          <p14:tracePt t="2221" x="1406525" y="6121400"/>
          <p14:tracePt t="2237" x="1390650" y="6105525"/>
          <p14:tracePt t="2254" x="1381125" y="6105525"/>
          <p14:tracePt t="2271" x="1362075" y="6105525"/>
          <p14:tracePt t="2287" x="1352550" y="6105525"/>
          <p14:tracePt t="2752" x="1371600" y="6096000"/>
          <p14:tracePt t="2759" x="1403350" y="6073775"/>
          <p14:tracePt t="2772" x="1470025" y="6035675"/>
          <p14:tracePt t="2788" x="1517650" y="6007100"/>
          <p14:tracePt t="2804" x="1555750" y="5988050"/>
          <p14:tracePt t="2822" x="1584325" y="5959475"/>
          <p14:tracePt t="2854" x="1609725" y="5937250"/>
          <p14:tracePt t="2888" x="1616075" y="5908675"/>
          <p14:tracePt t="2905" x="1616075" y="5899150"/>
          <p14:tracePt t="2922" x="1616075" y="5883275"/>
          <p14:tracePt t="2938" x="1616075" y="5867400"/>
          <p14:tracePt t="2954" x="1612900" y="5857875"/>
          <p14:tracePt t="2971" x="1593850" y="5845175"/>
          <p14:tracePt t="2987" x="1584325" y="5835650"/>
          <p14:tracePt t="3004" x="1574800" y="5819775"/>
          <p14:tracePt t="3022" x="1552575" y="5803900"/>
          <p14:tracePt t="3037" x="1543050" y="5797550"/>
          <p14:tracePt t="3054" x="1533525" y="5797550"/>
          <p14:tracePt t="3072" x="1530350" y="5794375"/>
          <p14:tracePt t="3108" x="1530350" y="5788025"/>
          <p14:tracePt t="3137" x="1530350" y="5784850"/>
          <p14:tracePt t="3174" x="1530350" y="5778500"/>
          <p14:tracePt t="3181" x="1530350" y="5768975"/>
          <p14:tracePt t="3188" x="1530350" y="5762625"/>
          <p14:tracePt t="3205" x="1530350" y="5753100"/>
          <p14:tracePt t="3222" x="1546225" y="5740400"/>
          <p14:tracePt t="3238" x="1562100" y="5730875"/>
          <p14:tracePt t="3254" x="1584325" y="5711825"/>
          <p14:tracePt t="3271" x="1641475" y="5683250"/>
          <p14:tracePt t="3287" x="1797050" y="5641975"/>
          <p14:tracePt t="3304" x="1905000" y="5626100"/>
          <p14:tracePt t="3325" x="2089150" y="5626100"/>
          <p14:tracePt t="3337" x="2225675" y="5626100"/>
          <p14:tracePt t="3354" x="2343150" y="5632450"/>
          <p14:tracePt t="3371" x="2555875" y="5667375"/>
          <p14:tracePt t="3388" x="2695575" y="5683250"/>
          <p14:tracePt t="3404" x="2822575" y="5702300"/>
          <p14:tracePt t="3421" x="3022600" y="5727700"/>
          <p14:tracePt t="3438" x="3165475" y="5753100"/>
          <p14:tracePt t="3454" x="3257550" y="5762625"/>
          <p14:tracePt t="3472" x="3375025" y="5762625"/>
          <p14:tracePt t="3488" x="3457575" y="5762625"/>
          <p14:tracePt t="3505" x="3517900" y="5762625"/>
          <p14:tracePt t="3522" x="3613150" y="5756275"/>
          <p14:tracePt t="3538" x="3657600" y="5756275"/>
          <p14:tracePt t="3555" x="3717925" y="5756275"/>
          <p14:tracePt t="3572" x="3810000" y="5756275"/>
          <p14:tracePt t="3588" x="3863975" y="5749925"/>
          <p14:tracePt t="3605" x="3924300" y="5749925"/>
          <p14:tracePt t="3622" x="3987800" y="5749925"/>
          <p14:tracePt t="3638" x="4016375" y="5749925"/>
          <p14:tracePt t="3655" x="4048125" y="5734050"/>
          <p14:tracePt t="3672" x="4102100" y="5734050"/>
          <p14:tracePt t="3687" x="4146550" y="5734050"/>
          <p14:tracePt t="3704" x="4168775" y="5734050"/>
          <p14:tracePt t="3722" x="4200525" y="5734050"/>
          <p14:tracePt t="3738" x="4210050" y="5734050"/>
          <p14:tracePt t="3755" x="4222750" y="5734050"/>
          <p14:tracePt t="3789" x="4222750" y="5743575"/>
          <p14:tracePt t="3804" x="4222750" y="5749925"/>
          <p14:tracePt t="3821" x="4222750" y="5762625"/>
          <p14:tracePt t="3837" x="4222750" y="5775325"/>
          <p14:tracePt t="3854" x="4213225" y="5784850"/>
          <p14:tracePt t="3871" x="4203700" y="5813425"/>
          <p14:tracePt t="3887" x="4184650" y="5854700"/>
          <p14:tracePt t="3904" x="4168775" y="5876925"/>
          <p14:tracePt t="3921" x="4152900" y="5899150"/>
          <p14:tracePt t="3937" x="4133850" y="5930900"/>
          <p14:tracePt t="3954" x="4102100" y="5956300"/>
          <p14:tracePt t="3972" x="4064000" y="6003925"/>
          <p14:tracePt t="3987" x="4029075" y="6054725"/>
          <p14:tracePt t="4004" x="3981450" y="6086475"/>
          <p14:tracePt t="4023" x="3914775" y="6143625"/>
          <p14:tracePt t="4038" x="3873500" y="6169025"/>
          <p14:tracePt t="4054" x="3844925" y="6194425"/>
          <p14:tracePt t="4072" x="3810000" y="6213475"/>
          <p14:tracePt t="4088" x="3778250" y="6229350"/>
          <p14:tracePt t="4104" x="3752850" y="6242050"/>
          <p14:tracePt t="4121" x="3711575" y="6261100"/>
          <p14:tracePt t="4137" x="3689350" y="6270625"/>
          <p14:tracePt t="4154" x="3657600" y="6289675"/>
          <p14:tracePt t="4172" x="3629025" y="6296025"/>
          <p14:tracePt t="4188" x="3619500" y="6302375"/>
          <p14:tracePt t="4205" x="3603625" y="6302375"/>
          <p14:tracePt t="4222" x="3590925" y="6302375"/>
          <p14:tracePt t="4237" x="3581400" y="6302375"/>
          <p14:tracePt t="4254" x="3571875" y="6302375"/>
          <p14:tracePt t="4272" x="3549650" y="6302375"/>
          <p14:tracePt t="4287" x="3533775" y="6302375"/>
          <p14:tracePt t="4304" x="3505200" y="6302375"/>
          <p14:tracePt t="4322" x="3419475" y="6302375"/>
          <p14:tracePt t="4338" x="3324225" y="6302375"/>
          <p14:tracePt t="4354" x="3222625" y="6302375"/>
          <p14:tracePt t="4371" x="3105150" y="6302375"/>
          <p14:tracePt t="4387" x="2876550" y="6286500"/>
          <p14:tracePt t="4404" x="2724150" y="6276975"/>
          <p14:tracePt t="4422" x="2460625" y="6248400"/>
          <p14:tracePt t="4438" x="2266950" y="6238875"/>
          <p14:tracePt t="4454" x="2082800" y="6223000"/>
          <p14:tracePt t="4472" x="1806575" y="6213475"/>
          <p14:tracePt t="4488" x="1657350" y="6203950"/>
          <p14:tracePt t="4504" x="1520825" y="6194425"/>
          <p14:tracePt t="4521" x="1355725" y="6188075"/>
          <p14:tracePt t="4537" x="1270000" y="6169025"/>
          <p14:tracePt t="4554" x="1187450" y="6162675"/>
          <p14:tracePt t="4572" x="1079500" y="6162675"/>
          <p14:tracePt t="4588" x="1019175" y="6156325"/>
          <p14:tracePt t="4605" x="974725" y="6149975"/>
          <p14:tracePt t="4622" x="933450" y="6137275"/>
          <p14:tracePt t="4638" x="911225" y="6124575"/>
          <p14:tracePt t="4654" x="898525" y="6121400"/>
          <p14:tracePt t="4671" x="885825" y="6105525"/>
          <p14:tracePt t="4687" x="869950" y="6096000"/>
          <p14:tracePt t="4704" x="860425" y="6096000"/>
          <p14:tracePt t="4721" x="854075" y="6096000"/>
          <p14:tracePt t="4808" x="854075" y="6092825"/>
          <p14:tracePt t="5123" x="869950" y="6086475"/>
          <p14:tracePt t="5130" x="895350" y="6080125"/>
          <p14:tracePt t="5137" x="914400" y="6057900"/>
          <p14:tracePt t="5155" x="962025" y="6032500"/>
          <p14:tracePt t="5172" x="1057275" y="5981700"/>
          <p14:tracePt t="5188" x="1146175" y="5940425"/>
          <p14:tracePt t="5204" x="1295400" y="5857875"/>
          <p14:tracePt t="5221" x="1587500" y="5734050"/>
          <p14:tracePt t="5238" x="1901825" y="5594350"/>
          <p14:tracePt t="5254" x="2174875" y="5483225"/>
          <p14:tracePt t="5271" x="2597150" y="5292725"/>
          <p14:tracePt t="5288" x="2790825" y="5159375"/>
          <p14:tracePt t="5305" x="2971800" y="5035550"/>
          <p14:tracePt t="5307" x="3048000" y="4968875"/>
          <p14:tracePt t="5322" x="3187700" y="4838700"/>
          <p14:tracePt t="5340" x="3349625" y="4667250"/>
          <p14:tracePt t="5355" x="3492500" y="4483100"/>
          <p14:tracePt t="5372" x="3752850" y="4114800"/>
          <p14:tracePt t="5388" x="3876675" y="3879850"/>
          <p14:tracePt t="5404" x="4010025" y="3597275"/>
          <p14:tracePt t="5423" x="4143375" y="3324225"/>
          <p14:tracePt t="5439" x="4219575" y="3143250"/>
          <p14:tracePt t="5455" x="4251325" y="3044825"/>
          <p14:tracePt t="5470" x="4264025" y="2994025"/>
          <p14:tracePt t="5487" x="4270375" y="2959100"/>
          <p14:tracePt t="5503" x="4270375" y="2949575"/>
          <p14:tracePt t="5520" x="4270375" y="2940050"/>
          <p14:tracePt t="5537" x="4270375" y="2933700"/>
          <p14:tracePt t="5600" x="4270375" y="2930525"/>
          <p14:tracePt t="5607" x="4270375" y="2924175"/>
          <p14:tracePt t="5621" x="4270375" y="2921000"/>
          <p14:tracePt t="5637" x="4270375" y="2911475"/>
          <p14:tracePt t="5654" x="4270375" y="2898775"/>
          <p14:tracePt t="5672" x="4270375" y="2854325"/>
          <p14:tracePt t="5688" x="4260850" y="2809875"/>
          <p14:tracePt t="5705" x="4216400" y="2740025"/>
          <p14:tracePt t="5722" x="4114800" y="2654300"/>
          <p14:tracePt t="5738" x="3987800" y="2555875"/>
          <p14:tracePt t="5754" x="3762375" y="2400300"/>
          <p14:tracePt t="5771" x="3476625" y="2200275"/>
          <p14:tracePt t="5789" x="2984500" y="1943100"/>
          <p14:tracePt t="5806" x="2755900" y="1806575"/>
          <p14:tracePt t="5821" x="2413000" y="1619250"/>
          <p14:tracePt t="5839" x="2289175" y="1549400"/>
          <p14:tracePt t="5855" x="2146300" y="1485900"/>
          <p14:tracePt t="5870" x="2044700" y="1435100"/>
          <p14:tracePt t="5887" x="1936750" y="1381125"/>
          <p14:tracePt t="5904" x="1892300" y="1368425"/>
          <p14:tracePt t="5922" x="1847850" y="1343025"/>
          <p14:tracePt t="5937" x="1825625" y="1336675"/>
          <p14:tracePt t="5955" x="1803400" y="1336675"/>
          <p14:tracePt t="5972" x="1765300" y="1336675"/>
          <p14:tracePt t="5988" x="1733550" y="1336675"/>
          <p14:tracePt t="6004" x="1717675" y="1336675"/>
          <p14:tracePt t="6022" x="1704975" y="1355725"/>
          <p14:tracePt t="6037" x="1695450" y="1365250"/>
          <p14:tracePt t="6054" x="1695450" y="1374775"/>
          <p14:tracePt t="6071" x="1695450" y="1409700"/>
          <p14:tracePt t="6087" x="1695450" y="1431925"/>
          <p14:tracePt t="6104" x="1711325" y="1485900"/>
          <p14:tracePt t="6122" x="1739900" y="1587500"/>
          <p14:tracePt t="6138" x="1771650" y="1654175"/>
          <p14:tracePt t="6155" x="1790700" y="1698625"/>
          <p14:tracePt t="6171" x="1816100" y="1755775"/>
          <p14:tracePt t="6187" x="1873250" y="1841500"/>
          <p14:tracePt t="6204" x="1930400" y="1911350"/>
          <p14:tracePt t="6223" x="2012950" y="2006600"/>
          <p14:tracePt t="6238" x="2066925" y="2057400"/>
          <p14:tracePt t="6254" x="2095500" y="2082800"/>
          <p14:tracePt t="6272" x="2139950" y="2117725"/>
          <p14:tracePt t="6288" x="2155825" y="2130425"/>
          <p14:tracePt t="6303" x="2187575" y="2133600"/>
          <p14:tracePt t="6320" x="2206625" y="2133600"/>
          <p14:tracePt t="6337" x="2273300" y="2105025"/>
          <p14:tracePt t="6353" x="2324100" y="2054225"/>
          <p14:tracePt t="6372" x="2403475" y="1943100"/>
          <p14:tracePt t="6388" x="2438400" y="1885950"/>
          <p14:tracePt t="6404" x="2476500" y="1825625"/>
          <p14:tracePt t="6422" x="2514600" y="1714500"/>
          <p14:tracePt t="6438" x="2536825" y="1638300"/>
          <p14:tracePt t="6454" x="2549525" y="1593850"/>
          <p14:tracePt t="6470" x="2562225" y="1546225"/>
          <p14:tracePt t="6487" x="2581275" y="1504950"/>
          <p14:tracePt t="6504" x="2597150" y="1479550"/>
          <p14:tracePt t="6522" x="2632075" y="1450975"/>
          <p14:tracePt t="6538" x="2679700" y="1431925"/>
          <p14:tracePt t="6554" x="2743200" y="1416050"/>
          <p14:tracePt t="6572" x="2809875" y="1390650"/>
          <p14:tracePt t="6588" x="2844800" y="1390650"/>
          <p14:tracePt t="6604" x="2889250" y="1390650"/>
          <p14:tracePt t="6621" x="2974975" y="1390650"/>
          <p14:tracePt t="6637" x="3048000" y="1409700"/>
          <p14:tracePt t="6654" x="3155950" y="1425575"/>
          <p14:tracePt t="6672" x="3355975" y="1460500"/>
          <p14:tracePt t="6688" x="3521075" y="1524000"/>
          <p14:tracePt t="6704" x="3667125" y="1587500"/>
          <p14:tracePt t="6722" x="3917950" y="1689100"/>
          <p14:tracePt t="6739" x="4051300" y="1743075"/>
          <p14:tracePt t="6755" x="4162425" y="1803400"/>
          <p14:tracePt t="6770" x="4276725" y="1863725"/>
          <p14:tracePt t="6787" x="4441825" y="1978025"/>
          <p14:tracePt t="6804" x="4524375" y="2054225"/>
          <p14:tracePt t="6821" x="4629150" y="2159000"/>
          <p14:tracePt t="6837" x="4702175" y="2222500"/>
          <p14:tracePt t="6854" x="4762500" y="2276475"/>
          <p14:tracePt t="6870" x="4813300" y="2317750"/>
          <p14:tracePt t="6887" x="4854575" y="2384425"/>
          <p14:tracePt t="6904" x="4879975" y="2432050"/>
          <p14:tracePt t="6920" x="4899025" y="2476500"/>
          <p14:tracePt t="6937" x="4918075" y="2540000"/>
          <p14:tracePt t="6954" x="4930775" y="2571750"/>
          <p14:tracePt t="6972" x="4956175" y="2628900"/>
          <p14:tracePt t="6988" x="4956175" y="2682875"/>
          <p14:tracePt t="7004" x="4956175" y="2733675"/>
          <p14:tracePt t="7022" x="4943475" y="2822575"/>
          <p14:tracePt t="7037" x="4918075" y="2870200"/>
          <p14:tracePt t="7054" x="4892675" y="2908300"/>
          <p14:tracePt t="7070" x="4857750" y="2955925"/>
          <p14:tracePt t="7087" x="4791075" y="3054350"/>
          <p14:tracePt t="7104" x="4759325" y="3121025"/>
          <p14:tracePt t="7122" x="4695825" y="3241675"/>
          <p14:tracePt t="7138" x="4667250" y="3298825"/>
          <p14:tracePt t="7154" x="4622800" y="3368675"/>
          <p14:tracePt t="7171" x="4559300" y="3476625"/>
          <p14:tracePt t="7187" x="4521200" y="3556000"/>
          <p14:tracePt t="7204" x="4473575" y="3625850"/>
          <p14:tracePt t="7222" x="4425950" y="3692525"/>
          <p14:tracePt t="7238" x="4387850" y="3730625"/>
          <p14:tracePt t="7254" x="4343400" y="3781425"/>
          <p14:tracePt t="7271" x="4311650" y="3813175"/>
          <p14:tracePt t="7288" x="4241800" y="3870325"/>
          <p14:tracePt t="7305" x="4191000" y="3911600"/>
          <p14:tracePt t="7321" x="4152900" y="3937000"/>
          <p14:tracePt t="7337" x="4086225" y="3984625"/>
          <p14:tracePt t="7354" x="4041775" y="4010025"/>
          <p14:tracePt t="7371" x="3975100" y="4044950"/>
          <p14:tracePt t="7388" x="3930650" y="4057650"/>
          <p14:tracePt t="7404" x="3892550" y="4064000"/>
          <p14:tracePt t="7421" x="3832225" y="4064000"/>
          <p14:tracePt t="7437" x="3733800" y="4044950"/>
          <p14:tracePt t="7453" x="3676650" y="4016375"/>
          <p14:tracePt t="7470" x="3609975" y="3978275"/>
          <p14:tracePt t="7487" x="3467100" y="3886200"/>
          <p14:tracePt t="7504" x="3375025" y="3819525"/>
          <p14:tracePt t="7521" x="3273425" y="3740150"/>
          <p14:tracePt t="7537" x="3225800" y="3714750"/>
          <p14:tracePt t="7553" x="3178175" y="3679825"/>
          <p14:tracePt t="7570" x="3152775" y="3667125"/>
          <p14:tracePt t="7587" x="3111500" y="3651250"/>
          <p14:tracePt t="7603" x="3089275" y="3632200"/>
          <p14:tracePt t="7621" x="3044825" y="3613150"/>
          <p14:tracePt t="7637" x="3022600" y="3606800"/>
          <p14:tracePt t="7653" x="3006725" y="3606800"/>
          <p14:tracePt t="7672" x="2994025" y="3606800"/>
          <p14:tracePt t="7688" x="2984500" y="3606800"/>
          <p14:tracePt t="7704" x="2974975" y="3606800"/>
          <p14:tracePt t="7809" x="2968625" y="3606800"/>
          <p14:tracePt t="7815" x="2959100" y="3603625"/>
          <p14:tracePt t="7822" x="2952750" y="3597275"/>
          <p14:tracePt t="7838" x="2952750" y="3594100"/>
          <p14:tracePt t="8187" x="3006725" y="3616325"/>
          <p14:tracePt t="8194" x="3089275" y="3654425"/>
          <p14:tracePt t="8204" x="3162300" y="3702050"/>
          <p14:tracePt t="8222" x="3390900" y="3790950"/>
          <p14:tracePt t="8254" x="3702050" y="3921125"/>
          <p14:tracePt t="8288" x="4076700" y="4111625"/>
          <p14:tracePt t="8304" x="4181475" y="4181475"/>
          <p14:tracePt t="8322" x="4324350" y="4264025"/>
          <p14:tracePt t="8337" x="4416425" y="4324350"/>
          <p14:tracePt t="8354" x="4486275" y="4368800"/>
          <p14:tracePt t="8371" x="4565650" y="4441825"/>
          <p14:tracePt t="8388" x="4616450" y="4495800"/>
          <p14:tracePt t="8404" x="4660900" y="4543425"/>
          <p14:tracePt t="8420" x="4730750" y="4591050"/>
          <p14:tracePt t="8437" x="4851400" y="4670425"/>
          <p14:tracePt t="8453" x="4937125" y="4746625"/>
          <p14:tracePt t="8472" x="5045075" y="4873625"/>
          <p14:tracePt t="8488" x="5130800" y="4959350"/>
          <p14:tracePt t="8504" x="5222875" y="5035550"/>
          <p14:tracePt t="8522" x="5378450" y="5146675"/>
          <p14:tracePt t="8538" x="5464175" y="5222875"/>
          <p14:tracePt t="8554" x="5556250" y="5299075"/>
          <p14:tracePt t="8571" x="5721350" y="5410200"/>
          <p14:tracePt t="8587" x="5803900" y="5467350"/>
          <p14:tracePt t="8603" x="5873750" y="5514975"/>
          <p14:tracePt t="8622" x="5940425" y="5562600"/>
          <p14:tracePt t="8638" x="5972175" y="5584825"/>
          <p14:tracePt t="8654" x="6013450" y="5619750"/>
          <p14:tracePt t="8672" x="6064250" y="5664200"/>
          <p14:tracePt t="8688" x="6086475" y="5676900"/>
          <p14:tracePt t="8704" x="6111875" y="5692775"/>
          <p14:tracePt t="8721" x="6159500" y="5724525"/>
          <p14:tracePt t="8737" x="6191250" y="5737225"/>
          <p14:tracePt t="8754" x="6213475" y="5749925"/>
          <p14:tracePt t="8772" x="6257925" y="5768975"/>
          <p14:tracePt t="8788" x="6280150" y="5784850"/>
          <p14:tracePt t="8804" x="6311900" y="5803900"/>
          <p14:tracePt t="8822" x="6375400" y="5829300"/>
          <p14:tracePt t="8837" x="6442075" y="5851525"/>
          <p14:tracePt t="8854" x="6486525" y="5864225"/>
          <p14:tracePt t="8871" x="6575425" y="5880100"/>
          <p14:tracePt t="8887" x="6616700" y="5880100"/>
          <p14:tracePt t="8903" x="6677025" y="5880100"/>
          <p14:tracePt t="8922" x="6772275" y="5880100"/>
          <p14:tracePt t="8937" x="6810375" y="5876925"/>
          <p14:tracePt t="8954" x="6845300" y="5876925"/>
          <p14:tracePt t="8972" x="6873875" y="5857875"/>
          <p14:tracePt t="8987" x="6889750" y="5842000"/>
          <p14:tracePt t="9004" x="6902450" y="5832475"/>
          <p14:tracePt t="9020" x="6911975" y="5810250"/>
          <p14:tracePt t="9037" x="6931025" y="5753100"/>
          <p14:tracePt t="9053" x="6937375" y="5708650"/>
          <p14:tracePt t="9070" x="6937375" y="5680075"/>
          <p14:tracePt t="9087" x="6927850" y="5616575"/>
          <p14:tracePt t="9104" x="6905625" y="5553075"/>
          <p14:tracePt t="9122" x="6835775" y="5441950"/>
          <p14:tracePt t="9137" x="6784975" y="5391150"/>
          <p14:tracePt t="9154" x="6743700" y="5349875"/>
          <p14:tracePt t="9172" x="6677025" y="5302250"/>
          <p14:tracePt t="9187" x="6610350" y="5273675"/>
          <p14:tracePt t="9204" x="6534150" y="5248275"/>
          <p14:tracePt t="9222" x="6410325" y="5219700"/>
          <p14:tracePt t="9238" x="6346825" y="5203825"/>
          <p14:tracePt t="9254" x="6270625" y="5191125"/>
          <p14:tracePt t="9270" x="6188075" y="5181600"/>
          <p14:tracePt t="9287" x="6080125" y="5181600"/>
          <p14:tracePt t="9303" x="6019800" y="5181600"/>
          <p14:tracePt t="9320" x="5975350" y="5181600"/>
          <p14:tracePt t="9336" x="5915025" y="5184775"/>
          <p14:tracePt t="9353" x="5867400" y="5197475"/>
          <p14:tracePt t="9370" x="5829300" y="5210175"/>
          <p14:tracePt t="9387" x="5765800" y="5235575"/>
          <p14:tracePt t="9403" x="5727700" y="5248275"/>
          <p14:tracePt t="9421" x="5692775" y="5267325"/>
          <p14:tracePt t="9437" x="5670550" y="5276850"/>
          <p14:tracePt t="9454" x="5657850" y="5292725"/>
          <p14:tracePt t="9472" x="5645150" y="5308600"/>
          <p14:tracePt t="9487" x="5629275" y="5318125"/>
          <p14:tracePt t="9504" x="5613400" y="5327650"/>
          <p14:tracePt t="9521" x="5588000" y="5368925"/>
          <p14:tracePt t="9537" x="5572125" y="5394325"/>
          <p14:tracePt t="9553" x="5559425" y="5422900"/>
          <p14:tracePt t="9571" x="5527675" y="5467350"/>
          <p14:tracePt t="9587" x="5502275" y="5505450"/>
          <p14:tracePt t="9604" x="5489575" y="5543550"/>
          <p14:tracePt t="9621" x="5470525" y="5607050"/>
          <p14:tracePt t="9638" x="5457825" y="5645150"/>
          <p14:tracePt t="9654" x="5438775" y="5683250"/>
          <p14:tracePt t="9671" x="5419725" y="5734050"/>
          <p14:tracePt t="9687" x="5407025" y="5772150"/>
          <p14:tracePt t="9703" x="5394325" y="5810250"/>
          <p14:tracePt t="9721" x="5375275" y="5864225"/>
          <p14:tracePt t="9738" x="5375275" y="5895975"/>
          <p14:tracePt t="9754" x="5375275" y="5924550"/>
          <p14:tracePt t="9771" x="5375275" y="5965825"/>
          <p14:tracePt t="9788" x="5375275" y="5984875"/>
          <p14:tracePt t="9804" x="5375275" y="6007100"/>
          <p14:tracePt t="9820" x="5375275" y="6038850"/>
          <p14:tracePt t="9837" x="5375275" y="6070600"/>
          <p14:tracePt t="9853" x="5375275" y="6099175"/>
          <p14:tracePt t="9872" x="5375275" y="6140450"/>
          <p14:tracePt t="9888" x="5375275" y="6162675"/>
          <p14:tracePt t="9904" x="5375275" y="6172200"/>
          <p14:tracePt t="9922" x="5375275" y="6191250"/>
          <p14:tracePt t="9937" x="5375275" y="6200775"/>
          <p14:tracePt t="9953" x="5375275" y="6210300"/>
          <p14:tracePt t="9971" x="5394325" y="6226175"/>
          <p14:tracePt t="9987" x="5400675" y="6242050"/>
          <p14:tracePt t="10003" x="5410200" y="6251575"/>
          <p14:tracePt t="10021" x="5422900" y="6267450"/>
          <p14:tracePt t="10037" x="5438775" y="6276975"/>
          <p14:tracePt t="10054" x="5448300" y="6286500"/>
          <p14:tracePt t="10071" x="5457825" y="6302375"/>
          <p14:tracePt t="10087" x="5473700" y="6318250"/>
          <p14:tracePt t="10103" x="5489575" y="6327775"/>
          <p14:tracePt t="10120" x="5492750" y="6337300"/>
          <p14:tracePt t="10136" x="5492750" y="6353175"/>
          <p14:tracePt t="10171" x="5492750" y="6356350"/>
          <p14:tracePt t="10551" x="5492750" y="6350000"/>
          <p14:tracePt t="10558" x="5492750" y="6324600"/>
          <p14:tracePt t="10571" x="5492750" y="6302375"/>
          <p14:tracePt t="10587" x="5492750" y="6273800"/>
          <p14:tracePt t="10604" x="5492750" y="6264275"/>
          <p14:tracePt t="10621" x="5492750" y="6248400"/>
          <p14:tracePt t="10654" x="5492750" y="6223000"/>
          <p14:tracePt t="10687" x="5467350" y="6197600"/>
          <p14:tracePt t="10703" x="5457825" y="6188075"/>
          <p14:tracePt t="10722" x="5441950" y="6169025"/>
          <p14:tracePt t="10737" x="5426075" y="6159500"/>
          <p14:tracePt t="10754" x="5416550" y="6143625"/>
          <p14:tracePt t="10771" x="5400675" y="6115050"/>
          <p14:tracePt t="10787" x="5387975" y="6092825"/>
          <p14:tracePt t="10804" x="5372100" y="6061075"/>
          <p14:tracePt t="10819" x="5359400" y="6038850"/>
          <p14:tracePt t="10836" x="5327650" y="5988050"/>
          <p14:tracePt t="10853" x="5314950" y="5956300"/>
          <p14:tracePt t="10870" x="5295900" y="5927725"/>
          <p14:tracePt t="10871" x="5295900" y="5915025"/>
          <p14:tracePt t="10886" x="5295900" y="5892800"/>
          <p14:tracePt t="10903" x="5295900" y="5864225"/>
          <p14:tracePt t="10920" x="5299075" y="5854700"/>
          <p14:tracePt t="10936" x="5318125" y="5838825"/>
          <p14:tracePt t="10953" x="5327650" y="5835650"/>
          <p14:tracePt t="10970" x="5337175" y="5835650"/>
          <p14:tracePt t="10986" x="5365750" y="5835650"/>
          <p14:tracePt t="11003" x="5381625" y="5835650"/>
          <p14:tracePt t="11021" x="5400675" y="5835650"/>
          <p14:tracePt t="11037" x="5422900" y="5845175"/>
          <p14:tracePt t="11054" x="5438775" y="5857875"/>
          <p14:tracePt t="11071" x="5457825" y="5870575"/>
          <p14:tracePt t="11087" x="5473700" y="5886450"/>
          <p14:tracePt t="11103" x="5483225" y="5895975"/>
          <p14:tracePt t="11122" x="5502275" y="5937250"/>
          <p14:tracePt t="11138" x="5514975" y="5962650"/>
          <p14:tracePt t="11154" x="5530850" y="5984875"/>
          <p14:tracePt t="11171" x="5549900" y="6029325"/>
          <p14:tracePt t="11187" x="5556250" y="6051550"/>
          <p14:tracePt t="11203" x="5562600" y="6080125"/>
          <p14:tracePt t="11220" x="5572125" y="6099175"/>
          <p14:tracePt t="11236" x="5581650" y="6118225"/>
          <p14:tracePt t="11253" x="5588000" y="6127750"/>
          <p14:tracePt t="11271" x="5588000" y="6143625"/>
          <p14:tracePt t="11287" x="5591175" y="6153150"/>
          <p14:tracePt t="11304" x="5591175" y="6169025"/>
          <p14:tracePt t="11322" x="5591175" y="6181725"/>
          <p14:tracePt t="11338" x="5597525" y="6191250"/>
          <p14:tracePt t="11393" x="5603875" y="6191250"/>
          <p14:tracePt t="11407" x="5603875" y="6197600"/>
          <p14:tracePt t="11437" x="5603875" y="6200775"/>
          <p14:tracePt t="11444" x="5607050" y="6200775"/>
          <p14:tracePt t="11466" x="5613400" y="6207125"/>
          <p14:tracePt t="11472" x="5616575" y="6207125"/>
          <p14:tracePt t="12871" x="5622925" y="6200775"/>
          <p14:tracePt t="12878" x="5629275" y="6172200"/>
          <p14:tracePt t="12887" x="5629275" y="6153150"/>
          <p14:tracePt t="12903" x="5629275" y="6102350"/>
          <p14:tracePt t="12921" x="5629275" y="6032500"/>
          <p14:tracePt t="12936" x="5626100" y="5988050"/>
          <p14:tracePt t="12953" x="5613400" y="5956300"/>
          <p14:tracePt t="12987" x="5594350" y="5892800"/>
          <p14:tracePt t="13021" x="5594350" y="5835650"/>
          <p14:tracePt t="13036" x="5594350" y="5826125"/>
          <p14:tracePt t="13053" x="5594350" y="5810250"/>
          <p14:tracePt t="13071" x="5597525" y="5784850"/>
          <p14:tracePt t="13087" x="5610225" y="5753100"/>
          <p14:tracePt t="13103" x="5619750" y="5740400"/>
          <p14:tracePt t="13122" x="5635625" y="5724525"/>
          <p14:tracePt t="13137" x="5635625" y="5708650"/>
          <p14:tracePt t="13153" x="5635625" y="5699125"/>
          <p14:tracePt t="13170" x="5635625" y="5692775"/>
          <p14:tracePt t="13237" x="5635625" y="5695950"/>
          <p14:tracePt t="13244" x="5635625" y="5699125"/>
          <p14:tracePt t="13254" x="5635625" y="5705475"/>
          <p14:tracePt t="13271" x="5635625" y="5724525"/>
          <p14:tracePt t="13287" x="5635625" y="5734050"/>
          <p14:tracePt t="13303" x="5635625" y="5743575"/>
          <p14:tracePt t="13320" x="5635625" y="5778500"/>
          <p14:tracePt t="13336" x="5635625" y="5794375"/>
          <p14:tracePt t="13353" x="5635625" y="5822950"/>
          <p14:tracePt t="13370" x="5635625" y="5845175"/>
          <p14:tracePt t="13387" x="5635625" y="5883275"/>
          <p14:tracePt t="13403" x="5635625" y="5905500"/>
          <p14:tracePt t="13421" x="5635625" y="5940425"/>
          <p14:tracePt t="13437" x="5635625" y="5962650"/>
          <p14:tracePt t="13453" x="5641975" y="5991225"/>
          <p14:tracePt t="13471" x="5641975" y="6022975"/>
          <p14:tracePt t="13486" x="5654675" y="6054725"/>
          <p14:tracePt t="13503" x="5657850" y="6070600"/>
          <p14:tracePt t="13521" x="5670550" y="6089650"/>
          <p14:tracePt t="13537" x="5673725" y="6111875"/>
          <p14:tracePt t="13553" x="5689600" y="6127750"/>
          <p14:tracePt t="13571" x="5699125" y="6143625"/>
          <p14:tracePt t="13587" x="5699125" y="6156325"/>
          <p14:tracePt t="13603" x="5705475" y="6172200"/>
          <p14:tracePt t="13620" x="5711825" y="6213475"/>
          <p14:tracePt t="13636" x="5718175" y="6235700"/>
          <p14:tracePt t="13654" x="5727700" y="6261100"/>
          <p14:tracePt t="13671" x="5753100" y="6318250"/>
          <p14:tracePt t="13687" x="5759450" y="6346825"/>
          <p14:tracePt t="13704" x="5759450" y="6369050"/>
          <p14:tracePt t="13720" x="5765800" y="6403975"/>
          <p14:tracePt t="13737" x="5768975" y="6413500"/>
          <p14:tracePt t="13753" x="5768975" y="6423025"/>
          <p14:tracePt t="13770" x="5768975" y="6432550"/>
          <p14:tracePt t="13822" x="5768975" y="6426200"/>
          <p14:tracePt t="13829" x="5768975" y="6416675"/>
          <p14:tracePt t="13837" x="5768975" y="6397625"/>
          <p14:tracePt t="13853" x="5759450" y="6353175"/>
          <p14:tracePt t="13870" x="5734050" y="6289675"/>
          <p14:tracePt t="13886" x="5721350" y="6242050"/>
          <p14:tracePt t="13903" x="5702300" y="6203950"/>
          <p14:tracePt t="13921" x="5654675" y="6108700"/>
          <p14:tracePt t="13937" x="5626100" y="6054725"/>
          <p14:tracePt t="13953" x="5591175" y="5994400"/>
          <p14:tracePt t="13971" x="5549900" y="5934075"/>
          <p14:tracePt t="13987" x="5518150" y="5908675"/>
          <p14:tracePt t="14003" x="5502275" y="5886450"/>
          <p14:tracePt t="14020" x="5486400" y="5870575"/>
          <p14:tracePt t="14037" x="5470525" y="5867400"/>
          <p14:tracePt t="14053" x="5467350" y="5867400"/>
          <p14:tracePt t="14285" x="5480050" y="5873750"/>
          <p14:tracePt t="14293" x="5492750" y="5886450"/>
          <p14:tracePt t="14303" x="5499100" y="5905500"/>
          <p14:tracePt t="14320" x="5518150" y="5927725"/>
          <p14:tracePt t="14336" x="5546725" y="5972175"/>
          <p14:tracePt t="14353" x="5565775" y="5997575"/>
          <p14:tracePt t="14369" x="5584825" y="6035675"/>
          <p14:tracePt t="14387" x="5622925" y="6086475"/>
          <p14:tracePt t="14403" x="5648325" y="6124575"/>
          <p14:tracePt t="14420" x="5689600" y="6178550"/>
          <p14:tracePt t="14437" x="5705475" y="6200775"/>
          <p14:tracePt t="14453" x="5724525" y="6232525"/>
          <p14:tracePt t="14470" x="5740400" y="6261100"/>
          <p14:tracePt t="14486" x="5753100" y="6276975"/>
          <p14:tracePt t="14503" x="5756275" y="6286500"/>
          <p14:tracePt t="14521" x="5756275" y="6299200"/>
          <p14:tracePt t="14537" x="5756275" y="6305550"/>
          <p14:tracePt t="14600" x="5756275" y="6311900"/>
          <p14:tracePt t="14700" x="5756275" y="6315075"/>
          <p14:tracePt t="14822" x="5762625" y="6315075"/>
          <p14:tracePt t="15108" x="5784850" y="6315075"/>
          <p14:tracePt t="15115" x="5800725" y="6315075"/>
          <p14:tracePt t="15122" x="5819775" y="6315075"/>
          <p14:tracePt t="15137" x="5864225" y="6315075"/>
          <p14:tracePt t="15153" x="5908675" y="6315075"/>
          <p14:tracePt t="15170" x="5956300" y="6305550"/>
          <p14:tracePt t="15203" x="6010275" y="6283325"/>
          <p14:tracePt t="15237" x="6073775" y="6219825"/>
          <p14:tracePt t="15253" x="6099175" y="6188075"/>
          <p14:tracePt t="15271" x="6121400" y="6159500"/>
          <p14:tracePt t="15286" x="6140450" y="6130925"/>
          <p14:tracePt t="15303" x="6162675" y="6111875"/>
          <p14:tracePt t="15320" x="6200775" y="6070600"/>
          <p14:tracePt t="15337" x="6223000" y="6051550"/>
          <p14:tracePt t="15354" x="6242050" y="6026150"/>
          <p14:tracePt t="15371" x="6273800" y="5984875"/>
          <p14:tracePt t="15387" x="6289675" y="5959475"/>
          <p14:tracePt t="15402" x="6302375" y="5930900"/>
          <p14:tracePt t="15421" x="6318250" y="5915025"/>
          <p14:tracePt t="15436" x="6334125" y="5905500"/>
          <p14:tracePt t="15453" x="6343650" y="5889625"/>
          <p14:tracePt t="15470" x="6343650" y="5880100"/>
          <p14:tracePt t="15487" x="6343650" y="5870575"/>
          <p14:tracePt t="15814" x="6340475" y="5857875"/>
          <p14:tracePt t="15822" x="6334125" y="5848350"/>
          <p14:tracePt t="15837" x="6318250" y="5822950"/>
          <p14:tracePt t="15853" x="6305550" y="5791200"/>
          <p14:tracePt t="15870" x="6296025" y="5781675"/>
          <p14:tracePt t="15903" x="6264275" y="5753100"/>
          <p14:tracePt t="15937" x="6245225" y="5743575"/>
          <p14:tracePt t="16173" x="6248400" y="5756275"/>
          <p14:tracePt t="16179" x="6261100" y="5768975"/>
          <p14:tracePt t="16187" x="6273800" y="5781675"/>
          <p14:tracePt t="16203" x="6296025" y="5797550"/>
          <p14:tracePt t="16221" x="6311900" y="5826125"/>
          <p14:tracePt t="16236" x="6321425" y="5835650"/>
          <p14:tracePt t="16253" x="6337300" y="5845175"/>
          <p14:tracePt t="16269" x="6346825" y="5861050"/>
          <p14:tracePt t="16286" x="6362700" y="5873750"/>
          <p14:tracePt t="16303" x="6362700" y="5886450"/>
          <p14:tracePt t="16319" x="6362700" y="5895975"/>
          <p14:tracePt t="16337" x="6362700" y="5915025"/>
          <p14:tracePt t="16354" x="6365875" y="5924550"/>
          <p14:tracePt t="16371" x="6375400" y="5940425"/>
          <p14:tracePt t="16386" x="6391275" y="5949950"/>
          <p14:tracePt t="16402" x="6403975" y="5965825"/>
          <p14:tracePt t="16419" x="6413500" y="5975350"/>
          <p14:tracePt t="16436" x="6438900" y="5991225"/>
          <p14:tracePt t="16452" x="6448425" y="6000750"/>
          <p14:tracePt t="16469" x="6464300" y="6016625"/>
          <p14:tracePt t="16486" x="6480175" y="6032500"/>
          <p14:tracePt t="16503" x="6496050" y="6042025"/>
          <p14:tracePt t="16521" x="6508750" y="6057900"/>
          <p14:tracePt t="16536" x="6521450" y="6070600"/>
          <p14:tracePt t="16552" x="6530975" y="6083300"/>
          <p14:tracePt t="16570" x="6540500" y="6096000"/>
          <p14:tracePt t="16644" x="6540500" y="6102350"/>
          <p14:tracePt t="16651" x="6546850" y="6105525"/>
          <p14:tracePt t="16657" x="6550025" y="6118225"/>
          <p14:tracePt t="16670" x="6556375" y="6121400"/>
          <p14:tracePt t="16686" x="6559550" y="6130925"/>
          <p14:tracePt t="16702" x="6565900" y="6130925"/>
          <p14:tracePt t="18371" x="6562725" y="6118225"/>
          <p14:tracePt t="18378" x="6540500" y="6080125"/>
          <p14:tracePt t="18386" x="6527800" y="6054725"/>
          <p14:tracePt t="18402" x="6499225" y="5997575"/>
          <p14:tracePt t="18419" x="6480175" y="5965825"/>
          <p14:tracePt t="18436" x="6454775" y="5921375"/>
          <p14:tracePt t="18453" x="6445250" y="5911850"/>
          <p14:tracePt t="18487" x="6416675" y="5899150"/>
          <p14:tracePt t="18519" x="6397625" y="5883275"/>
          <p14:tracePt t="18536" x="6375400" y="5876925"/>
          <p14:tracePt t="18553" x="6365875" y="5873750"/>
          <p14:tracePt t="18571" x="6350000" y="5864225"/>
          <p14:tracePt t="18586" x="6340475" y="5854700"/>
          <p14:tracePt t="18603" x="6324600" y="5838825"/>
          <p14:tracePt t="18620" x="6305550" y="5822950"/>
          <p14:tracePt t="18636" x="6280150" y="5797550"/>
          <p14:tracePt t="18652" x="6248400" y="5749925"/>
          <p14:tracePt t="18670" x="6229350" y="5711825"/>
          <p14:tracePt t="18686" x="6203950" y="5676900"/>
          <p14:tracePt t="18704" x="6191250" y="5654675"/>
          <p14:tracePt t="18721" x="6188075" y="5638800"/>
          <p14:tracePt t="18757" x="6188075" y="5635625"/>
          <p14:tracePt t="19572" x="6188075" y="5648325"/>
          <p14:tracePt t="19579" x="6191250" y="5673725"/>
          <p14:tracePt t="19588" x="6197600" y="5692775"/>
          <p14:tracePt t="19603" x="6210300" y="5746750"/>
          <p14:tracePt t="19619" x="6223000" y="5781675"/>
          <p14:tracePt t="19636" x="6248400" y="5832475"/>
          <p14:tracePt t="19652" x="6261100" y="5864225"/>
          <p14:tracePt t="19686" x="6276975" y="5895975"/>
          <p14:tracePt t="19720" x="6276975" y="5924550"/>
          <p14:tracePt t="19736" x="6276975" y="5930900"/>
          <p14:tracePt t="19769" x="6276975" y="5934075"/>
        </p14:tracePtLst>
      </p14:laserTraceLst>
    </p:ext>
  </p:extLs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Image 1" descr="http://media.gerbeaud.net/2011/06/amandier-planche-botanique-zoom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875" y="36513"/>
            <a:ext cx="4857750" cy="6321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1" name="Image 2" descr="http://www.blog.mcientifica.com.br/wp-content/uploads/2013/06/Amendoa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875" y="2571750"/>
            <a:ext cx="1357313" cy="1357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32" name="Rectangle 3"/>
          <p:cNvSpPr>
            <a:spLocks noChangeArrowheads="1"/>
          </p:cNvSpPr>
          <p:nvPr/>
        </p:nvSpPr>
        <p:spPr bwMode="auto">
          <a:xfrm>
            <a:off x="1714500" y="6334125"/>
            <a:ext cx="61436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FR" altLang="fr-FR" i="1">
                <a:solidFill>
                  <a:srgbClr val="FF0000"/>
                </a:solidFill>
              </a:rPr>
              <a:t>Prunus amygdalus,</a:t>
            </a:r>
            <a:r>
              <a:rPr lang="fr-FR" altLang="fr-FR">
                <a:solidFill>
                  <a:srgbClr val="FF0000"/>
                </a:solidFill>
              </a:rPr>
              <a:t>Amandier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5257"/>
    </mc:Choice>
    <mc:Fallback>
      <p:transition spd="slow" advTm="352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768" x="6315075" y="5930900"/>
          <p14:tracePt t="1776" x="6394450" y="5921375"/>
          <p14:tracePt t="1787" x="6477000" y="5915025"/>
          <p14:tracePt t="1805" x="6708775" y="5886450"/>
          <p14:tracePt t="1821" x="6870700" y="5870575"/>
          <p14:tracePt t="1838" x="7010400" y="5842000"/>
          <p14:tracePt t="1871" x="7219950" y="5803900"/>
          <p14:tracePt t="1905" x="7340600" y="5762625"/>
          <p14:tracePt t="1921" x="7372350" y="5753100"/>
          <p14:tracePt t="1938" x="7381875" y="5743575"/>
          <p14:tracePt t="1955" x="7385050" y="5680075"/>
          <p14:tracePt t="1972" x="7343775" y="5600700"/>
          <p14:tracePt t="1992" x="7207250" y="5461000"/>
          <p14:tracePt t="2005" x="7035800" y="5349875"/>
          <p14:tracePt t="2021" x="6829425" y="5219700"/>
          <p14:tracePt t="2038" x="6619875" y="5080000"/>
          <p14:tracePt t="2055" x="6311900" y="4937125"/>
          <p14:tracePt t="2072" x="6111875" y="4870450"/>
          <p14:tracePt t="2090" x="5810250" y="4803775"/>
          <p14:tracePt t="2106" x="5648325" y="4768850"/>
          <p14:tracePt t="2122" x="5486400" y="4749800"/>
          <p14:tracePt t="2139" x="5368925" y="4749800"/>
          <p14:tracePt t="2155" x="5251450" y="4749800"/>
          <p14:tracePt t="2172" x="5191125" y="4752975"/>
          <p14:tracePt t="2187" x="5133975" y="4765675"/>
          <p14:tracePt t="2204" x="5092700" y="4791075"/>
          <p14:tracePt t="2221" x="5083175" y="4800600"/>
          <p14:tracePt t="2237" x="5083175" y="4816475"/>
          <p14:tracePt t="2254" x="5111750" y="4867275"/>
          <p14:tracePt t="2271" x="5194300" y="4933950"/>
          <p14:tracePt t="2288" x="5349875" y="5016500"/>
          <p14:tracePt t="2304" x="5597525" y="5089525"/>
          <p14:tracePt t="2322" x="5762625" y="5133975"/>
          <p14:tracePt t="2338" x="5915025" y="5153025"/>
          <p14:tracePt t="2355" x="6022975" y="5159375"/>
          <p14:tracePt t="2372" x="6067425" y="5159375"/>
          <p14:tracePt t="2388" x="6089650" y="5159375"/>
          <p14:tracePt t="2406" x="6108700" y="5153025"/>
          <p14:tracePt t="2422" x="6118225" y="5143500"/>
          <p14:tracePt t="2438" x="6143625" y="5105400"/>
          <p14:tracePt t="2454" x="6178550" y="5013325"/>
          <p14:tracePt t="2471" x="6178550" y="4959350"/>
          <p14:tracePt t="2488" x="6169025" y="4895850"/>
          <p14:tracePt t="2504" x="6092825" y="4733925"/>
          <p14:tracePt t="2521" x="6003925" y="4629150"/>
          <p14:tracePt t="2539" x="5867400" y="4527550"/>
          <p14:tracePt t="2555" x="5657850" y="4391025"/>
          <p14:tracePt t="2572" x="5511800" y="4308475"/>
          <p14:tracePt t="2588" x="5410200" y="4248150"/>
          <p14:tracePt t="2956" x="5432425" y="4197350"/>
          <p14:tracePt t="2963" x="5457825" y="4124325"/>
          <p14:tracePt t="2971" x="5483225" y="4064000"/>
          <p14:tracePt t="2988" x="5527675" y="3930650"/>
          <p14:tracePt t="3005" x="5565775" y="3676650"/>
          <p14:tracePt t="3021" x="5565775" y="3549650"/>
          <p14:tracePt t="3038" x="5565775" y="3435350"/>
          <p14:tracePt t="3072" x="5543550" y="3121025"/>
          <p14:tracePt t="3107" x="5492750" y="2803525"/>
          <p14:tracePt t="3122" x="5473700" y="2673350"/>
          <p14:tracePt t="3138" x="5457825" y="2587625"/>
          <p14:tracePt t="3155" x="5432425" y="2400300"/>
          <p14:tracePt t="3171" x="5410200" y="2301875"/>
          <p14:tracePt t="3189" x="5378450" y="2225675"/>
          <p14:tracePt t="3205" x="5356225" y="2114550"/>
          <p14:tracePt t="3222" x="5314950" y="2022475"/>
          <p14:tracePt t="3239" x="5292725" y="1927225"/>
          <p14:tracePt t="3254" x="5238750" y="1819275"/>
          <p14:tracePt t="3271" x="5200650" y="1749425"/>
          <p14:tracePt t="3287" x="5137150" y="1679575"/>
          <p14:tracePt t="3305" x="4997450" y="1530350"/>
          <p14:tracePt t="3321" x="4902200" y="1444625"/>
          <p14:tracePt t="3339" x="4787900" y="1355725"/>
          <p14:tracePt t="3355" x="4600575" y="1257300"/>
          <p14:tracePt t="3372" x="4479925" y="1206500"/>
          <p14:tracePt t="3388" x="4343400" y="1123950"/>
          <p14:tracePt t="3405" x="4143375" y="1000125"/>
          <p14:tracePt t="3421" x="4019550" y="946150"/>
          <p14:tracePt t="3438" x="3876675" y="873125"/>
          <p14:tracePt t="3455" x="3648075" y="800100"/>
          <p14:tracePt t="3471" x="3527425" y="765175"/>
          <p14:tracePt t="3488" x="3419475" y="733425"/>
          <p14:tracePt t="3505" x="3340100" y="720725"/>
          <p14:tracePt t="3521" x="3317875" y="720725"/>
          <p14:tracePt t="3537" x="3302000" y="720725"/>
          <p14:tracePt t="3554" x="3282950" y="720725"/>
          <p14:tracePt t="3571" x="3273425" y="720725"/>
          <p14:tracePt t="3587" x="3263900" y="720725"/>
          <p14:tracePt t="3604" x="3241675" y="720725"/>
          <p14:tracePt t="3622" x="3238500" y="720725"/>
          <p14:tracePt t="3638" x="3228975" y="720725"/>
          <p14:tracePt t="3655" x="3213100" y="720725"/>
          <p14:tracePt t="3671" x="3203575" y="720725"/>
          <p14:tracePt t="3687" x="3175000" y="720725"/>
          <p14:tracePt t="3704" x="3048000" y="730250"/>
          <p14:tracePt t="3721" x="2917825" y="755650"/>
          <p14:tracePt t="3737" x="2800350" y="774700"/>
          <p14:tracePt t="3754" x="2568575" y="800100"/>
          <p14:tracePt t="3771" x="2457450" y="841375"/>
          <p14:tracePt t="3788" x="2378075" y="873125"/>
          <p14:tracePt t="3804" x="2301875" y="930275"/>
          <p14:tracePt t="3821" x="2260600" y="971550"/>
          <p14:tracePt t="3837" x="2232025" y="1016000"/>
          <p14:tracePt t="3854" x="2184400" y="1104900"/>
          <p14:tracePt t="3872" x="2143125" y="1193800"/>
          <p14:tracePt t="3888" x="2117725" y="1301750"/>
          <p14:tracePt t="3905" x="2101850" y="1412875"/>
          <p14:tracePt t="3921" x="2101850" y="1482725"/>
          <p14:tracePt t="3937" x="2101850" y="1565275"/>
          <p14:tracePt t="3954" x="2124075" y="1698625"/>
          <p14:tracePt t="3971" x="2130425" y="1771650"/>
          <p14:tracePt t="3988" x="2136775" y="1831975"/>
          <p14:tracePt t="4004" x="2165350" y="1914525"/>
          <p14:tracePt t="4021" x="2178050" y="1978025"/>
          <p14:tracePt t="4038" x="2190750" y="2028825"/>
          <p14:tracePt t="4055" x="2216150" y="2085975"/>
          <p14:tracePt t="4071" x="2228850" y="2111375"/>
          <p14:tracePt t="4088" x="2241550" y="2133600"/>
          <p14:tracePt t="4104" x="2279650" y="2171700"/>
          <p14:tracePt t="4121" x="2324100" y="2197100"/>
          <p14:tracePt t="4138" x="2390775" y="2219325"/>
          <p14:tracePt t="4155" x="2505075" y="2247900"/>
          <p14:tracePt t="4171" x="2587625" y="2263775"/>
          <p14:tracePt t="4188" x="2708275" y="2289175"/>
          <p14:tracePt t="4205" x="2892425" y="2298700"/>
          <p14:tracePt t="4221" x="3009900" y="2308225"/>
          <p14:tracePt t="4237" x="3114675" y="2314575"/>
          <p14:tracePt t="4254" x="3267075" y="2324100"/>
          <p14:tracePt t="4271" x="3340100" y="2330450"/>
          <p14:tracePt t="4287" x="3403600" y="2336800"/>
          <p14:tracePt t="4305" x="3489325" y="2346325"/>
          <p14:tracePt t="4321" x="3533775" y="2346325"/>
          <p14:tracePt t="4338" x="3568700" y="2346325"/>
          <p14:tracePt t="4354" x="3616325" y="2346325"/>
          <p14:tracePt t="4371" x="3632200" y="2343150"/>
          <p14:tracePt t="4387" x="3648075" y="2333625"/>
          <p14:tracePt t="4405" x="3663950" y="2311400"/>
          <p14:tracePt t="4422" x="3676650" y="2266950"/>
          <p14:tracePt t="4438" x="3689350" y="2206625"/>
          <p14:tracePt t="4455" x="3717925" y="2114550"/>
          <p14:tracePt t="4472" x="3717925" y="2060575"/>
          <p14:tracePt t="4488" x="3724275" y="2016125"/>
          <p14:tracePt t="4504" x="3730625" y="1930400"/>
          <p14:tracePt t="4520" x="3730625" y="1835150"/>
          <p14:tracePt t="4538" x="3730625" y="1755775"/>
          <p14:tracePt t="4555" x="3730625" y="1647825"/>
          <p14:tracePt t="4571" x="3730625" y="1587500"/>
          <p14:tracePt t="4588" x="3730625" y="1527175"/>
          <p14:tracePt t="4605" x="3730625" y="1419225"/>
          <p14:tracePt t="4621" x="3730625" y="1362075"/>
          <p14:tracePt t="4637" x="3730625" y="1317625"/>
          <p14:tracePt t="4654" x="3736975" y="1254125"/>
          <p14:tracePt t="4671" x="3743325" y="1193800"/>
          <p14:tracePt t="4688" x="3759200" y="1139825"/>
          <p14:tracePt t="4705" x="3771900" y="1041400"/>
          <p14:tracePt t="4721" x="3771900" y="981075"/>
          <p14:tracePt t="4725" x="3771900" y="962025"/>
          <p14:tracePt t="4738" x="3771900" y="942975"/>
          <p14:tracePt t="4755" x="3771900" y="895350"/>
          <p14:tracePt t="4770" x="3771900" y="860425"/>
          <p14:tracePt t="4787" x="3756025" y="835025"/>
          <p14:tracePt t="4805" x="3717925" y="784225"/>
          <p14:tracePt t="4821" x="3673475" y="752475"/>
          <p14:tracePt t="4837" x="3622675" y="717550"/>
          <p14:tracePt t="4854" x="3549650" y="676275"/>
          <p14:tracePt t="4871" x="3479800" y="638175"/>
          <p14:tracePt t="4887" x="3413125" y="609600"/>
          <p14:tracePt t="4904" x="3286125" y="552450"/>
          <p14:tracePt t="4921" x="3200400" y="536575"/>
          <p14:tracePt t="4938" x="3124200" y="523875"/>
          <p14:tracePt t="4955" x="3022600" y="495300"/>
          <p14:tracePt t="4971" x="2971800" y="485775"/>
          <p14:tracePt t="4988" x="2917825" y="485775"/>
          <p14:tracePt t="5005" x="2870200" y="485775"/>
          <p14:tracePt t="5021" x="2847975" y="485775"/>
          <p14:tracePt t="5037" x="2825750" y="485775"/>
          <p14:tracePt t="5054" x="2809875" y="485775"/>
          <p14:tracePt t="5070" x="2800350" y="488950"/>
          <p14:tracePt t="5088" x="2790825" y="498475"/>
          <p14:tracePt t="5105" x="2765425" y="520700"/>
          <p14:tracePt t="5121" x="2755900" y="530225"/>
          <p14:tracePt t="5138" x="2743200" y="539750"/>
          <p14:tracePt t="5154" x="2708275" y="581025"/>
          <p14:tracePt t="5171" x="2695575" y="612775"/>
          <p14:tracePt t="5187" x="2686050" y="650875"/>
          <p14:tracePt t="5204" x="2660650" y="692150"/>
          <p14:tracePt t="5221" x="2647950" y="717550"/>
          <p14:tracePt t="5237" x="2635250" y="746125"/>
          <p14:tracePt t="5254" x="2625725" y="796925"/>
          <p14:tracePt t="5271" x="2616200" y="841375"/>
          <p14:tracePt t="5287" x="2603500" y="895350"/>
          <p14:tracePt t="5304" x="2597150" y="965200"/>
          <p14:tracePt t="5320" x="2597150" y="1006475"/>
          <p14:tracePt t="5338" x="2597150" y="1028700"/>
          <p14:tracePt t="5355" x="2597150" y="1069975"/>
          <p14:tracePt t="5371" x="2597150" y="1092200"/>
          <p14:tracePt t="5388" x="2597150" y="1108075"/>
          <p14:tracePt t="5405" x="2597150" y="1139825"/>
          <p14:tracePt t="5421" x="2597150" y="1162050"/>
          <p14:tracePt t="5437" x="2597150" y="1184275"/>
          <p14:tracePt t="5454" x="2597150" y="1216025"/>
          <p14:tracePt t="5471" x="2597150" y="1244600"/>
          <p14:tracePt t="5488" x="2600325" y="1266825"/>
          <p14:tracePt t="5505" x="2625725" y="1311275"/>
          <p14:tracePt t="5521" x="2638425" y="1333500"/>
          <p14:tracePt t="5538" x="2651125" y="1371600"/>
          <p14:tracePt t="5555" x="2676525" y="1435100"/>
          <p14:tracePt t="5571" x="2689225" y="1482725"/>
          <p14:tracePt t="5587" x="2701925" y="1527175"/>
          <p14:tracePt t="5604" x="2720975" y="1616075"/>
          <p14:tracePt t="5621" x="2740025" y="1654175"/>
          <p14:tracePt t="5637" x="2752725" y="1698625"/>
          <p14:tracePt t="5655" x="2771775" y="1749425"/>
          <p14:tracePt t="5671" x="2784475" y="1771650"/>
          <p14:tracePt t="5688" x="2816225" y="1809750"/>
          <p14:tracePt t="5704" x="2841625" y="1847850"/>
          <p14:tracePt t="5721" x="2851150" y="1863725"/>
          <p14:tracePt t="5737" x="2854325" y="1873250"/>
          <p14:tracePt t="5755" x="2867025" y="1882775"/>
          <p14:tracePt t="5771" x="2870200" y="1882775"/>
          <p14:tracePt t="5788" x="2876550" y="1882775"/>
          <p14:tracePt t="5805" x="2889250" y="1876425"/>
          <p14:tracePt t="5821" x="2898775" y="1866900"/>
          <p14:tracePt t="5837" x="2917825" y="1851025"/>
          <p14:tracePt t="5854" x="2933700" y="1822450"/>
          <p14:tracePt t="5871" x="2946400" y="1790700"/>
          <p14:tracePt t="5888" x="2955925" y="1768475"/>
          <p14:tracePt t="5905" x="2974975" y="1727200"/>
          <p14:tracePt t="5921" x="2981325" y="1704975"/>
          <p14:tracePt t="5938" x="2987675" y="1695450"/>
          <p14:tracePt t="5955" x="3000375" y="1673225"/>
          <p14:tracePt t="5971" x="3000375" y="1663700"/>
          <p14:tracePt t="5988" x="3013075" y="1654175"/>
          <p14:tracePt t="6004" x="3016250" y="1644650"/>
          <p14:tracePt t="6021" x="3016250" y="1635125"/>
          <p14:tracePt t="6038" x="3016250" y="1628775"/>
          <p14:tracePt t="6255" x="3022600" y="1635125"/>
          <p14:tracePt t="6262" x="3022600" y="1647825"/>
          <p14:tracePt t="6271" x="3025775" y="1651000"/>
          <p14:tracePt t="6288" x="3032125" y="1682750"/>
          <p14:tracePt t="6305" x="3038475" y="1714500"/>
          <p14:tracePt t="6321" x="3057525" y="1746250"/>
          <p14:tracePt t="6338" x="3060700" y="1768475"/>
          <p14:tracePt t="6355" x="3060700" y="1809750"/>
          <p14:tracePt t="6371" x="3060700" y="1819275"/>
          <p14:tracePt t="6388" x="3060700" y="1828800"/>
          <p14:tracePt t="6404" x="3060700" y="1847850"/>
          <p14:tracePt t="6420" x="3060700" y="1857375"/>
          <p14:tracePt t="6437" x="3060700" y="1866900"/>
          <p14:tracePt t="6454" x="3060700" y="1882775"/>
          <p14:tracePt t="6471" x="3060700" y="1898650"/>
          <p14:tracePt t="6488" x="3060700" y="1908175"/>
          <p14:tracePt t="6505" x="3060700" y="1920875"/>
          <p14:tracePt t="6521" x="3060700" y="1933575"/>
          <p14:tracePt t="6537" x="3060700" y="1943100"/>
          <p14:tracePt t="6583" x="3060700" y="1946275"/>
          <p14:tracePt t="6676" x="3060700" y="1930400"/>
          <p14:tracePt t="6682" x="3060700" y="1917700"/>
          <p14:tracePt t="6689" x="3060700" y="1908175"/>
          <p14:tracePt t="6704" x="3067050" y="1863725"/>
          <p14:tracePt t="6720" x="3073400" y="1825625"/>
          <p14:tracePt t="6737" x="3073400" y="1781175"/>
          <p14:tracePt t="6754" x="3073400" y="1739900"/>
          <p14:tracePt t="6771" x="3073400" y="1720850"/>
          <p14:tracePt t="6788" x="3073400" y="1711325"/>
          <p14:tracePt t="6805" x="3073400" y="1689100"/>
          <p14:tracePt t="6821" x="3073400" y="1679575"/>
          <p14:tracePt t="6837" x="3073400" y="1663700"/>
          <p14:tracePt t="6854" x="3073400" y="1644650"/>
          <p14:tracePt t="6870" x="3073400" y="1635125"/>
          <p14:tracePt t="6887" x="3073400" y="1625600"/>
          <p14:tracePt t="6904" x="3073400" y="1609725"/>
          <p14:tracePt t="6922" x="3073400" y="1600200"/>
          <p14:tracePt t="6990" x="3067050" y="1606550"/>
          <p14:tracePt t="6997" x="3067050" y="1612900"/>
          <p14:tracePt t="7004" x="3067050" y="1616075"/>
          <p14:tracePt t="7020" x="3063875" y="1625600"/>
          <p14:tracePt t="7038" x="3063875" y="1638300"/>
          <p14:tracePt t="7055" x="3048000" y="1657350"/>
          <p14:tracePt t="7071" x="3041650" y="1666875"/>
          <p14:tracePt t="7088" x="3038475" y="1676400"/>
          <p14:tracePt t="7104" x="3032125" y="1711325"/>
          <p14:tracePt t="7120" x="3032125" y="1733550"/>
          <p14:tracePt t="7137" x="3032125" y="1755775"/>
          <p14:tracePt t="7154" x="3032125" y="1793875"/>
          <p14:tracePt t="7171" x="3032125" y="1822450"/>
          <p14:tracePt t="7188" x="3032125" y="1835150"/>
          <p14:tracePt t="7205" x="3032125" y="1847850"/>
          <p14:tracePt t="7221" x="3032125" y="1857375"/>
          <p14:tracePt t="7238" x="3032125" y="1873250"/>
          <p14:tracePt t="7583" x="3048000" y="1870075"/>
          <p14:tracePt t="7590" x="3073400" y="1863725"/>
          <p14:tracePt t="7604" x="3098800" y="1851025"/>
          <p14:tracePt t="7621" x="3127375" y="1838325"/>
          <p14:tracePt t="7654" x="3155950" y="1784350"/>
          <p14:tracePt t="7687" x="3181350" y="1730375"/>
          <p14:tracePt t="7704" x="3190875" y="1695450"/>
          <p14:tracePt t="7721" x="3197225" y="1673225"/>
          <p14:tracePt t="7738" x="3203575" y="1644650"/>
          <p14:tracePt t="7754" x="3209925" y="1616075"/>
          <p14:tracePt t="7771" x="3209925" y="1593850"/>
          <p14:tracePt t="7788" x="3213100" y="1584325"/>
          <p14:tracePt t="7804" x="3213100" y="1571625"/>
          <p14:tracePt t="7821" x="3213100" y="1562100"/>
          <p14:tracePt t="7869" x="3213100" y="1555750"/>
          <p14:tracePt t="7883" x="3213100" y="1546225"/>
          <p14:tracePt t="7890" x="3213100" y="1539875"/>
          <p14:tracePt t="7905" x="3213100" y="1536700"/>
          <p14:tracePt t="7921" x="3213100" y="1527175"/>
          <p14:tracePt t="7937" x="3213100" y="1517650"/>
          <p14:tracePt t="7954" x="3213100" y="1504950"/>
          <p14:tracePt t="7970" x="3213100" y="1495425"/>
          <p14:tracePt t="8034" x="3219450" y="1495425"/>
          <p14:tracePt t="8041" x="3222625" y="1495425"/>
          <p14:tracePt t="8054" x="3235325" y="1504950"/>
          <p14:tracePt t="8071" x="3251200" y="1514475"/>
          <p14:tracePt t="8087" x="3260725" y="1524000"/>
          <p14:tracePt t="8104" x="3270250" y="1558925"/>
          <p14:tracePt t="8121" x="3276600" y="1574800"/>
          <p14:tracePt t="8138" x="3282950" y="1584325"/>
          <p14:tracePt t="8154" x="3282950" y="1597025"/>
          <p14:tracePt t="8171" x="3282950" y="1612900"/>
          <p14:tracePt t="8188" x="3282950" y="1622425"/>
          <p14:tracePt t="8232" x="3282950" y="1616075"/>
          <p14:tracePt t="8239" x="3282950" y="1600200"/>
          <p14:tracePt t="8254" x="3282950" y="1577975"/>
          <p14:tracePt t="8270" x="3282950" y="1555750"/>
          <p14:tracePt t="8287" x="3282950" y="1539875"/>
          <p14:tracePt t="8304" x="3282950" y="1530350"/>
          <p14:tracePt t="8338" x="3279775" y="1530350"/>
          <p14:tracePt t="8354" x="3263900" y="1530350"/>
          <p14:tracePt t="8371" x="3254375" y="1530350"/>
          <p14:tracePt t="8387" x="3238500" y="1530350"/>
          <p14:tracePt t="8404" x="3225800" y="1530350"/>
          <p14:tracePt t="8420" x="3216275" y="1543050"/>
          <p14:tracePt t="8438" x="3197225" y="1565275"/>
          <p14:tracePt t="8454" x="3155950" y="1600200"/>
          <p14:tracePt t="8471" x="3127375" y="1647825"/>
          <p14:tracePt t="8488" x="3092450" y="1714500"/>
          <p14:tracePt t="8504" x="3044825" y="1781175"/>
          <p14:tracePt t="8520" x="3019425" y="1803400"/>
          <p14:tracePt t="8537" x="3009900" y="1828800"/>
          <p14:tracePt t="8554" x="2990850" y="1844675"/>
          <p14:tracePt t="8571" x="2978150" y="1854200"/>
          <p14:tracePt t="8588" x="2968625" y="1854200"/>
          <p14:tracePt t="8604" x="2965450" y="1851025"/>
          <p14:tracePt t="8621" x="2965450" y="1835150"/>
          <p14:tracePt t="8637" x="2968625" y="1790700"/>
          <p14:tracePt t="8654" x="2997200" y="1698625"/>
          <p14:tracePt t="8670" x="3035300" y="1631950"/>
          <p14:tracePt t="8688" x="3048000" y="1568450"/>
          <p14:tracePt t="8704" x="3060700" y="1511300"/>
          <p14:tracePt t="8721" x="3060700" y="1489075"/>
          <p14:tracePt t="8738" x="3060700" y="1479550"/>
          <p14:tracePt t="8754" x="3060700" y="1463675"/>
          <p14:tracePt t="8812" x="3067050" y="1463675"/>
          <p14:tracePt t="8862" x="3067050" y="1466850"/>
          <p14:tracePt t="8869" x="3067050" y="1476375"/>
          <p14:tracePt t="8876" x="3067050" y="1482725"/>
          <p14:tracePt t="8888" x="3067050" y="1492250"/>
          <p14:tracePt t="8904" x="3051175" y="1539875"/>
          <p14:tracePt t="8920" x="3038475" y="1577975"/>
          <p14:tracePt t="8938" x="3025775" y="1616075"/>
          <p14:tracePt t="8954" x="3019425" y="1679575"/>
          <p14:tracePt t="8971" x="3019425" y="1724025"/>
          <p14:tracePt t="8988" x="3019425" y="1758950"/>
          <p14:tracePt t="9004" x="3019425" y="1816100"/>
          <p14:tracePt t="9021" x="3019425" y="1844675"/>
          <p14:tracePt t="9037" x="3019425" y="1860550"/>
          <p14:tracePt t="9053" x="3019425" y="1876425"/>
          <p14:tracePt t="9070" x="3019425" y="1885950"/>
          <p14:tracePt t="9087" x="3019425" y="1898650"/>
          <p14:tracePt t="9104" x="3019425" y="1905000"/>
          <p14:tracePt t="9383" x="3028950" y="1901825"/>
          <p14:tracePt t="9390" x="3038475" y="1895475"/>
          <p14:tracePt t="9404" x="3079750" y="1870075"/>
          <p14:tracePt t="9421" x="3105150" y="1838325"/>
          <p14:tracePt t="9438" x="3127375" y="1816100"/>
          <p14:tracePt t="9454" x="3171825" y="1771650"/>
          <p14:tracePt t="9470" x="3190875" y="1746250"/>
          <p14:tracePt t="9488" x="3209925" y="1714500"/>
          <p14:tracePt t="9503" x="3216275" y="1682750"/>
          <p14:tracePt t="9520" x="3216275" y="1666875"/>
          <p14:tracePt t="9537" x="3216275" y="1657350"/>
          <p14:tracePt t="9554" x="3216275" y="1647825"/>
          <p14:tracePt t="9625" x="3216275" y="1641475"/>
          <p14:tracePt t="9662" x="3216275" y="1638300"/>
          <p14:tracePt t="9669" x="3216275" y="1631950"/>
          <p14:tracePt t="9676" x="3216275" y="1628775"/>
          <p14:tracePt t="9688" x="3216275" y="1619250"/>
          <p14:tracePt t="9704" x="3228975" y="1603375"/>
          <p14:tracePt t="9720" x="3238500" y="1593850"/>
          <p14:tracePt t="9737" x="3244850" y="1565275"/>
          <p14:tracePt t="9753" x="3257550" y="1549400"/>
          <p14:tracePt t="9769" x="3257550" y="1539875"/>
          <p14:tracePt t="9787" x="3257550" y="1530350"/>
          <p14:tracePt t="9803" x="3260725" y="1514475"/>
          <p14:tracePt t="9820" x="3267075" y="1514475"/>
          <p14:tracePt t="9836" x="3276600" y="1508125"/>
          <p14:tracePt t="9853" x="3289300" y="1504950"/>
          <p14:tracePt t="9870" x="3295650" y="1504950"/>
          <p14:tracePt t="9887" x="3311525" y="1504950"/>
          <p14:tracePt t="9903" x="3314700" y="1504950"/>
          <p14:tracePt t="9920" x="3324225" y="1504950"/>
          <p14:tracePt t="9936" x="3333750" y="1504950"/>
          <p14:tracePt t="9953" x="3346450" y="1520825"/>
          <p14:tracePt t="9970" x="3355975" y="1546225"/>
          <p14:tracePt t="9986" x="3368675" y="1581150"/>
          <p14:tracePt t="10003" x="3375025" y="1631950"/>
          <p14:tracePt t="10020" x="3375025" y="1660525"/>
          <p14:tracePt t="10036" x="3381375" y="1704975"/>
          <p14:tracePt t="10053" x="3381375" y="1746250"/>
          <p14:tracePt t="10070" x="3381375" y="1774825"/>
          <p14:tracePt t="10086" x="3381375" y="1797050"/>
          <p14:tracePt t="10103" x="3381375" y="1816100"/>
          <p14:tracePt t="10120" x="3381375" y="1825625"/>
          <p14:tracePt t="10137" x="3381375" y="1835150"/>
          <p14:tracePt t="10154" x="3381375" y="1844675"/>
          <p14:tracePt t="10476" x="3381375" y="1838325"/>
          <p14:tracePt t="10487" x="3381375" y="1844675"/>
          <p14:tracePt t="10662" x="3375025" y="1828800"/>
          <p14:tracePt t="10669" x="3362325" y="1809750"/>
          <p14:tracePt t="10676" x="3340100" y="1781175"/>
          <p14:tracePt t="10688" x="3308350" y="1749425"/>
          <p14:tracePt t="10704" x="3257550" y="1654175"/>
          <p14:tracePt t="10721" x="3222625" y="1609725"/>
          <p14:tracePt t="10737" x="3203575" y="1587500"/>
          <p14:tracePt t="10771" x="3171825" y="1549400"/>
          <p14:tracePt t="10803" x="3168650" y="1517650"/>
          <p14:tracePt t="10820" x="3168650" y="1508125"/>
          <p14:tracePt t="10838" x="3168650" y="1498600"/>
          <p14:tracePt t="10854" x="3168650" y="1482725"/>
          <p14:tracePt t="10871" x="3168650" y="1470025"/>
          <p14:tracePt t="10887" x="3168650" y="1463675"/>
          <p14:tracePt t="10990" x="3175000" y="1463675"/>
          <p14:tracePt t="10997" x="3181350" y="1463675"/>
          <p14:tracePt t="11005" x="3190875" y="1463675"/>
          <p14:tracePt t="11021" x="3206750" y="1476375"/>
          <p14:tracePt t="11037" x="3228975" y="1489075"/>
          <p14:tracePt t="11053" x="3270250" y="1504950"/>
          <p14:tracePt t="11070" x="3295650" y="1517650"/>
          <p14:tracePt t="11088" x="3327400" y="1543050"/>
          <p14:tracePt t="11104" x="3340100" y="1558925"/>
          <p14:tracePt t="11121" x="3352800" y="1574800"/>
          <p14:tracePt t="11138" x="3362325" y="1603375"/>
          <p14:tracePt t="11154" x="3378200" y="1625600"/>
          <p14:tracePt t="11171" x="3384550" y="1635125"/>
          <p14:tracePt t="11187" x="3384550" y="1651000"/>
          <p14:tracePt t="11203" x="3384550" y="1663700"/>
          <p14:tracePt t="11220" x="3384550" y="1673225"/>
          <p14:tracePt t="11236" x="3384550" y="1679575"/>
          <p14:tracePt t="11439" x="3368675" y="1676400"/>
          <p14:tracePt t="11446" x="3343275" y="1663700"/>
          <p14:tracePt t="11454" x="3305175" y="1654175"/>
          <p14:tracePt t="11470" x="3241675" y="1641475"/>
          <p14:tracePt t="11487" x="3197225" y="1628775"/>
          <p14:tracePt t="11504" x="3133725" y="1609725"/>
          <p14:tracePt t="11520" x="3086100" y="1590675"/>
          <p14:tracePt t="11537" x="3057525" y="1577975"/>
          <p14:tracePt t="11554" x="3022600" y="1577975"/>
          <p14:tracePt t="11570" x="3000375" y="1577975"/>
          <p14:tracePt t="11587" x="2990850" y="1577975"/>
          <p14:tracePt t="11603" x="2978150" y="1577975"/>
          <p14:tracePt t="11621" x="2965450" y="1577975"/>
          <p14:tracePt t="11637" x="2952750" y="1577975"/>
          <p14:tracePt t="11654" x="2936875" y="1577975"/>
          <p14:tracePt t="11671" x="2927350" y="1577975"/>
          <p14:tracePt t="11687" x="2917825" y="1577975"/>
          <p14:tracePt t="11703" x="2898775" y="1577975"/>
          <p14:tracePt t="11720" x="2889250" y="1577975"/>
          <p14:tracePt t="11737" x="2876550" y="1577975"/>
          <p14:tracePt t="11754" x="2863850" y="1584325"/>
          <p14:tracePt t="11771" x="2847975" y="1600200"/>
          <p14:tracePt t="11788" x="2838450" y="1609725"/>
          <p14:tracePt t="11804" x="2822575" y="1625600"/>
          <p14:tracePt t="11821" x="2813050" y="1635125"/>
          <p14:tracePt t="11825" x="2800350" y="1641475"/>
          <p14:tracePt t="11837" x="2797175" y="1651000"/>
          <p14:tracePt t="11853" x="2781300" y="1666875"/>
          <p14:tracePt t="11870" x="2771775" y="1676400"/>
          <p14:tracePt t="11888" x="2765425" y="1685925"/>
          <p14:tracePt t="11904" x="2762250" y="1708150"/>
          <p14:tracePt t="11921" x="2762250" y="1717675"/>
          <p14:tracePt t="11938" x="2749550" y="1727200"/>
          <p14:tracePt t="11954" x="2749550" y="1743075"/>
          <p14:tracePt t="11970" x="2749550" y="1755775"/>
          <p14:tracePt t="11987" x="2749550" y="1765300"/>
          <p14:tracePt t="12003" x="2749550" y="1771650"/>
          <p14:tracePt t="12376" x="2749550" y="1778000"/>
          <p14:tracePt t="12390" x="2749550" y="1781175"/>
          <p14:tracePt t="12411" x="2746375" y="1787525"/>
          <p14:tracePt t="12419" x="2746375" y="1790700"/>
          <p14:tracePt t="12437" x="2746375" y="1797050"/>
          <p14:tracePt t="12471" x="2746375" y="1816100"/>
          <p14:tracePt t="12487" x="2746375" y="1819275"/>
          <p14:tracePt t="12504" x="2746375" y="1831975"/>
          <p14:tracePt t="13260" x="2740025" y="1831975"/>
          <p14:tracePt t="13267" x="2740025" y="1835150"/>
          <p14:tracePt t="13282" x="2740025" y="1841500"/>
          <p14:tracePt t="13296" x="2730500" y="1844675"/>
          <p14:tracePt t="13748" x="2759075" y="1901825"/>
          <p14:tracePt t="13754" x="2797175" y="1984375"/>
          <p14:tracePt t="13771" x="2879725" y="2152650"/>
          <p14:tracePt t="13787" x="2943225" y="2298700"/>
          <p14:tracePt t="13804" x="3035300" y="2559050"/>
          <p14:tracePt t="13820" x="3089275" y="2711450"/>
          <p14:tracePt t="13853" x="3206750" y="3060700"/>
          <p14:tracePt t="13887" x="3263900" y="3244850"/>
          <p14:tracePt t="13891" x="3270250" y="3292475"/>
          <p14:tracePt t="13905" x="3270250" y="3352800"/>
          <p14:tracePt t="13920" x="3270250" y="3397250"/>
          <p14:tracePt t="13936" x="3267075" y="3429000"/>
          <p14:tracePt t="13953" x="3244850" y="3448050"/>
          <p14:tracePt t="13970" x="3235325" y="3463925"/>
          <p14:tracePt t="14005" x="3235325" y="3457575"/>
          <p14:tracePt t="14021" x="3241675" y="3448050"/>
          <p14:tracePt t="14037" x="3279775" y="3422650"/>
          <p14:tracePt t="14054" x="3451225" y="3362325"/>
          <p14:tracePt t="14070" x="3562350" y="3330575"/>
          <p14:tracePt t="14087" x="3657600" y="3305175"/>
          <p14:tracePt t="14103" x="3857625" y="3279775"/>
          <p14:tracePt t="14120" x="3975100" y="3263900"/>
          <p14:tracePt t="14137" x="4095750" y="3244850"/>
          <p14:tracePt t="14154" x="4286250" y="3194050"/>
          <p14:tracePt t="14171" x="4352925" y="3165475"/>
          <p14:tracePt t="14187" x="4400550" y="3127375"/>
          <p14:tracePt t="14203" x="4448175" y="3067050"/>
          <p14:tracePt t="14220" x="4473575" y="3028950"/>
          <p14:tracePt t="14236" x="4486275" y="2984500"/>
          <p14:tracePt t="14253" x="4508500" y="2895600"/>
          <p14:tracePt t="14270" x="4508500" y="2835275"/>
          <p14:tracePt t="14287" x="4508500" y="2774950"/>
          <p14:tracePt t="14303" x="4508500" y="2705100"/>
          <p14:tracePt t="14320" x="4508500" y="2660650"/>
          <p14:tracePt t="14337" x="4508500" y="2609850"/>
          <p14:tracePt t="14353" x="4502150" y="2540000"/>
          <p14:tracePt t="14370" x="4483100" y="2501900"/>
          <p14:tracePt t="14387" x="4476750" y="2463800"/>
          <p14:tracePt t="14403" x="4467225" y="2422525"/>
          <p14:tracePt t="14421" x="4457700" y="2413000"/>
          <p14:tracePt t="14437" x="4445000" y="2403475"/>
          <p14:tracePt t="14454" x="4419600" y="2387600"/>
          <p14:tracePt t="14470" x="4397375" y="2368550"/>
          <p14:tracePt t="14486" x="4352925" y="2362200"/>
          <p14:tracePt t="14503" x="4289425" y="2362200"/>
          <p14:tracePt t="14520" x="4244975" y="2349500"/>
          <p14:tracePt t="14537" x="4194175" y="2349500"/>
          <p14:tracePt t="14553" x="4095750" y="2333625"/>
          <p14:tracePt t="14571" x="4035425" y="2333625"/>
          <p14:tracePt t="14587" x="3975100" y="2333625"/>
          <p14:tracePt t="14603" x="3857625" y="2333625"/>
          <p14:tracePt t="14620" x="3775075" y="2339975"/>
          <p14:tracePt t="14637" x="3702050" y="2352675"/>
          <p14:tracePt t="14654" x="3606800" y="2397125"/>
          <p14:tracePt t="14670" x="3575050" y="2422525"/>
          <p14:tracePt t="14687" x="3543300" y="2454275"/>
          <p14:tracePt t="14703" x="3498850" y="2492375"/>
          <p14:tracePt t="14720" x="3467100" y="2524125"/>
          <p14:tracePt t="14737" x="3441700" y="2549525"/>
          <p14:tracePt t="14753" x="3387725" y="2616200"/>
          <p14:tracePt t="14770" x="3362325" y="2663825"/>
          <p14:tracePt t="14786" x="3327400" y="2711450"/>
          <p14:tracePt t="14804" x="3279775" y="2778125"/>
          <p14:tracePt t="14821" x="3254375" y="2816225"/>
          <p14:tracePt t="14837" x="3241675" y="2844800"/>
          <p14:tracePt t="14854" x="3219450" y="2882900"/>
          <p14:tracePt t="14870" x="3206750" y="2911475"/>
          <p14:tracePt t="14886" x="3194050" y="2936875"/>
          <p14:tracePt t="14903" x="3181350" y="2978150"/>
          <p14:tracePt t="14920" x="3181350" y="3000375"/>
          <p14:tracePt t="14937" x="3181350" y="3013075"/>
          <p14:tracePt t="14953" x="3181350" y="3028950"/>
          <p14:tracePt t="14971" x="3181350" y="3044825"/>
          <p14:tracePt t="14987" x="3181350" y="3073400"/>
          <p14:tracePt t="15004" x="3181350" y="3098800"/>
          <p14:tracePt t="15020" x="3181350" y="3127375"/>
          <p14:tracePt t="15037" x="3181350" y="3149600"/>
          <p14:tracePt t="15053" x="3181350" y="3171825"/>
          <p14:tracePt t="15070" x="3181350" y="3194050"/>
          <p14:tracePt t="15087" x="3181350" y="3216275"/>
          <p14:tracePt t="15103" x="3181350" y="3241675"/>
          <p14:tracePt t="15120" x="3184525" y="3251200"/>
          <p14:tracePt t="15137" x="3194050" y="3267075"/>
          <p14:tracePt t="15153" x="3213100" y="3308350"/>
          <p14:tracePt t="15170" x="3232150" y="3333750"/>
          <p14:tracePt t="15186" x="3248025" y="3362325"/>
          <p14:tracePt t="15203" x="3292475" y="3400425"/>
          <p14:tracePt t="15220" x="3317875" y="3432175"/>
          <p14:tracePt t="15237" x="3349625" y="3457575"/>
          <p14:tracePt t="15254" x="3387725" y="3502025"/>
          <p14:tracePt t="15270" x="3416300" y="3521075"/>
          <p14:tracePt t="15287" x="3441700" y="3543300"/>
          <p14:tracePt t="15304" x="3492500" y="3568700"/>
          <p14:tracePt t="15320" x="3524250" y="3581400"/>
          <p14:tracePt t="15337" x="3552825" y="3594100"/>
          <p14:tracePt t="15353" x="3603625" y="3619500"/>
          <p14:tracePt t="15370" x="3625850" y="3625850"/>
          <p14:tracePt t="15387" x="3654425" y="3625850"/>
          <p14:tracePt t="15391" x="3667125" y="3625850"/>
          <p14:tracePt t="15404" x="3683000" y="3625850"/>
          <p14:tracePt t="15420" x="3711575" y="3625850"/>
          <p14:tracePt t="15436" x="3727450" y="3625850"/>
          <p14:tracePt t="15453" x="3752850" y="3625850"/>
          <p14:tracePt t="15471" x="3781425" y="3625850"/>
          <p14:tracePt t="15487" x="3803650" y="3625850"/>
          <p14:tracePt t="15503" x="3851275" y="3625850"/>
          <p14:tracePt t="15520" x="3879850" y="3625850"/>
          <p14:tracePt t="15537" x="3902075" y="3625850"/>
          <p14:tracePt t="15554" x="3946525" y="3609975"/>
          <p14:tracePt t="15570" x="3962400" y="3587750"/>
          <p14:tracePt t="15587" x="3987800" y="3556000"/>
          <p14:tracePt t="15603" x="4048125" y="3457575"/>
          <p14:tracePt t="15620" x="4083050" y="3400425"/>
          <p14:tracePt t="15637" x="4111625" y="3343275"/>
          <p14:tracePt t="15653" x="4159250" y="3276600"/>
          <p14:tracePt t="15670" x="4187825" y="3209925"/>
          <p14:tracePt t="15687" x="4238625" y="3121025"/>
          <p14:tracePt t="15704" x="4298950" y="2940050"/>
          <p14:tracePt t="15720" x="4337050" y="2860675"/>
          <p14:tracePt t="15737" x="4375150" y="2781300"/>
          <p14:tracePt t="15753" x="4429125" y="2686050"/>
          <p14:tracePt t="15770" x="4451350" y="2625725"/>
          <p14:tracePt t="15787" x="4470400" y="2587625"/>
          <p14:tracePt t="15803" x="4483100" y="2552700"/>
          <p14:tracePt t="15820" x="4483100" y="2524125"/>
          <p14:tracePt t="15837" x="4483100" y="2501900"/>
          <p14:tracePt t="15853" x="4483100" y="2482850"/>
          <p14:tracePt t="15870" x="4479925" y="2473325"/>
          <p14:tracePt t="15886" x="4479925" y="2463800"/>
          <p14:tracePt t="15903" x="4479925" y="2457450"/>
          <p14:tracePt t="15962" x="4479925" y="2454275"/>
          <p14:tracePt t="16004" x="4479925" y="2447925"/>
          <p14:tracePt t="16112" x="4479925" y="2438400"/>
          <p14:tracePt t="16318" x="4473575" y="2460625"/>
          <p14:tracePt t="16325" x="4460875" y="2489200"/>
          <p14:tracePt t="16337" x="4451350" y="2536825"/>
          <p14:tracePt t="16370" x="4419600" y="2774950"/>
          <p14:tracePt t="16404" x="4419600" y="2984500"/>
          <p14:tracePt t="16420" x="4419600" y="3067050"/>
          <p14:tracePt t="16437" x="4419600" y="3149600"/>
          <p14:tracePt t="16453" x="4419600" y="3248025"/>
          <p14:tracePt t="16470" x="4419600" y="3292475"/>
          <p14:tracePt t="16486" x="4413250" y="3314700"/>
          <p14:tracePt t="16503" x="4391025" y="3343275"/>
          <p14:tracePt t="16520" x="4381500" y="3352800"/>
          <p14:tracePt t="16537" x="4371975" y="3362325"/>
          <p14:tracePt t="16553" x="4359275" y="3375025"/>
          <p14:tracePt t="16570" x="4346575" y="3375025"/>
          <p14:tracePt t="16586" x="4333875" y="3375025"/>
          <p14:tracePt t="16603" x="4318000" y="3375025"/>
          <p14:tracePt t="16619" x="4308475" y="3375025"/>
          <p14:tracePt t="16636" x="4298950" y="3365500"/>
          <p14:tracePt t="16653" x="4267200" y="3308350"/>
          <p14:tracePt t="16670" x="4248150" y="3270250"/>
          <p14:tracePt t="16689" x="4210050" y="3213100"/>
          <p14:tracePt t="16704" x="4191000" y="3181350"/>
          <p14:tracePt t="16720" x="4175125" y="3165475"/>
          <p14:tracePt t="16736" x="4152900" y="3152775"/>
          <p14:tracePt t="16753" x="4130675" y="3140075"/>
          <p14:tracePt t="16770" x="4121150" y="3121025"/>
          <p14:tracePt t="16787" x="4102100" y="3105150"/>
          <p14:tracePt t="16803" x="4086225" y="3073400"/>
          <p14:tracePt t="16820" x="4076700" y="3063875"/>
          <p14:tracePt t="16837" x="4067175" y="3051175"/>
          <p14:tracePt t="16854" x="4048125" y="3038475"/>
          <p14:tracePt t="16870" x="4038600" y="3032125"/>
          <p14:tracePt t="16886" x="4025900" y="3022600"/>
          <p14:tracePt t="16903" x="4006850" y="3016250"/>
          <p14:tracePt t="16947" x="4006850" y="3013075"/>
          <p14:tracePt t="17504" x="3997325" y="3006725"/>
          <p14:tracePt t="17511" x="3990975" y="3000375"/>
          <p14:tracePt t="17520" x="3987800" y="2997200"/>
          <p14:tracePt t="17537" x="3975100" y="2981325"/>
          <p14:tracePt t="17553" x="3962400" y="2965450"/>
          <p14:tracePt t="17569" x="3946525" y="2962275"/>
          <p14:tracePt t="17586" x="3937000" y="2962275"/>
          <p14:tracePt t="19747" x="3914775" y="2955925"/>
          <p14:tracePt t="19753" x="3895725" y="2949575"/>
          <p14:tracePt t="19770" x="3851275" y="2936875"/>
          <p14:tracePt t="19786" x="3829050" y="2936875"/>
          <p14:tracePt t="19803" x="3806825" y="2936875"/>
          <p14:tracePt t="19819" x="3797300" y="2936875"/>
          <p14:tracePt t="19836" x="3787775" y="2936875"/>
          <p14:tracePt t="19870" x="3778250" y="2940050"/>
          <p14:tracePt t="19903" x="3778250" y="2952750"/>
          <p14:tracePt t="19919" x="3778250" y="2962275"/>
          <p14:tracePt t="19936" x="3778250" y="2971800"/>
          <p14:tracePt t="19953" x="3790950" y="2981325"/>
          <p14:tracePt t="19970" x="3806825" y="2994025"/>
          <p14:tracePt t="19987" x="3835400" y="3009900"/>
          <p14:tracePt t="20003" x="3892550" y="3028950"/>
          <p14:tracePt t="20020" x="3924300" y="3041650"/>
          <p14:tracePt t="20037" x="3962400" y="3054350"/>
          <p14:tracePt t="20053" x="4019550" y="3079750"/>
          <p14:tracePt t="20069" x="4051300" y="3092450"/>
          <p14:tracePt t="20086" x="4073525" y="3098800"/>
          <p14:tracePt t="20103" x="4089400" y="3098800"/>
          <p14:tracePt t="20120" x="4092575" y="3098800"/>
          <p14:tracePt t="21119" x="4149725" y="3194050"/>
          <p14:tracePt t="21125" x="4257675" y="3340100"/>
          <p14:tracePt t="21136" x="4381500" y="3489325"/>
          <p14:tracePt t="21153" x="4867275" y="4073525"/>
          <p14:tracePt t="21174" x="5394325" y="4625975"/>
          <p14:tracePt t="21194" x="5765800" y="4956175"/>
          <p14:tracePt t="21221" x="6226175" y="5416550"/>
          <p14:tracePt t="21254" x="6578600" y="5759450"/>
          <p14:tracePt t="21272" x="6677025" y="5854700"/>
          <p14:tracePt t="21289" x="6804025" y="5984875"/>
          <p14:tracePt t="21303" x="6873875" y="6038850"/>
          <p14:tracePt t="21319" x="6934200" y="6067425"/>
          <p14:tracePt t="21336" x="6978650" y="6086475"/>
          <p14:tracePt t="21353" x="7029450" y="6111875"/>
          <p14:tracePt t="21370" x="7045325" y="6111875"/>
          <p14:tracePt t="21386" x="7054850" y="6111875"/>
          <p14:tracePt t="21403" x="7067550" y="6108700"/>
          <p14:tracePt t="21419" x="7092950" y="6092825"/>
          <p14:tracePt t="21436" x="7121525" y="6067425"/>
          <p14:tracePt t="21453" x="7200900" y="6013450"/>
          <p14:tracePt t="21469" x="7248525" y="5984875"/>
          <p14:tracePt t="21486" x="7286625" y="5953125"/>
          <p14:tracePt t="21489" x="7289800" y="5946775"/>
          <p14:tracePt t="21503" x="7302500" y="5937250"/>
          <p14:tracePt t="21520" x="7312025" y="5921375"/>
          <p14:tracePt t="21537" x="7312025" y="5899150"/>
          <p14:tracePt t="21553" x="7296150" y="5864225"/>
          <p14:tracePt t="21569" x="7254875" y="5826125"/>
          <p14:tracePt t="21586" x="7200900" y="5753100"/>
          <p14:tracePt t="21603" x="7073900" y="5645150"/>
          <p14:tracePt t="21619" x="6981825" y="5568950"/>
          <p14:tracePt t="21637" x="6854825" y="5489575"/>
          <p14:tracePt t="21653" x="6689725" y="5394325"/>
          <p14:tracePt t="21670" x="6597650" y="5334000"/>
          <p14:tracePt t="21687" x="6499225" y="5283200"/>
          <p14:tracePt t="21703" x="6369050" y="5210175"/>
          <p14:tracePt t="21719" x="6308725" y="5175250"/>
          <p14:tracePt t="21736" x="6264275" y="5156200"/>
          <p14:tracePt t="21753" x="6197600" y="5124450"/>
          <p14:tracePt t="21770" x="6159500" y="5099050"/>
          <p14:tracePt t="21787" x="6111875" y="5070475"/>
          <p14:tracePt t="21803" x="6054725" y="5038725"/>
          <p14:tracePt t="21820" x="6026150" y="5019675"/>
          <p14:tracePt t="21836" x="5994400" y="5000625"/>
          <p14:tracePt t="21853" x="5949950" y="4968875"/>
          <p14:tracePt t="21869" x="5927725" y="4959350"/>
          <p14:tracePt t="21886" x="5918200" y="4949825"/>
          <p14:tracePt t="21903" x="5895975" y="4927600"/>
          <p14:tracePt t="21920" x="5886450" y="4924425"/>
          <p14:tracePt t="21936" x="5876925" y="4924425"/>
          <p14:tracePt t="21953" x="5864225" y="4924425"/>
          <p14:tracePt t="21970" x="5848350" y="4924425"/>
          <p14:tracePt t="21986" x="5838825" y="4924425"/>
          <p14:tracePt t="22002" x="5803900" y="4924425"/>
          <p14:tracePt t="22019" x="5775325" y="4943475"/>
          <p14:tracePt t="22036" x="5749925" y="4956175"/>
          <p14:tracePt t="22053" x="5699125" y="4987925"/>
          <p14:tracePt t="22070" x="5673725" y="5019675"/>
          <p14:tracePt t="22086" x="5641975" y="5051425"/>
          <p14:tracePt t="22103" x="5588000" y="5118100"/>
          <p14:tracePt t="22120" x="5562600" y="5165725"/>
          <p14:tracePt t="22136" x="5540375" y="5210175"/>
          <p14:tracePt t="22153" x="5514975" y="5276850"/>
          <p14:tracePt t="22169" x="5502275" y="5314950"/>
          <p14:tracePt t="22186" x="5502275" y="5356225"/>
          <p14:tracePt t="22203" x="5502275" y="5426075"/>
          <p14:tracePt t="22220" x="5502275" y="5470525"/>
          <p14:tracePt t="22236" x="5502275" y="5499100"/>
          <p14:tracePt t="22253" x="5511800" y="5540375"/>
          <p14:tracePt t="22270" x="5524500" y="5565775"/>
          <p14:tracePt t="22286" x="5543550" y="5597525"/>
          <p14:tracePt t="22303" x="5549900" y="5629275"/>
          <p14:tracePt t="22319" x="5562600" y="5661025"/>
          <p14:tracePt t="22336" x="5572125" y="5676900"/>
          <p14:tracePt t="22353" x="5594350" y="5718175"/>
          <p14:tracePt t="22370" x="5607050" y="5734050"/>
          <p14:tracePt t="22386" x="5626100" y="5765800"/>
          <p14:tracePt t="22403" x="5661025" y="5794375"/>
          <p14:tracePt t="22420" x="5676900" y="5816600"/>
          <p14:tracePt t="22436" x="5686425" y="5826125"/>
          <p14:tracePt t="22452" x="5715000" y="5845175"/>
          <p14:tracePt t="22469" x="5724525" y="5854700"/>
          <p14:tracePt t="22487" x="5734050" y="5870575"/>
          <p14:tracePt t="22503" x="5749925" y="5883275"/>
          <p14:tracePt t="22520" x="5765800" y="5892800"/>
          <p14:tracePt t="22536" x="5775325" y="5902325"/>
          <p14:tracePt t="22553" x="5791200" y="5924550"/>
          <p14:tracePt t="22569" x="5803900" y="5924550"/>
          <p14:tracePt t="22586" x="5835650" y="5924550"/>
          <p14:tracePt t="22603" x="5873750" y="5930900"/>
          <p14:tracePt t="22619" x="5895975" y="5930900"/>
          <p14:tracePt t="22636" x="5940425" y="5930900"/>
          <p14:tracePt t="22653" x="5997575" y="5943600"/>
          <p14:tracePt t="22670" x="6035675" y="5949950"/>
          <p14:tracePt t="22686" x="6070600" y="5956300"/>
          <p14:tracePt t="22703" x="6127750" y="5965825"/>
          <p14:tracePt t="22719" x="6165850" y="5981700"/>
          <p14:tracePt t="22736" x="6203950" y="5984875"/>
          <p14:tracePt t="22752" x="6242050" y="5991225"/>
          <p14:tracePt t="22769" x="6264275" y="5991225"/>
          <p14:tracePt t="22786" x="6286500" y="5991225"/>
          <p14:tracePt t="22803" x="6321425" y="5991225"/>
          <p14:tracePt t="22819" x="6330950" y="5991225"/>
          <p14:tracePt t="22836" x="6340475" y="5991225"/>
          <p14:tracePt t="22853" x="6359525" y="5991225"/>
          <p14:tracePt t="22869" x="6372225" y="5975350"/>
          <p14:tracePt t="22886" x="6381750" y="5965825"/>
          <p14:tracePt t="22903" x="6400800" y="5949950"/>
          <p14:tracePt t="22919" x="6413500" y="5918200"/>
          <p14:tracePt t="22936" x="6426200" y="5889625"/>
          <p14:tracePt t="22953" x="6445250" y="5826125"/>
          <p14:tracePt t="22969" x="6464300" y="5778500"/>
          <p14:tracePt t="22985" x="6477000" y="5740400"/>
          <p14:tracePt t="23003" x="6496050" y="5699125"/>
          <p14:tracePt t="23020" x="6496050" y="5670550"/>
          <p14:tracePt t="23036" x="6496050" y="5648325"/>
          <p14:tracePt t="23053" x="6496050" y="5613400"/>
          <p14:tracePt t="23070" x="6492875" y="5591175"/>
          <p14:tracePt t="23086" x="6486525" y="5546725"/>
          <p14:tracePt t="23102" x="6467475" y="5483225"/>
          <p14:tracePt t="23119" x="6445250" y="5435600"/>
          <p14:tracePt t="23136" x="6432550" y="5391150"/>
          <p14:tracePt t="23153" x="6413500" y="5327650"/>
          <p14:tracePt t="23170" x="6384925" y="5270500"/>
          <p14:tracePt t="23187" x="6365875" y="5216525"/>
          <p14:tracePt t="23203" x="6346825" y="5165725"/>
          <p14:tracePt t="23220" x="6334125" y="5137150"/>
          <p14:tracePt t="23236" x="6318250" y="5124450"/>
          <p14:tracePt t="23252" x="6318250" y="5121275"/>
          <p14:tracePt t="23340" x="6318250" y="5114925"/>
          <p14:tracePt t="23361" x="6318250" y="5111750"/>
          <p14:tracePt t="23726" x="6273800" y="5045075"/>
          <p14:tracePt t="23732" x="6238875" y="4975225"/>
          <p14:tracePt t="23739" x="6194425" y="4921250"/>
          <p14:tracePt t="23753" x="6080125" y="4749800"/>
          <p14:tracePt t="23770" x="5962650" y="4556125"/>
          <p14:tracePt t="23787" x="5861050" y="4416425"/>
          <p14:tracePt t="23818" x="5661025" y="4137025"/>
          <p14:tracePt t="23853" x="5527675" y="3962400"/>
          <p14:tracePt t="23871" x="5492750" y="3914775"/>
          <p14:tracePt t="23886" x="5467350" y="3876675"/>
          <p14:tracePt t="23903" x="5419725" y="3790950"/>
          <p14:tracePt t="23919" x="5407025" y="3746500"/>
          <p14:tracePt t="23936" x="5391150" y="3689350"/>
          <p14:tracePt t="23952" x="5365750" y="3616325"/>
          <p14:tracePt t="23969" x="5353050" y="3562350"/>
          <p14:tracePt t="23985" x="5321300" y="3482975"/>
          <p14:tracePt t="24003" x="5264150" y="3324225"/>
          <p14:tracePt t="24020" x="5232400" y="3244850"/>
          <p14:tracePt t="24036" x="5175250" y="3175000"/>
          <p14:tracePt t="24040" x="5153025" y="3146425"/>
          <p14:tracePt t="24053" x="5092700" y="3032125"/>
          <p14:tracePt t="24069" x="5032375" y="2921000"/>
          <p14:tracePt t="24086" x="4991100" y="2828925"/>
          <p14:tracePt t="24102" x="4943475" y="2752725"/>
          <p14:tracePt t="24119" x="4924425" y="2708275"/>
          <p14:tracePt t="24136" x="4911725" y="2689225"/>
          <p14:tracePt t="24153" x="4892675" y="2676525"/>
          <p14:tracePt t="24170" x="4892675" y="2670175"/>
          <p14:tracePt t="24225" x="4886325" y="2670175"/>
          <p14:tracePt t="24232" x="4886325" y="2673350"/>
          <p14:tracePt t="24239" x="4883150" y="2673350"/>
          <p14:tracePt t="24253" x="4876800" y="2682875"/>
          <p14:tracePt t="24269" x="4876800" y="2692400"/>
          <p14:tracePt t="24286" x="4876800" y="2701925"/>
          <p14:tracePt t="24303" x="4876800" y="2727325"/>
          <p14:tracePt t="24319" x="4876800" y="2755900"/>
          <p14:tracePt t="24336" x="4886325" y="2809875"/>
          <p14:tracePt t="24353" x="4940300" y="2917825"/>
          <p14:tracePt t="24368" x="4972050" y="3003550"/>
          <p14:tracePt t="24385" x="5016500" y="3114675"/>
          <p14:tracePt t="24403" x="5073650" y="3276600"/>
          <p14:tracePt t="24419" x="5114925" y="3352800"/>
          <p14:tracePt t="24436" x="5127625" y="3406775"/>
          <p14:tracePt t="24453" x="5146675" y="3470275"/>
          <p14:tracePt t="24469" x="5146675" y="3492500"/>
          <p14:tracePt t="24486" x="5146675" y="3508375"/>
          <p14:tracePt t="24502" x="5146675" y="3527425"/>
          <p14:tracePt t="24519" x="5146675" y="3533775"/>
          <p14:tracePt t="24781" x="5159375" y="3543300"/>
          <p14:tracePt t="24788" x="5172075" y="3565525"/>
          <p14:tracePt t="24803" x="5200650" y="3587750"/>
          <p14:tracePt t="24820" x="5219700" y="3619500"/>
          <p14:tracePt t="24836" x="5238750" y="3638550"/>
          <p14:tracePt t="24852" x="5257800" y="3651250"/>
          <p14:tracePt t="24869" x="5267325" y="3660775"/>
          <p14:tracePt t="24886" x="5276850" y="3676650"/>
          <p14:tracePt t="24902" x="5289550" y="3692525"/>
          <p14:tracePt t="24919" x="5289550" y="3695700"/>
          <p14:tracePt t="25154" x="5286375" y="3695700"/>
          <p14:tracePt t="25161" x="5276850" y="3689350"/>
          <p14:tracePt t="25169" x="5270500" y="3686175"/>
          <p14:tracePt t="25186" x="5260975" y="3676650"/>
          <p14:tracePt t="25203" x="5245100" y="3654425"/>
          <p14:tracePt t="25219" x="5235575" y="3651250"/>
          <p14:tracePt t="25236" x="5226050" y="3651250"/>
          <p14:tracePt t="25269" x="5226050" y="3644900"/>
          <p14:tracePt t="25290" x="5226050" y="3641725"/>
          <p14:tracePt t="25383" x="5226050" y="3635375"/>
          <p14:tracePt t="25738" x="5245100" y="3629025"/>
          <p14:tracePt t="25746" x="5283200" y="3622675"/>
          <p14:tracePt t="25753" x="5308600" y="3616325"/>
          <p14:tracePt t="25769" x="5372100" y="3600450"/>
          <p14:tracePt t="25786" x="5438775" y="3578225"/>
          <p14:tracePt t="25803" x="5518150" y="3559175"/>
          <p14:tracePt t="25835" x="5645150" y="3530600"/>
          <p14:tracePt t="25869" x="5775325" y="3530600"/>
          <p14:tracePt t="25886" x="5810250" y="3530600"/>
          <p14:tracePt t="25903" x="5873750" y="3530600"/>
          <p14:tracePt t="25919" x="5911850" y="3524250"/>
          <p14:tracePt t="25936" x="5940425" y="3505200"/>
          <p14:tracePt t="25953" x="5991225" y="3492500"/>
          <p14:tracePt t="25969" x="6019800" y="3489325"/>
          <p14:tracePt t="25986" x="6035675" y="3489325"/>
          <p14:tracePt t="26002" x="6051550" y="3482975"/>
          <p14:tracePt t="26018" x="6064250" y="3476625"/>
          <p14:tracePt t="26035" x="6073775" y="3476625"/>
          <p14:tracePt t="26053" x="6080125" y="3476625"/>
          <p14:tracePt t="26069" x="6080125" y="3473450"/>
          <p14:tracePt t="26183" x="6076950" y="3473450"/>
          <p14:tracePt t="26189" x="6073775" y="3473450"/>
          <p14:tracePt t="26203" x="6057900" y="3473450"/>
          <p14:tracePt t="26219" x="6048375" y="3473450"/>
          <p14:tracePt t="26236" x="6032500" y="3473450"/>
          <p14:tracePt t="26253" x="5991225" y="3482975"/>
          <p14:tracePt t="26269" x="5969000" y="3492500"/>
          <p14:tracePt t="26285" x="5924550" y="3505200"/>
          <p14:tracePt t="26302" x="5832475" y="3527425"/>
          <p14:tracePt t="26319" x="5749925" y="3543300"/>
          <p14:tracePt t="26336" x="5664200" y="3559175"/>
          <p14:tracePt t="26353" x="5553075" y="3575050"/>
          <p14:tracePt t="26369" x="5480050" y="3581400"/>
          <p14:tracePt t="26386" x="5419725" y="3587750"/>
          <p14:tracePt t="26402" x="5337175" y="3609975"/>
          <p14:tracePt t="26418" x="5292725" y="3613150"/>
          <p14:tracePt t="26435" x="5270500" y="3625850"/>
          <p14:tracePt t="26452" x="5229225" y="3632200"/>
          <p14:tracePt t="26470" x="5213350" y="3638550"/>
          <p14:tracePt t="26486" x="5203825" y="3641725"/>
          <p14:tracePt t="26503" x="5184775" y="3641725"/>
          <p14:tracePt t="26519" x="5172075" y="3641725"/>
          <p14:tracePt t="26535" x="5162550" y="3641725"/>
          <p14:tracePt t="26552" x="5162550" y="3648075"/>
          <p14:tracePt t="26568" x="5159375" y="3648075"/>
          <p14:tracePt t="26689" x="5159375" y="3651250"/>
          <p14:tracePt t="26926" x="5178425" y="3651250"/>
          <p14:tracePt t="26932" x="5197475" y="3651250"/>
          <p14:tracePt t="26940" x="5207000" y="3651250"/>
          <p14:tracePt t="26953" x="5235575" y="3651250"/>
          <p14:tracePt t="26985" x="5267325" y="3651250"/>
          <p14:tracePt t="27019" x="5276850" y="3651250"/>
          <p14:tracePt t="27068" x="5270500" y="3651250"/>
          <p14:tracePt t="27075" x="5267325" y="3651250"/>
          <p14:tracePt t="27086" x="5260975" y="3651250"/>
          <p14:tracePt t="27102" x="5257800" y="3651250"/>
          <p14:tracePt t="27118" x="5251450" y="3651250"/>
          <p14:tracePt t="27135" x="5241925" y="3651250"/>
          <p14:tracePt t="27153" x="5226050" y="3651250"/>
          <p14:tracePt t="27169" x="5216525" y="3651250"/>
          <p14:tracePt t="27186" x="5213350" y="3651250"/>
          <p14:tracePt t="27203" x="5207000" y="3651250"/>
          <p14:tracePt t="28625" x="5251450" y="3651250"/>
          <p14:tracePt t="28631" x="5308600" y="3651250"/>
          <p14:tracePt t="28638" x="5353050" y="3651250"/>
          <p14:tracePt t="28652" x="5457825" y="3651250"/>
          <p14:tracePt t="28668" x="5556250" y="3635375"/>
          <p14:tracePt t="28685" x="5638800" y="3619500"/>
          <p14:tracePt t="28718" x="5768975" y="3581400"/>
          <p14:tracePt t="28753" x="5832475" y="3549650"/>
          <p14:tracePt t="28769" x="5845175" y="3540125"/>
          <p14:tracePt t="28785" x="5867400" y="3524250"/>
          <p14:tracePt t="28802" x="5886450" y="3508375"/>
          <p14:tracePt t="28819" x="5908675" y="3495675"/>
          <p14:tracePt t="28836" x="5927725" y="3486150"/>
          <p14:tracePt t="28853" x="5940425" y="3470275"/>
          <p14:tracePt t="28869" x="5953125" y="3470275"/>
          <p14:tracePt t="28886" x="5962650" y="3470275"/>
          <p14:tracePt t="28902" x="5962650" y="3463925"/>
          <p14:tracePt t="28918" x="5962650" y="3460750"/>
          <p14:tracePt t="28935" x="5962650" y="3451225"/>
          <p14:tracePt t="28952" x="5953125" y="3441700"/>
          <p14:tracePt t="28968" x="5943600" y="3429000"/>
          <p14:tracePt t="28986" x="5934075" y="3416300"/>
          <p14:tracePt t="29003" x="5921375" y="3400425"/>
          <p14:tracePt t="29019" x="5889625" y="3381375"/>
          <p14:tracePt t="29036" x="5873750" y="3362325"/>
          <p14:tracePt t="29052" x="5838825" y="3343275"/>
          <p14:tracePt t="29069" x="5826125" y="3333750"/>
          <p14:tracePt t="29085" x="5800725" y="3321050"/>
          <p14:tracePt t="29102" x="5749925" y="3298825"/>
          <p14:tracePt t="29119" x="5689600" y="3276600"/>
          <p14:tracePt t="29136" x="5626100" y="3263900"/>
          <p14:tracePt t="29153" x="5476875" y="3222625"/>
          <p14:tracePt t="29169" x="5359400" y="3197225"/>
          <p14:tracePt t="29185" x="5260975" y="3181350"/>
          <p14:tracePt t="29202" x="5149850" y="3149600"/>
          <p14:tracePt t="29218" x="5086350" y="3143250"/>
          <p14:tracePt t="29236" x="5041900" y="3143250"/>
          <p14:tracePt t="29253" x="5010150" y="3143250"/>
          <p14:tracePt t="29269" x="4978400" y="3146425"/>
          <p14:tracePt t="29286" x="4962525" y="3162300"/>
          <p14:tracePt t="29302" x="4946650" y="3178175"/>
          <p14:tracePt t="29319" x="4930775" y="3187700"/>
          <p14:tracePt t="29335" x="4927600" y="3209925"/>
          <p14:tracePt t="29352" x="4927600" y="3241675"/>
          <p14:tracePt t="29368" x="4927600" y="3270250"/>
          <p14:tracePt t="29385" x="4927600" y="3292475"/>
          <p14:tracePt t="29403" x="4937125" y="3349625"/>
          <p14:tracePt t="29419" x="4956175" y="3371850"/>
          <p14:tracePt t="29435" x="4965700" y="3403600"/>
          <p14:tracePt t="29452" x="5010150" y="3454400"/>
          <p14:tracePt t="29468" x="5035550" y="3479800"/>
          <p14:tracePt t="29485" x="5073650" y="3505200"/>
          <p14:tracePt t="29503" x="5124450" y="3549650"/>
          <p14:tracePt t="29519" x="5156200" y="3562350"/>
          <p14:tracePt t="29536" x="5187950" y="3581400"/>
          <p14:tracePt t="29553" x="5222875" y="3590925"/>
          <p14:tracePt t="29569" x="5251450" y="3590925"/>
          <p14:tracePt t="29586" x="5273675" y="3590925"/>
          <p14:tracePt t="29602" x="5299075" y="3590925"/>
          <p14:tracePt t="29618" x="5308600" y="3590925"/>
          <p14:tracePt t="29635" x="5318125" y="3590925"/>
          <p14:tracePt t="29653" x="5349875" y="3590925"/>
          <p14:tracePt t="29669" x="5365750" y="3590925"/>
          <p14:tracePt t="29686" x="5387975" y="3584575"/>
          <p14:tracePt t="29702" x="5454650" y="3559175"/>
          <p14:tracePt t="29719" x="5499100" y="3552825"/>
          <p14:tracePt t="29735" x="5559425" y="3552825"/>
          <p14:tracePt t="29752" x="5613400" y="3552825"/>
          <p14:tracePt t="29768" x="5629275" y="3552825"/>
          <p14:tracePt t="29785" x="5638800" y="3552825"/>
          <p14:tracePt t="29802" x="5654675" y="3552825"/>
          <p14:tracePt t="30732" x="5603875" y="3562350"/>
          <p14:tracePt t="30739" x="5530850" y="3590925"/>
          <p14:tracePt t="30753" x="5416550" y="3670300"/>
          <p14:tracePt t="30769" x="5292725" y="3829050"/>
          <p14:tracePt t="30785" x="5184775" y="4060825"/>
          <p14:tracePt t="30807" x="4933950" y="4752975"/>
          <p14:tracePt t="30826" x="4641850" y="5559425"/>
          <p14:tracePt t="30853" x="4244975" y="6629400"/>
          <p14:tracePt t="30888" x="3778250" y="6854825"/>
          <p14:tracePt t="30904" x="3657600" y="6854825"/>
          <p14:tracePt t="30920" x="3536950" y="6854825"/>
          <p14:tracePt t="30935" x="3441700" y="6854825"/>
          <p14:tracePt t="31253" x="3336925" y="6829425"/>
          <p14:tracePt t="31260" x="3222625" y="6810375"/>
          <p14:tracePt t="31272" x="3108325" y="6781800"/>
          <p14:tracePt t="31289" x="2794000" y="6705600"/>
          <p14:tracePt t="31305" x="2581275" y="6638925"/>
          <p14:tracePt t="31318" x="2422525" y="6553200"/>
          <p14:tracePt t="31353" x="2101850" y="6365875"/>
          <p14:tracePt t="31386" x="1997075" y="6280150"/>
          <p14:tracePt t="31403" x="1968500" y="6264275"/>
          <p14:tracePt t="31418" x="1958975" y="6264275"/>
          <p14:tracePt t="31434" x="1955800" y="6264275"/>
          <p14:tracePt t="31482" x="1962150" y="6264275"/>
          <p14:tracePt t="31488" x="1965325" y="6264275"/>
          <p14:tracePt t="31502" x="1974850" y="6264275"/>
          <p14:tracePt t="31535" x="1987550" y="6264275"/>
          <p14:tracePt t="31582" x="1987550" y="6270625"/>
          <p14:tracePt t="31590" x="1987550" y="6273800"/>
          <p14:tracePt t="31603" x="1987550" y="6283325"/>
          <p14:tracePt t="31619" x="1987550" y="6292850"/>
          <p14:tracePt t="31635" x="1987550" y="6308725"/>
          <p14:tracePt t="31652" x="1993900" y="6337300"/>
          <p14:tracePt t="31668" x="2006600" y="6381750"/>
          <p14:tracePt t="31689" x="2041525" y="6473825"/>
          <p14:tracePt t="31702" x="2095500" y="6546850"/>
          <p14:tracePt t="31769" x="2393950" y="6854825"/>
          <p14:tracePt t="31785" x="2435225" y="6854825"/>
          <p14:tracePt t="31802" x="2473325" y="6854825"/>
          <p14:tracePt t="31818" x="2482850" y="6854825"/>
          <p14:tracePt t="31835" x="2492375" y="6854825"/>
          <p14:tracePt t="31853" x="2517775" y="6854825"/>
          <p14:tracePt t="31869" x="2540000" y="6842125"/>
          <p14:tracePt t="31885" x="2597150" y="6813550"/>
          <p14:tracePt t="31903" x="2743200" y="6765925"/>
          <p14:tracePt t="31918" x="2860675" y="6750050"/>
          <p14:tracePt t="31934" x="2978150" y="6740525"/>
          <p14:tracePt t="31952" x="3175000" y="6740525"/>
          <p14:tracePt t="31968" x="3302000" y="6740525"/>
          <p14:tracePt t="31985" x="3406775" y="6746875"/>
          <p14:tracePt t="32002" x="3549650" y="6769100"/>
          <p14:tracePt t="32018" x="3613150" y="6784975"/>
          <p14:tracePt t="32035" x="3660775" y="6804025"/>
          <p14:tracePt t="32052" x="3695700" y="6810375"/>
          <p14:tracePt t="32068" x="3705225" y="6810375"/>
          <p14:tracePt t="32085" x="3711575" y="6810375"/>
          <p14:tracePt t="32304" x="3721100" y="6810375"/>
          <p14:tracePt t="32311" x="3740150" y="6810375"/>
          <p14:tracePt t="32319" x="3771900" y="6810375"/>
          <p14:tracePt t="32335" x="3832225" y="6810375"/>
          <p14:tracePt t="32352" x="3933825" y="6791325"/>
          <p14:tracePt t="32368" x="3994150" y="6791325"/>
          <p14:tracePt t="32384" x="4054475" y="6791325"/>
          <p14:tracePt t="32402" x="4140200" y="6791325"/>
          <p14:tracePt t="32418" x="4219575" y="6791325"/>
          <p14:tracePt t="32435" x="4292600" y="6791325"/>
          <p14:tracePt t="32452" x="4384675" y="6784975"/>
          <p14:tracePt t="32468" x="4429125" y="6784975"/>
          <p14:tracePt t="32485" x="4473575" y="6784975"/>
          <p14:tracePt t="32501" x="4511675" y="6784975"/>
          <p14:tracePt t="32518" x="4524375" y="6784975"/>
          <p14:tracePt t="32536" x="4533900" y="6784975"/>
          <p14:tracePt t="32811" x="4552950" y="6784975"/>
          <p14:tracePt t="32818" x="4562475" y="6778625"/>
          <p14:tracePt t="32835" x="4572000" y="6778625"/>
          <p14:tracePt t="32852" x="4587875" y="6769100"/>
          <p14:tracePt t="32869" x="4603750" y="6769100"/>
          <p14:tracePt t="32885" x="4606925" y="6769100"/>
          <p14:tracePt t="32975" x="4613275" y="6769100"/>
          <p14:tracePt t="33167" x="4683125" y="6769100"/>
          <p14:tracePt t="33174" x="4797425" y="6769100"/>
          <p14:tracePt t="33184" x="4899025" y="6769100"/>
          <p14:tracePt t="33202" x="5207000" y="6784975"/>
          <p14:tracePt t="33217" x="5410200" y="6784975"/>
          <p14:tracePt t="33234" x="5559425" y="6784975"/>
          <p14:tracePt t="33253" x="5734050" y="6772275"/>
          <p14:tracePt t="33269" x="5832475" y="6746875"/>
          <p14:tracePt t="33285" x="5908675" y="6731000"/>
          <p14:tracePt t="33302" x="5991225" y="6711950"/>
          <p14:tracePt t="33318" x="6035675" y="6705600"/>
          <p14:tracePt t="33334" x="6064250" y="6705600"/>
          <p14:tracePt t="33353" x="6099175" y="6705600"/>
          <p14:tracePt t="33369" x="6108700" y="6705600"/>
          <p14:tracePt t="33386" x="6118225" y="6705600"/>
        </p14:tracePtLst>
      </p14:laserTraceLst>
    </p:ext>
  </p:extLs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Image 6" descr="http://isaisons.free.fr/poirier%20fleur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688" y="0"/>
            <a:ext cx="4138612" cy="300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755" name="Rectangle 8"/>
          <p:cNvSpPr>
            <a:spLocks noChangeArrowheads="1"/>
          </p:cNvSpPr>
          <p:nvPr/>
        </p:nvSpPr>
        <p:spPr bwMode="auto">
          <a:xfrm>
            <a:off x="5929313" y="0"/>
            <a:ext cx="3214687" cy="674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/>
            <a:r>
              <a:rPr lang="fr-FR" altLang="fr-FR" sz="2400" b="0">
                <a:cs typeface="Times New Roman" panose="02020603050405020304" pitchFamily="18" charset="0"/>
              </a:rPr>
              <a:t>S/F</a:t>
            </a:r>
            <a:r>
              <a:rPr lang="fr-FR" altLang="fr-FR" sz="2400">
                <a:cs typeface="Times New Roman" panose="02020603050405020304" pitchFamily="18" charset="0"/>
              </a:rPr>
              <a:t> </a:t>
            </a:r>
            <a:r>
              <a:rPr lang="fr-FR" altLang="fr-FR" sz="2400" i="1">
                <a:solidFill>
                  <a:srgbClr val="FF0000"/>
                </a:solidFill>
                <a:cs typeface="Times New Roman" panose="02020603050405020304" pitchFamily="18" charset="0"/>
              </a:rPr>
              <a:t>Maloideae</a:t>
            </a:r>
            <a:r>
              <a:rPr lang="fr-FR" altLang="fr-FR" sz="2400">
                <a:cs typeface="Times New Roman" panose="02020603050405020304" pitchFamily="18" charset="0"/>
              </a:rPr>
              <a:t> : n = 17. </a:t>
            </a:r>
            <a:r>
              <a:rPr lang="fr-CH" altLang="fr-FR" sz="2400" u="sng">
                <a:cs typeface="Times New Roman" panose="02020603050405020304" pitchFamily="18" charset="0"/>
              </a:rPr>
              <a:t>Gynécée à ovaire</a:t>
            </a:r>
            <a:r>
              <a:rPr lang="fr-FR" altLang="fr-FR" sz="2400" u="sng">
                <a:cs typeface="Times New Roman" panose="02020603050405020304" pitchFamily="18" charset="0"/>
              </a:rPr>
              <a:t> infère, formée de </a:t>
            </a:r>
            <a:r>
              <a:rPr lang="fr-CH" altLang="fr-FR" sz="2400" u="sng">
                <a:cs typeface="Times New Roman" panose="02020603050405020304" pitchFamily="18" charset="0"/>
              </a:rPr>
              <a:t>5 C, incomplètement soudés entre eux et produisant </a:t>
            </a:r>
            <a:r>
              <a:rPr lang="fr-CH" altLang="fr-FR" sz="2400" u="sng">
                <a:solidFill>
                  <a:srgbClr val="FF0000"/>
                </a:solidFill>
                <a:cs typeface="Times New Roman" panose="02020603050405020304" pitchFamily="18" charset="0"/>
              </a:rPr>
              <a:t>5 drupes </a:t>
            </a:r>
            <a:r>
              <a:rPr lang="fr-CH" altLang="fr-FR" sz="2400" u="sng">
                <a:cs typeface="Times New Roman" panose="02020603050405020304" pitchFamily="18" charset="0"/>
              </a:rPr>
              <a:t>soudés au récep. floral.</a:t>
            </a:r>
            <a:r>
              <a:rPr lang="fr-CH" altLang="fr-FR" sz="2400">
                <a:cs typeface="Times New Roman" panose="02020603050405020304" pitchFamily="18" charset="0"/>
              </a:rPr>
              <a:t> L’ensemble forme le faux fruit nommé « </a:t>
            </a:r>
            <a:r>
              <a:rPr lang="fr-CH" altLang="fr-FR" sz="2400">
                <a:solidFill>
                  <a:srgbClr val="FF0000"/>
                </a:solidFill>
                <a:cs typeface="Times New Roman" panose="02020603050405020304" pitchFamily="18" charset="0"/>
              </a:rPr>
              <a:t>pome</a:t>
            </a:r>
            <a:r>
              <a:rPr lang="fr-CH" altLang="fr-FR" sz="2400">
                <a:cs typeface="Times New Roman" panose="02020603050405020304" pitchFamily="18" charset="0"/>
              </a:rPr>
              <a:t> » et contient 5 vrais fr. de type drupe. Exp.  </a:t>
            </a:r>
            <a:r>
              <a:rPr lang="fr-CH" altLang="fr-FR" sz="2400" i="1">
                <a:solidFill>
                  <a:srgbClr val="FF0000"/>
                </a:solidFill>
                <a:cs typeface="Times New Roman" panose="02020603050405020304" pitchFamily="18" charset="0"/>
              </a:rPr>
              <a:t>Malus</a:t>
            </a:r>
            <a:r>
              <a:rPr lang="fr-CH" altLang="fr-FR" sz="2400" i="1">
                <a:cs typeface="Times New Roman" panose="02020603050405020304" pitchFamily="18" charset="0"/>
              </a:rPr>
              <a:t>,</a:t>
            </a:r>
            <a:r>
              <a:rPr lang="fr-CH" altLang="fr-FR" sz="2400">
                <a:cs typeface="Times New Roman" panose="02020603050405020304" pitchFamily="18" charset="0"/>
              </a:rPr>
              <a:t> </a:t>
            </a:r>
            <a:r>
              <a:rPr lang="fr-CH" altLang="fr-FR" sz="2400" i="1">
                <a:solidFill>
                  <a:srgbClr val="FF0000"/>
                </a:solidFill>
                <a:cs typeface="Times New Roman" panose="02020603050405020304" pitchFamily="18" charset="0"/>
              </a:rPr>
              <a:t>Eryobothrya</a:t>
            </a:r>
            <a:r>
              <a:rPr lang="fr-CH" altLang="fr-FR" sz="2400" i="1">
                <a:cs typeface="Times New Roman" panose="02020603050405020304" pitchFamily="18" charset="0"/>
              </a:rPr>
              <a:t>, </a:t>
            </a:r>
            <a:r>
              <a:rPr lang="fr-CH" altLang="fr-FR" sz="2400" i="1">
                <a:solidFill>
                  <a:srgbClr val="FF0000"/>
                </a:solidFill>
                <a:cs typeface="Times New Roman" panose="02020603050405020304" pitchFamily="18" charset="0"/>
              </a:rPr>
              <a:t>Mespilus</a:t>
            </a:r>
            <a:r>
              <a:rPr lang="fr-CH" altLang="fr-FR" sz="2400" i="1">
                <a:cs typeface="Times New Roman" panose="02020603050405020304" pitchFamily="18" charset="0"/>
              </a:rPr>
              <a:t>, </a:t>
            </a:r>
            <a:r>
              <a:rPr lang="fr-CH" altLang="fr-FR" sz="2400" i="1">
                <a:solidFill>
                  <a:srgbClr val="FF0000"/>
                </a:solidFill>
                <a:cs typeface="Times New Roman" panose="02020603050405020304" pitchFamily="18" charset="0"/>
              </a:rPr>
              <a:t>Pyrus</a:t>
            </a:r>
            <a:r>
              <a:rPr lang="fr-CH" altLang="fr-FR" sz="2400" i="1">
                <a:cs typeface="Times New Roman" panose="02020603050405020304" pitchFamily="18" charset="0"/>
              </a:rPr>
              <a:t>, </a:t>
            </a:r>
            <a:r>
              <a:rPr lang="fr-CH" altLang="fr-FR" sz="2400" i="1">
                <a:solidFill>
                  <a:srgbClr val="FF0000"/>
                </a:solidFill>
                <a:cs typeface="Times New Roman" panose="02020603050405020304" pitchFamily="18" charset="0"/>
              </a:rPr>
              <a:t>Cydonia</a:t>
            </a:r>
            <a:r>
              <a:rPr lang="fr-CH" altLang="fr-FR" sz="2400">
                <a:cs typeface="Times New Roman" panose="02020603050405020304" pitchFamily="18" charset="0"/>
              </a:rPr>
              <a:t>, (dans tous ces g. le récep. flo. concave = conceptacle floral, persistant et soudé au C).</a:t>
            </a:r>
            <a:endParaRPr lang="fr-CH" altLang="fr-FR" sz="2400"/>
          </a:p>
        </p:txBody>
      </p:sp>
      <p:pic>
        <p:nvPicPr>
          <p:cNvPr id="74756" name="Image 5" descr="http://www2.ac-lyon.fr/enseigne/biologie/photossql/images/fleurs_fruits_poirier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38" y="3071813"/>
            <a:ext cx="4714875" cy="3500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3564"/>
    </mc:Choice>
    <mc:Fallback>
      <p:transition spd="slow" advTm="535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304" x="6127750" y="6699250"/>
          <p14:tracePt t="2310" x="6140450" y="6692900"/>
          <p14:tracePt t="2327" x="6178550" y="6673850"/>
          <p14:tracePt t="2344" x="6210300" y="6642100"/>
          <p14:tracePt t="2360" x="6305550" y="6550025"/>
          <p14:tracePt t="2377" x="6403975" y="6432550"/>
          <p14:tracePt t="2411" x="6775450" y="6051550"/>
          <p14:tracePt t="2444" x="7270750" y="5641975"/>
          <p14:tracePt t="2462" x="7639050" y="5362575"/>
          <p14:tracePt t="2479" x="7874000" y="5194300"/>
          <p14:tracePt t="2496" x="8115300" y="5064125"/>
          <p14:tracePt t="2512" x="8226425" y="5003800"/>
          <p14:tracePt t="2527" x="8318500" y="4962525"/>
          <p14:tracePt t="2543" x="8375650" y="4924425"/>
          <p14:tracePt t="2545" x="8394700" y="4918075"/>
          <p14:tracePt t="2989" x="8382000" y="4854575"/>
          <p14:tracePt t="2996" x="8362950" y="4775200"/>
          <p14:tracePt t="3011" x="8328025" y="4610100"/>
          <p14:tracePt t="3027" x="8261350" y="4400550"/>
          <p14:tracePt t="3046" x="8175625" y="4108450"/>
          <p14:tracePt t="3061" x="8105775" y="3886200"/>
          <p14:tracePt t="3078" x="8051800" y="3708400"/>
          <p14:tracePt t="3111" x="7931150" y="3295650"/>
          <p14:tracePt t="3146" x="7842250" y="3057525"/>
          <p14:tracePt t="3162" x="7810500" y="2959100"/>
          <p14:tracePt t="3178" x="7769225" y="2870200"/>
          <p14:tracePt t="3195" x="7737475" y="2803525"/>
          <p14:tracePt t="3211" x="7689850" y="2714625"/>
          <p14:tracePt t="3227" x="7661275" y="2657475"/>
          <p14:tracePt t="3244" x="7626350" y="2613025"/>
          <p14:tracePt t="3261" x="7597775" y="2574925"/>
          <p14:tracePt t="3277" x="7588250" y="2559050"/>
          <p14:tracePt t="3294" x="7572375" y="2549525"/>
          <p14:tracePt t="3311" x="7556500" y="2549525"/>
          <p14:tracePt t="3668" x="7521575" y="2508250"/>
          <p14:tracePt t="3675" x="7454900" y="2422525"/>
          <p14:tracePt t="3682" x="7378700" y="2336800"/>
          <p14:tracePt t="3694" x="7312025" y="2241550"/>
          <p14:tracePt t="3710" x="7115175" y="2016125"/>
          <p14:tracePt t="3727" x="6994525" y="1876425"/>
          <p14:tracePt t="3746" x="6870700" y="1698625"/>
          <p14:tracePt t="3778" x="6734175" y="1552575"/>
          <p14:tracePt t="3811" x="6613525" y="1441450"/>
          <p14:tracePt t="3827" x="6562725" y="1397000"/>
          <p14:tracePt t="3844" x="6524625" y="1371600"/>
          <p14:tracePt t="3861" x="6489700" y="1339850"/>
          <p14:tracePt t="3878" x="6457950" y="1330325"/>
          <p14:tracePt t="3894" x="6435725" y="1317625"/>
          <p14:tracePt t="3910" x="6391275" y="1304925"/>
          <p14:tracePt t="3927" x="6362700" y="1298575"/>
          <p14:tracePt t="3944" x="6318250" y="1298575"/>
          <p14:tracePt t="3961" x="6257925" y="1298575"/>
          <p14:tracePt t="3977" x="6213475" y="1298575"/>
          <p14:tracePt t="3994" x="6169025" y="1298575"/>
          <p14:tracePt t="4011" x="6080125" y="1311275"/>
          <p14:tracePt t="4027" x="6045200" y="1314450"/>
          <p14:tracePt t="4044" x="5997575" y="1330325"/>
          <p14:tracePt t="4046" x="5981700" y="1336675"/>
          <p14:tracePt t="4060" x="5934075" y="1349375"/>
          <p14:tracePt t="4077" x="5911850" y="1365250"/>
          <p14:tracePt t="4094" x="5880100" y="1377950"/>
          <p14:tracePt t="4111" x="5838825" y="1397000"/>
          <p14:tracePt t="4128" x="5816600" y="1403350"/>
          <p14:tracePt t="4145" x="5807075" y="1406525"/>
          <p14:tracePt t="4161" x="5784850" y="1406525"/>
          <p14:tracePt t="4177" x="5775325" y="1406525"/>
          <p14:tracePt t="4193" x="5765800" y="1406525"/>
          <p14:tracePt t="4210" x="5756275" y="1406525"/>
          <p14:tracePt t="4227" x="5746750" y="1406525"/>
          <p14:tracePt t="4243" x="5730875" y="1406525"/>
          <p14:tracePt t="4260" x="5718175" y="1406525"/>
          <p14:tracePt t="4277" x="5708650" y="1406525"/>
          <p14:tracePt t="4294" x="5695950" y="1406525"/>
          <p14:tracePt t="4311" x="5676900" y="1406525"/>
          <p14:tracePt t="4327" x="5667375" y="1400175"/>
          <p14:tracePt t="4343" x="5657850" y="1390650"/>
          <p14:tracePt t="4360" x="5638800" y="1374775"/>
          <p14:tracePt t="4377" x="5626100" y="1352550"/>
          <p14:tracePt t="4394" x="5616575" y="1336675"/>
          <p14:tracePt t="4411" x="5597525" y="1295400"/>
          <p14:tracePt t="4427" x="5594350" y="1279525"/>
          <p14:tracePt t="4444" x="5594350" y="1263650"/>
          <p14:tracePt t="4460" x="5594350" y="1244600"/>
          <p14:tracePt t="4477" x="5594350" y="1235075"/>
          <p14:tracePt t="4494" x="5594350" y="1225550"/>
          <p14:tracePt t="4511" x="5594350" y="1219200"/>
          <p14:tracePt t="4790" x="5594350" y="1225550"/>
          <p14:tracePt t="4797" x="5594350" y="1231900"/>
          <p14:tracePt t="4811" x="5575300" y="1260475"/>
          <p14:tracePt t="4827" x="5572125" y="1276350"/>
          <p14:tracePt t="4844" x="5565775" y="1292225"/>
          <p14:tracePt t="4861" x="5553075" y="1330325"/>
          <p14:tracePt t="4877" x="5546725" y="1362075"/>
          <p14:tracePt t="4894" x="5546725" y="1384300"/>
          <p14:tracePt t="4911" x="5546725" y="1454150"/>
          <p14:tracePt t="4927" x="5546725" y="1498600"/>
          <p14:tracePt t="4944" x="5546725" y="1533525"/>
          <p14:tracePt t="4961" x="5562600" y="1590675"/>
          <p14:tracePt t="4977" x="5575300" y="1622425"/>
          <p14:tracePt t="4995" x="5600700" y="1651000"/>
          <p14:tracePt t="5368" x="5610225" y="1701800"/>
          <p14:tracePt t="5376" x="5626100" y="1762125"/>
          <p14:tracePt t="5383" x="5641975" y="1822450"/>
          <p14:tracePt t="5394" x="5667375" y="1870075"/>
          <p14:tracePt t="5411" x="5756275" y="2066925"/>
          <p14:tracePt t="5428" x="5800725" y="2178050"/>
          <p14:tracePt t="5444" x="5832475" y="2266950"/>
          <p14:tracePt t="5476" x="5895975" y="2466975"/>
          <p14:tracePt t="5511" x="5937250" y="2616200"/>
          <p14:tracePt t="5528" x="5943600" y="2667000"/>
          <p14:tracePt t="5544" x="5949950" y="2727325"/>
          <p14:tracePt t="5548" x="5956300" y="2755900"/>
          <p14:tracePt t="5560" x="5956300" y="2816225"/>
          <p14:tracePt t="5577" x="5956300" y="2860675"/>
          <p14:tracePt t="5593" x="5956300" y="2905125"/>
          <p14:tracePt t="5610" x="5953125" y="2974975"/>
          <p14:tracePt t="5627" x="5953125" y="3035300"/>
          <p14:tracePt t="5644" x="5946775" y="3095625"/>
          <p14:tracePt t="5661" x="5940425" y="3181350"/>
          <p14:tracePt t="5677" x="5940425" y="3241675"/>
          <p14:tracePt t="5694" x="5940425" y="3324225"/>
          <p14:tracePt t="5710" x="5959475" y="3435350"/>
          <p14:tracePt t="5727" x="5972175" y="3498850"/>
          <p14:tracePt t="5744" x="5984875" y="3556000"/>
          <p14:tracePt t="5761" x="6010275" y="3606800"/>
          <p14:tracePt t="5777" x="6022975" y="3629025"/>
          <p14:tracePt t="5794" x="6048375" y="3660775"/>
          <p14:tracePt t="5811" x="6070600" y="3676650"/>
          <p14:tracePt t="5827" x="6080125" y="3686175"/>
          <p14:tracePt t="5844" x="6089650" y="3702050"/>
          <p14:tracePt t="5860" x="6092825" y="3711575"/>
          <p14:tracePt t="5904" x="6099175" y="3711575"/>
          <p14:tracePt t="5989" x="6099175" y="3714750"/>
          <p14:tracePt t="6104" x="6099175" y="3721100"/>
          <p14:tracePt t="6218" x="6108700" y="3721100"/>
          <p14:tracePt t="6224" x="6115050" y="3721100"/>
          <p14:tracePt t="6569" x="6115050" y="3790950"/>
          <p14:tracePt t="6575" x="6115050" y="3883025"/>
          <p14:tracePt t="6581" x="6124575" y="3952875"/>
          <p14:tracePt t="6593" x="6130925" y="4032250"/>
          <p14:tracePt t="6610" x="6159500" y="4254500"/>
          <p14:tracePt t="6627" x="6175375" y="4394200"/>
          <p14:tracePt t="6660" x="6254750" y="4724400"/>
          <p14:tracePt t="6694" x="6334125" y="4987925"/>
          <p14:tracePt t="6710" x="6384925" y="5159375"/>
          <p14:tracePt t="6727" x="6400800" y="5245100"/>
          <p14:tracePt t="6744" x="6416675" y="5318125"/>
          <p14:tracePt t="6761" x="6429375" y="5375275"/>
          <p14:tracePt t="6777" x="6429375" y="5397500"/>
          <p14:tracePt t="6793" x="6429375" y="5413375"/>
          <p14:tracePt t="6810" x="6423025" y="5426075"/>
          <p14:tracePt t="6826" x="6407150" y="5432425"/>
          <p14:tracePt t="6844" x="6350000" y="5429250"/>
          <p14:tracePt t="6861" x="6149975" y="5365750"/>
          <p14:tracePt t="6878" x="5994400" y="5302250"/>
          <p14:tracePt t="6894" x="5813425" y="5197475"/>
          <p14:tracePt t="6911" x="5581650" y="5067300"/>
          <p14:tracePt t="6928" x="5445125" y="4984750"/>
          <p14:tracePt t="6945" x="5289550" y="4921250"/>
          <p14:tracePt t="6960" x="5105400" y="4832350"/>
          <p14:tracePt t="6976" x="4981575" y="4772025"/>
          <p14:tracePt t="6994" x="4860925" y="4737100"/>
          <p14:tracePt t="7011" x="4756150" y="4683125"/>
          <p14:tracePt t="7027" x="4702175" y="4670425"/>
          <p14:tracePt t="7044" x="4670425" y="4651375"/>
          <p14:tracePt t="7060" x="4629150" y="4645025"/>
          <p14:tracePt t="7077" x="4613275" y="4645025"/>
          <p14:tracePt t="7093" x="4600575" y="4645025"/>
          <p14:tracePt t="7111" x="4584700" y="4645025"/>
          <p14:tracePt t="7127" x="4575175" y="4645025"/>
          <p14:tracePt t="7144" x="4575175" y="4641850"/>
          <p14:tracePt t="7161" x="4575175" y="4625975"/>
          <p14:tracePt t="7177" x="4581525" y="4616450"/>
          <p14:tracePt t="7194" x="4591050" y="4594225"/>
          <p14:tracePt t="7210" x="4622800" y="4568825"/>
          <p14:tracePt t="7482" x="4619625" y="4543425"/>
          <p14:tracePt t="7489" x="4603750" y="4495800"/>
          <p14:tracePt t="7496" x="4597400" y="4457700"/>
          <p14:tracePt t="7510" x="4562475" y="4368800"/>
          <p14:tracePt t="7526" x="4530725" y="4279900"/>
          <p14:tracePt t="7544" x="4518025" y="4206875"/>
          <p14:tracePt t="7561" x="4492625" y="4073525"/>
          <p14:tracePt t="7577" x="4486275" y="4000500"/>
          <p14:tracePt t="7594" x="4486275" y="3940175"/>
          <p14:tracePt t="7598" x="4486275" y="3921125"/>
          <p14:tracePt t="7610" x="4486275" y="3876675"/>
          <p14:tracePt t="7626" x="4495800" y="3854450"/>
          <p14:tracePt t="7643" x="4502150" y="3825875"/>
          <p14:tracePt t="7660" x="4514850" y="3790950"/>
          <p14:tracePt t="7676" x="4518025" y="3759200"/>
          <p14:tracePt t="7694" x="4518025" y="3736975"/>
          <p14:tracePt t="7711" x="4518025" y="3711575"/>
          <p14:tracePt t="7727" x="4518025" y="3702050"/>
          <p14:tracePt t="7743" x="4518025" y="3692525"/>
          <p14:tracePt t="7760" x="4518025" y="3676650"/>
          <p14:tracePt t="7776" x="4518025" y="3657600"/>
          <p14:tracePt t="7794" x="4518025" y="3641725"/>
          <p14:tracePt t="7810" x="4502150" y="3625850"/>
          <p14:tracePt t="7827" x="4492625" y="3609975"/>
          <p14:tracePt t="7844" x="4476750" y="3600450"/>
          <p14:tracePt t="7860" x="4460875" y="3590925"/>
          <p14:tracePt t="7877" x="4438650" y="3578225"/>
          <p14:tracePt t="7893" x="4406900" y="3565525"/>
          <p14:tracePt t="7910" x="4365625" y="3549650"/>
          <p14:tracePt t="7926" x="4343400" y="3543300"/>
          <p14:tracePt t="7944" x="4321175" y="3543300"/>
          <p14:tracePt t="7961" x="4279900" y="3530600"/>
          <p14:tracePt t="7977" x="4251325" y="3530600"/>
          <p14:tracePt t="7994" x="4229100" y="3524250"/>
          <p14:tracePt t="8010" x="4194175" y="3508375"/>
          <p14:tracePt t="8026" x="4168775" y="3495675"/>
          <p14:tracePt t="8044" x="4152900" y="3489325"/>
          <p14:tracePt t="8060" x="4127500" y="3473450"/>
          <p14:tracePt t="8077" x="4102100" y="3460750"/>
          <p14:tracePt t="8094" x="4073525" y="3451225"/>
          <p14:tracePt t="8098" x="4060825" y="3438525"/>
          <p14:tracePt t="8111" x="4035425" y="3425825"/>
          <p14:tracePt t="8127" x="4006850" y="3413125"/>
          <p14:tracePt t="8144" x="3981450" y="3403600"/>
          <p14:tracePt t="8160" x="3940175" y="3378200"/>
          <p14:tracePt t="8176" x="3917950" y="3371850"/>
          <p14:tracePt t="8194" x="3889375" y="3371850"/>
          <p14:tracePt t="8211" x="3867150" y="3371850"/>
          <p14:tracePt t="8227" x="3848100" y="3371850"/>
          <p14:tracePt t="8244" x="3825875" y="3371850"/>
          <p14:tracePt t="8261" x="3784600" y="3365500"/>
          <p14:tracePt t="8277" x="3756025" y="3365500"/>
          <p14:tracePt t="8293" x="3717925" y="3365500"/>
          <p14:tracePt t="8310" x="3670300" y="3368675"/>
          <p14:tracePt t="8327" x="3644900" y="3387725"/>
          <p14:tracePt t="8343" x="3622675" y="3400425"/>
          <p14:tracePt t="8360" x="3587750" y="3416300"/>
          <p14:tracePt t="8376" x="3571875" y="3425825"/>
          <p14:tracePt t="8394" x="3556000" y="3441700"/>
          <p14:tracePt t="8410" x="3540125" y="3457575"/>
          <p14:tracePt t="8427" x="3530600" y="3467100"/>
          <p14:tracePt t="8443" x="3521075" y="3476625"/>
          <p14:tracePt t="8460" x="3502025" y="3495675"/>
          <p14:tracePt t="8476" x="3492500" y="3505200"/>
          <p14:tracePt t="8493" x="3479800" y="3517900"/>
          <p14:tracePt t="8510" x="3479800" y="3530600"/>
          <p14:tracePt t="8526" x="3479800" y="3546475"/>
          <p14:tracePt t="8543" x="3479800" y="3556000"/>
          <p14:tracePt t="8560" x="3479800" y="3581400"/>
          <p14:tracePt t="8576" x="3479800" y="3613150"/>
          <p14:tracePt t="8594" x="3479800" y="3632200"/>
          <p14:tracePt t="8595" x="3479800" y="3651250"/>
          <p14:tracePt t="8610" x="3479800" y="3673475"/>
          <p14:tracePt t="8626" x="3479800" y="3695700"/>
          <p14:tracePt t="8644" x="3479800" y="3724275"/>
          <p14:tracePt t="8661" x="3482975" y="3765550"/>
          <p14:tracePt t="8677" x="3495675" y="3787775"/>
          <p14:tracePt t="8694" x="3508375" y="3835400"/>
          <p14:tracePt t="8710" x="3527425" y="3889375"/>
          <p14:tracePt t="8726" x="3533775" y="3914775"/>
          <p14:tracePt t="8743" x="3540125" y="3937000"/>
          <p14:tracePt t="8761" x="3546475" y="3978275"/>
          <p14:tracePt t="8777" x="3552825" y="4000500"/>
          <p14:tracePt t="8794" x="3556000" y="4016375"/>
          <p14:tracePt t="8811" x="3556000" y="4029075"/>
          <p14:tracePt t="8827" x="3562350" y="4038600"/>
          <p14:tracePt t="8844" x="3562350" y="4060825"/>
          <p14:tracePt t="8860" x="3562350" y="4076700"/>
          <p14:tracePt t="8876" x="3562350" y="4092575"/>
          <p14:tracePt t="8893" x="3562350" y="4102100"/>
          <p14:tracePt t="8911" x="3565525" y="4121150"/>
          <p14:tracePt t="8927" x="3578225" y="4130675"/>
          <p14:tracePt t="8944" x="3578225" y="4140200"/>
          <p14:tracePt t="8961" x="3587750" y="4162425"/>
          <p14:tracePt t="8977" x="3587750" y="4171950"/>
          <p14:tracePt t="8994" x="3587750" y="4181475"/>
          <p14:tracePt t="9010" x="3587750" y="4194175"/>
          <p14:tracePt t="9097" x="3590925" y="4194175"/>
          <p14:tracePt t="9124" x="3590925" y="4200525"/>
          <p14:tracePt t="9132" x="3597275" y="4206875"/>
          <p14:tracePt t="9143" x="3600450" y="4206875"/>
          <p14:tracePt t="9160" x="3616325" y="4225925"/>
          <p14:tracePt t="9176" x="3632200" y="4232275"/>
          <p14:tracePt t="9194" x="3648075" y="4241800"/>
          <p14:tracePt t="9210" x="3689350" y="4260850"/>
          <p14:tracePt t="9226" x="3714750" y="4276725"/>
          <p14:tracePt t="9243" x="3743325" y="4283075"/>
          <p14:tracePt t="9260" x="3778250" y="4283075"/>
          <p14:tracePt t="9276" x="3800475" y="4283075"/>
          <p14:tracePt t="9293" x="3810000" y="4264025"/>
          <p14:tracePt t="9310" x="3832225" y="4143375"/>
          <p14:tracePt t="9326" x="3825875" y="3949700"/>
          <p14:tracePt t="9343" x="3787775" y="3714750"/>
          <p14:tracePt t="9360" x="3660775" y="3330575"/>
          <p14:tracePt t="9377" x="3584575" y="3063875"/>
          <p14:tracePt t="9395" x="3489325" y="2797175"/>
          <p14:tracePt t="9410" x="3406775" y="2540000"/>
          <p14:tracePt t="9426" x="3365500" y="2428875"/>
          <p14:tracePt t="9443" x="3340100" y="2308225"/>
          <p14:tracePt t="9460" x="3324225" y="2187575"/>
          <p14:tracePt t="9477" x="3327400" y="2127250"/>
          <p14:tracePt t="9494" x="3340100" y="2070100"/>
          <p14:tracePt t="9511" x="3409950" y="1971675"/>
          <p14:tracePt t="9527" x="3482975" y="1889125"/>
          <p14:tracePt t="9543" x="3549650" y="1806575"/>
          <p14:tracePt t="9560" x="3625850" y="1666875"/>
          <p14:tracePt t="9576" x="3651250" y="1555750"/>
          <p14:tracePt t="9593" x="3651250" y="1476375"/>
          <p14:tracePt t="9595" x="3651250" y="1441450"/>
          <p14:tracePt t="9611" x="3638550" y="1387475"/>
          <p14:tracePt t="9627" x="3629025" y="1355725"/>
          <p14:tracePt t="9644" x="3594100" y="1317625"/>
          <p14:tracePt t="9660" x="3543300" y="1279525"/>
          <p14:tracePt t="9677" x="3505200" y="1247775"/>
          <p14:tracePt t="9693" x="3457575" y="1219200"/>
          <p14:tracePt t="9710" x="3381375" y="1177925"/>
          <p14:tracePt t="9726" x="3336925" y="1165225"/>
          <p14:tracePt t="9744" x="3305175" y="1152525"/>
          <p14:tracePt t="9760" x="3267075" y="1152525"/>
          <p14:tracePt t="9777" x="3244850" y="1152525"/>
          <p14:tracePt t="9794" x="3213100" y="1155700"/>
          <p14:tracePt t="9810" x="3155950" y="1174750"/>
          <p14:tracePt t="9826" x="3111500" y="1193800"/>
          <p14:tracePt t="9843" x="3044825" y="1225550"/>
          <p14:tracePt t="9860" x="2905125" y="1282700"/>
          <p14:tracePt t="9876" x="2828925" y="1311275"/>
          <p14:tracePt t="9893" x="2762250" y="1333500"/>
          <p14:tracePt t="9910" x="2660650" y="1362075"/>
          <p14:tracePt t="9927" x="2574925" y="1371600"/>
          <p14:tracePt t="9943" x="2470150" y="1381125"/>
          <p14:tracePt t="9960" x="2346325" y="1403350"/>
          <p14:tracePt t="9976" x="2273300" y="1416050"/>
          <p14:tracePt t="9994" x="2206625" y="1447800"/>
          <p14:tracePt t="10010" x="2120900" y="1489075"/>
          <p14:tracePt t="10027" x="2073275" y="1524000"/>
          <p14:tracePt t="10044" x="2035175" y="1549400"/>
          <p14:tracePt t="10060" x="1997075" y="1593850"/>
          <p14:tracePt t="10076" x="1965325" y="1619250"/>
          <p14:tracePt t="10093" x="1939925" y="1663700"/>
          <p14:tracePt t="10095" x="1927225" y="1682750"/>
          <p14:tracePt t="10109" x="1898650" y="1730375"/>
          <p14:tracePt t="10126" x="1879600" y="1774825"/>
          <p14:tracePt t="10144" x="1866900" y="1812925"/>
          <p14:tracePt t="10160" x="1841500" y="1885950"/>
          <p14:tracePt t="10177" x="1825625" y="1949450"/>
          <p14:tracePt t="10194" x="1812925" y="2012950"/>
          <p14:tracePt t="10210" x="1812925" y="2120900"/>
          <p14:tracePt t="10226" x="1812925" y="2178050"/>
          <p14:tracePt t="10243" x="1812925" y="2232025"/>
          <p14:tracePt t="10260" x="1831975" y="2330450"/>
          <p14:tracePt t="10276" x="1854200" y="2393950"/>
          <p14:tracePt t="10294" x="1866900" y="2441575"/>
          <p14:tracePt t="10310" x="1898650" y="2505075"/>
          <p14:tracePt t="10327" x="1949450" y="2562225"/>
          <p14:tracePt t="10343" x="2012950" y="2616200"/>
          <p14:tracePt t="10360" x="2092325" y="2689225"/>
          <p14:tracePt t="10376" x="2143125" y="2740025"/>
          <p14:tracePt t="10393" x="2190750" y="2774950"/>
          <p14:tracePt t="10409" x="2295525" y="2819400"/>
          <p14:tracePt t="10426" x="2359025" y="2835275"/>
          <p14:tracePt t="10444" x="2413000" y="2847975"/>
          <p14:tracePt t="10460" x="2492375" y="2860675"/>
          <p14:tracePt t="10477" x="2530475" y="2860675"/>
          <p14:tracePt t="10493" x="2568575" y="2879725"/>
          <p14:tracePt t="10510" x="2622550" y="2879725"/>
          <p14:tracePt t="10526" x="2667000" y="2879725"/>
          <p14:tracePt t="10544" x="2727325" y="2879725"/>
          <p14:tracePt t="10560" x="2832100" y="2879725"/>
          <p14:tracePt t="10576" x="2911475" y="2879725"/>
          <p14:tracePt t="10594" x="3022600" y="2857500"/>
          <p14:tracePt t="10596" x="3070225" y="2851150"/>
          <p14:tracePt t="10610" x="3143250" y="2835275"/>
          <p14:tracePt t="10626" x="3187700" y="2822575"/>
          <p14:tracePt t="10643" x="3235325" y="2809875"/>
          <p14:tracePt t="10660" x="3282950" y="2784475"/>
          <p14:tracePt t="10676" x="3314700" y="2771775"/>
          <p14:tracePt t="10693" x="3352800" y="2759075"/>
          <p14:tracePt t="10710" x="3403600" y="2736850"/>
          <p14:tracePt t="10727" x="3425825" y="2724150"/>
          <p14:tracePt t="10743" x="3457575" y="2711450"/>
          <p14:tracePt t="10759" x="3482975" y="2695575"/>
          <p14:tracePt t="10776" x="3502025" y="2676525"/>
          <p14:tracePt t="10794" x="3517900" y="2667000"/>
          <p14:tracePt t="10811" x="3533775" y="2651125"/>
          <p14:tracePt t="10827" x="3549650" y="2622550"/>
          <p14:tracePt t="10843" x="3568700" y="2600325"/>
          <p14:tracePt t="10860" x="3587750" y="2543175"/>
          <p14:tracePt t="10876" x="3600450" y="2495550"/>
          <p14:tracePt t="10893" x="3613150" y="2451100"/>
          <p14:tracePt t="10910" x="3641725" y="2317750"/>
          <p14:tracePt t="10926" x="3651250" y="2212975"/>
          <p14:tracePt t="10943" x="3660775" y="2108200"/>
          <p14:tracePt t="10959" x="3660775" y="2009775"/>
          <p14:tracePt t="10976" x="3660775" y="1943100"/>
          <p14:tracePt t="10993" x="3660775" y="1882775"/>
          <p14:tracePt t="11009" x="3660775" y="1803400"/>
          <p14:tracePt t="11026" x="3660775" y="1768475"/>
          <p14:tracePt t="11043" x="3657600" y="1746250"/>
          <p14:tracePt t="11060" x="3632200" y="1708150"/>
          <p14:tracePt t="11077" x="3619500" y="1685925"/>
          <p14:tracePt t="11094" x="3597275" y="1660525"/>
          <p14:tracePt t="11097" x="3584575" y="1641475"/>
          <p14:tracePt t="11110" x="3546475" y="1609725"/>
          <p14:tracePt t="11127" x="3495675" y="1565275"/>
          <p14:tracePt t="11143" x="3454400" y="1533525"/>
          <p14:tracePt t="11159" x="3400425" y="1479550"/>
          <p14:tracePt t="11176" x="3368675" y="1447800"/>
          <p14:tracePt t="11193" x="3346450" y="1428750"/>
          <p14:tracePt t="11210" x="3279775" y="1397000"/>
          <p14:tracePt t="11226" x="3225800" y="1368425"/>
          <p14:tracePt t="11244" x="3171825" y="1355725"/>
          <p14:tracePt t="11260" x="3101975" y="1336675"/>
          <p14:tracePt t="11276" x="3063875" y="1323975"/>
          <p14:tracePt t="11293" x="3016250" y="1304925"/>
          <p14:tracePt t="11310" x="2946400" y="1292225"/>
          <p14:tracePt t="11326" x="2886075" y="1292225"/>
          <p14:tracePt t="11343" x="2825750" y="1292225"/>
          <p14:tracePt t="11360" x="2755900" y="1292225"/>
          <p14:tracePt t="11376" x="2714625" y="1292225"/>
          <p14:tracePt t="11393" x="2676525" y="1292225"/>
          <p14:tracePt t="11409" x="2606675" y="1292225"/>
          <p14:tracePt t="11426" x="2562225" y="1292225"/>
          <p14:tracePt t="11443" x="2517775" y="1295400"/>
          <p14:tracePt t="11460" x="2454275" y="1320800"/>
          <p14:tracePt t="11476" x="2422525" y="1333500"/>
          <p14:tracePt t="11493" x="2384425" y="1346200"/>
          <p14:tracePt t="11510" x="2327275" y="1371600"/>
          <p14:tracePt t="11527" x="2279650" y="1403350"/>
          <p14:tracePt t="11543" x="2232025" y="1431925"/>
          <p14:tracePt t="11559" x="2155825" y="1479550"/>
          <p14:tracePt t="11576" x="2117725" y="1504950"/>
          <p14:tracePt t="11594" x="2092325" y="1536700"/>
          <p14:tracePt t="11610" x="2047875" y="1574800"/>
          <p14:tracePt t="11626" x="2022475" y="1612900"/>
          <p14:tracePt t="11644" x="1990725" y="1660525"/>
          <p14:tracePt t="11660" x="1962150" y="1743075"/>
          <p14:tracePt t="11676" x="1949450" y="1781175"/>
          <p14:tracePt t="11693" x="1930400" y="1825625"/>
          <p14:tracePt t="11709" x="1911350" y="1889125"/>
          <p14:tracePt t="11726" x="1898650" y="1920875"/>
          <p14:tracePt t="11743" x="1885950" y="1943100"/>
          <p14:tracePt t="11759" x="1885950" y="1984375"/>
          <p14:tracePt t="11776" x="1879600" y="2012950"/>
          <p14:tracePt t="11793" x="1879600" y="2041525"/>
          <p14:tracePt t="11809" x="1870075" y="2076450"/>
          <p14:tracePt t="11826" x="1870075" y="2105025"/>
          <p14:tracePt t="11843" x="1870075" y="2127250"/>
          <p14:tracePt t="11859" x="1870075" y="2168525"/>
          <p14:tracePt t="11876" x="1870075" y="2190750"/>
          <p14:tracePt t="11893" x="1870075" y="2206625"/>
          <p14:tracePt t="11909" x="1870075" y="2238375"/>
          <p14:tracePt t="11926" x="1870075" y="2260600"/>
          <p14:tracePt t="11943" x="1870075" y="2282825"/>
          <p14:tracePt t="11960" x="1870075" y="2301875"/>
          <p14:tracePt t="11976" x="1870075" y="2317750"/>
          <p14:tracePt t="11993" x="1870075" y="2327275"/>
          <p14:tracePt t="12010" x="1870075" y="2343150"/>
          <p14:tracePt t="12026" x="1870075" y="2352675"/>
          <p14:tracePt t="12043" x="1870075" y="2368550"/>
          <p14:tracePt t="12060" x="1885950" y="2371725"/>
          <p14:tracePt t="12076" x="1895475" y="2371725"/>
          <p14:tracePt t="12093" x="1933575" y="2368550"/>
          <p14:tracePt t="12110" x="2035175" y="2333625"/>
          <p14:tracePt t="12126" x="2127250" y="2292350"/>
          <p14:tracePt t="12143" x="2206625" y="2241550"/>
          <p14:tracePt t="12161" x="2282825" y="2193925"/>
          <p14:tracePt t="12176" x="2330450" y="2162175"/>
          <p14:tracePt t="12193" x="2368550" y="2101850"/>
          <p14:tracePt t="12210" x="2419350" y="2006600"/>
          <p14:tracePt t="12226" x="2432050" y="1958975"/>
          <p14:tracePt t="12243" x="2451100" y="1914525"/>
          <p14:tracePt t="12259" x="2457450" y="1851025"/>
          <p14:tracePt t="12276" x="2457450" y="1816100"/>
          <p14:tracePt t="12293" x="2441575" y="1768475"/>
          <p14:tracePt t="12310" x="2422525" y="1711325"/>
          <p14:tracePt t="12326" x="2413000" y="1689100"/>
          <p14:tracePt t="12343" x="2406650" y="1666875"/>
          <p14:tracePt t="12359" x="2400300" y="1654175"/>
          <p14:tracePt t="12376" x="2400300" y="1644650"/>
          <p14:tracePt t="12393" x="2400300" y="1631950"/>
          <p14:tracePt t="12409" x="2400300" y="1606550"/>
          <p14:tracePt t="12426" x="2400300" y="1597025"/>
          <p14:tracePt t="12443" x="2403475" y="1581150"/>
          <p14:tracePt t="12460" x="2419350" y="1552575"/>
          <p14:tracePt t="12476" x="2451100" y="1536700"/>
          <p14:tracePt t="12493" x="2489200" y="1511300"/>
          <p14:tracePt t="12509" x="2562225" y="1463675"/>
          <p14:tracePt t="12526" x="2609850" y="1450975"/>
          <p14:tracePt t="12543" x="2663825" y="1428750"/>
          <p14:tracePt t="12559" x="2768600" y="1393825"/>
          <p14:tracePt t="12576" x="2835275" y="1355725"/>
          <p14:tracePt t="12593" x="2901950" y="1333500"/>
          <p14:tracePt t="12609" x="2959100" y="1314450"/>
          <p14:tracePt t="12626" x="2981325" y="1301750"/>
          <p14:tracePt t="12643" x="2994025" y="1285875"/>
          <p14:tracePt t="12659" x="3013075" y="1276350"/>
          <p14:tracePt t="12676" x="3022600" y="1276350"/>
          <p14:tracePt t="12693" x="3035300" y="1276350"/>
          <p14:tracePt t="12710" x="3054350" y="1276350"/>
          <p14:tracePt t="12726" x="3070225" y="1276350"/>
          <p14:tracePt t="12743" x="3092450" y="1276350"/>
          <p14:tracePt t="12759" x="3133725" y="1298575"/>
          <p14:tracePt t="12776" x="3159125" y="1320800"/>
          <p14:tracePt t="12793" x="3197225" y="1346200"/>
          <p14:tracePt t="12810" x="3251200" y="1400175"/>
          <p14:tracePt t="12826" x="3276600" y="1431925"/>
          <p14:tracePt t="12843" x="3308350" y="1457325"/>
          <p14:tracePt t="12860" x="3359150" y="1514475"/>
          <p14:tracePt t="12877" x="3390900" y="1546225"/>
          <p14:tracePt t="12893" x="3419475" y="1593850"/>
          <p14:tracePt t="12909" x="3463925" y="1651000"/>
          <p14:tracePt t="12926" x="3482975" y="1698625"/>
          <p14:tracePt t="12944" x="3502025" y="1727200"/>
          <p14:tracePt t="12960" x="3521075" y="1778000"/>
          <p14:tracePt t="12976" x="3530600" y="1800225"/>
          <p14:tracePt t="12993" x="3536950" y="1838325"/>
          <p14:tracePt t="13010" x="3536950" y="1901825"/>
          <p14:tracePt t="13027" x="3536950" y="1943100"/>
          <p14:tracePt t="13043" x="3543300" y="1974850"/>
          <p14:tracePt t="13060" x="3543300" y="2022475"/>
          <p14:tracePt t="13076" x="3543300" y="2051050"/>
          <p14:tracePt t="13094" x="3549650" y="2079625"/>
          <p14:tracePt t="13110" x="3549650" y="2136775"/>
          <p14:tracePt t="13126" x="3549650" y="2171700"/>
          <p14:tracePt t="13143" x="3549650" y="2216150"/>
          <p14:tracePt t="13160" x="3549650" y="2279650"/>
          <p14:tracePt t="13176" x="3540125" y="2324100"/>
          <p14:tracePt t="13193" x="3530600" y="2346325"/>
          <p14:tracePt t="13209" x="3511550" y="2390775"/>
          <p14:tracePt t="13226" x="3492500" y="2413000"/>
          <p14:tracePt t="13244" x="3479800" y="2444750"/>
          <p14:tracePt t="13260" x="3463925" y="2479675"/>
          <p14:tracePt t="13276" x="3451225" y="2508250"/>
          <p14:tracePt t="13293" x="3425825" y="2533650"/>
          <p14:tracePt t="13309" x="3397250" y="2562225"/>
          <p14:tracePt t="13326" x="3368675" y="2581275"/>
          <p14:tracePt t="13342" x="3330575" y="2600325"/>
          <p14:tracePt t="13359" x="3254375" y="2641600"/>
          <p14:tracePt t="13376" x="3200400" y="2654300"/>
          <p14:tracePt t="13393" x="3155950" y="2667000"/>
          <p14:tracePt t="13409" x="3092450" y="2667000"/>
          <p14:tracePt t="13426" x="3032125" y="2667000"/>
          <p14:tracePt t="13443" x="2987675" y="2667000"/>
          <p14:tracePt t="13459" x="2901950" y="2667000"/>
          <p14:tracePt t="13476" x="2863850" y="2663825"/>
          <p14:tracePt t="13494" x="2819400" y="2651125"/>
          <p14:tracePt t="13510" x="2768600" y="2632075"/>
          <p14:tracePt t="13526" x="2746375" y="2622550"/>
          <p14:tracePt t="13543" x="2708275" y="2600325"/>
          <p14:tracePt t="13560" x="2651125" y="2584450"/>
          <p14:tracePt t="13576" x="2619375" y="2571750"/>
          <p14:tracePt t="13593" x="2574925" y="2559050"/>
          <p14:tracePt t="13609" x="2524125" y="2527300"/>
          <p14:tracePt t="13626" x="2486025" y="2501900"/>
          <p14:tracePt t="13643" x="2438400" y="2466975"/>
          <p14:tracePt t="13660" x="2378075" y="2406650"/>
          <p14:tracePt t="13676" x="2346325" y="2368550"/>
          <p14:tracePt t="13693" x="2311400" y="2320925"/>
          <p14:tracePt t="13709" x="2286000" y="2270125"/>
          <p14:tracePt t="13726" x="2276475" y="2254250"/>
          <p14:tracePt t="13743" x="2276475" y="2238375"/>
          <p14:tracePt t="13760" x="2276475" y="2212975"/>
          <p14:tracePt t="13776" x="2282825" y="2187575"/>
          <p14:tracePt t="13793" x="2295525" y="2152650"/>
          <p14:tracePt t="13810" x="2314575" y="2095500"/>
          <p14:tracePt t="13827" x="2339975" y="2063750"/>
          <p14:tracePt t="13843" x="2365375" y="2032000"/>
          <p14:tracePt t="13859" x="2422525" y="1952625"/>
          <p14:tracePt t="13876" x="2479675" y="1870075"/>
          <p14:tracePt t="13893" x="2524125" y="1800225"/>
          <p14:tracePt t="13909" x="2603500" y="1701800"/>
          <p14:tracePt t="13926" x="2641600" y="1631950"/>
          <p14:tracePt t="13944" x="2667000" y="1584325"/>
          <p14:tracePt t="13960" x="2705100" y="1543050"/>
          <p14:tracePt t="13976" x="2714625" y="1520825"/>
          <p14:tracePt t="13992" x="2724150" y="1511300"/>
          <p14:tracePt t="14009" x="2740025" y="1495425"/>
          <p14:tracePt t="14026" x="2755900" y="1485900"/>
          <p14:tracePt t="14043" x="2765425" y="1470025"/>
          <p14:tracePt t="14060" x="2781300" y="1454150"/>
          <p14:tracePt t="14076" x="2790825" y="1444625"/>
          <p14:tracePt t="14093" x="2806700" y="1435100"/>
          <p14:tracePt t="14110" x="2822575" y="1412875"/>
          <p14:tracePt t="14126" x="2832100" y="1406525"/>
          <p14:tracePt t="14153" x="2835275" y="1406525"/>
          <p14:tracePt t="14275" x="2835275" y="1403350"/>
          <p14:tracePt t="14303" x="2841625" y="1403350"/>
          <p14:tracePt t="14318" x="2844800" y="1403350"/>
          <p14:tracePt t="14324" x="2857500" y="1403350"/>
          <p14:tracePt t="14332" x="2857500" y="1397000"/>
          <p14:tracePt t="14342" x="2860675" y="1397000"/>
          <p14:tracePt t="14360" x="2867025" y="1393825"/>
          <p14:tracePt t="14376" x="2870200" y="1393825"/>
          <p14:tracePt t="15325" x="2927350" y="1441450"/>
          <p14:tracePt t="15332" x="3060700" y="1539875"/>
          <p14:tracePt t="15343" x="3203575" y="1647825"/>
          <p14:tracePt t="15359" x="3587750" y="1908175"/>
          <p14:tracePt t="15381" x="3917950" y="2146300"/>
          <p14:tracePt t="15402" x="4127500" y="2282825"/>
          <p14:tracePt t="15427" x="4251325" y="2371725"/>
          <p14:tracePt t="15459" x="4362450" y="2476500"/>
          <p14:tracePt t="15476" x="4375150" y="2492375"/>
          <p14:tracePt t="15493" x="4378325" y="2501900"/>
          <p14:tracePt t="15510" x="4378325" y="2524125"/>
          <p14:tracePt t="15527" x="4378325" y="2533650"/>
          <p14:tracePt t="15543" x="4365625" y="2543175"/>
          <p14:tracePt t="15560" x="4346575" y="2546350"/>
          <p14:tracePt t="15576" x="4337050" y="2546350"/>
          <p14:tracePt t="15593" x="4327525" y="2555875"/>
          <p14:tracePt t="15609" x="4311650" y="2568575"/>
          <p14:tracePt t="15626" x="4295775" y="2584450"/>
          <p14:tracePt t="15643" x="4286250" y="2593975"/>
          <p14:tracePt t="15646" x="4279900" y="2597150"/>
          <p14:tracePt t="15660" x="4270375" y="2606675"/>
          <p14:tracePt t="15676" x="4260850" y="2619375"/>
          <p14:tracePt t="15692" x="4244975" y="2635250"/>
          <p14:tracePt t="15710" x="4235450" y="2647950"/>
          <p14:tracePt t="15726" x="4222750" y="2670175"/>
          <p14:tracePt t="15743" x="4216400" y="2695575"/>
          <p14:tracePt t="15759" x="4206875" y="2730500"/>
          <p14:tracePt t="15775" x="4200525" y="2759075"/>
          <p14:tracePt t="15792" x="4181475" y="2781300"/>
          <p14:tracePt t="15810" x="4162425" y="2825750"/>
          <p14:tracePt t="15827" x="4152900" y="2847975"/>
          <p14:tracePt t="15843" x="4140200" y="2879725"/>
          <p14:tracePt t="15860" x="4114800" y="2921000"/>
          <p14:tracePt t="15876" x="4105275" y="2936875"/>
          <p14:tracePt t="15893" x="4089400" y="2949575"/>
          <p14:tracePt t="15909" x="4038600" y="2965450"/>
          <p14:tracePt t="15926" x="3984625" y="2962275"/>
          <p14:tracePt t="15942" x="3908425" y="2940050"/>
          <p14:tracePt t="15959" x="3759200" y="2863850"/>
          <p14:tracePt t="15976" x="3654425" y="2794000"/>
          <p14:tracePt t="15994" x="3540125" y="2714625"/>
          <p14:tracePt t="16010" x="3397250" y="2613025"/>
          <p14:tracePt t="16026" x="3317875" y="2574925"/>
          <p14:tracePt t="16043" x="3279775" y="2540000"/>
          <p14:tracePt t="16059" x="3235325" y="2524125"/>
          <p14:tracePt t="16075" x="3213100" y="2511425"/>
          <p14:tracePt t="16093" x="3203575" y="2495550"/>
          <p14:tracePt t="16110" x="3187700" y="2482850"/>
          <p14:tracePt t="16126" x="3171825" y="2466975"/>
          <p14:tracePt t="16143" x="3152775" y="2435225"/>
          <p14:tracePt t="16146" x="3140075" y="2422525"/>
          <p14:tracePt t="16160" x="3130550" y="2413000"/>
          <p14:tracePt t="16176" x="3121025" y="2403475"/>
          <p14:tracePt t="16192" x="3089275" y="2378075"/>
          <p14:tracePt t="16209" x="3070225" y="2355850"/>
          <p14:tracePt t="16226" x="3051175" y="2339975"/>
          <p14:tracePt t="16243" x="3035300" y="2314575"/>
          <p14:tracePt t="16260" x="3013075" y="2289175"/>
          <p14:tracePt t="16276" x="2997200" y="2279650"/>
          <p14:tracePt t="16293" x="2987675" y="2260600"/>
          <p14:tracePt t="16310" x="2971800" y="2247900"/>
          <p14:tracePt t="16326" x="2968625" y="2238375"/>
          <p14:tracePt t="16342" x="2962275" y="2228850"/>
          <p14:tracePt t="16359" x="2946400" y="2200275"/>
          <p14:tracePt t="16375" x="2936875" y="2187575"/>
          <p14:tracePt t="16392" x="2936875" y="2174875"/>
          <p14:tracePt t="16409" x="2930525" y="2149475"/>
          <p14:tracePt t="16425" x="2930525" y="2139950"/>
          <p14:tracePt t="16442" x="2930525" y="2130425"/>
          <p14:tracePt t="16459" x="2927350" y="2108200"/>
          <p14:tracePt t="16475" x="2927350" y="2095500"/>
          <p14:tracePt t="16492" x="2921000" y="2073275"/>
          <p14:tracePt t="16510" x="2914650" y="2044700"/>
          <p14:tracePt t="16526" x="2914650" y="2035175"/>
          <p14:tracePt t="16543" x="2914650" y="2025650"/>
          <p14:tracePt t="16560" x="2914650" y="2006600"/>
          <p14:tracePt t="16576" x="2914650" y="1997075"/>
          <p14:tracePt t="16593" x="2908300" y="1990725"/>
          <p14:tracePt t="16609" x="2908300" y="1987550"/>
          <p14:tracePt t="16804" x="2908300" y="1993900"/>
          <p14:tracePt t="16819" x="2908300" y="1997075"/>
          <p14:tracePt t="16826" x="2908300" y="2003425"/>
          <p14:tracePt t="16843" x="2908300" y="2019300"/>
          <p14:tracePt t="16860" x="2908300" y="2028825"/>
          <p14:tracePt t="16876" x="2908300" y="2032000"/>
          <p14:tracePt t="17097" x="2905125" y="2032000"/>
          <p14:tracePt t="17197" x="2898775" y="2032000"/>
          <p14:tracePt t="17204" x="2895600" y="2032000"/>
          <p14:tracePt t="17226" x="2889250" y="2032000"/>
          <p14:tracePt t="17253" x="2886075" y="2032000"/>
          <p14:tracePt t="17282" x="2879725" y="2032000"/>
          <p14:tracePt t="17303" x="2870200" y="2032000"/>
          <p14:tracePt t="17317" x="2870200" y="2038350"/>
          <p14:tracePt t="17324" x="2863850" y="2038350"/>
          <p14:tracePt t="17389" x="2863850" y="2041525"/>
          <p14:tracePt t="17746" x="2873375" y="2054225"/>
          <p14:tracePt t="17753" x="2886075" y="2066925"/>
          <p14:tracePt t="17760" x="2895600" y="2079625"/>
          <p14:tracePt t="17792" x="2959100" y="2114550"/>
          <p14:tracePt t="17826" x="3003550" y="2143125"/>
          <p14:tracePt t="17843" x="3013075" y="2143125"/>
          <p14:tracePt t="17859" x="3019425" y="2143125"/>
          <p14:tracePt t="17896" x="3019425" y="2139950"/>
          <p14:tracePt t="17903" x="3019425" y="2136775"/>
          <p14:tracePt t="17910" x="3019425" y="2130425"/>
          <p14:tracePt t="17926" x="3019425" y="2120900"/>
          <p14:tracePt t="17943" x="3019425" y="2111375"/>
          <p14:tracePt t="17960" x="3016250" y="2089150"/>
          <p14:tracePt t="17976" x="3006725" y="2079625"/>
          <p14:tracePt t="17993" x="3000375" y="2070100"/>
          <p14:tracePt t="18009" x="2990850" y="2057400"/>
          <p14:tracePt t="18025" x="2987675" y="2041525"/>
          <p14:tracePt t="18042" x="2974975" y="2032000"/>
          <p14:tracePt t="18059" x="2965450" y="2016125"/>
          <p14:tracePt t="18075" x="2962275" y="2006600"/>
          <p14:tracePt t="18092" x="2955925" y="2006600"/>
          <p14:tracePt t="18109" x="2946400" y="1990725"/>
          <p14:tracePt t="18126" x="2943225" y="1987550"/>
          <p14:tracePt t="18143" x="2927350" y="1974850"/>
          <p14:tracePt t="18159" x="2911475" y="1965325"/>
          <p14:tracePt t="18175" x="2901950" y="1962150"/>
          <p14:tracePt t="18192" x="2892425" y="1955800"/>
          <p14:tracePt t="18209" x="2870200" y="1946275"/>
          <p14:tracePt t="18226" x="2867025" y="1946275"/>
          <p14:tracePt t="18268" x="2860675" y="1946275"/>
          <p14:tracePt t="18346" x="2863850" y="1952625"/>
          <p14:tracePt t="18353" x="2867025" y="1958975"/>
          <p14:tracePt t="18360" x="2873375" y="1962150"/>
          <p14:tracePt t="18375" x="2901950" y="1974850"/>
          <p14:tracePt t="18393" x="2924175" y="1987550"/>
          <p14:tracePt t="18410" x="2968625" y="2009775"/>
          <p14:tracePt t="18427" x="2990850" y="2009775"/>
          <p14:tracePt t="18442" x="3013075" y="2016125"/>
          <p14:tracePt t="18459" x="3028950" y="2016125"/>
          <p14:tracePt t="18475" x="3032125" y="2016125"/>
          <p14:tracePt t="18553" x="3032125" y="2012950"/>
          <p14:tracePt t="18560" x="3032125" y="2003425"/>
          <p14:tracePt t="18576" x="3032125" y="1993900"/>
          <p14:tracePt t="18592" x="3019425" y="1984375"/>
          <p14:tracePt t="18609" x="3009900" y="1974850"/>
          <p14:tracePt t="18625" x="2997200" y="1968500"/>
          <p14:tracePt t="18660" x="2990850" y="1968500"/>
          <p14:tracePt t="18738" x="2990850" y="1971675"/>
          <p14:tracePt t="18745" x="2984500" y="1971675"/>
          <p14:tracePt t="18759" x="2974975" y="1981200"/>
          <p14:tracePt t="18775" x="2965450" y="1984375"/>
          <p14:tracePt t="18793" x="2955925" y="1984375"/>
          <p14:tracePt t="18810" x="2936875" y="1990725"/>
          <p14:tracePt t="18826" x="2927350" y="1990725"/>
          <p14:tracePt t="18843" x="2917825" y="1990725"/>
          <p14:tracePt t="18859" x="2895600" y="1990725"/>
          <p14:tracePt t="18875" x="2886075" y="1990725"/>
          <p14:tracePt t="18892" x="2876550" y="1993900"/>
          <p14:tracePt t="18910" x="2873375" y="1993900"/>
          <p14:tracePt t="18943" x="2873375" y="2000250"/>
          <p14:tracePt t="18960" x="2879725" y="2016125"/>
          <p14:tracePt t="18976" x="2889250" y="2019300"/>
          <p14:tracePt t="18993" x="2905125" y="2028825"/>
          <p14:tracePt t="19009" x="2936875" y="2035175"/>
          <p14:tracePt t="19025" x="2965450" y="2035175"/>
          <p14:tracePt t="19043" x="2978150" y="2035175"/>
          <p14:tracePt t="19060" x="2997200" y="2035175"/>
          <p14:tracePt t="19076" x="3013075" y="2035175"/>
          <p14:tracePt t="19093" x="3016250" y="2035175"/>
          <p14:tracePt t="19110" x="3016250" y="2019300"/>
          <p14:tracePt t="19126" x="3016250" y="2003425"/>
          <p14:tracePt t="19142" x="3016250" y="1993900"/>
          <p14:tracePt t="19159" x="3016250" y="1981200"/>
          <p14:tracePt t="19175" x="3000375" y="1974850"/>
          <p14:tracePt t="19192" x="2990850" y="1971675"/>
          <p14:tracePt t="19210" x="2974975" y="1949450"/>
          <p14:tracePt t="19226" x="2965450" y="1939925"/>
          <p14:tracePt t="19243" x="2949575" y="1936750"/>
          <p14:tracePt t="19260" x="2936875" y="1930400"/>
          <p14:tracePt t="19276" x="2927350" y="1930400"/>
          <p14:tracePt t="19293" x="2914650" y="1930400"/>
          <p14:tracePt t="19309" x="2895600" y="1930400"/>
          <p14:tracePt t="19325" x="2886075" y="1930400"/>
          <p14:tracePt t="19342" x="2876550" y="1930400"/>
          <p14:tracePt t="19360" x="2870200" y="1930400"/>
          <p14:tracePt t="19431" x="2870200" y="1933575"/>
          <p14:tracePt t="19438" x="2870200" y="1936750"/>
          <p14:tracePt t="19445" x="2870200" y="1943100"/>
          <p14:tracePt t="19459" x="2870200" y="1952625"/>
          <p14:tracePt t="19475" x="2870200" y="1968500"/>
          <p14:tracePt t="19493" x="2870200" y="1978025"/>
          <p14:tracePt t="19510" x="2870200" y="1990725"/>
          <p14:tracePt t="19526" x="2876550" y="2000250"/>
          <p14:tracePt t="19543" x="2889250" y="2016125"/>
          <p14:tracePt t="19559" x="2898775" y="2032000"/>
          <p14:tracePt t="19575" x="2914650" y="2032000"/>
          <p14:tracePt t="19592" x="2917825" y="2032000"/>
          <p14:tracePt t="19609" x="2924175" y="2032000"/>
          <p14:tracePt t="19625" x="2924175" y="2028825"/>
          <p14:tracePt t="19642" x="2924175" y="2019300"/>
          <p14:tracePt t="19660" x="2924175" y="2000250"/>
          <p14:tracePt t="19676" x="2924175" y="1990725"/>
          <p14:tracePt t="19693" x="2924175" y="1981200"/>
          <p14:tracePt t="19709" x="2924175" y="1965325"/>
          <p14:tracePt t="19725" x="2924175" y="1949450"/>
          <p14:tracePt t="19742" x="2924175" y="1946275"/>
          <p14:tracePt t="19846" x="2921000" y="1946275"/>
          <p14:tracePt t="19853" x="2917825" y="1946275"/>
          <p14:tracePt t="19860" x="2905125" y="1946275"/>
          <p14:tracePt t="19875" x="2895600" y="1946275"/>
          <p14:tracePt t="19892" x="2886075" y="1946275"/>
          <p14:tracePt t="19910" x="2873375" y="1946275"/>
          <p14:tracePt t="19926" x="2867025" y="1946275"/>
          <p14:tracePt t="19943" x="2857500" y="1946275"/>
          <p14:tracePt t="19959" x="2847975" y="1946275"/>
          <p14:tracePt t="19975" x="2838450" y="1946275"/>
          <p14:tracePt t="19992" x="2828925" y="1946275"/>
          <p14:tracePt t="21653" x="2841625" y="1971675"/>
          <p14:tracePt t="21660" x="2867025" y="2022475"/>
          <p14:tracePt t="21675" x="2927350" y="2114550"/>
          <p14:tracePt t="21693" x="2981325" y="2184400"/>
          <p14:tracePt t="21710" x="3060700" y="2308225"/>
          <p14:tracePt t="21726" x="3127375" y="2387600"/>
          <p14:tracePt t="21759" x="3324225" y="2619375"/>
          <p14:tracePt t="21792" x="3429000" y="2790825"/>
          <p14:tracePt t="21810" x="3514725" y="2933700"/>
          <p14:tracePt t="21825" x="3565525" y="2994025"/>
          <p14:tracePt t="21842" x="3594100" y="3051175"/>
          <p14:tracePt t="21860" x="3641725" y="3117850"/>
          <p14:tracePt t="21876" x="3676650" y="3175000"/>
          <p14:tracePt t="21892" x="3711575" y="3232150"/>
          <p14:tracePt t="21910" x="3746500" y="3305175"/>
          <p14:tracePt t="21926" x="3759200" y="3343275"/>
          <p14:tracePt t="21943" x="3778250" y="3381375"/>
          <p14:tracePt t="21960" x="3797300" y="3422650"/>
          <p14:tracePt t="21976" x="3803650" y="3448050"/>
          <p14:tracePt t="21993" x="3810000" y="3470275"/>
          <p14:tracePt t="22010" x="3813175" y="3511550"/>
          <p14:tracePt t="22026" x="3832225" y="3540125"/>
          <p14:tracePt t="22042" x="3844925" y="3565525"/>
          <p14:tracePt t="22059" x="3863975" y="3606800"/>
          <p14:tracePt t="22075" x="3876675" y="3644900"/>
          <p14:tracePt t="22092" x="3892550" y="3683000"/>
          <p14:tracePt t="22110" x="3911600" y="3740150"/>
          <p14:tracePt t="22126" x="3924300" y="3778250"/>
          <p14:tracePt t="22143" x="3937000" y="3822700"/>
          <p14:tracePt t="22160" x="3965575" y="3886200"/>
          <p14:tracePt t="22176" x="3978275" y="3924300"/>
          <p14:tracePt t="22192" x="3987800" y="3949700"/>
          <p14:tracePt t="22209" x="4000500" y="3990975"/>
          <p14:tracePt t="22225" x="4000500" y="4013200"/>
          <p14:tracePt t="22242" x="4019550" y="4041775"/>
          <p14:tracePt t="22259" x="4019550" y="4083050"/>
          <p14:tracePt t="22275" x="4019550" y="4127500"/>
          <p14:tracePt t="22292" x="4025900" y="4156075"/>
          <p14:tracePt t="22309" x="4025900" y="4191000"/>
          <p14:tracePt t="22325" x="4025900" y="4219575"/>
          <p14:tracePt t="22342" x="4025900" y="4229100"/>
          <p14:tracePt t="22358" x="4025900" y="4244975"/>
          <p14:tracePt t="22375" x="4025900" y="4254500"/>
          <p14:tracePt t="22392" x="4025900" y="4270375"/>
          <p14:tracePt t="22409" x="4025900" y="4283075"/>
          <p14:tracePt t="22452" x="4022725" y="4283075"/>
          <p14:tracePt t="22459" x="4013200" y="4283075"/>
          <p14:tracePt t="22475" x="4003675" y="4270375"/>
          <p14:tracePt t="22492" x="3997325" y="4251325"/>
          <p14:tracePt t="22509" x="3990975" y="4222750"/>
          <p14:tracePt t="22525" x="3990975" y="4200525"/>
          <p14:tracePt t="22542" x="3990975" y="4191000"/>
          <p14:tracePt t="22560" x="3990975" y="4178300"/>
          <p14:tracePt t="22652" x="3990975" y="4171950"/>
          <p14:tracePt t="22659" x="3987800" y="4168775"/>
          <p14:tracePt t="22675" x="3978275" y="4162425"/>
          <p14:tracePt t="22692" x="3962400" y="4162425"/>
          <p14:tracePt t="22709" x="3956050" y="4149725"/>
          <p14:tracePt t="22726" x="3952875" y="4149725"/>
          <p14:tracePt t="23502" x="3952875" y="4133850"/>
          <p14:tracePt t="23510" x="3952875" y="4114800"/>
          <p14:tracePt t="23517" x="3952875" y="4089400"/>
          <p14:tracePt t="23525" x="3952875" y="4073525"/>
          <p14:tracePt t="23542" x="3956050" y="4029075"/>
          <p14:tracePt t="23559" x="3962400" y="3949700"/>
          <p14:tracePt t="23576" x="3968750" y="3886200"/>
          <p14:tracePt t="23609" x="3981450" y="3778250"/>
          <p14:tracePt t="23642" x="3981450" y="3743325"/>
          <p14:tracePt t="23659" x="3981450" y="3740150"/>
          <p14:tracePt t="23690" x="3981450" y="3733800"/>
          <p14:tracePt t="23696" x="3981450" y="3730625"/>
          <p14:tracePt t="23709" x="3981450" y="3714750"/>
          <p14:tracePt t="23725" x="3981450" y="3705225"/>
          <p14:tracePt t="23741" x="3981450" y="3695700"/>
          <p14:tracePt t="23759" x="3981450" y="3679825"/>
          <p14:tracePt t="23775" x="3981450" y="3663950"/>
          <p14:tracePt t="23792" x="3981450" y="3654425"/>
          <p14:tracePt t="23810" x="3981450" y="3644900"/>
          <p14:tracePt t="23826" x="3981450" y="3635375"/>
          <p14:tracePt t="23843" x="3981450" y="3625850"/>
          <p14:tracePt t="23859" x="3978275" y="3606800"/>
          <p14:tracePt t="23875" x="3978275" y="3590925"/>
          <p14:tracePt t="23891" x="3978275" y="3581400"/>
          <p14:tracePt t="23909" x="3978275" y="3559175"/>
          <p14:tracePt t="23925" x="3978275" y="3549650"/>
          <p14:tracePt t="23959" x="3978275" y="3546475"/>
          <p14:tracePt t="24725" x="3978275" y="3552825"/>
          <p14:tracePt t="24732" x="3971925" y="3565525"/>
          <p14:tracePt t="24742" x="3971925" y="3584575"/>
          <p14:tracePt t="24759" x="3968750" y="3622675"/>
          <p14:tracePt t="24776" x="3968750" y="3667125"/>
          <p14:tracePt t="24792" x="3968750" y="3721100"/>
          <p14:tracePt t="24825" x="3971925" y="3857625"/>
          <p14:tracePt t="24859" x="3987800" y="3937000"/>
          <p14:tracePt t="24876" x="3987800" y="3952875"/>
          <p14:tracePt t="24892" x="3987800" y="3962400"/>
          <p14:tracePt t="24909" x="3987800" y="3978275"/>
          <p14:tracePt t="24926" x="3987800" y="3987800"/>
          <p14:tracePt t="24942" x="3987800" y="3990975"/>
          <p14:tracePt t="24975" x="3987800" y="4003675"/>
          <p14:tracePt t="25246" x="3987800" y="3994150"/>
          <p14:tracePt t="25252" x="3987800" y="3984625"/>
          <p14:tracePt t="25259" x="3987800" y="3978275"/>
          <p14:tracePt t="25275" x="3987800" y="3968750"/>
          <p14:tracePt t="25388" x="3987800" y="3965575"/>
          <p14:tracePt t="25395" x="3987800" y="3959225"/>
          <p14:tracePt t="25409" x="3978275" y="3959225"/>
          <p14:tracePt t="25425" x="3968750" y="3949700"/>
          <p14:tracePt t="25441" x="3952875" y="3933825"/>
          <p14:tracePt t="25459" x="3908425" y="3914775"/>
          <p14:tracePt t="25475" x="3879850" y="3902075"/>
          <p14:tracePt t="25492" x="3835400" y="3889375"/>
          <p14:tracePt t="25508" x="3743325" y="3860800"/>
          <p14:tracePt t="25525" x="3698875" y="3848100"/>
          <p14:tracePt t="25541" x="3660775" y="3848100"/>
          <p14:tracePt t="25559" x="3619500" y="3848100"/>
          <p14:tracePt t="25575" x="3590925" y="3848100"/>
          <p14:tracePt t="25591" x="3575050" y="3848100"/>
          <p14:tracePt t="25609" x="3562350" y="3848100"/>
          <p14:tracePt t="25625" x="3549650" y="3848100"/>
          <p14:tracePt t="25642" x="3536950" y="3848100"/>
          <p14:tracePt t="25658" x="3527425" y="3848100"/>
          <p14:tracePt t="25702" x="3527425" y="3851275"/>
          <p14:tracePt t="25709" x="3527425" y="3854450"/>
          <p14:tracePt t="25725" x="3521075" y="3870325"/>
          <p14:tracePt t="25741" x="3517900" y="3879850"/>
          <p14:tracePt t="25759" x="3517900" y="3895725"/>
          <p14:tracePt t="25776" x="3517900" y="3905250"/>
          <p14:tracePt t="25792" x="3517900" y="3927475"/>
          <p14:tracePt t="25809" x="3517900" y="3952875"/>
          <p14:tracePt t="25825" x="3517900" y="3981450"/>
          <p14:tracePt t="25841" x="3517900" y="4003675"/>
          <p14:tracePt t="25858" x="3517900" y="4044950"/>
          <p14:tracePt t="25875" x="3517900" y="4067175"/>
          <p14:tracePt t="25892" x="3524250" y="4095750"/>
          <p14:tracePt t="25909" x="3543300" y="4130675"/>
          <p14:tracePt t="25925" x="3562350" y="4162425"/>
          <p14:tracePt t="25942" x="3578225" y="4178300"/>
          <p14:tracePt t="25959" x="3619500" y="4197350"/>
          <p14:tracePt t="25975" x="3638550" y="4213225"/>
          <p14:tracePt t="25992" x="3660775" y="4225925"/>
          <p14:tracePt t="26010" x="3686175" y="4241800"/>
          <p14:tracePt t="26025" x="3695700" y="4251325"/>
          <p14:tracePt t="26042" x="3705225" y="4251325"/>
          <p14:tracePt t="26059" x="3727450" y="4251325"/>
          <p14:tracePt t="26075" x="3736975" y="4251325"/>
          <p14:tracePt t="26091" x="3746500" y="4251325"/>
          <p14:tracePt t="26108" x="3759200" y="4251325"/>
          <p14:tracePt t="26125" x="3775075" y="4251325"/>
          <p14:tracePt t="26142" x="3784600" y="4251325"/>
          <p14:tracePt t="26160" x="3800475" y="4251325"/>
          <p14:tracePt t="26175" x="3810000" y="4251325"/>
          <p14:tracePt t="26192" x="3825875" y="4251325"/>
          <p14:tracePt t="26208" x="3838575" y="4244975"/>
          <p14:tracePt t="26225" x="3860800" y="4232275"/>
          <p14:tracePt t="26241" x="3886200" y="4222750"/>
          <p14:tracePt t="26259" x="3898900" y="4213225"/>
          <p14:tracePt t="26276" x="3908425" y="4213225"/>
          <p14:tracePt t="26292" x="3921125" y="4213225"/>
          <p14:tracePt t="26295" x="3924300" y="4213225"/>
          <p14:tracePt t="26309" x="3930650" y="4213225"/>
          <p14:tracePt t="26325" x="3933825" y="4213225"/>
          <p14:tracePt t="26341" x="3943350" y="4197350"/>
          <p14:tracePt t="26358" x="3965575" y="4181475"/>
          <p14:tracePt t="26374" x="3975100" y="4171950"/>
          <p14:tracePt t="26391" x="3984625" y="4162425"/>
          <p14:tracePt t="26409" x="4000500" y="4140200"/>
          <p14:tracePt t="26425" x="4016375" y="4130675"/>
          <p14:tracePt t="26442" x="4032250" y="4121150"/>
          <p14:tracePt t="26459" x="4073525" y="4095750"/>
          <p14:tracePt t="26475" x="4105275" y="4070350"/>
          <p14:tracePt t="26491" x="4152900" y="4029075"/>
          <p14:tracePt t="26508" x="4232275" y="3971925"/>
          <p14:tracePt t="26525" x="4283075" y="3930650"/>
          <p14:tracePt t="26541" x="4308475" y="3883025"/>
          <p14:tracePt t="26559" x="4356100" y="3816350"/>
          <p14:tracePt t="26575" x="4375150" y="3784600"/>
          <p14:tracePt t="26592" x="4387850" y="3756025"/>
          <p14:tracePt t="26609" x="4391025" y="3740150"/>
          <p14:tracePt t="26625" x="4391025" y="3730625"/>
          <p14:tracePt t="26745" x="4391025" y="3736975"/>
          <p14:tracePt t="26752" x="4391025" y="3740150"/>
          <p14:tracePt t="26759" x="4391025" y="3746500"/>
          <p14:tracePt t="26775" x="4391025" y="3756025"/>
          <p14:tracePt t="26791" x="4391025" y="3771900"/>
          <p14:tracePt t="26809" x="4391025" y="3790950"/>
          <p14:tracePt t="26825" x="4387850" y="3822700"/>
          <p14:tracePt t="26841" x="4381500" y="3851275"/>
          <p14:tracePt t="26859" x="4362450" y="3930650"/>
          <p14:tracePt t="26875" x="4356100" y="3978275"/>
          <p14:tracePt t="26891" x="4349750" y="4022725"/>
          <p14:tracePt t="26909" x="4330700" y="4076700"/>
          <p14:tracePt t="26925" x="4318000" y="4102100"/>
          <p14:tracePt t="26942" x="4318000" y="4137025"/>
          <p14:tracePt t="26959" x="4308475" y="4171950"/>
          <p14:tracePt t="26975" x="4295775" y="4203700"/>
          <p14:tracePt t="26992" x="4276725" y="4225925"/>
          <p14:tracePt t="27008" x="4260850" y="4248150"/>
          <p14:tracePt t="27025" x="4251325" y="4257675"/>
          <p14:tracePt t="27041" x="4241800" y="4267200"/>
          <p14:tracePt t="27059" x="4222750" y="4283075"/>
          <p14:tracePt t="27076" x="4203700" y="4292600"/>
          <p14:tracePt t="27092" x="4184650" y="4292600"/>
          <p14:tracePt t="27109" x="4143375" y="4292600"/>
          <p14:tracePt t="27125" x="4105275" y="4292600"/>
          <p14:tracePt t="27141" x="4067175" y="4283075"/>
          <p14:tracePt t="27158" x="4003675" y="4264025"/>
          <p14:tracePt t="27175" x="3959225" y="4251325"/>
          <p14:tracePt t="27192" x="3930650" y="4238625"/>
          <p14:tracePt t="27209" x="3886200" y="4222750"/>
          <p14:tracePt t="27226" x="3857625" y="4210050"/>
          <p14:tracePt t="27242" x="3832225" y="4197350"/>
          <p14:tracePt t="27259" x="3797300" y="4191000"/>
          <p14:tracePt t="27275" x="3787775" y="4187825"/>
          <p14:tracePt t="27292" x="3778250" y="4187825"/>
          <p14:tracePt t="27309" x="3756025" y="4171950"/>
          <p14:tracePt t="27325" x="3746500" y="4159250"/>
          <p14:tracePt t="27341" x="3736975" y="4156075"/>
          <p14:tracePt t="27359" x="3721100" y="4140200"/>
          <p14:tracePt t="27376" x="3705225" y="4124325"/>
          <p14:tracePt t="27392" x="3695700" y="4114800"/>
          <p14:tracePt t="27409" x="3683000" y="4098925"/>
          <p14:tracePt t="27425" x="3676650" y="4089400"/>
          <p14:tracePt t="27441" x="3676650" y="4067175"/>
          <p14:tracePt t="27458" x="3676650" y="4054475"/>
          <p14:tracePt t="27474" x="3676650" y="4038600"/>
          <p14:tracePt t="27491" x="3676650" y="4022725"/>
          <p14:tracePt t="27508" x="3676650" y="4019550"/>
          <p14:tracePt t="27759" x="3689350" y="4019550"/>
          <p14:tracePt t="27767" x="3708400" y="4019550"/>
          <p14:tracePt t="27775" x="3733800" y="4019550"/>
          <p14:tracePt t="27791" x="3794125" y="4019550"/>
          <p14:tracePt t="27809" x="3863975" y="4022725"/>
          <p14:tracePt t="27825" x="3908425" y="4022725"/>
          <p14:tracePt t="27842" x="3937000" y="4022725"/>
          <p14:tracePt t="27845" x="3946525" y="4022725"/>
          <p14:tracePt t="27859" x="3971925" y="4022725"/>
          <p14:tracePt t="27875" x="3981450" y="4022725"/>
          <p14:tracePt t="27891" x="3990975" y="4019550"/>
          <p14:tracePt t="27908" x="4000500" y="4019550"/>
          <p14:tracePt t="27954" x="4000500" y="4016375"/>
          <p14:tracePt t="27960" x="4000500" y="4010025"/>
          <p14:tracePt t="27975" x="4000500" y="4000500"/>
          <p14:tracePt t="27992" x="4000500" y="3990975"/>
          <p14:tracePt t="28009" x="4000500" y="3984625"/>
          <p14:tracePt t="28203" x="3997325" y="3984625"/>
          <p14:tracePt t="28210" x="3994150" y="3984625"/>
          <p14:tracePt t="28225" x="3984625" y="3987800"/>
          <p14:tracePt t="28242" x="3975100" y="3987800"/>
          <p14:tracePt t="28259" x="3962400" y="3987800"/>
          <p14:tracePt t="32381" x="3997325" y="3984625"/>
          <p14:tracePt t="32388" x="4064000" y="3984625"/>
          <p14:tracePt t="32395" x="4143375" y="3984625"/>
          <p14:tracePt t="32407" x="4225925" y="3990975"/>
          <p14:tracePt t="32424" x="4460875" y="4035425"/>
          <p14:tracePt t="32441" x="4625975" y="4089400"/>
          <p14:tracePt t="32445" x="4718050" y="4108450"/>
          <p14:tracePt t="32474" x="4981575" y="4187825"/>
          <p14:tracePt t="32507" x="5229225" y="4222750"/>
          <p14:tracePt t="32524" x="5353050" y="4251325"/>
          <p14:tracePt t="32541" x="5435600" y="4251325"/>
          <p14:tracePt t="32558" x="5518150" y="4260850"/>
          <p14:tracePt t="32575" x="5626100" y="4260850"/>
          <p14:tracePt t="32591" x="5686425" y="4260850"/>
          <p14:tracePt t="32608" x="5730875" y="4260850"/>
          <p14:tracePt t="32625" x="5778500" y="4260850"/>
          <p14:tracePt t="32641" x="5797550" y="4260850"/>
          <p14:tracePt t="32657" x="5819775" y="4260850"/>
          <p14:tracePt t="32674" x="5867400" y="4260850"/>
          <p14:tracePt t="32691" x="5911850" y="4260850"/>
          <p14:tracePt t="32709" x="5956300" y="4260850"/>
          <p14:tracePt t="32724" x="6007100" y="4244975"/>
          <p14:tracePt t="32742" x="6045200" y="4232275"/>
          <p14:tracePt t="32760" x="6086475" y="4213225"/>
          <p14:tracePt t="32775" x="6111875" y="4184650"/>
          <p14:tracePt t="32791" x="6143625" y="4143375"/>
          <p14:tracePt t="32807" x="6169025" y="4105275"/>
          <p14:tracePt t="32824" x="6213475" y="4051300"/>
          <p14:tracePt t="32841" x="6254750" y="4025900"/>
          <p14:tracePt t="32857" x="6299200" y="3994150"/>
          <p14:tracePt t="32874" x="6359525" y="3946525"/>
          <p14:tracePt t="32891" x="6384925" y="3914775"/>
          <p14:tracePt t="32909" x="6416675" y="3892550"/>
          <p14:tracePt t="32925" x="6451600" y="3860800"/>
          <p14:tracePt t="32941" x="6483350" y="3848100"/>
          <p14:tracePt t="32958" x="6499225" y="3838575"/>
          <p14:tracePt t="32974" x="6540500" y="3813175"/>
          <p14:tracePt t="32991" x="6565900" y="3800475"/>
          <p14:tracePt t="33007" x="6594475" y="3790950"/>
          <p14:tracePt t="33024" x="6629400" y="3771900"/>
          <p14:tracePt t="33041" x="6654800" y="3768725"/>
          <p14:tracePt t="33058" x="6667500" y="3768725"/>
          <p14:tracePt t="33074" x="6689725" y="3749675"/>
          <p14:tracePt t="33091" x="6705600" y="3740150"/>
          <p14:tracePt t="33108" x="6715125" y="3730625"/>
          <p14:tracePt t="33124" x="6731000" y="3714750"/>
          <p14:tracePt t="33141" x="6740525" y="3698875"/>
          <p14:tracePt t="33158" x="6756400" y="3689350"/>
          <p14:tracePt t="33175" x="6772275" y="3676650"/>
          <p14:tracePt t="33191" x="6781800" y="3654425"/>
          <p14:tracePt t="33208" x="6791325" y="3644900"/>
          <p14:tracePt t="33225" x="6813550" y="3629025"/>
          <p14:tracePt t="33241" x="6816725" y="3619500"/>
          <p14:tracePt t="33258" x="6816725" y="3603625"/>
          <p14:tracePt t="33274" x="6810375" y="3587750"/>
          <p14:tracePt t="33291" x="6788150" y="3571875"/>
          <p14:tracePt t="33308" x="6765925" y="3546475"/>
          <p14:tracePt t="33325" x="6721475" y="3524250"/>
          <p14:tracePt t="33341" x="6683375" y="3505200"/>
          <p14:tracePt t="33358" x="6645275" y="3492500"/>
          <p14:tracePt t="33374" x="6581775" y="3467100"/>
          <p14:tracePt t="33391" x="6537325" y="3454400"/>
          <p14:tracePt t="33407" x="6505575" y="3441700"/>
          <p14:tracePt t="33424" x="6454775" y="3416300"/>
          <p14:tracePt t="33441" x="6419850" y="3409950"/>
          <p14:tracePt t="33460" x="6384925" y="3403600"/>
          <p14:tracePt t="33475" x="6356350" y="3403600"/>
          <p14:tracePt t="33492" x="6334125" y="3403600"/>
          <p14:tracePt t="33508" x="6305550" y="3403600"/>
          <p14:tracePt t="33524" x="6270625" y="3403600"/>
          <p14:tracePt t="33541" x="6242050" y="3403600"/>
          <p14:tracePt t="33557" x="6219825" y="3403600"/>
          <p14:tracePt t="33574" x="6178550" y="3406775"/>
          <p14:tracePt t="33591" x="6156325" y="3425825"/>
          <p14:tracePt t="33608" x="6124575" y="3438525"/>
          <p14:tracePt t="33625" x="6111875" y="3451225"/>
          <p14:tracePt t="33641" x="6102350" y="3460750"/>
          <p14:tracePt t="33657" x="6089650" y="3476625"/>
          <p14:tracePt t="33674" x="6070600" y="3498850"/>
          <p14:tracePt t="33691" x="6057900" y="3521075"/>
          <p14:tracePt t="33707" x="6045200" y="3552825"/>
          <p14:tracePt t="33724" x="6042025" y="3571875"/>
          <p14:tracePt t="33741" x="6042025" y="3594100"/>
          <p14:tracePt t="33758" x="6042025" y="3603625"/>
          <p14:tracePt t="33775" x="6042025" y="3629025"/>
          <p14:tracePt t="33791" x="6042025" y="3651250"/>
          <p14:tracePt t="33807" x="6042025" y="3660775"/>
          <p14:tracePt t="33824" x="6042025" y="3683000"/>
          <p14:tracePt t="33841" x="6042025" y="3702050"/>
          <p14:tracePt t="33858" x="6042025" y="3717925"/>
          <p14:tracePt t="33874" x="6045200" y="3759200"/>
          <p14:tracePt t="33891" x="6054725" y="3781425"/>
          <p14:tracePt t="33908" x="6086475" y="3813175"/>
          <p14:tracePt t="33924" x="6153150" y="3848100"/>
          <p14:tracePt t="33941" x="6197600" y="3867150"/>
          <p14:tracePt t="33958" x="6264275" y="3895725"/>
          <p14:tracePt t="33975" x="6356350" y="3917950"/>
          <p14:tracePt t="33991" x="6400800" y="3930650"/>
          <p14:tracePt t="34008" x="6464300" y="3952875"/>
          <p14:tracePt t="34025" x="6584950" y="3975100"/>
          <p14:tracePt t="34041" x="6670675" y="3990975"/>
          <p14:tracePt t="34059" x="6734175" y="3997325"/>
          <p14:tracePt t="34074" x="6810375" y="3997325"/>
          <p14:tracePt t="34091" x="6864350" y="3997325"/>
          <p14:tracePt t="34108" x="6899275" y="3997325"/>
          <p14:tracePt t="34124" x="6956425" y="3997325"/>
          <p14:tracePt t="34141" x="6985000" y="3997325"/>
          <p14:tracePt t="34157" x="7007225" y="3997325"/>
          <p14:tracePt t="34174" x="7038975" y="3997325"/>
          <p14:tracePt t="34191" x="7061200" y="3997325"/>
          <p14:tracePt t="34207" x="7077075" y="3997325"/>
          <p14:tracePt t="34224" x="7112000" y="3997325"/>
          <p14:tracePt t="34240" x="7124700" y="3994150"/>
          <p14:tracePt t="34258" x="7134225" y="3984625"/>
          <p14:tracePt t="34274" x="7156450" y="3975100"/>
          <p14:tracePt t="34291" x="7165975" y="3968750"/>
          <p14:tracePt t="34308" x="7172325" y="3956050"/>
          <p14:tracePt t="34325" x="7175500" y="3943350"/>
          <p14:tracePt t="34341" x="7175500" y="3933825"/>
          <p14:tracePt t="34358" x="7175500" y="3921125"/>
          <p14:tracePt t="34374" x="7172325" y="3870325"/>
          <p14:tracePt t="34391" x="7159625" y="3825875"/>
          <p14:tracePt t="34408" x="7146925" y="3803650"/>
          <p14:tracePt t="34425" x="7124700" y="3759200"/>
          <p14:tracePt t="34441" x="7099300" y="3736975"/>
          <p14:tracePt t="34458" x="7089775" y="3717925"/>
          <p14:tracePt t="34474" x="7061200" y="3695700"/>
          <p14:tracePt t="34490" x="7042150" y="3667125"/>
          <p14:tracePt t="34507" x="7010400" y="3641725"/>
          <p14:tracePt t="34524" x="6972300" y="3597275"/>
          <p14:tracePt t="34540" x="6943725" y="3571875"/>
          <p14:tracePt t="34557" x="6931025" y="3540125"/>
          <p14:tracePt t="34574" x="6915150" y="3527425"/>
          <p14:tracePt t="34592" x="6905625" y="3517900"/>
          <p14:tracePt t="34608" x="6889750" y="3508375"/>
          <p14:tracePt t="34624" x="6873875" y="3486150"/>
          <p14:tracePt t="34641" x="6858000" y="3476625"/>
          <p14:tracePt t="34657" x="6838950" y="3467100"/>
          <p14:tracePt t="34674" x="6794500" y="3448050"/>
          <p14:tracePt t="34691" x="6750050" y="3441700"/>
          <p14:tracePt t="34708" x="6721475" y="3441700"/>
          <p14:tracePt t="34724" x="6689725" y="3441700"/>
          <p14:tracePt t="34741" x="6657975" y="3441700"/>
          <p14:tracePt t="34757" x="6638925" y="3441700"/>
          <p14:tracePt t="34774" x="6610350" y="3444875"/>
          <p14:tracePt t="34790" x="6594475" y="3454400"/>
          <p14:tracePt t="34807" x="6572250" y="3460750"/>
          <p14:tracePt t="34824" x="6540500" y="3470275"/>
          <p14:tracePt t="34841" x="6530975" y="3479800"/>
          <p14:tracePt t="34858" x="6515100" y="3495675"/>
          <p14:tracePt t="34874" x="6480175" y="3514725"/>
          <p14:tracePt t="34891" x="6464300" y="3524250"/>
          <p14:tracePt t="34907" x="6432550" y="3536950"/>
          <p14:tracePt t="34924" x="6400800" y="3543300"/>
          <p14:tracePt t="34940" x="6369050" y="3552825"/>
          <p14:tracePt t="34957" x="6353175" y="3559175"/>
          <p14:tracePt t="34974" x="6327775" y="3568700"/>
          <p14:tracePt t="34990" x="6318250" y="3578225"/>
          <p14:tracePt t="35007" x="6308725" y="3587750"/>
          <p14:tracePt t="35023" x="6292850" y="3609975"/>
          <p14:tracePt t="35040" x="6276975" y="3619500"/>
          <p14:tracePt t="35056" x="6267450" y="3629025"/>
          <p14:tracePt t="35073" x="6251575" y="3644900"/>
          <p14:tracePt t="35090" x="6248400" y="3660775"/>
          <p14:tracePt t="35106" x="6248400" y="3670300"/>
          <p14:tracePt t="35123" x="6248400" y="3689350"/>
          <p14:tracePt t="35140" x="6248400" y="3717925"/>
          <p14:tracePt t="35157" x="6248400" y="3733800"/>
          <p14:tracePt t="35174" x="6248400" y="3749675"/>
          <p14:tracePt t="35190" x="6248400" y="3765550"/>
          <p14:tracePt t="35207" x="6248400" y="3775075"/>
          <p14:tracePt t="35224" x="6248400" y="3778250"/>
          <p14:tracePt t="35240" x="6257925" y="3778250"/>
          <p14:tracePt t="35256" x="6273800" y="3784600"/>
          <p14:tracePt t="35273" x="6337300" y="3790950"/>
          <p14:tracePt t="35290" x="6388100" y="3790950"/>
          <p14:tracePt t="35308" x="6432550" y="3790950"/>
          <p14:tracePt t="35324" x="6486525" y="3790950"/>
          <p14:tracePt t="35341" x="6515100" y="3790950"/>
          <p14:tracePt t="35358" x="6553200" y="3790950"/>
          <p14:tracePt t="35374" x="6607175" y="3790950"/>
          <p14:tracePt t="35391" x="6651625" y="3790950"/>
          <p14:tracePt t="35407" x="6705600" y="3797300"/>
          <p14:tracePt t="35424" x="6759575" y="3803650"/>
          <p14:tracePt t="35441" x="6791325" y="3803650"/>
          <p14:tracePt t="35458" x="6810375" y="3803650"/>
          <p14:tracePt t="35474" x="6845300" y="3803650"/>
          <p14:tracePt t="35490" x="6867525" y="3803650"/>
          <p14:tracePt t="35507" x="6889750" y="3803650"/>
          <p14:tracePt t="35523" x="6921500" y="3803650"/>
          <p14:tracePt t="35541" x="6937375" y="3803650"/>
          <p14:tracePt t="35557" x="6959600" y="3803650"/>
          <p14:tracePt t="35574" x="6972300" y="3803650"/>
          <p14:tracePt t="35591" x="6985000" y="3800475"/>
          <p14:tracePt t="35608" x="6994525" y="3790950"/>
          <p14:tracePt t="35625" x="7013575" y="3775075"/>
          <p14:tracePt t="35641" x="7019925" y="3765550"/>
          <p14:tracePt t="35657" x="7029450" y="3752850"/>
          <p14:tracePt t="35674" x="7029450" y="3736975"/>
          <p14:tracePt t="35690" x="7029450" y="3727450"/>
          <p14:tracePt t="35708" x="7029450" y="3717925"/>
          <p14:tracePt t="35724" x="7029450" y="3695700"/>
          <p14:tracePt t="35741" x="7029450" y="3686175"/>
          <p14:tracePt t="35758" x="7026275" y="3676650"/>
          <p14:tracePt t="35774" x="7013575" y="3657600"/>
          <p14:tracePt t="35791" x="6997700" y="3648075"/>
          <p14:tracePt t="35807" x="6985000" y="3629025"/>
          <p14:tracePt t="35824" x="6969125" y="3603625"/>
          <p14:tracePt t="35840" x="6959600" y="3594100"/>
          <p14:tracePt t="35857" x="6937375" y="3578225"/>
          <p14:tracePt t="35874" x="6918325" y="3562350"/>
          <p14:tracePt t="35891" x="6886575" y="3543300"/>
          <p14:tracePt t="35907" x="6864350" y="3533775"/>
          <p14:tracePt t="35924" x="6813550" y="3514725"/>
          <p14:tracePt t="35940" x="6775450" y="3482975"/>
          <p14:tracePt t="35957" x="6731000" y="3470275"/>
          <p14:tracePt t="35974" x="6654800" y="3441700"/>
          <p14:tracePt t="35990" x="6616700" y="3429000"/>
          <p14:tracePt t="36008" x="6588125" y="3409950"/>
          <p14:tracePt t="36024" x="6530975" y="3403600"/>
          <p14:tracePt t="36041" x="6486525" y="3403600"/>
          <p14:tracePt t="36058" x="6435725" y="3403600"/>
          <p14:tracePt t="36074" x="6365875" y="3403600"/>
          <p14:tracePt t="36090" x="6330950" y="3403600"/>
          <p14:tracePt t="36107" x="6286500" y="3403600"/>
          <p14:tracePt t="36124" x="6235700" y="3425825"/>
          <p14:tracePt t="36141" x="6213475" y="3438525"/>
          <p14:tracePt t="36158" x="6181725" y="3451225"/>
          <p14:tracePt t="36174" x="6146800" y="3467100"/>
          <p14:tracePt t="36191" x="6115050" y="3486150"/>
          <p14:tracePt t="36207" x="6092825" y="3498850"/>
          <p14:tracePt t="36224" x="6064250" y="3514725"/>
          <p14:tracePt t="36240" x="6054725" y="3524250"/>
          <p14:tracePt t="36258" x="6045200" y="3533775"/>
          <p14:tracePt t="36274" x="6029325" y="3562350"/>
          <p14:tracePt t="36291" x="6029325" y="3571875"/>
          <p14:tracePt t="36307" x="6029325" y="3581400"/>
          <p14:tracePt t="36324" x="6029325" y="3600450"/>
          <p14:tracePt t="36341" x="6029325" y="3609975"/>
          <p14:tracePt t="36357" x="6029325" y="3619500"/>
          <p14:tracePt t="36374" x="6029325" y="3635375"/>
          <p14:tracePt t="36391" x="6029325" y="3651250"/>
          <p14:tracePt t="36408" x="6029325" y="3660775"/>
          <p14:tracePt t="36425" x="6029325" y="3670300"/>
          <p14:tracePt t="36511" x="6029325" y="3673475"/>
          <p14:tracePt t="36524" x="6029325" y="3679825"/>
          <p14:tracePt t="36531" x="6035675" y="3679825"/>
          <p14:tracePt t="36540" x="6045200" y="3679825"/>
          <p14:tracePt t="36558" x="6070600" y="3695700"/>
          <p14:tracePt t="36574" x="6118225" y="3714750"/>
          <p14:tracePt t="36590" x="6149975" y="3727450"/>
          <p14:tracePt t="36607" x="6172200" y="3740150"/>
          <p14:tracePt t="36623" x="6207125" y="3756025"/>
          <p14:tracePt t="36641" x="6223000" y="3762375"/>
          <p14:tracePt t="36658" x="6245225" y="3771900"/>
          <p14:tracePt t="36674" x="6302375" y="3790950"/>
          <p14:tracePt t="36691" x="6346825" y="3803650"/>
          <p14:tracePt t="36708" x="6391275" y="3832225"/>
          <p14:tracePt t="36724" x="6442075" y="3848100"/>
          <p14:tracePt t="36740" x="6470650" y="3860800"/>
          <p14:tracePt t="36757" x="6489700" y="3879850"/>
          <p14:tracePt t="36774" x="6515100" y="3895725"/>
          <p14:tracePt t="36791" x="6537325" y="3905250"/>
          <p14:tracePt t="36808" x="6569075" y="3905250"/>
          <p14:tracePt t="36824" x="6616700" y="3911600"/>
          <p14:tracePt t="36841" x="6661150" y="3917950"/>
          <p14:tracePt t="36858" x="6705600" y="3917950"/>
          <p14:tracePt t="36874" x="6753225" y="3917950"/>
          <p14:tracePt t="36890" x="6775450" y="3917950"/>
          <p14:tracePt t="36907" x="6791325" y="3917950"/>
          <p14:tracePt t="36924" x="6810375" y="3917950"/>
          <p14:tracePt t="36940" x="6819900" y="3917950"/>
          <p14:tracePt t="36957" x="6829425" y="3905250"/>
          <p14:tracePt t="36974" x="6845300" y="3892550"/>
          <p14:tracePt t="36991" x="6873875" y="3873500"/>
          <p14:tracePt t="37007" x="6896100" y="3863975"/>
          <p14:tracePt t="37024" x="6940550" y="3838575"/>
          <p14:tracePt t="37040" x="6962775" y="3806825"/>
          <p14:tracePt t="37057" x="6994525" y="3787775"/>
          <p14:tracePt t="37074" x="7038975" y="3768725"/>
          <p14:tracePt t="37090" x="7061200" y="3752850"/>
          <p14:tracePt t="37107" x="7070725" y="3743325"/>
          <p14:tracePt t="37124" x="7092950" y="3727450"/>
          <p14:tracePt t="37140" x="7105650" y="3717925"/>
          <p14:tracePt t="37157" x="7118350" y="3702050"/>
          <p14:tracePt t="37174" x="7131050" y="3686175"/>
          <p14:tracePt t="37190" x="7146925" y="3676650"/>
          <p14:tracePt t="37207" x="7156450" y="3667125"/>
          <p14:tracePt t="37224" x="7172325" y="3644900"/>
          <p14:tracePt t="37241" x="7172325" y="3635375"/>
          <p14:tracePt t="37258" x="7172325" y="3625850"/>
          <p14:tracePt t="37274" x="7172325" y="3613150"/>
          <p14:tracePt t="37290" x="7172325" y="3597275"/>
          <p14:tracePt t="37307" x="7172325" y="3587750"/>
          <p14:tracePt t="37324" x="7159625" y="3562350"/>
          <p14:tracePt t="37340" x="7150100" y="3543300"/>
          <p14:tracePt t="37357" x="7127875" y="3533775"/>
          <p14:tracePt t="37374" x="7092950" y="3514725"/>
          <p14:tracePt t="37390" x="7061200" y="3505200"/>
          <p14:tracePt t="37407" x="7032625" y="3486150"/>
          <p14:tracePt t="37424" x="6975475" y="3467100"/>
          <p14:tracePt t="37440" x="6943725" y="3454400"/>
          <p14:tracePt t="37457" x="6911975" y="3441700"/>
          <p14:tracePt t="37474" x="6861175" y="3416300"/>
          <p14:tracePt t="37490" x="6838950" y="3409950"/>
          <p14:tracePt t="37507" x="6810375" y="3403600"/>
          <p14:tracePt t="37524" x="6769100" y="3400425"/>
          <p14:tracePt t="37540" x="6746875" y="3400425"/>
          <p14:tracePt t="37557" x="6724650" y="3400425"/>
          <p14:tracePt t="37574" x="6677025" y="3400425"/>
          <p14:tracePt t="37590" x="6642100" y="3400425"/>
          <p14:tracePt t="37607" x="6610350" y="3400425"/>
          <p14:tracePt t="37623" x="6562725" y="3400425"/>
          <p14:tracePt t="37640" x="6534150" y="3400425"/>
          <p14:tracePt t="37657" x="6511925" y="3400425"/>
          <p14:tracePt t="37674" x="6470650" y="3419475"/>
          <p14:tracePt t="37690" x="6445250" y="3438525"/>
          <p14:tracePt t="37707" x="6416675" y="3451225"/>
          <p14:tracePt t="37723" x="6394450" y="3463925"/>
          <p14:tracePt t="37740" x="6384925" y="3473450"/>
          <p14:tracePt t="37757" x="6375400" y="3489325"/>
          <p14:tracePt t="37773" x="6353175" y="3517900"/>
          <p14:tracePt t="37791" x="6343650" y="3527425"/>
          <p14:tracePt t="37807" x="6330950" y="3543300"/>
          <p14:tracePt t="37823" x="6330950" y="3559175"/>
          <p14:tracePt t="37840" x="6330950" y="3568700"/>
          <p14:tracePt t="37857" x="6330950" y="3578225"/>
          <p14:tracePt t="37874" x="6330950" y="3581400"/>
          <p14:tracePt t="37908" x="6327775" y="3581400"/>
          <p14:tracePt t="37924" x="6321425" y="3594100"/>
          <p14:tracePt t="37967" x="6321425" y="3597275"/>
          <p14:tracePt t="38067" x="6321425" y="3603625"/>
          <p14:tracePt t="42583" x="6365875" y="3603625"/>
          <p14:tracePt t="42592" x="6435725" y="3603625"/>
          <p14:tracePt t="42607" x="6581775" y="3603625"/>
          <p14:tracePt t="42624" x="6870700" y="3587750"/>
          <p14:tracePt t="42640" x="7096125" y="3578225"/>
          <p14:tracePt t="42657" x="7324725" y="3568700"/>
          <p14:tracePt t="42690" x="7823200" y="3568700"/>
          <p14:tracePt t="42724" x="8181975" y="3581400"/>
          <p14:tracePt t="42740" x="8289925" y="3600450"/>
          <p14:tracePt t="42756" x="8394700" y="3616325"/>
          <p14:tracePt t="42773" x="8502650" y="3641725"/>
          <p14:tracePt t="42790" x="8674100" y="3702050"/>
          <p14:tracePt t="42806" x="8750300" y="3724275"/>
          <p14:tracePt t="42823" x="8813800" y="3736975"/>
          <p14:tracePt t="42840" x="8880475" y="3768725"/>
          <p14:tracePt t="42856" x="8896350" y="3781425"/>
          <p14:tracePt t="42873" x="8912225" y="3790950"/>
          <p14:tracePt t="42890" x="8928100" y="3806825"/>
          <p14:tracePt t="42906" x="8928100" y="3829050"/>
          <p14:tracePt t="42924" x="8943975" y="3876675"/>
          <p14:tracePt t="42940" x="8959850" y="3930650"/>
          <p14:tracePt t="42957" x="8972550" y="3994150"/>
          <p14:tracePt t="42973" x="8994775" y="4060825"/>
          <p14:tracePt t="42989" x="9029700" y="4143375"/>
          <p14:tracePt t="43006" x="9067800" y="4210050"/>
          <p14:tracePt t="43025" x="9105900" y="4314825"/>
          <p14:tracePt t="43041" x="9118600" y="4368800"/>
          <p14:tracePt t="43057" x="9140825" y="4425950"/>
          <p14:tracePt t="43146" x="9137650" y="4673600"/>
          <p14:tracePt t="43153" x="9124950" y="4686300"/>
          <p14:tracePt t="43160" x="9118600" y="4705350"/>
          <p14:tracePt t="43173" x="9115425" y="4708525"/>
          <p14:tracePt t="43189" x="9093200" y="4724400"/>
          <p14:tracePt t="43206" x="9064625" y="4737100"/>
          <p14:tracePt t="43224" x="9007475" y="4762500"/>
          <p14:tracePt t="43239" x="8985250" y="4762500"/>
          <p14:tracePt t="43256" x="8947150" y="4762500"/>
          <p14:tracePt t="43274" x="8905875" y="4746625"/>
          <p14:tracePt t="43291" x="8867775" y="4733925"/>
          <p14:tracePt t="43307" x="8836025" y="4721225"/>
          <p14:tracePt t="43324" x="8772525" y="4702175"/>
          <p14:tracePt t="43341" x="8734425" y="4695825"/>
          <p14:tracePt t="43357" x="8696325" y="4676775"/>
          <p14:tracePt t="43374" x="8655050" y="4657725"/>
          <p14:tracePt t="43389" x="8626475" y="4648200"/>
          <p14:tracePt t="43406" x="8604250" y="4648200"/>
          <p14:tracePt t="43424" x="8559800" y="4622800"/>
          <p14:tracePt t="43440" x="8537575" y="4610100"/>
          <p14:tracePt t="43457" x="8505825" y="4603750"/>
          <p14:tracePt t="43474" x="8470900" y="4594225"/>
          <p14:tracePt t="43490" x="8442325" y="4581525"/>
          <p14:tracePt t="43507" x="8420100" y="4581525"/>
          <p14:tracePt t="43523" x="8397875" y="4575175"/>
          <p14:tracePt t="43539" x="8362950" y="4556125"/>
          <p14:tracePt t="43556" x="8334375" y="4546600"/>
          <p14:tracePt t="43574" x="8308975" y="4533900"/>
          <p14:tracePt t="43590" x="8274050" y="4502150"/>
          <p14:tracePt t="43607" x="8255000" y="4492625"/>
          <p14:tracePt t="43624" x="8242300" y="4476750"/>
          <p14:tracePt t="43641" x="8226425" y="4473575"/>
          <p14:tracePt t="43656" x="8216900" y="4473575"/>
          <p14:tracePt t="43711" x="8223250" y="4473575"/>
          <p14:tracePt t="43719" x="8232775" y="4473575"/>
          <p14:tracePt t="43726" x="8239125" y="4473575"/>
          <p14:tracePt t="43741" x="8255000" y="4473575"/>
          <p14:tracePt t="43757" x="8289925" y="4473575"/>
          <p14:tracePt t="43774" x="8369300" y="4473575"/>
          <p14:tracePt t="43790" x="8429625" y="4473575"/>
          <p14:tracePt t="43806" x="8480425" y="4473575"/>
          <p14:tracePt t="43823" x="8540750" y="4473575"/>
          <p14:tracePt t="43840" x="8610600" y="4473575"/>
          <p14:tracePt t="43857" x="8655050" y="4473575"/>
          <p14:tracePt t="43875" x="8686800" y="4473575"/>
          <p14:tracePt t="43891" x="8696325" y="4473575"/>
          <p14:tracePt t="43907" x="8702675" y="4473575"/>
          <p14:tracePt t="43940" x="8699500" y="4467225"/>
          <p14:tracePt t="43956" x="8689975" y="4451350"/>
          <p14:tracePt t="43973" x="8661400" y="4441825"/>
          <p14:tracePt t="43990" x="8543925" y="4394200"/>
          <p14:tracePt t="44007" x="8401050" y="4349750"/>
          <p14:tracePt t="44024" x="8232775" y="4308475"/>
          <p14:tracePt t="44040" x="8134350" y="4283075"/>
          <p14:tracePt t="44057" x="8051800" y="4267200"/>
          <p14:tracePt t="44073" x="7988300" y="4254500"/>
          <p14:tracePt t="44090" x="7905750" y="4232275"/>
          <p14:tracePt t="44107" x="7864475" y="4219575"/>
          <p14:tracePt t="44123" x="7845425" y="4219575"/>
          <p14:tracePt t="44140" x="7810500" y="4219575"/>
          <p14:tracePt t="44157" x="7800975" y="4219575"/>
          <p14:tracePt t="44174" x="7785100" y="4219575"/>
          <p14:tracePt t="44218" x="7788275" y="4219575"/>
          <p14:tracePt t="44224" x="7797800" y="4219575"/>
          <p14:tracePt t="44239" x="7835900" y="4235450"/>
          <p14:tracePt t="44257" x="7880350" y="4248150"/>
          <p14:tracePt t="44274" x="7956550" y="4267200"/>
          <p14:tracePt t="44290" x="8001000" y="4279900"/>
          <p14:tracePt t="44307" x="8045450" y="4279900"/>
          <p14:tracePt t="44323" x="8083550" y="4292600"/>
          <p14:tracePt t="44340" x="8169275" y="4298950"/>
          <p14:tracePt t="44356" x="8213725" y="4308475"/>
          <p14:tracePt t="44373" x="8258175" y="4308475"/>
          <p14:tracePt t="44390" x="8312150" y="4308475"/>
          <p14:tracePt t="44407" x="8334375" y="4308475"/>
          <p14:tracePt t="44423" x="8350250" y="4308475"/>
          <p14:tracePt t="44440" x="8366125" y="4308475"/>
          <p14:tracePt t="44456" x="8369300" y="4308475"/>
          <p14:tracePt t="44554" x="8375650" y="4308475"/>
          <p14:tracePt t="44564" x="8378825" y="4308475"/>
          <p14:tracePt t="44576" x="8388350" y="4308475"/>
          <p14:tracePt t="44590" x="8404225" y="4308475"/>
          <p14:tracePt t="44606" x="8413750" y="4318000"/>
          <p14:tracePt t="44623" x="8423275" y="4327525"/>
          <p14:tracePt t="44639" x="8474075" y="4349750"/>
          <p14:tracePt t="44656" x="8528050" y="4365625"/>
          <p14:tracePt t="44673" x="8591550" y="4378325"/>
          <p14:tracePt t="44690" x="8680450" y="4397375"/>
          <p14:tracePt t="44706" x="8747125" y="4419600"/>
          <p14:tracePt t="44724" x="8836025" y="4441825"/>
          <p14:tracePt t="44740" x="8899525" y="4454525"/>
          <p14:tracePt t="44756" x="8953500" y="4470400"/>
          <p14:tracePt t="44773" x="8991600" y="4489450"/>
          <p14:tracePt t="44790" x="9032875" y="4505325"/>
          <p14:tracePt t="44806" x="9064625" y="4518025"/>
          <p14:tracePt t="44823" x="9074150" y="4524375"/>
          <p14:tracePt t="44840" x="9086850" y="4527550"/>
          <p14:tracePt t="44857" x="9093200" y="4527550"/>
          <p14:tracePt t="44873" x="9099550" y="4527550"/>
          <p14:tracePt t="45453" x="9023350" y="4533900"/>
          <p14:tracePt t="45460" x="8918575" y="4543425"/>
          <p14:tracePt t="45473" x="8826500" y="4552950"/>
          <p14:tracePt t="45490" x="8480425" y="4622800"/>
          <p14:tracePt t="45506" x="8261350" y="4648200"/>
          <p14:tracePt t="45524" x="7905750" y="4689475"/>
          <p14:tracePt t="45539" x="7708900" y="4708525"/>
          <p14:tracePt t="45573" x="7343775" y="4724400"/>
          <p14:tracePt t="45607" x="7073900" y="4743450"/>
          <p14:tracePt t="45625" x="6975475" y="4756150"/>
          <p14:tracePt t="45640" x="6931025" y="4756150"/>
          <p14:tracePt t="45656" x="6908800" y="4768850"/>
          <p14:tracePt t="45674" x="6867525" y="4768850"/>
          <p14:tracePt t="45689" x="6838950" y="4768850"/>
          <p14:tracePt t="45706" x="6829425" y="4768850"/>
          <p14:tracePt t="45723" x="6819900" y="4768850"/>
          <p14:tracePt t="45740" x="6804025" y="4768850"/>
          <p14:tracePt t="45757" x="6788150" y="4768850"/>
          <p14:tracePt t="45774" x="6756400" y="4768850"/>
          <p14:tracePt t="45790" x="6727825" y="4768850"/>
          <p14:tracePt t="45807" x="6689725" y="4768850"/>
          <p14:tracePt t="45823" x="6645275" y="4768850"/>
          <p14:tracePt t="45839" x="6591300" y="4775200"/>
          <p14:tracePt t="45856" x="6546850" y="4787900"/>
          <p14:tracePt t="45873" x="6508750" y="4794250"/>
          <p14:tracePt t="45890" x="6445250" y="4794250"/>
          <p14:tracePt t="45907" x="6400800" y="4800600"/>
          <p14:tracePt t="45924" x="6353175" y="4806950"/>
          <p14:tracePt t="45939" x="6330950" y="4819650"/>
          <p14:tracePt t="45956" x="6305550" y="4835525"/>
          <p14:tracePt t="45972" x="6296025" y="4845050"/>
          <p14:tracePt t="45989" x="6283325" y="4860925"/>
          <p14:tracePt t="46007" x="6283325" y="4870450"/>
          <p14:tracePt t="46024" x="6283325" y="4889500"/>
          <p14:tracePt t="46040" x="6283325" y="4895850"/>
          <p14:tracePt t="46074" x="6289675" y="4895850"/>
          <p14:tracePt t="46089" x="6299200" y="4895850"/>
          <p14:tracePt t="46106" x="6308725" y="4895850"/>
          <p14:tracePt t="46124" x="6340475" y="4886325"/>
          <p14:tracePt t="46140" x="6350000" y="4870450"/>
          <p14:tracePt t="46157" x="6362700" y="4870450"/>
          <p14:tracePt t="46175" x="6388100" y="4867275"/>
          <p14:tracePt t="46190" x="6397625" y="4867275"/>
          <p14:tracePt t="46206" x="6407150" y="4867275"/>
          <p14:tracePt t="46223" x="6423025" y="4867275"/>
          <p14:tracePt t="46239" x="6435725" y="4867275"/>
          <p14:tracePt t="46257" x="6445250" y="4867275"/>
          <p14:tracePt t="46273" x="6473825" y="4867275"/>
          <p14:tracePt t="46290" x="6524625" y="4860925"/>
          <p14:tracePt t="46307" x="6559550" y="4854575"/>
          <p14:tracePt t="46324" x="6607175" y="4854575"/>
          <p14:tracePt t="46340" x="6629400" y="4854575"/>
          <p14:tracePt t="46356" x="6654800" y="4854575"/>
          <p14:tracePt t="46373" x="6664325" y="4854575"/>
          <p14:tracePt t="46389" x="6677025" y="4854575"/>
          <p14:tracePt t="46407" x="6699250" y="4854575"/>
          <p14:tracePt t="46424" x="6715125" y="4854575"/>
          <p14:tracePt t="46440" x="6727825" y="4854575"/>
          <p14:tracePt t="46457" x="6743700" y="4854575"/>
          <p14:tracePt t="46474" x="6759575" y="4854575"/>
          <p14:tracePt t="46489" x="6769100" y="4854575"/>
          <p14:tracePt t="46525" x="6772275" y="4854575"/>
          <p14:tracePt t="46539" x="6778625" y="4854575"/>
          <p14:tracePt t="46582" x="6781800" y="4854575"/>
          <p14:tracePt t="46653" x="6794500" y="4854575"/>
          <p14:tracePt t="46660" x="6797675" y="4854575"/>
          <p14:tracePt t="46673" x="6804025" y="4854575"/>
          <p14:tracePt t="46689" x="6816725" y="4854575"/>
          <p14:tracePt t="46706" x="6826250" y="4854575"/>
          <p14:tracePt t="46723" x="6832600" y="4854575"/>
          <p14:tracePt t="46840" x="6842125" y="4854575"/>
          <p14:tracePt t="46848" x="6848475" y="4854575"/>
          <p14:tracePt t="46860" x="6858000" y="4854575"/>
          <p14:tracePt t="46896" x="6861175" y="4854575"/>
          <p14:tracePt t="47004" x="6867525" y="4854575"/>
          <p14:tracePt t="47012" x="6870700" y="4854575"/>
          <p14:tracePt t="47023" x="6877050" y="4854575"/>
          <p14:tracePt t="47040" x="6892925" y="4854575"/>
          <p14:tracePt t="47056" x="6902450" y="4854575"/>
          <p14:tracePt t="47073" x="6911975" y="4854575"/>
          <p14:tracePt t="47090" x="6927850" y="4854575"/>
          <p14:tracePt t="47107" x="6946900" y="4854575"/>
          <p14:tracePt t="47124" x="6988175" y="4854575"/>
          <p14:tracePt t="47140" x="7048500" y="4857750"/>
          <p14:tracePt t="47157" x="7131050" y="4864100"/>
          <p14:tracePt t="47173" x="7223125" y="4873625"/>
          <p14:tracePt t="47175" x="7248525" y="4873625"/>
          <p14:tracePt t="47189" x="7308850" y="4873625"/>
          <p14:tracePt t="47206" x="7369175" y="4873625"/>
          <p14:tracePt t="47223" x="7413625" y="4873625"/>
          <p14:tracePt t="47239" x="7493000" y="4886325"/>
          <p14:tracePt t="47256" x="7527925" y="4886325"/>
          <p14:tracePt t="47273" x="7559675" y="4886325"/>
          <p14:tracePt t="47289" x="7572375" y="4886325"/>
          <p14:tracePt t="47306" x="7581900" y="4886325"/>
          <p14:tracePt t="47323" x="7588250" y="4886325"/>
          <p14:tracePt t="47397" x="7591425" y="4886325"/>
          <p14:tracePt t="47407" x="7604125" y="4886325"/>
          <p14:tracePt t="47425" x="7616825" y="4886325"/>
          <p14:tracePt t="47439" x="7632700" y="4886325"/>
          <p14:tracePt t="47456" x="7661275" y="4886325"/>
          <p14:tracePt t="47473" x="7683500" y="4886325"/>
          <p14:tracePt t="47489" x="7724775" y="4886325"/>
          <p14:tracePt t="47507" x="7759700" y="4886325"/>
          <p14:tracePt t="47524" x="7829550" y="4886325"/>
          <p14:tracePt t="47540" x="7880350" y="4886325"/>
          <p14:tracePt t="47556" x="7924800" y="4886325"/>
          <p14:tracePt t="47573" x="7978775" y="4886325"/>
          <p14:tracePt t="47589" x="8042275" y="4870450"/>
          <p14:tracePt t="47606" x="8080375" y="4864100"/>
          <p14:tracePt t="47622" x="8108950" y="4864100"/>
          <p14:tracePt t="47639" x="8128000" y="4864100"/>
          <p14:tracePt t="47656" x="8137525" y="4864100"/>
          <p14:tracePt t="47672" x="8150225" y="4864100"/>
          <p14:tracePt t="47675" x="8153400" y="4864100"/>
          <p14:tracePt t="47689" x="8162925" y="4864100"/>
          <p14:tracePt t="47706" x="8172450" y="4864100"/>
          <p14:tracePt t="47723" x="8181975" y="4864100"/>
          <p14:tracePt t="47740" x="8204200" y="4864100"/>
          <p14:tracePt t="47757" x="8213725" y="4864100"/>
          <p14:tracePt t="47774" x="8223250" y="4864100"/>
          <p14:tracePt t="47790" x="8232775" y="4864100"/>
          <p14:tracePt t="47807" x="8248650" y="4864100"/>
          <p14:tracePt t="47823" x="8258175" y="4864100"/>
          <p14:tracePt t="47839" x="8270875" y="4864100"/>
          <p14:tracePt t="47856" x="8299450" y="4864100"/>
          <p14:tracePt t="47873" x="8321675" y="4864100"/>
          <p14:tracePt t="47890" x="8362950" y="4864100"/>
          <p14:tracePt t="47907" x="8385175" y="4864100"/>
          <p14:tracePt t="47923" x="8413750" y="4864100"/>
          <p14:tracePt t="47940" x="8448675" y="4864100"/>
          <p14:tracePt t="47956" x="8477250" y="4864100"/>
          <p14:tracePt t="47973" x="8499475" y="4864100"/>
          <p14:tracePt t="47989" x="8531225" y="4864100"/>
          <p14:tracePt t="48006" x="8543925" y="4864100"/>
          <p14:tracePt t="48024" x="8556625" y="4864100"/>
          <p14:tracePt t="48040" x="8566150" y="4864100"/>
          <p14:tracePt t="48057" x="8582025" y="4864100"/>
          <p14:tracePt t="48073" x="8591550" y="4864100"/>
          <p14:tracePt t="48090" x="8607425" y="4879975"/>
          <p14:tracePt t="48106" x="8636000" y="4892675"/>
          <p14:tracePt t="48123" x="8661400" y="4905375"/>
          <p14:tracePt t="48140" x="8709025" y="4918075"/>
          <p14:tracePt t="48156" x="8731250" y="4918075"/>
          <p14:tracePt t="48174" x="8759825" y="4918075"/>
          <p14:tracePt t="48190" x="8769350" y="4918075"/>
          <p14:tracePt t="48206" x="8778875" y="4918075"/>
          <p14:tracePt t="48223" x="8801100" y="4918075"/>
          <p14:tracePt t="48239" x="8820150" y="4918075"/>
          <p14:tracePt t="48256" x="8836025" y="4918075"/>
          <p14:tracePt t="48273" x="8851900" y="4918075"/>
          <p14:tracePt t="48290" x="8864600" y="4918075"/>
          <p14:tracePt t="48306" x="8870950" y="4918075"/>
          <p14:tracePt t="49226" x="8794750" y="4918075"/>
          <p14:tracePt t="49231" x="8693150" y="4927600"/>
          <p14:tracePt t="49239" x="8601075" y="4937125"/>
          <p14:tracePt t="49256" x="8404225" y="4972050"/>
          <p14:tracePt t="49273" x="8194675" y="5029200"/>
          <p14:tracePt t="49289" x="7927975" y="5086350"/>
          <p14:tracePt t="49306" x="7718425" y="5133975"/>
          <p14:tracePt t="49339" x="7267575" y="5187950"/>
          <p14:tracePt t="49374" x="6931025" y="5222875"/>
          <p14:tracePt t="49397" x="6778625" y="5222875"/>
          <p14:tracePt t="49411" x="6696075" y="5238750"/>
          <p14:tracePt t="49424" x="6626225" y="5245100"/>
          <p14:tracePt t="49439" x="6553200" y="5254625"/>
          <p14:tracePt t="49456" x="6477000" y="5270500"/>
          <p14:tracePt t="49472" x="6403975" y="5283200"/>
          <p14:tracePt t="49489" x="6321425" y="5299075"/>
          <p14:tracePt t="49506" x="6276975" y="5299075"/>
          <p14:tracePt t="49522" x="6254750" y="5305425"/>
          <p14:tracePt t="49540" x="6213475" y="5305425"/>
          <p14:tracePt t="49556" x="6191250" y="5305425"/>
          <p14:tracePt t="49574" x="6149975" y="5305425"/>
          <p14:tracePt t="49589" x="6086475" y="5305425"/>
          <p14:tracePt t="49606" x="6054725" y="5295900"/>
          <p14:tracePt t="49623" x="6026150" y="5276850"/>
          <p14:tracePt t="49639" x="5997575" y="5276850"/>
          <p14:tracePt t="49656" x="5981700" y="5276850"/>
          <p14:tracePt t="49672" x="5972175" y="5270500"/>
          <p14:tracePt t="49689" x="5969000" y="5260975"/>
          <p14:tracePt t="49754" x="5969000" y="5257800"/>
          <p14:tracePt t="49776" x="5969000" y="5251450"/>
          <p14:tracePt t="49783" x="5969000" y="5248275"/>
          <p14:tracePt t="49805" x="5969000" y="5241925"/>
          <p14:tracePt t="49811" x="5975350" y="5238750"/>
          <p14:tracePt t="49822" x="5981700" y="5226050"/>
          <p14:tracePt t="49839" x="6000750" y="5213350"/>
          <p14:tracePt t="49856" x="6010275" y="5203825"/>
          <p14:tracePt t="49872" x="6019800" y="5203825"/>
          <p14:tracePt t="49889" x="6035675" y="5203825"/>
          <p14:tracePt t="49906" x="6051550" y="5197475"/>
          <p14:tracePt t="49923" x="6061075" y="5197475"/>
          <p14:tracePt t="49939" x="6073775" y="5197475"/>
          <p14:tracePt t="49956" x="6083300" y="5197475"/>
          <p14:tracePt t="49989" x="6096000" y="5197475"/>
          <p14:tracePt t="50375" x="6140450" y="5187950"/>
          <p14:tracePt t="50383" x="6188075" y="5181600"/>
          <p14:tracePt t="50394" x="6257925" y="5162550"/>
          <p14:tracePt t="50406" x="6397625" y="5146675"/>
          <p14:tracePt t="50422" x="6550025" y="5127625"/>
          <p14:tracePt t="50455" x="6861175" y="5111750"/>
          <p14:tracePt t="50489" x="7092950" y="5111750"/>
          <p14:tracePt t="50506" x="7153275" y="5111750"/>
          <p14:tracePt t="50523" x="7213600" y="5111750"/>
          <p14:tracePt t="50540" x="7267575" y="5111750"/>
          <p14:tracePt t="50556" x="7292975" y="5118100"/>
          <p14:tracePt t="50572" x="7308850" y="5118100"/>
          <p14:tracePt t="50589" x="7327900" y="5118100"/>
          <p14:tracePt t="50622" x="7327900" y="5124450"/>
          <p14:tracePt t="50647" x="7334250" y="5124450"/>
          <p14:tracePt t="50655" x="7337425" y="5124450"/>
          <p14:tracePt t="50673" x="7359650" y="5130800"/>
          <p14:tracePt t="50689" x="7385050" y="5133975"/>
          <p14:tracePt t="50705" x="7410450" y="5146675"/>
          <p14:tracePt t="50722" x="7439025" y="5153025"/>
          <p14:tracePt t="50739" x="7467600" y="5165725"/>
          <p14:tracePt t="50755" x="7477125" y="5165725"/>
          <p14:tracePt t="50772" x="7493000" y="5165725"/>
          <p14:tracePt t="50789" x="7505700" y="5165725"/>
          <p14:tracePt t="50805" x="7512050" y="5165725"/>
        </p14:tracePtLst>
      </p14:laserTraceLst>
    </p:ext>
  </p:extLs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6" descr="pomme-long-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71688"/>
            <a:ext cx="3429000" cy="3938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779" name="Text Box 9"/>
          <p:cNvSpPr txBox="1">
            <a:spLocks noChangeArrowheads="1"/>
          </p:cNvSpPr>
          <p:nvPr/>
        </p:nvSpPr>
        <p:spPr bwMode="auto">
          <a:xfrm>
            <a:off x="776288" y="0"/>
            <a:ext cx="8367712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FR" altLang="fr-FR"/>
              <a:t>Fruit type pome: pommier, poirier, néflier, cognassier</a:t>
            </a:r>
          </a:p>
        </p:txBody>
      </p:sp>
      <p:pic>
        <p:nvPicPr>
          <p:cNvPr id="75780" name="Image 1" descr="http://upload.wikimedia.org/wikipedia/commons/8/8d/Coupe_pomme_legende_octobre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642938"/>
            <a:ext cx="5715000" cy="384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1816"/>
    </mc:Choice>
    <mc:Fallback>
      <p:transition spd="slow" advTm="618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855" x="7486650" y="5165725"/>
          <p14:tracePt t="1861" x="7439025" y="5165725"/>
          <p14:tracePt t="1875" x="7356475" y="5165725"/>
          <p14:tracePt t="1891" x="7261225" y="5181600"/>
          <p14:tracePt t="1908" x="7175500" y="5194300"/>
          <p14:tracePt t="1925" x="7042150" y="5219700"/>
          <p14:tracePt t="1941" x="6953250" y="5251450"/>
          <p14:tracePt t="1975" x="6680200" y="5372100"/>
          <p14:tracePt t="2008" x="6489700" y="5461000"/>
          <p14:tracePt t="2026" x="6346825" y="5546725"/>
          <p14:tracePt t="2041" x="6276975" y="5600700"/>
          <p14:tracePt t="2058" x="6229350" y="5626100"/>
          <p14:tracePt t="2075" x="6178550" y="5680075"/>
          <p14:tracePt t="2091" x="6146800" y="5705475"/>
          <p14:tracePt t="2108" x="6121400" y="5734050"/>
          <p14:tracePt t="2125" x="6076950" y="5788025"/>
          <p14:tracePt t="2141" x="6051550" y="5816600"/>
          <p14:tracePt t="2158" x="6019800" y="5851525"/>
          <p14:tracePt t="2175" x="5969000" y="5895975"/>
          <p14:tracePt t="2191" x="5934075" y="5927725"/>
          <p14:tracePt t="2207" x="5886450" y="5962650"/>
          <p14:tracePt t="2225" x="5835650" y="6007100"/>
          <p14:tracePt t="2241" x="5803900" y="6032500"/>
          <p14:tracePt t="2258" x="5765800" y="6064250"/>
          <p14:tracePt t="2275" x="5689600" y="6111875"/>
          <p14:tracePt t="2291" x="5635625" y="6124575"/>
          <p14:tracePt t="2308" x="5584825" y="6137275"/>
          <p14:tracePt t="2326" x="5495925" y="6146800"/>
          <p14:tracePt t="2342" x="5435600" y="6146800"/>
          <p14:tracePt t="2359" x="5384800" y="6146800"/>
          <p14:tracePt t="2375" x="5286375" y="6127750"/>
          <p14:tracePt t="2392" x="5219700" y="6115050"/>
          <p14:tracePt t="2408" x="5156200" y="6092825"/>
          <p14:tracePt t="2425" x="5073650" y="6057900"/>
          <p14:tracePt t="2441" x="5016500" y="6029325"/>
          <p14:tracePt t="2457" x="4978400" y="6016625"/>
          <p14:tracePt t="2475" x="4927600" y="5997575"/>
          <p14:tracePt t="2491" x="4905375" y="5991225"/>
          <p14:tracePt t="2508" x="4889500" y="5991225"/>
          <p14:tracePt t="2525" x="4876800" y="5991225"/>
          <p14:tracePt t="2541" x="4864100" y="5991225"/>
          <p14:tracePt t="2558" x="4854575" y="5991225"/>
          <p14:tracePt t="2575" x="4845050" y="5991225"/>
          <p14:tracePt t="2591" x="4845050" y="5988050"/>
          <p14:tracePt t="3005" x="4822825" y="5975350"/>
          <p14:tracePt t="3013" x="4803775" y="5962650"/>
          <p14:tracePt t="3025" x="4756150" y="5943600"/>
          <p14:tracePt t="3042" x="4708525" y="5908675"/>
          <p14:tracePt t="3059" x="4686300" y="5889625"/>
          <p14:tracePt t="3091" x="4619625" y="5854700"/>
          <p14:tracePt t="3125" x="4559300" y="5813425"/>
          <p14:tracePt t="3141" x="4549775" y="5797550"/>
          <p14:tracePt t="3158" x="4530725" y="5781675"/>
          <p14:tracePt t="3175" x="4514850" y="5740400"/>
          <p14:tracePt t="3191" x="4514850" y="5718175"/>
          <p14:tracePt t="3208" x="4514850" y="5695950"/>
          <p14:tracePt t="3224" x="4514850" y="5654675"/>
          <p14:tracePt t="3241" x="4514850" y="5632450"/>
          <p14:tracePt t="3258" x="4514850" y="5603875"/>
          <p14:tracePt t="3275" x="4514850" y="5578475"/>
          <p14:tracePt t="3292" x="4514850" y="5556250"/>
          <p14:tracePt t="3308" x="4514850" y="5540375"/>
          <p14:tracePt t="3325" x="4514850" y="5505450"/>
          <p14:tracePt t="3341" x="4514850" y="5489575"/>
          <p14:tracePt t="3358" x="4514850" y="5470525"/>
          <p14:tracePt t="3375" x="4514850" y="5429250"/>
          <p14:tracePt t="3391" x="4514850" y="5400675"/>
          <p14:tracePt t="3408" x="4514850" y="5391150"/>
          <p14:tracePt t="3425" x="4514850" y="5375275"/>
          <p14:tracePt t="3441" x="4514850" y="5365750"/>
          <p14:tracePt t="3540" x="4514850" y="5368925"/>
          <p14:tracePt t="3547" x="4514850" y="5372100"/>
          <p14:tracePt t="3557" x="4514850" y="5378450"/>
          <p14:tracePt t="3575" x="4514850" y="5391150"/>
          <p14:tracePt t="3592" x="4514850" y="5413375"/>
          <p14:tracePt t="3609" x="4518025" y="5435600"/>
          <p14:tracePt t="3625" x="4559300" y="5521325"/>
          <p14:tracePt t="3641" x="4600575" y="5610225"/>
          <p14:tracePt t="3658" x="4670425" y="5715000"/>
          <p14:tracePt t="3675" x="4829175" y="5845175"/>
          <p14:tracePt t="3691" x="4933950" y="5924550"/>
          <p14:tracePt t="3708" x="5035550" y="5994400"/>
          <p14:tracePt t="3726" x="5254625" y="6092825"/>
          <p14:tracePt t="3741" x="5365750" y="6143625"/>
          <p14:tracePt t="3759" x="5445125" y="6184900"/>
          <p14:tracePt t="3775" x="5530850" y="6226175"/>
          <p14:tracePt t="3792" x="5568950" y="6238875"/>
          <p14:tracePt t="3808" x="5578475" y="6248400"/>
          <p14:tracePt t="3824" x="5584825" y="6257925"/>
          <p14:tracePt t="3858" x="5575300" y="6245225"/>
          <p14:tracePt t="3876" x="5473700" y="6153150"/>
          <p14:tracePt t="3891" x="5292725" y="6019800"/>
          <p14:tracePt t="3908" x="5016500" y="5835650"/>
          <p14:tracePt t="3926" x="4505325" y="5505450"/>
          <p14:tracePt t="3942" x="4095750" y="5273675"/>
          <p14:tracePt t="3960" x="3803650" y="5108575"/>
          <p14:tracePt t="3975" x="3355975" y="4857750"/>
          <p14:tracePt t="3992" x="3165475" y="4772025"/>
          <p14:tracePt t="4008" x="2978150" y="4714875"/>
          <p14:tracePt t="4025" x="2765425" y="4660900"/>
          <p14:tracePt t="4041" x="2644775" y="4645025"/>
          <p14:tracePt t="4058" x="2549525" y="4619625"/>
          <p14:tracePt t="4076" x="2479675" y="4613275"/>
          <p14:tracePt t="4091" x="2457450" y="4613275"/>
          <p14:tracePt t="4108" x="2441575" y="4613275"/>
          <p14:tracePt t="4125" x="2425700" y="4613275"/>
          <p14:tracePt t="4141" x="2416175" y="4610100"/>
          <p14:tracePt t="4158" x="2406650" y="4594225"/>
          <p14:tracePt t="4175" x="2359025" y="4518025"/>
          <p14:tracePt t="4191" x="2305050" y="4457700"/>
          <p14:tracePt t="4208" x="2263775" y="4406900"/>
          <p14:tracePt t="4226" x="2193925" y="4352925"/>
          <p14:tracePt t="4242" x="2162175" y="4327525"/>
          <p14:tracePt t="4258" x="2146300" y="4314825"/>
          <p14:tracePt t="4275" x="2124075" y="4305300"/>
          <p14:tracePt t="4291" x="2114550" y="4305300"/>
          <p14:tracePt t="4307" x="2105025" y="4305300"/>
          <p14:tracePt t="4325" x="2101850" y="4305300"/>
          <p14:tracePt t="4426" x="2114550" y="4295775"/>
          <p14:tracePt t="4433" x="2149475" y="4279900"/>
          <p14:tracePt t="4441" x="2200275" y="4254500"/>
          <p14:tracePt t="4458" x="2378075" y="4181475"/>
          <p14:tracePt t="4475" x="2822575" y="4025900"/>
          <p14:tracePt t="4492" x="3289300" y="3886200"/>
          <p14:tracePt t="4510" x="3679825" y="3800475"/>
          <p14:tracePt t="4525" x="4178300" y="3695700"/>
          <p14:tracePt t="4542" x="4527550" y="3600450"/>
          <p14:tracePt t="4558" x="4737100" y="3533775"/>
          <p14:tracePt t="4575" x="5064125" y="3384550"/>
          <p14:tracePt t="4592" x="5219700" y="3311525"/>
          <p14:tracePt t="4609" x="5384800" y="3263900"/>
          <p14:tracePt t="4625" x="5565775" y="3194050"/>
          <p14:tracePt t="4642" x="5645150" y="3165475"/>
          <p14:tracePt t="4658" x="5711825" y="3127375"/>
          <p14:tracePt t="4674" x="5778500" y="3095625"/>
          <p14:tracePt t="4691" x="5857875" y="3054350"/>
          <p14:tracePt t="4708" x="5902325" y="3035300"/>
          <p14:tracePt t="4726" x="5937250" y="3016250"/>
          <p14:tracePt t="4741" x="5949950" y="3000375"/>
          <p14:tracePt t="4758" x="5965825" y="2990850"/>
          <p14:tracePt t="4762" x="5969000" y="2984500"/>
          <p14:tracePt t="4775" x="5978525" y="2974975"/>
          <p14:tracePt t="4791" x="6000750" y="2965450"/>
          <p14:tracePt t="4807" x="6026150" y="2946400"/>
          <p14:tracePt t="4824" x="6048375" y="2933700"/>
          <p14:tracePt t="4841" x="6092825" y="2911475"/>
          <p14:tracePt t="4858" x="6118225" y="2886075"/>
          <p14:tracePt t="4876" x="6159500" y="2860675"/>
          <p14:tracePt t="4891" x="6181725" y="2851150"/>
          <p14:tracePt t="4908" x="6213475" y="2838450"/>
          <p14:tracePt t="4925" x="6248400" y="2819400"/>
          <p14:tracePt t="4941" x="6264275" y="2819400"/>
          <p14:tracePt t="4957" x="6273800" y="2819400"/>
          <p14:tracePt t="4975" x="6289675" y="2819400"/>
          <p14:tracePt t="6098" x="6270625" y="2873375"/>
          <p14:tracePt t="6105" x="6242050" y="2965450"/>
          <p14:tracePt t="6112" x="6203950" y="3060700"/>
          <p14:tracePt t="6126" x="6149975" y="3216275"/>
          <p14:tracePt t="6141" x="6092825" y="3390900"/>
          <p14:tracePt t="6157" x="6048375" y="3568700"/>
          <p14:tracePt t="6191" x="5949950" y="3956050"/>
          <p14:tracePt t="6226" x="5822950" y="4305300"/>
          <p14:tracePt t="6242" x="5781675" y="4416425"/>
          <p14:tracePt t="6259" x="5734050" y="4495800"/>
          <p14:tracePt t="6275" x="5661025" y="4616450"/>
          <p14:tracePt t="6291" x="5613400" y="4695825"/>
          <p14:tracePt t="6307" x="5568950" y="4746625"/>
          <p14:tracePt t="6324" x="5543550" y="4784725"/>
          <p14:tracePt t="6341" x="5499100" y="4822825"/>
          <p14:tracePt t="6358" x="5470525" y="4835525"/>
          <p14:tracePt t="6376" x="5429250" y="4848225"/>
          <p14:tracePt t="6391" x="5397500" y="4848225"/>
          <p14:tracePt t="6408" x="5387975" y="4848225"/>
          <p14:tracePt t="6425" x="5375275" y="4848225"/>
          <p14:tracePt t="6440" x="5359400" y="4838700"/>
          <p14:tracePt t="6457" x="5349875" y="4819650"/>
          <p14:tracePt t="6474" x="5337175" y="4794250"/>
          <p14:tracePt t="6491" x="5337175" y="4733925"/>
          <p14:tracePt t="6508" x="5337175" y="4664075"/>
          <p14:tracePt t="6526" x="5327650" y="4533900"/>
          <p14:tracePt t="6541" x="5314950" y="4470400"/>
          <p14:tracePt t="6558" x="5292725" y="4394200"/>
          <p14:tracePt t="6574" x="5264150" y="4337050"/>
          <p14:tracePt t="6590" x="5219700" y="4241800"/>
          <p14:tracePt t="6607" x="5194300" y="4203700"/>
          <p14:tracePt t="6624" x="5165725" y="4159250"/>
          <p14:tracePt t="6641" x="5121275" y="4105275"/>
          <p14:tracePt t="6658" x="5089525" y="4079875"/>
          <p14:tracePt t="6675" x="5070475" y="4022725"/>
          <p14:tracePt t="6691" x="5057775" y="3978275"/>
          <p14:tracePt t="6708" x="5045075" y="3924300"/>
          <p14:tracePt t="6724" x="5045075" y="3889375"/>
          <p14:tracePt t="6741" x="5026025" y="3825875"/>
          <p14:tracePt t="6757" x="5013325" y="3787775"/>
          <p14:tracePt t="6776" x="4994275" y="3752850"/>
          <p14:tracePt t="6792" x="4984750" y="3714750"/>
          <p14:tracePt t="6808" x="4978400" y="3683000"/>
          <p14:tracePt t="6826" x="4978400" y="3629025"/>
          <p14:tracePt t="6841" x="4978400" y="3600450"/>
          <p14:tracePt t="6857" x="4978400" y="3578225"/>
          <p14:tracePt t="6874" x="4978400" y="3549650"/>
          <p14:tracePt t="6891" x="4978400" y="3533775"/>
          <p14:tracePt t="6907" x="4978400" y="3524250"/>
          <p14:tracePt t="6968" x="4978400" y="3527425"/>
          <p14:tracePt t="6976" x="4978400" y="3530600"/>
          <p14:tracePt t="6982" x="4978400" y="3536950"/>
          <p14:tracePt t="6990" x="4978400" y="3540125"/>
          <p14:tracePt t="7007" x="4978400" y="3549650"/>
          <p14:tracePt t="7024" x="4984750" y="3578225"/>
          <p14:tracePt t="7041" x="5003800" y="3619500"/>
          <p14:tracePt t="7058" x="5013325" y="3651250"/>
          <p14:tracePt t="7075" x="5041900" y="3733800"/>
          <p14:tracePt t="7091" x="5051425" y="3806825"/>
          <p14:tracePt t="7107" x="5051425" y="3876675"/>
          <p14:tracePt t="7124" x="5051425" y="3937000"/>
          <p14:tracePt t="7140" x="5057775" y="4006850"/>
          <p14:tracePt t="7157" x="5057775" y="4060825"/>
          <p14:tracePt t="7175" x="5057775" y="4111625"/>
          <p14:tracePt t="7191" x="5064125" y="4184650"/>
          <p14:tracePt t="7208" x="5064125" y="4213225"/>
          <p14:tracePt t="7225" x="5064125" y="4254500"/>
          <p14:tracePt t="7241" x="5064125" y="4283075"/>
          <p14:tracePt t="7257" x="5064125" y="4305300"/>
          <p14:tracePt t="7274" x="5064125" y="4321175"/>
          <p14:tracePt t="7290" x="5064125" y="4340225"/>
          <p14:tracePt t="7307" x="5064125" y="4349750"/>
          <p14:tracePt t="7324" x="5064125" y="4359275"/>
          <p14:tracePt t="7341" x="5064125" y="4375150"/>
          <p14:tracePt t="7358" x="5064125" y="4391025"/>
          <p14:tracePt t="7375" x="5064125" y="4403725"/>
          <p14:tracePt t="7391" x="5064125" y="4413250"/>
          <p14:tracePt t="7470" x="5064125" y="4406900"/>
          <p14:tracePt t="7476" x="5064125" y="4403725"/>
          <p14:tracePt t="7491" x="5064125" y="4365625"/>
          <p14:tracePt t="7508" x="5060950" y="4330700"/>
          <p14:tracePt t="7524" x="5045075" y="4267200"/>
          <p14:tracePt t="7540" x="5022850" y="4165600"/>
          <p14:tracePt t="7557" x="5013325" y="4130675"/>
          <p14:tracePt t="7574" x="4997450" y="4083050"/>
          <p14:tracePt t="7591" x="4978400" y="4013200"/>
          <p14:tracePt t="7608" x="4972050" y="3959225"/>
          <p14:tracePt t="7625" x="4972050" y="3908425"/>
          <p14:tracePt t="7641" x="4959350" y="3860800"/>
          <p14:tracePt t="7657" x="4959350" y="3832225"/>
          <p14:tracePt t="7674" x="4959350" y="3816350"/>
          <p14:tracePt t="7690" x="4959350" y="3800475"/>
          <p14:tracePt t="7707" x="4959350" y="3784600"/>
          <p14:tracePt t="7724" x="4959350" y="3775075"/>
          <p14:tracePt t="7741" x="4959350" y="3765550"/>
          <p14:tracePt t="7775" x="4959350" y="3762375"/>
          <p14:tracePt t="7876" x="4959350" y="3768725"/>
          <p14:tracePt t="7884" x="4959350" y="3771900"/>
          <p14:tracePt t="7891" x="4959350" y="3778250"/>
          <p14:tracePt t="7908" x="4959350" y="3787775"/>
          <p14:tracePt t="7925" x="4959350" y="3819525"/>
          <p14:tracePt t="7941" x="4959350" y="3841750"/>
          <p14:tracePt t="7957" x="4959350" y="3870325"/>
          <p14:tracePt t="7974" x="4975225" y="3902075"/>
          <p14:tracePt t="7991" x="4987925" y="3959225"/>
          <p14:tracePt t="8008" x="5000625" y="4010025"/>
          <p14:tracePt t="8026" x="5016500" y="4092575"/>
          <p14:tracePt t="8041" x="5016500" y="4146550"/>
          <p14:tracePt t="8058" x="5022850" y="4191000"/>
          <p14:tracePt t="8074" x="5035550" y="4225925"/>
          <p14:tracePt t="8090" x="5048250" y="4276725"/>
          <p14:tracePt t="8107" x="5048250" y="4305300"/>
          <p14:tracePt t="8124" x="5048250" y="4327525"/>
          <p14:tracePt t="8141" x="5048250" y="4346575"/>
          <p14:tracePt t="8158" x="5048250" y="4362450"/>
          <p14:tracePt t="8175" x="5048250" y="4371975"/>
          <p14:tracePt t="8191" x="5048250" y="4387850"/>
          <p14:tracePt t="8208" x="5048250" y="4391025"/>
          <p14:tracePt t="8655" x="5048250" y="4340225"/>
          <p14:tracePt t="8663" x="5048250" y="4260850"/>
          <p14:tracePt t="8674" x="5048250" y="4159250"/>
          <p14:tracePt t="8691" x="5067300" y="3803650"/>
          <p14:tracePt t="8708" x="5099050" y="3498850"/>
          <p14:tracePt t="8725" x="5130800" y="3038475"/>
          <p14:tracePt t="8759" x="5172075" y="2489200"/>
          <p14:tracePt t="8793" x="5172075" y="2076450"/>
          <p14:tracePt t="8808" x="5172075" y="1939925"/>
          <p14:tracePt t="8824" x="5181600" y="1844675"/>
          <p14:tracePt t="8841" x="5200650" y="1755775"/>
          <p14:tracePt t="8858" x="5238750" y="1685925"/>
          <p14:tracePt t="8874" x="5267325" y="1631950"/>
          <p14:tracePt t="8891" x="5318125" y="1543050"/>
          <p14:tracePt t="8908" x="5343525" y="1498600"/>
          <p14:tracePt t="8924" x="5368925" y="1466850"/>
          <p14:tracePt t="8940" x="5387975" y="1428750"/>
          <p14:tracePt t="8957" x="5397500" y="1419225"/>
          <p14:tracePt t="8974" x="5400675" y="1406525"/>
          <p14:tracePt t="8990" x="5422900" y="1384300"/>
          <p14:tracePt t="9008" x="5435600" y="1368425"/>
          <p14:tracePt t="9026" x="5435600" y="1358900"/>
          <p14:tracePt t="9041" x="5435600" y="1336675"/>
          <p14:tracePt t="9091" x="5432425" y="1336675"/>
          <p14:tracePt t="9098" x="5429250" y="1336675"/>
          <p14:tracePt t="9113" x="5416550" y="1336675"/>
          <p14:tracePt t="9134" x="5413375" y="1336675"/>
          <p14:tracePt t="9142" x="5407025" y="1336675"/>
          <p14:tracePt t="9158" x="5397500" y="1346200"/>
          <p14:tracePt t="9175" x="5387975" y="1355725"/>
          <p14:tracePt t="9191" x="5368925" y="1368425"/>
          <p14:tracePt t="9207" x="5340350" y="1409700"/>
          <p14:tracePt t="9224" x="5314950" y="1447800"/>
          <p14:tracePt t="9240" x="5270500" y="1514475"/>
          <p14:tracePt t="9258" x="5235575" y="1546225"/>
          <p14:tracePt t="9274" x="5226050" y="1568450"/>
          <p14:tracePt t="9291" x="5210175" y="1590675"/>
          <p14:tracePt t="9308" x="5200650" y="1600200"/>
          <p14:tracePt t="9323" x="5200650" y="1609725"/>
          <p14:tracePt t="9361" x="5194300" y="1609725"/>
          <p14:tracePt t="9374" x="5184775" y="1603375"/>
          <p14:tracePt t="9391" x="5178425" y="1555750"/>
          <p14:tracePt t="9408" x="5178425" y="1517650"/>
          <p14:tracePt t="9425" x="5178425" y="1495425"/>
          <p14:tracePt t="9441" x="5178425" y="1482725"/>
          <p14:tracePt t="9458" x="5175250" y="1466850"/>
          <p14:tracePt t="9474" x="5168900" y="1457325"/>
          <p14:tracePt t="9490" x="5162550" y="1441450"/>
          <p14:tracePt t="9507" x="5162550" y="1431925"/>
          <p14:tracePt t="9524" x="5162550" y="1416050"/>
          <p14:tracePt t="9541" x="5162550" y="1403350"/>
          <p14:tracePt t="9558" x="5162550" y="1393825"/>
          <p14:tracePt t="9575" x="5162550" y="1384300"/>
          <p14:tracePt t="9591" x="5162550" y="1362075"/>
          <p14:tracePt t="9608" x="5162550" y="1352550"/>
          <p14:tracePt t="9624" x="5162550" y="1343025"/>
          <p14:tracePt t="9640" x="5162550" y="1327150"/>
          <p14:tracePt t="9657" x="5162550" y="1317625"/>
          <p14:tracePt t="9691" x="5162550" y="1314450"/>
          <p14:tracePt t="9708" x="5162550" y="1308100"/>
          <p14:tracePt t="9724" x="5162550" y="1304925"/>
          <p14:tracePt t="9740" x="5162550" y="1298575"/>
          <p14:tracePt t="9757" x="5162550" y="1292225"/>
          <p14:tracePt t="10197" x="5165725" y="1292225"/>
          <p14:tracePt t="10248" x="5172075" y="1292225"/>
          <p14:tracePt t="10834" x="5149850" y="1276350"/>
          <p14:tracePt t="10841" x="5118100" y="1254125"/>
          <p14:tracePt t="10858" x="5016500" y="1193800"/>
          <p14:tracePt t="10874" x="4924425" y="1123950"/>
          <p14:tracePt t="10890" x="4791075" y="1025525"/>
          <p14:tracePt t="10907" x="4664075" y="942975"/>
          <p14:tracePt t="10924" x="4562475" y="866775"/>
          <p14:tracePt t="10957" x="4368800" y="730250"/>
          <p14:tracePt t="10991" x="4216400" y="593725"/>
          <p14:tracePt t="11008" x="4171950" y="549275"/>
          <p14:tracePt t="11024" x="4149725" y="527050"/>
          <p14:tracePt t="11040" x="4127500" y="504825"/>
          <p14:tracePt t="11057" x="4117975" y="495300"/>
          <p14:tracePt t="11074" x="4108450" y="488950"/>
          <p14:tracePt t="11091" x="4092575" y="488950"/>
          <p14:tracePt t="11108" x="4070350" y="488950"/>
          <p14:tracePt t="11124" x="4051300" y="488950"/>
          <p14:tracePt t="11141" x="4006850" y="504825"/>
          <p14:tracePt t="11157" x="3978275" y="523875"/>
          <p14:tracePt t="11173" x="3921125" y="549275"/>
          <p14:tracePt t="11190" x="3778250" y="635000"/>
          <p14:tracePt t="11207" x="3708400" y="679450"/>
          <p14:tracePt t="11224" x="3619500" y="730250"/>
          <p14:tracePt t="11241" x="3482975" y="847725"/>
          <p14:tracePt t="11258" x="3397250" y="933450"/>
          <p14:tracePt t="11274" x="3321050" y="1019175"/>
          <p14:tracePt t="11291" x="3238500" y="1152525"/>
          <p14:tracePt t="11307" x="3178175" y="1273175"/>
          <p14:tracePt t="11323" x="3143250" y="1374775"/>
          <p14:tracePt t="11326" x="3117850" y="1425575"/>
          <p14:tracePt t="11340" x="3086100" y="1524000"/>
          <p14:tracePt t="11357" x="3051175" y="1631950"/>
          <p14:tracePt t="11374" x="3028950" y="1739900"/>
          <p14:tracePt t="11391" x="3003550" y="1873250"/>
          <p14:tracePt t="11408" x="2997200" y="1981200"/>
          <p14:tracePt t="11424" x="2997200" y="2082800"/>
          <p14:tracePt t="11441" x="2997200" y="2200275"/>
          <p14:tracePt t="11457" x="2997200" y="2282825"/>
          <p14:tracePt t="11474" x="2997200" y="2365375"/>
          <p14:tracePt t="11490" x="3013075" y="2476500"/>
          <p14:tracePt t="11507" x="3028950" y="2540000"/>
          <p14:tracePt t="11524" x="3048000" y="2593975"/>
          <p14:tracePt t="11541" x="3070225" y="2676525"/>
          <p14:tracePt t="11558" x="3082925" y="2730500"/>
          <p14:tracePt t="11574" x="3095625" y="2784475"/>
          <p14:tracePt t="11591" x="3133725" y="2886075"/>
          <p14:tracePt t="11607" x="3155950" y="2952750"/>
          <p14:tracePt t="11624" x="3168650" y="2997200"/>
          <p14:tracePt t="11640" x="3203575" y="3089275"/>
          <p14:tracePt t="11656" x="3216275" y="3152775"/>
          <p14:tracePt t="11675" x="3235325" y="3225800"/>
          <p14:tracePt t="11690" x="3263900" y="3273425"/>
          <p14:tracePt t="11708" x="3286125" y="3327400"/>
          <p14:tracePt t="11724" x="3298825" y="3371850"/>
          <p14:tracePt t="11741" x="3343275" y="3441700"/>
          <p14:tracePt t="11757" x="3368675" y="3479800"/>
          <p14:tracePt t="11773" x="3403600" y="3527425"/>
          <p14:tracePt t="11790" x="3460750" y="3594100"/>
          <p14:tracePt t="11807" x="3502025" y="3644900"/>
          <p14:tracePt t="11824" x="3552825" y="3686175"/>
          <p14:tracePt t="11827" x="3571875" y="3705225"/>
          <p14:tracePt t="11840" x="3629025" y="3733800"/>
          <p14:tracePt t="11857" x="3676650" y="3762375"/>
          <p14:tracePt t="11875" x="3733800" y="3797300"/>
          <p14:tracePt t="11891" x="3819525" y="3854450"/>
          <p14:tracePt t="11907" x="3898900" y="3895725"/>
          <p14:tracePt t="11923" x="3987800" y="3943350"/>
          <p14:tracePt t="11940" x="4092575" y="3987800"/>
          <p14:tracePt t="11957" x="4171950" y="4029075"/>
          <p14:tracePt t="11974" x="4248150" y="4051300"/>
          <p14:tracePt t="11991" x="4384675" y="4083050"/>
          <p14:tracePt t="12008" x="4454525" y="4092575"/>
          <p14:tracePt t="12024" x="4527550" y="4098925"/>
          <p14:tracePt t="12041" x="4616450" y="4111625"/>
          <p14:tracePt t="12057" x="4689475" y="4127500"/>
          <p14:tracePt t="12073" x="4765675" y="4140200"/>
          <p14:tracePt t="12090" x="4848225" y="4168775"/>
          <p14:tracePt t="12107" x="4892675" y="4181475"/>
          <p14:tracePt t="12126" x="4940300" y="4203700"/>
          <p14:tracePt t="12140" x="4997450" y="4235450"/>
          <p14:tracePt t="12158" x="5035550" y="4254500"/>
          <p14:tracePt t="12174" x="5083175" y="4286250"/>
          <p14:tracePt t="12190" x="5165725" y="4327525"/>
          <p14:tracePt t="12207" x="5213350" y="4362450"/>
          <p14:tracePt t="12224" x="5270500" y="4391025"/>
          <p14:tracePt t="12240" x="5353050" y="4410075"/>
          <p14:tracePt t="12258" x="5416550" y="4432300"/>
          <p14:tracePt t="12274" x="5480050" y="4445000"/>
          <p14:tracePt t="12290" x="5559425" y="4445000"/>
          <p14:tracePt t="12307" x="5619750" y="4445000"/>
          <p14:tracePt t="12323" x="5705475" y="4435475"/>
          <p14:tracePt t="12340" x="5845175" y="4425950"/>
          <p14:tracePt t="12356" x="5915025" y="4425950"/>
          <p14:tracePt t="12373" x="5965825" y="4425950"/>
          <p14:tracePt t="12390" x="6076950" y="4403725"/>
          <p14:tracePt t="12406" x="6162675" y="4387850"/>
          <p14:tracePt t="12423" x="6257925" y="4371975"/>
          <p14:tracePt t="12440" x="6419850" y="4314825"/>
          <p14:tracePt t="12457" x="6518275" y="4279900"/>
          <p14:tracePt t="12473" x="6607175" y="4241800"/>
          <p14:tracePt t="12490" x="6692900" y="4197350"/>
          <p14:tracePt t="12506" x="6724650" y="4159250"/>
          <p14:tracePt t="12524" x="6759575" y="4111625"/>
          <p14:tracePt t="12540" x="6800850" y="4025900"/>
          <p14:tracePt t="12558" x="6816725" y="3962400"/>
          <p14:tracePt t="12574" x="6842125" y="3914775"/>
          <p14:tracePt t="12590" x="6911975" y="3724275"/>
          <p14:tracePt t="12607" x="6965950" y="3590925"/>
          <p14:tracePt t="12624" x="7029450" y="3467100"/>
          <p14:tracePt t="12640" x="7121525" y="3206750"/>
          <p14:tracePt t="12658" x="7156450" y="3073400"/>
          <p14:tracePt t="12674" x="7181850" y="2955925"/>
          <p14:tracePt t="12691" x="7191375" y="2759075"/>
          <p14:tracePt t="12707" x="7191375" y="2654300"/>
          <p14:tracePt t="12724" x="7188200" y="2603500"/>
          <p14:tracePt t="12740" x="7153275" y="2457450"/>
          <p14:tracePt t="12757" x="7153275" y="2320925"/>
          <p14:tracePt t="12774" x="7146925" y="2216150"/>
          <p14:tracePt t="12790" x="7137400" y="2019300"/>
          <p14:tracePt t="12807" x="7118350" y="1857375"/>
          <p14:tracePt t="12824" x="7112000" y="1739900"/>
          <p14:tracePt t="12828" x="7102475" y="1692275"/>
          <p14:tracePt t="12841" x="7102475" y="1565275"/>
          <p14:tracePt t="12857" x="7086600" y="1457325"/>
          <p14:tracePt t="12874" x="7086600" y="1377950"/>
          <p14:tracePt t="12890" x="7064375" y="1285875"/>
          <p14:tracePt t="12907" x="7051675" y="1222375"/>
          <p14:tracePt t="12924" x="7035800" y="1149350"/>
          <p14:tracePt t="12940" x="6994525" y="1060450"/>
          <p14:tracePt t="12957" x="6965950" y="1016000"/>
          <p14:tracePt t="12974" x="6934200" y="977900"/>
          <p14:tracePt t="12991" x="6880225" y="923925"/>
          <p14:tracePt t="13007" x="6842125" y="882650"/>
          <p14:tracePt t="13023" x="6791325" y="838200"/>
          <p14:tracePt t="13040" x="6711950" y="765175"/>
          <p14:tracePt t="13057" x="6651625" y="720725"/>
          <p14:tracePt t="13074" x="6578600" y="666750"/>
          <p14:tracePt t="13090" x="6448425" y="584200"/>
          <p14:tracePt t="13107" x="6334125" y="523875"/>
          <p14:tracePt t="13124" x="6245225" y="492125"/>
          <p14:tracePt t="13140" x="6108700" y="434975"/>
          <p14:tracePt t="13156" x="6010275" y="403225"/>
          <p14:tracePt t="13173" x="5943600" y="381000"/>
          <p14:tracePt t="13190" x="5880100" y="361950"/>
          <p14:tracePt t="13207" x="5826125" y="349250"/>
          <p14:tracePt t="13224" x="5753100" y="333375"/>
          <p14:tracePt t="13240" x="5622925" y="333375"/>
          <p14:tracePt t="13257" x="5543550" y="333375"/>
          <p14:tracePt t="13274" x="5473700" y="336550"/>
          <p14:tracePt t="13290" x="5340350" y="361950"/>
          <p14:tracePt t="13306" x="5219700" y="387350"/>
          <p14:tracePt t="13324" x="5111750" y="422275"/>
          <p14:tracePt t="13326" x="5060950" y="438150"/>
          <p14:tracePt t="13340" x="4953000" y="473075"/>
          <p14:tracePt t="13356" x="4841875" y="514350"/>
          <p14:tracePt t="13374" x="4727575" y="574675"/>
          <p14:tracePt t="13390" x="4584700" y="657225"/>
          <p14:tracePt t="13407" x="4495800" y="708025"/>
          <p14:tracePt t="13423" x="4394200" y="768350"/>
          <p14:tracePt t="13440" x="4251325" y="850900"/>
          <p14:tracePt t="13457" x="4171950" y="892175"/>
          <p14:tracePt t="13474" x="4079875" y="949325"/>
          <p14:tracePt t="13490" x="3984625" y="1000125"/>
          <p14:tracePt t="13507" x="3917950" y="1031875"/>
          <p14:tracePt t="13524" x="3870325" y="1057275"/>
          <p14:tracePt t="13540" x="3825875" y="1095375"/>
          <p14:tracePt t="13557" x="3794125" y="1127125"/>
          <p14:tracePt t="13573" x="3768725" y="1149350"/>
          <p14:tracePt t="13590" x="3724275" y="1203325"/>
          <p14:tracePt t="13607" x="3705225" y="1257300"/>
          <p14:tracePt t="13624" x="3679825" y="1333500"/>
          <p14:tracePt t="13640" x="3657600" y="1454150"/>
          <p14:tracePt t="13658" x="3641725" y="1574800"/>
          <p14:tracePt t="13674" x="3625850" y="1701800"/>
          <p14:tracePt t="13690" x="3587750" y="1914525"/>
          <p14:tracePt t="13707" x="3587750" y="2051050"/>
          <p14:tracePt t="13723" x="3587750" y="2209800"/>
          <p14:tracePt t="13740" x="3587750" y="2416175"/>
          <p14:tracePt t="13757" x="3613150" y="2568575"/>
          <p14:tracePt t="13773" x="3629025" y="2708275"/>
          <p14:tracePt t="13790" x="3654425" y="2876550"/>
          <p14:tracePt t="13807" x="3679825" y="2984500"/>
          <p14:tracePt t="13824" x="3714750" y="3082925"/>
          <p14:tracePt t="13827" x="3721100" y="3130550"/>
          <p14:tracePt t="13840" x="3746500" y="3206750"/>
          <p14:tracePt t="13857" x="3775075" y="3273425"/>
          <p14:tracePt t="13873" x="3806825" y="3349625"/>
          <p14:tracePt t="13890" x="3835400" y="3441700"/>
          <p14:tracePt t="13907" x="3854450" y="3508375"/>
          <p14:tracePt t="13924" x="3870325" y="3562350"/>
          <p14:tracePt t="13941" x="3889375" y="3616325"/>
          <p14:tracePt t="13957" x="3902075" y="3670300"/>
          <p14:tracePt t="13973" x="3921125" y="3717925"/>
          <p14:tracePt t="13990" x="3940175" y="3775075"/>
          <p14:tracePt t="14007" x="3952875" y="3797300"/>
          <p14:tracePt t="14024" x="3962400" y="3829050"/>
          <p14:tracePt t="14041" x="4006850" y="3867150"/>
          <p14:tracePt t="14057" x="4048125" y="3898900"/>
          <p14:tracePt t="14074" x="4086225" y="3917950"/>
          <p14:tracePt t="14091" x="4149725" y="3937000"/>
          <p14:tracePt t="14107" x="4203700" y="3956050"/>
          <p14:tracePt t="14123" x="4248150" y="3978275"/>
          <p14:tracePt t="14140" x="4314825" y="3997325"/>
          <p14:tracePt t="14157" x="4352925" y="4016375"/>
          <p14:tracePt t="14174" x="4406900" y="4035425"/>
          <p14:tracePt t="14190" x="4518025" y="4064000"/>
          <p14:tracePt t="14207" x="4606925" y="4098925"/>
          <p14:tracePt t="14224" x="4670425" y="4111625"/>
          <p14:tracePt t="14240" x="4759325" y="4133850"/>
          <p14:tracePt t="14256" x="4813300" y="4146550"/>
          <p14:tracePt t="14274" x="4857750" y="4165600"/>
          <p14:tracePt t="14290" x="4914900" y="4171950"/>
          <p14:tracePt t="14307" x="4937125" y="4171950"/>
          <p14:tracePt t="14324" x="4959350" y="4178300"/>
          <p14:tracePt t="14327" x="4978400" y="4178300"/>
          <p14:tracePt t="14340" x="4994275" y="4178300"/>
          <p14:tracePt t="14356" x="5003800" y="4178300"/>
          <p14:tracePt t="14373" x="5013325" y="4181475"/>
          <p14:tracePt t="14390" x="5032375" y="4181475"/>
          <p14:tracePt t="14407" x="5038725" y="4181475"/>
          <p14:tracePt t="14512" x="5041900" y="4181475"/>
          <p14:tracePt t="14518" x="5048250" y="4181475"/>
          <p14:tracePt t="14525" x="5051425" y="4181475"/>
          <p14:tracePt t="14540" x="5060950" y="4181475"/>
          <p14:tracePt t="14557" x="5073650" y="4181475"/>
          <p14:tracePt t="15712" x="5060950" y="4229100"/>
          <p14:tracePt t="15718" x="5051425" y="4276725"/>
          <p14:tracePt t="15726" x="5045075" y="4311650"/>
          <p14:tracePt t="15740" x="5029200" y="4397375"/>
          <p14:tracePt t="15756" x="5013325" y="4473575"/>
          <p14:tracePt t="15774" x="5013325" y="4533900"/>
          <p14:tracePt t="15807" x="5013325" y="4625975"/>
          <p14:tracePt t="15840" x="5013325" y="4667250"/>
          <p14:tracePt t="15856" x="5013325" y="4676775"/>
          <p14:tracePt t="15873" x="5013325" y="4686300"/>
          <p14:tracePt t="15907" x="5013325" y="4679950"/>
          <p14:tracePt t="15924" x="5022850" y="4641850"/>
          <p14:tracePt t="15940" x="5022850" y="4556125"/>
          <p14:tracePt t="15957" x="5022850" y="4514850"/>
          <p14:tracePt t="15973" x="5022850" y="4476750"/>
          <p14:tracePt t="15990" x="5022850" y="4422775"/>
          <p14:tracePt t="16007" x="5022850" y="4394200"/>
          <p14:tracePt t="16023" x="5022850" y="4371975"/>
          <p14:tracePt t="16040" x="5035550" y="4337050"/>
          <p14:tracePt t="16057" x="5048250" y="4311650"/>
          <p14:tracePt t="16074" x="5057775" y="4283075"/>
          <p14:tracePt t="16090" x="5076825" y="4241800"/>
          <p14:tracePt t="16107" x="5083175" y="4216400"/>
          <p14:tracePt t="16123" x="5083175" y="4200525"/>
          <p14:tracePt t="16140" x="5083175" y="4181475"/>
          <p14:tracePt t="16157" x="5083175" y="4178300"/>
          <p14:tracePt t="16190" x="5083175" y="4171950"/>
          <p14:tracePt t="16207" x="5083175" y="4162425"/>
          <p14:tracePt t="16224" x="5083175" y="4152900"/>
          <p14:tracePt t="16240" x="5092700" y="4124325"/>
          <p14:tracePt t="16256" x="5099050" y="4095750"/>
          <p14:tracePt t="16273" x="5099050" y="4051300"/>
          <p14:tracePt t="16290" x="5118100" y="4000500"/>
          <p14:tracePt t="16306" x="5124450" y="3978275"/>
          <p14:tracePt t="16323" x="5124450" y="3962400"/>
          <p14:tracePt t="16339" x="5124450" y="3943350"/>
          <p14:tracePt t="16356" x="5124450" y="3937000"/>
          <p14:tracePt t="16397" x="5124450" y="3933825"/>
          <p14:tracePt t="16443" x="5121275" y="3933825"/>
          <p14:tracePt t="16448" x="5111750" y="3933825"/>
          <p14:tracePt t="16462" x="5108575" y="3933825"/>
          <p14:tracePt t="16474" x="5108575" y="3940175"/>
          <p14:tracePt t="16490" x="5108575" y="4000500"/>
          <p14:tracePt t="16507" x="5108575" y="4079875"/>
          <p14:tracePt t="16523" x="5108575" y="4152900"/>
          <p14:tracePt t="16539" x="5108575" y="4276725"/>
          <p14:tracePt t="16556" x="5108575" y="4327525"/>
          <p14:tracePt t="16573" x="5108575" y="4387850"/>
          <p14:tracePt t="16590" x="5108575" y="4435475"/>
          <p14:tracePt t="16606" x="5108575" y="4457700"/>
          <p14:tracePt t="16624" x="5108575" y="4467225"/>
          <p14:tracePt t="16640" x="5108575" y="4489450"/>
          <p14:tracePt t="16656" x="5108575" y="4492625"/>
          <p14:tracePt t="16689" x="5095875" y="4473575"/>
          <p14:tracePt t="16707" x="5083175" y="4429125"/>
          <p14:tracePt t="16724" x="5076825" y="4368800"/>
          <p14:tracePt t="16740" x="5070475" y="4286250"/>
          <p14:tracePt t="16757" x="5070475" y="4241800"/>
          <p14:tracePt t="16774" x="5070475" y="4197350"/>
          <p14:tracePt t="16790" x="5064125" y="4137025"/>
          <p14:tracePt t="16807" x="5064125" y="4092575"/>
          <p14:tracePt t="16823" x="5057775" y="4060825"/>
          <p14:tracePt t="16839" x="5051425" y="4022725"/>
          <p14:tracePt t="16856" x="5045075" y="3997325"/>
          <p14:tracePt t="16874" x="5038725" y="3968750"/>
          <p14:tracePt t="16890" x="5038725" y="3943350"/>
          <p14:tracePt t="16907" x="5038725" y="3927475"/>
          <p14:tracePt t="16924" x="5038725" y="3917950"/>
          <p14:tracePt t="16940" x="5035550" y="3917950"/>
          <p14:tracePt t="16957" x="5035550" y="3911600"/>
          <p14:tracePt t="16973" x="5026025" y="3911600"/>
          <p14:tracePt t="16990" x="5010150" y="3911600"/>
          <p14:tracePt t="17007" x="5003800" y="3911600"/>
          <p14:tracePt t="17804" x="5003800" y="3873500"/>
          <p14:tracePt t="17812" x="5003800" y="3816350"/>
          <p14:tracePt t="17823" x="5010150" y="3736975"/>
          <p14:tracePt t="17840" x="5057775" y="3457575"/>
          <p14:tracePt t="17856" x="5130800" y="3187700"/>
          <p14:tracePt t="17874" x="5203825" y="2914650"/>
          <p14:tracePt t="17878" x="5238750" y="2733675"/>
          <p14:tracePt t="17890" x="5318125" y="2432050"/>
          <p14:tracePt t="17923" x="5438775" y="1835150"/>
          <p14:tracePt t="17957" x="5467350" y="1254125"/>
          <p14:tracePt t="17975" x="5454650" y="930275"/>
          <p14:tracePt t="17990" x="5435600" y="746125"/>
          <p14:tracePt t="18007" x="5407025" y="571500"/>
          <p14:tracePt t="18024" x="5391150" y="444500"/>
          <p14:tracePt t="18040" x="5375275" y="342900"/>
          <p14:tracePt t="18056" x="5368925" y="282575"/>
          <p14:tracePt t="18073" x="5368925" y="238125"/>
          <p14:tracePt t="18089" x="5368925" y="206375"/>
          <p14:tracePt t="18107" x="5368925" y="196850"/>
          <p14:tracePt t="18124" x="5368925" y="190500"/>
          <p14:tracePt t="18197" x="5362575" y="190500"/>
          <p14:tracePt t="18204" x="5359400" y="193675"/>
          <p14:tracePt t="18211" x="5346700" y="196850"/>
          <p14:tracePt t="18223" x="5343525" y="203200"/>
          <p14:tracePt t="18239" x="5324475" y="238125"/>
          <p14:tracePt t="18256" x="5314950" y="276225"/>
          <p14:tracePt t="18273" x="5299075" y="358775"/>
          <p14:tracePt t="18290" x="5264150" y="549275"/>
          <p14:tracePt t="18307" x="5264150" y="663575"/>
          <p14:tracePt t="18323" x="5264150" y="825500"/>
          <p14:tracePt t="18339" x="5270500" y="1022350"/>
          <p14:tracePt t="18356" x="5276850" y="1136650"/>
          <p14:tracePt t="18373" x="5302250" y="1257300"/>
          <p14:tracePt t="18389" x="5302250" y="1397000"/>
          <p14:tracePt t="18406" x="5302250" y="1447800"/>
          <p14:tracePt t="18424" x="5302250" y="1470025"/>
          <p14:tracePt t="18440" x="5302250" y="1501775"/>
          <p14:tracePt t="18457" x="5302250" y="1514475"/>
          <p14:tracePt t="18473" x="5302250" y="1524000"/>
          <p14:tracePt t="18506" x="5302250" y="1520825"/>
          <p14:tracePt t="18524" x="5283200" y="1470025"/>
          <p14:tracePt t="18540" x="5260975" y="1368425"/>
          <p14:tracePt t="18557" x="5248275" y="1304925"/>
          <p14:tracePt t="18573" x="5232400" y="1241425"/>
          <p14:tracePt t="18590" x="5213350" y="1168400"/>
          <p14:tracePt t="18606" x="5213350" y="1117600"/>
          <p14:tracePt t="18623" x="5213350" y="1073150"/>
          <p14:tracePt t="18639" x="5213350" y="1031875"/>
          <p14:tracePt t="18656" x="5213350" y="1016000"/>
          <p14:tracePt t="18673" x="5213350" y="1006475"/>
          <p14:tracePt t="18719" x="5210175" y="1006475"/>
          <p14:tracePt t="18740" x="5210175" y="1009650"/>
          <p14:tracePt t="18747" x="5210175" y="1012825"/>
          <p14:tracePt t="18756" x="5210175" y="1025525"/>
          <p14:tracePt t="18773" x="5210175" y="1035050"/>
          <p14:tracePt t="18790" x="5210175" y="1054100"/>
          <p14:tracePt t="18807" x="5210175" y="1069975"/>
          <p14:tracePt t="18824" x="5210175" y="1085850"/>
          <p14:tracePt t="18840" x="5210175" y="1111250"/>
          <p14:tracePt t="18857" x="5210175" y="1139825"/>
          <p14:tracePt t="18874" x="5210175" y="1168400"/>
          <p14:tracePt t="18878" x="5213350" y="1196975"/>
          <p14:tracePt t="18890" x="5219700" y="1247775"/>
          <p14:tracePt t="18907" x="5235575" y="1339850"/>
          <p14:tracePt t="18923" x="5235575" y="1422400"/>
          <p14:tracePt t="18939" x="5241925" y="1597025"/>
          <p14:tracePt t="18957" x="5260975" y="1736725"/>
          <p14:tracePt t="18974" x="5276850" y="1889125"/>
          <p14:tracePt t="18990" x="5305425" y="2165350"/>
          <p14:tracePt t="19007" x="5334000" y="2339975"/>
          <p14:tracePt t="19023" x="5353050" y="2555875"/>
          <p14:tracePt t="19039" x="5362575" y="2851150"/>
          <p14:tracePt t="19056" x="5346700" y="3079750"/>
          <p14:tracePt t="19073" x="5299075" y="3289300"/>
          <p14:tracePt t="19090" x="5210175" y="3629025"/>
          <p14:tracePt t="19107" x="5165725" y="3790950"/>
          <p14:tracePt t="19124" x="5118100" y="3956050"/>
          <p14:tracePt t="19140" x="5064125" y="4181475"/>
          <p14:tracePt t="19156" x="5035550" y="4257675"/>
          <p14:tracePt t="19173" x="5019675" y="4321175"/>
          <p14:tracePt t="19190" x="5013325" y="4394200"/>
          <p14:tracePt t="19207" x="5013325" y="4429125"/>
          <p14:tracePt t="19224" x="5013325" y="4473575"/>
          <p14:tracePt t="19240" x="5013325" y="4527550"/>
          <p14:tracePt t="19257" x="5013325" y="4549775"/>
          <p14:tracePt t="19273" x="5013325" y="4572000"/>
          <p14:tracePt t="19289" x="5013325" y="4587875"/>
          <p14:tracePt t="19306" x="5013325" y="4597400"/>
          <p14:tracePt t="19323" x="5013325" y="4603750"/>
          <p14:tracePt t="19376" x="5013325" y="4600575"/>
          <p14:tracePt t="19383" x="5013325" y="4584700"/>
          <p14:tracePt t="19390" x="5013325" y="4549775"/>
          <p14:tracePt t="19406" x="5000625" y="4476750"/>
          <p14:tracePt t="19423" x="4991100" y="4368800"/>
          <p14:tracePt t="19440" x="4991100" y="4117975"/>
          <p14:tracePt t="19456" x="4991100" y="4003675"/>
          <p14:tracePt t="19473" x="4991100" y="3841750"/>
          <p14:tracePt t="19490" x="4991100" y="3625850"/>
          <p14:tracePt t="19507" x="4991100" y="3511550"/>
          <p14:tracePt t="19524" x="4991100" y="3371850"/>
          <p14:tracePt t="19540" x="4997450" y="3152775"/>
          <p14:tracePt t="19556" x="5006975" y="2981325"/>
          <p14:tracePt t="19573" x="5026025" y="2765425"/>
          <p14:tracePt t="19589" x="5064125" y="2425700"/>
          <p14:tracePt t="19606" x="5114925" y="2184400"/>
          <p14:tracePt t="19623" x="5184775" y="1943100"/>
          <p14:tracePt t="19640" x="5295900" y="1603375"/>
          <p14:tracePt t="19657" x="5334000" y="1460500"/>
          <p14:tracePt t="19674" x="5359400" y="1276350"/>
          <p14:tracePt t="19690" x="5368925" y="1079500"/>
          <p14:tracePt t="19706" x="5368925" y="952500"/>
          <p14:tracePt t="19722" x="5378450" y="812800"/>
          <p14:tracePt t="19740" x="5384800" y="692150"/>
          <p14:tracePt t="19757" x="5400675" y="641350"/>
          <p14:tracePt t="19773" x="5413375" y="596900"/>
          <p14:tracePt t="19790" x="5419725" y="523875"/>
          <p14:tracePt t="19807" x="5419725" y="504825"/>
          <p14:tracePt t="19823" x="5419725" y="492125"/>
          <p14:tracePt t="19840" x="5419725" y="473075"/>
          <p14:tracePt t="19873" x="5410200" y="473075"/>
          <p14:tracePt t="19890" x="5397500" y="492125"/>
          <p14:tracePt t="19907" x="5387975" y="501650"/>
          <p14:tracePt t="19926" x="5346700" y="530225"/>
          <p14:tracePt t="19940" x="5321300" y="561975"/>
          <p14:tracePt t="19957" x="5289550" y="600075"/>
          <p14:tracePt t="19973" x="5257800" y="676275"/>
          <p14:tracePt t="19989" x="5235575" y="809625"/>
          <p14:tracePt t="20006" x="5229225" y="882650"/>
          <p14:tracePt t="20023" x="5219700" y="965200"/>
          <p14:tracePt t="20039" x="5219700" y="1095375"/>
          <p14:tracePt t="20056" x="5219700" y="1165225"/>
          <p14:tracePt t="20072" x="5219700" y="1200150"/>
          <p14:tracePt t="20089" x="5219700" y="1263650"/>
          <p14:tracePt t="20106" x="5222875" y="1301750"/>
          <p14:tracePt t="20123" x="5229225" y="1346200"/>
          <p14:tracePt t="20139" x="5229225" y="1406525"/>
          <p14:tracePt t="20156" x="5229225" y="1428750"/>
          <p14:tracePt t="20174" x="5229225" y="1438275"/>
          <p14:tracePt t="20190" x="5229225" y="1460500"/>
          <p14:tracePt t="20223" x="5229225" y="1447800"/>
          <p14:tracePt t="20240" x="5235575" y="1412875"/>
          <p14:tracePt t="20256" x="5235575" y="1377950"/>
          <p14:tracePt t="20272" x="5235575" y="1339850"/>
          <p14:tracePt t="20290" x="5235575" y="1298575"/>
          <p14:tracePt t="20307" x="5235575" y="1282700"/>
          <p14:tracePt t="20324" x="5235575" y="1263650"/>
          <p14:tracePt t="20340" x="5235575" y="1247775"/>
          <p14:tracePt t="20357" x="5235575" y="1244600"/>
          <p14:tracePt t="20555" x="5235575" y="1279525"/>
          <p14:tracePt t="20562" x="5235575" y="1346200"/>
          <p14:tracePt t="20574" x="5235575" y="1403350"/>
          <p14:tracePt t="20590" x="5235575" y="1609725"/>
          <p14:tracePt t="20606" x="5254625" y="1806575"/>
          <p14:tracePt t="20625" x="5289550" y="2073275"/>
          <p14:tracePt t="20640" x="5308600" y="2257425"/>
          <p14:tracePt t="20656" x="5308600" y="2416175"/>
          <p14:tracePt t="20673" x="5308600" y="2574925"/>
          <p14:tracePt t="20690" x="5308600" y="2794000"/>
          <p14:tracePt t="20707" x="5308600" y="2921000"/>
          <p14:tracePt t="20724" x="5308600" y="3035300"/>
          <p14:tracePt t="20740" x="5295900" y="3178175"/>
          <p14:tracePt t="20757" x="5280025" y="3263900"/>
          <p14:tracePt t="20773" x="5257800" y="3327400"/>
          <p14:tracePt t="20790" x="5235575" y="3451225"/>
          <p14:tracePt t="20806" x="5222875" y="3505200"/>
          <p14:tracePt t="20823" x="5210175" y="3556000"/>
          <p14:tracePt t="20840" x="5184775" y="3609975"/>
          <p14:tracePt t="20857" x="5172075" y="3632200"/>
          <p14:tracePt t="20873" x="5162550" y="3648075"/>
          <p14:tracePt t="20890" x="5156200" y="3663950"/>
          <p14:tracePt t="20906" x="5156200" y="3673475"/>
          <p14:tracePt t="20923" x="5156200" y="3683000"/>
          <p14:tracePt t="20939" x="5156200" y="3698875"/>
          <p14:tracePt t="20990" x="5149850" y="3698875"/>
          <p14:tracePt t="21006" x="5149850" y="3702050"/>
          <p14:tracePt t="21941" x="5111750" y="3708400"/>
          <p14:tracePt t="21947" x="5064125" y="3717925"/>
          <p14:tracePt t="21956" x="5016500" y="3724275"/>
          <p14:tracePt t="21973" x="4908550" y="3749675"/>
          <p14:tracePt t="22006" x="4759325" y="3790950"/>
          <p14:tracePt t="22040" x="4702175" y="3822700"/>
          <p14:tracePt t="22056" x="4692650" y="3835400"/>
          <p14:tracePt t="22073" x="4683125" y="3844925"/>
          <p14:tracePt t="22090" x="4667250" y="3860800"/>
          <p14:tracePt t="22107" x="4651375" y="3870325"/>
          <p14:tracePt t="22123" x="4641850" y="3892550"/>
          <p14:tracePt t="22140" x="4641850" y="3908425"/>
          <p14:tracePt t="22156" x="4641850" y="3917950"/>
          <p14:tracePt t="22173" x="4654550" y="3946525"/>
          <p14:tracePt t="22190" x="4721225" y="3987800"/>
          <p14:tracePt t="22206" x="4797425" y="4019550"/>
          <p14:tracePt t="22224" x="4864100" y="4032250"/>
          <p14:tracePt t="22240" x="4962525" y="4048125"/>
          <p14:tracePt t="22257" x="5006975" y="4048125"/>
          <p14:tracePt t="22273" x="5064125" y="4048125"/>
          <p14:tracePt t="22289" x="5127625" y="4038600"/>
          <p14:tracePt t="22305" x="5165725" y="4025900"/>
          <p14:tracePt t="22323" x="5191125" y="4006850"/>
          <p14:tracePt t="22340" x="5219700" y="3990975"/>
          <p14:tracePt t="22357" x="5229225" y="3984625"/>
          <p14:tracePt t="22373" x="5229225" y="3981450"/>
          <p14:tracePt t="22390" x="5229225" y="3971925"/>
          <p14:tracePt t="22425" x="5226050" y="3971925"/>
          <p14:tracePt t="22440" x="5216525" y="3971925"/>
          <p14:tracePt t="22455" x="5194300" y="3971925"/>
          <p14:tracePt t="22472" x="5175250" y="3971925"/>
          <p14:tracePt t="22490" x="5140325" y="3971925"/>
          <p14:tracePt t="22506" x="5118100" y="3971925"/>
          <p14:tracePt t="22523" x="5089525" y="3971925"/>
          <p14:tracePt t="22539" x="5035550" y="3975100"/>
          <p14:tracePt t="22556" x="4997450" y="3987800"/>
          <p14:tracePt t="22573" x="4949825" y="4000500"/>
          <p14:tracePt t="22590" x="4914900" y="4044950"/>
          <p14:tracePt t="22607" x="4883150" y="4060825"/>
          <p14:tracePt t="22624" x="4867275" y="4073525"/>
          <p14:tracePt t="22640" x="4845050" y="4092575"/>
          <p14:tracePt t="22657" x="4835525" y="4105275"/>
          <p14:tracePt t="22673" x="4826000" y="4114800"/>
          <p14:tracePt t="22689" x="4810125" y="4133850"/>
          <p14:tracePt t="22705" x="4794250" y="4143375"/>
          <p14:tracePt t="22723" x="4794250" y="4152900"/>
          <p14:tracePt t="22757" x="4794250" y="4159250"/>
          <p14:tracePt t="22877" x="4791075" y="4159250"/>
          <p14:tracePt t="28462" x="4797425" y="4156075"/>
          <p14:tracePt t="28469" x="4816475" y="4149725"/>
          <p14:tracePt t="28476" x="4835525" y="4143375"/>
          <p14:tracePt t="28489" x="4860925" y="4137025"/>
          <p14:tracePt t="28505" x="4943475" y="4117975"/>
          <p14:tracePt t="28522" x="5038725" y="4092575"/>
          <p14:tracePt t="28556" x="5375275" y="4067175"/>
          <p14:tracePt t="28589" x="5629275" y="4067175"/>
          <p14:tracePt t="28592" x="5689600" y="4070350"/>
          <p14:tracePt t="28606" x="5778500" y="4111625"/>
          <p14:tracePt t="28621" x="5845175" y="4143375"/>
          <p14:tracePt t="28639" x="5911850" y="4181475"/>
          <p14:tracePt t="28655" x="6013450" y="4257675"/>
          <p14:tracePt t="28672" x="6073775" y="4302125"/>
          <p14:tracePt t="28689" x="6115050" y="4352925"/>
          <p14:tracePt t="28706" x="6162675" y="4419600"/>
          <p14:tracePt t="28723" x="6181725" y="4464050"/>
          <p14:tracePt t="28739" x="6200775" y="4502150"/>
          <p14:tracePt t="28756" x="6219825" y="4565650"/>
          <p14:tracePt t="28772" x="6226175" y="4625975"/>
          <p14:tracePt t="28791" x="6226175" y="4721225"/>
          <p14:tracePt t="28806" x="6223000" y="4765675"/>
          <p14:tracePt t="28822" x="6210300" y="4810125"/>
          <p14:tracePt t="28840" x="6200775" y="4835525"/>
          <p14:tracePt t="28856" x="6175375" y="4870450"/>
          <p14:tracePt t="28872" x="6165850" y="4879975"/>
          <p14:tracePt t="28889" x="6156325" y="4889500"/>
          <p14:tracePt t="28905" x="6134100" y="4911725"/>
          <p14:tracePt t="28921" x="6124575" y="4914900"/>
          <p14:tracePt t="28939" x="6115050" y="4914900"/>
          <p14:tracePt t="28956" x="6102350" y="4914900"/>
          <p14:tracePt t="28972" x="6086475" y="4914900"/>
          <p14:tracePt t="28990" x="6076950" y="4914900"/>
          <p14:tracePt t="29006" x="6061075" y="4914900"/>
          <p14:tracePt t="29022" x="6051550" y="4908550"/>
          <p14:tracePt t="29038" x="6035675" y="4892675"/>
          <p14:tracePt t="29055" x="6022975" y="4879975"/>
          <p14:tracePt t="29071" x="6010275" y="4870450"/>
          <p14:tracePt t="29089" x="6010275" y="4864100"/>
          <p14:tracePt t="29114" x="6010275" y="4857750"/>
          <p14:tracePt t="29155" x="6013450" y="4857750"/>
          <p14:tracePt t="29162" x="6019800" y="4857750"/>
          <p14:tracePt t="29172" x="6022975" y="4857750"/>
          <p14:tracePt t="29189" x="6032500" y="4857750"/>
          <p14:tracePt t="29205" x="6067425" y="4860925"/>
          <p14:tracePt t="29221" x="6086475" y="4860925"/>
          <p14:tracePt t="29238" x="6118225" y="4860925"/>
          <p14:tracePt t="29256" x="6165850" y="4857750"/>
          <p14:tracePt t="29272" x="6188075" y="4841875"/>
          <p14:tracePt t="29290" x="6219825" y="4816475"/>
          <p14:tracePt t="29306" x="6261100" y="4749800"/>
          <p14:tracePt t="29322" x="6273800" y="4686300"/>
          <p14:tracePt t="29338" x="6296025" y="4600575"/>
          <p14:tracePt t="29355" x="6321425" y="4467225"/>
          <p14:tracePt t="29372" x="6327775" y="4394200"/>
          <p14:tracePt t="29390" x="6334125" y="4340225"/>
          <p14:tracePt t="29406" x="6343650" y="4232275"/>
          <p14:tracePt t="29422" x="6343650" y="4152900"/>
          <p14:tracePt t="29439" x="6343650" y="4079875"/>
          <p14:tracePt t="29455" x="6343650" y="3984625"/>
          <p14:tracePt t="29471" x="6334125" y="3949700"/>
          <p14:tracePt t="29489" x="6327775" y="3905250"/>
          <p14:tracePt t="29505" x="6308725" y="3838575"/>
          <p14:tracePt t="29521" x="6308725" y="3810000"/>
          <p14:tracePt t="29539" x="6302375" y="3771900"/>
          <p14:tracePt t="29555" x="6302375" y="3727450"/>
          <p14:tracePt t="29571" x="6302375" y="3705225"/>
          <p14:tracePt t="29589" x="6302375" y="3673475"/>
          <p14:tracePt t="29605" x="6302375" y="3641725"/>
          <p14:tracePt t="29621" x="6302375" y="3613150"/>
          <p14:tracePt t="29639" x="6302375" y="3590925"/>
          <p14:tracePt t="29655" x="6302375" y="3549650"/>
          <p14:tracePt t="29672" x="6311900" y="3511550"/>
          <p14:tracePt t="29689" x="6324600" y="3467100"/>
          <p14:tracePt t="29706" x="6337300" y="3403600"/>
          <p14:tracePt t="29722" x="6343650" y="3365500"/>
          <p14:tracePt t="29739" x="6350000" y="3343275"/>
          <p14:tracePt t="29755" x="6353175" y="3311525"/>
          <p14:tracePt t="29771" x="6365875" y="3295650"/>
          <p14:tracePt t="29789" x="6365875" y="3286125"/>
          <p14:tracePt t="29806" x="6365875" y="3270250"/>
          <p14:tracePt t="29913" x="6365875" y="3273425"/>
          <p14:tracePt t="29919" x="6365875" y="3276600"/>
          <p14:tracePt t="29926" x="6365875" y="3282950"/>
          <p14:tracePt t="29939" x="6365875" y="3286125"/>
          <p14:tracePt t="29956" x="6365875" y="3302000"/>
          <p14:tracePt t="29972" x="6365875" y="3317875"/>
          <p14:tracePt t="29989" x="6365875" y="3327400"/>
          <p14:tracePt t="30006" x="6346825" y="3355975"/>
          <p14:tracePt t="30022" x="6334125" y="3384550"/>
          <p14:tracePt t="30039" x="6321425" y="3409950"/>
          <p14:tracePt t="30055" x="6308725" y="3451225"/>
          <p14:tracePt t="30071" x="6292850" y="3473450"/>
          <p14:tracePt t="30089" x="6283325" y="3482975"/>
          <p14:tracePt t="30106" x="6267450" y="3505200"/>
          <p14:tracePt t="30122" x="6257925" y="3514725"/>
          <p14:tracePt t="30139" x="6242050" y="3524250"/>
          <p14:tracePt t="30155" x="6226175" y="3546475"/>
          <p14:tracePt t="30171" x="6216650" y="3562350"/>
          <p14:tracePt t="30189" x="6184900" y="3584575"/>
          <p14:tracePt t="30205" x="6146800" y="3629025"/>
          <p14:tracePt t="30222" x="6115050" y="3654425"/>
          <p14:tracePt t="30239" x="6092825" y="3686175"/>
          <p14:tracePt t="30256" x="6054725" y="3724275"/>
          <p14:tracePt t="30272" x="6029325" y="3752850"/>
          <p14:tracePt t="30288" x="5997575" y="3771900"/>
          <p14:tracePt t="30305" x="5953125" y="3810000"/>
          <p14:tracePt t="30322" x="5908675" y="3822700"/>
          <p14:tracePt t="30338" x="5864225" y="3848100"/>
          <p14:tracePt t="30356" x="5797550" y="3873500"/>
          <p14:tracePt t="30372" x="5775325" y="3886200"/>
          <p14:tracePt t="30389" x="5743575" y="3898900"/>
          <p14:tracePt t="30406" x="5708650" y="3921125"/>
          <p14:tracePt t="30422" x="5670550" y="3933825"/>
          <p14:tracePt t="30439" x="5641975" y="3940175"/>
          <p14:tracePt t="30455" x="5594350" y="3940175"/>
          <p14:tracePt t="30471" x="5562600" y="3940175"/>
          <p14:tracePt t="30488" x="5543550" y="3940175"/>
          <p14:tracePt t="30505" x="5521325" y="3940175"/>
          <p14:tracePt t="30521" x="5505450" y="3940175"/>
          <p14:tracePt t="30539" x="5495925" y="3933825"/>
          <p14:tracePt t="30556" x="5480050" y="3908425"/>
          <p14:tracePt t="30572" x="5480050" y="3886200"/>
          <p14:tracePt t="30588" x="5480050" y="3854450"/>
          <p14:tracePt t="30605" x="5480050" y="3829050"/>
          <p14:tracePt t="30621" x="5480050" y="3806825"/>
          <p14:tracePt t="30638" x="5486400" y="3797300"/>
          <p14:tracePt t="30655" x="5502275" y="3784600"/>
          <p14:tracePt t="30671" x="5518150" y="3771900"/>
          <p14:tracePt t="30689" x="5543550" y="3746500"/>
          <p14:tracePt t="30706" x="5591175" y="3724275"/>
          <p14:tracePt t="30722" x="5622925" y="3711575"/>
          <p14:tracePt t="30739" x="5667375" y="3698875"/>
          <p14:tracePt t="30755" x="5730875" y="3673475"/>
          <p14:tracePt t="30772" x="5775325" y="3673475"/>
          <p14:tracePt t="30789" x="5807075" y="3673475"/>
          <p14:tracePt t="30806" x="5851525" y="3673475"/>
          <p14:tracePt t="30822" x="5873750" y="3673475"/>
          <p14:tracePt t="30839" x="5905500" y="3673475"/>
          <p14:tracePt t="30855" x="5943600" y="3667125"/>
          <p14:tracePt t="30871" x="5969000" y="3654425"/>
          <p14:tracePt t="30888" x="5991225" y="3641725"/>
          <p14:tracePt t="30905" x="6048375" y="3616325"/>
          <p14:tracePt t="30922" x="6092825" y="3597275"/>
          <p14:tracePt t="30939" x="6140450" y="3571875"/>
          <p14:tracePt t="30956" x="6178550" y="3521075"/>
          <p14:tracePt t="30972" x="6210300" y="3479800"/>
          <p14:tracePt t="30989" x="6238875" y="3441700"/>
          <p14:tracePt t="31005" x="6270625" y="3378200"/>
          <p14:tracePt t="31021" x="6283325" y="3340100"/>
          <p14:tracePt t="31039" x="6292850" y="3314700"/>
          <p14:tracePt t="31056" x="6308725" y="3286125"/>
          <p14:tracePt t="31072" x="6321425" y="3276600"/>
          <p14:tracePt t="31089" x="6321425" y="3267075"/>
          <p14:tracePt t="31105" x="6321425" y="3257550"/>
          <p14:tracePt t="31526" x="6311900" y="3260725"/>
          <p14:tracePt t="31533" x="6308725" y="3270250"/>
          <p14:tracePt t="31541" x="6296025" y="3282950"/>
          <p14:tracePt t="31555" x="6276975" y="3314700"/>
          <p14:tracePt t="31571" x="6245225" y="3340100"/>
          <p14:tracePt t="31589" x="6219825" y="3355975"/>
          <p14:tracePt t="31622" x="6153150" y="3400425"/>
          <p14:tracePt t="31655" x="6086475" y="3457575"/>
          <p14:tracePt t="31672" x="6048375" y="3476625"/>
          <p14:tracePt t="31688" x="6003925" y="3489325"/>
          <p14:tracePt t="31704" x="5965825" y="3511550"/>
          <p14:tracePt t="31721" x="5937250" y="3524250"/>
          <p14:tracePt t="31739" x="5911850" y="3536950"/>
          <p14:tracePt t="31756" x="5899150" y="3546475"/>
          <p14:tracePt t="31772" x="5883275" y="3546475"/>
          <p14:tracePt t="31788" x="5873750" y="3546475"/>
          <p14:tracePt t="31805" x="5857875" y="3546475"/>
          <p14:tracePt t="31821" x="5848350" y="3546475"/>
          <p14:tracePt t="31838" x="5832475" y="3546475"/>
          <p14:tracePt t="31898" x="5829300" y="3556000"/>
          <p14:tracePt t="32185" x="5822950" y="3556000"/>
          <p14:tracePt t="32212" x="5819775" y="3556000"/>
          <p14:tracePt t="32233" x="5819775" y="3546475"/>
          <p14:tracePt t="32241" x="5819775" y="3540125"/>
          <p14:tracePt t="32272" x="5819775" y="3451225"/>
          <p14:tracePt t="32305" x="5819775" y="3257550"/>
          <p14:tracePt t="32322" x="5803900" y="3162300"/>
          <p14:tracePt t="32338" x="5794375" y="3054350"/>
          <p14:tracePt t="32355" x="5762625" y="2908300"/>
          <p14:tracePt t="32371" x="5749925" y="2857500"/>
          <p14:tracePt t="32389" x="5737225" y="2825750"/>
          <p14:tracePt t="32405" x="5727700" y="2797175"/>
          <p14:tracePt t="32422" x="5721350" y="2787650"/>
          <p14:tracePt t="32439" x="5721350" y="2778125"/>
          <p14:tracePt t="32455" x="5721350" y="2768600"/>
          <p14:tracePt t="32472" x="5708650" y="2752725"/>
          <p14:tracePt t="32505" x="5708650" y="2746375"/>
          <p14:tracePt t="32527" x="5708650" y="2743200"/>
          <p14:tracePt t="32538" x="5708650" y="2736850"/>
          <p14:tracePt t="32556" x="5708650" y="2724150"/>
          <p14:tracePt t="32571" x="5705475" y="2708275"/>
          <p14:tracePt t="32589" x="5692775" y="2682875"/>
          <p14:tracePt t="32605" x="5673725" y="2625725"/>
          <p14:tracePt t="32621" x="5661025" y="2581275"/>
          <p14:tracePt t="32638" x="5641975" y="2559050"/>
          <p14:tracePt t="32654" x="5626100" y="2524125"/>
          <p14:tracePt t="32671" x="5616575" y="2511425"/>
          <p14:tracePt t="32689" x="5607050" y="2501900"/>
          <p14:tracePt t="32705" x="5594350" y="2492375"/>
          <p14:tracePt t="32722" x="5594350" y="2489200"/>
          <p14:tracePt t="32755" x="5594350" y="2473325"/>
          <p14:tracePt t="32771" x="5594350" y="2466975"/>
          <p14:tracePt t="32788" x="5594350" y="2457450"/>
          <p14:tracePt t="32805" x="5594350" y="2454275"/>
          <p14:tracePt t="32839" x="5594350" y="2447925"/>
          <p14:tracePt t="32912" x="5594350" y="2451100"/>
          <p14:tracePt t="32919" x="5594350" y="2454275"/>
          <p14:tracePt t="32926" x="5594350" y="2460625"/>
          <p14:tracePt t="32938" x="5594350" y="2463800"/>
          <p14:tracePt t="32954" x="5594350" y="2486025"/>
          <p14:tracePt t="32971" x="5594350" y="2505075"/>
          <p14:tracePt t="32989" x="5610225" y="2543175"/>
          <p14:tracePt t="33006" x="5629275" y="2609850"/>
          <p14:tracePt t="33022" x="5641975" y="2644775"/>
          <p14:tracePt t="33038" x="5648325" y="2676525"/>
          <p14:tracePt t="33054" x="5648325" y="2695575"/>
          <p14:tracePt t="33071" x="5648325" y="2705100"/>
          <p14:tracePt t="33088" x="5654675" y="2720975"/>
          <p14:tracePt t="33105" x="5654675" y="2727325"/>
          <p14:tracePt t="33139" x="5664200" y="2724150"/>
          <p14:tracePt t="33156" x="5670550" y="2705100"/>
          <p14:tracePt t="33172" x="5673725" y="2695575"/>
          <p14:tracePt t="33188" x="5680075" y="2679700"/>
          <p14:tracePt t="33191" x="5680075" y="2673350"/>
          <p14:tracePt t="33204" x="5680075" y="2660650"/>
          <p14:tracePt t="33221" x="5680075" y="2651125"/>
          <p14:tracePt t="33239" x="5680075" y="2638425"/>
          <p14:tracePt t="33255" x="5680075" y="2625725"/>
          <p14:tracePt t="33271" x="5680075" y="2609850"/>
          <p14:tracePt t="33289" x="5680075" y="2600325"/>
          <p14:tracePt t="33305" x="5680075" y="2584450"/>
          <p14:tracePt t="33322" x="5680075" y="2581275"/>
          <p14:tracePt t="33414" x="5680075" y="2574925"/>
          <p14:tracePt t="33505" x="5680075" y="2578100"/>
          <p14:tracePt t="33512" x="5680075" y="2581275"/>
          <p14:tracePt t="33521" x="5680075" y="2587625"/>
          <p14:tracePt t="33539" x="5680075" y="2603500"/>
          <p14:tracePt t="33555" x="5680075" y="2641600"/>
          <p14:tracePt t="33572" x="5680075" y="2663825"/>
          <p14:tracePt t="33588" x="5680075" y="2689225"/>
          <p14:tracePt t="33604" x="5680075" y="2701925"/>
          <p14:tracePt t="33621" x="5680075" y="2711450"/>
          <p14:tracePt t="33638" x="5680075" y="2727325"/>
          <p14:tracePt t="33655" x="5680075" y="2743200"/>
          <p14:tracePt t="33671" x="5680075" y="2746375"/>
          <p14:tracePt t="33712" x="5680075" y="2740025"/>
          <p14:tracePt t="33721" x="5680075" y="2736850"/>
          <p14:tracePt t="33738" x="5676900" y="2708275"/>
          <p14:tracePt t="33754" x="5664200" y="2657475"/>
          <p14:tracePt t="33771" x="5645150" y="2635250"/>
          <p14:tracePt t="33789" x="5645150" y="2619375"/>
          <p14:tracePt t="33805" x="5645150" y="2597150"/>
          <p14:tracePt t="33821" x="5645150" y="2593975"/>
          <p14:tracePt t="33838" x="5645150" y="2587625"/>
          <p14:tracePt t="33871" x="5645150" y="2584450"/>
          <p14:tracePt t="33948" x="5641975" y="2584450"/>
          <p14:tracePt t="33991" x="5635625" y="2584450"/>
          <p14:tracePt t="34005" x="5632450" y="2584450"/>
          <p14:tracePt t="34034" x="5632450" y="2590800"/>
          <p14:tracePt t="34042" x="5632450" y="2593975"/>
          <p14:tracePt t="34055" x="5632450" y="2609850"/>
          <p14:tracePt t="34071" x="5632450" y="2619375"/>
          <p14:tracePt t="34089" x="5632450" y="2628900"/>
          <p14:tracePt t="34105" x="5632450" y="2660650"/>
          <p14:tracePt t="34121" x="5632450" y="2670175"/>
          <p14:tracePt t="34138" x="5632450" y="2682875"/>
          <p14:tracePt t="34155" x="5632450" y="2695575"/>
          <p14:tracePt t="34171" x="5632450" y="2711450"/>
          <p14:tracePt t="34189" x="5632450" y="2720975"/>
          <p14:tracePt t="34233" x="5632450" y="2714625"/>
          <p14:tracePt t="34240" x="5632450" y="2705100"/>
          <p14:tracePt t="34254" x="5632450" y="2689225"/>
          <p14:tracePt t="34271" x="5632450" y="2667000"/>
          <p14:tracePt t="34288" x="5632450" y="2638425"/>
          <p14:tracePt t="34305" x="5632450" y="2622550"/>
          <p14:tracePt t="34321" x="5632450" y="2613025"/>
          <p14:tracePt t="34339" x="5632450" y="2597150"/>
          <p14:tracePt t="34355" x="5632450" y="2593975"/>
          <p14:tracePt t="34892" x="5654675" y="2593975"/>
          <p14:tracePt t="34899" x="5692775" y="2597150"/>
          <p14:tracePt t="34906" x="5718175" y="2597150"/>
          <p14:tracePt t="34922" x="5762625" y="2616200"/>
          <p14:tracePt t="34938" x="5800725" y="2622550"/>
          <p14:tracePt t="34954" x="5864225" y="2641600"/>
          <p14:tracePt t="34971" x="5908675" y="2654300"/>
          <p14:tracePt t="35006" x="6019800" y="2701925"/>
          <p14:tracePt t="35039" x="6111875" y="2740025"/>
          <p14:tracePt t="35055" x="6175375" y="2759075"/>
          <p14:tracePt t="35071" x="6203950" y="2771775"/>
          <p14:tracePt t="35088" x="6229350" y="2781300"/>
          <p14:tracePt t="35104" x="6270625" y="2806700"/>
          <p14:tracePt t="35121" x="6292850" y="2819400"/>
          <p14:tracePt t="35139" x="6330950" y="2832100"/>
          <p14:tracePt t="35155" x="6375400" y="2847975"/>
          <p14:tracePt t="35171" x="6413500" y="2867025"/>
          <p14:tracePt t="35189" x="6435725" y="2879725"/>
          <p14:tracePt t="35205" x="6480175" y="2892425"/>
          <p14:tracePt t="35221" x="6489700" y="2901950"/>
          <p14:tracePt t="35238" x="6499225" y="2905125"/>
          <p14:tracePt t="35254" x="6518275" y="2924175"/>
          <p14:tracePt t="35271" x="6527800" y="2927350"/>
          <p14:tracePt t="35289" x="6537325" y="2927350"/>
          <p14:tracePt t="35613" x="6530975" y="2927350"/>
          <p14:tracePt t="35620" x="6527800" y="2927350"/>
          <p14:tracePt t="35627" x="6521450" y="2927350"/>
          <p14:tracePt t="35638" x="6518275" y="2927350"/>
          <p14:tracePt t="35654" x="6477000" y="2921000"/>
          <p14:tracePt t="35671" x="6438900" y="2908300"/>
          <p14:tracePt t="35688" x="6400800" y="2895600"/>
          <p14:tracePt t="35704" x="6337300" y="2870200"/>
          <p14:tracePt t="35721" x="6273800" y="2841625"/>
          <p14:tracePt t="35738" x="6194425" y="2809875"/>
          <p14:tracePt t="35755" x="6092825" y="2771775"/>
          <p14:tracePt t="35772" x="6035675" y="2755900"/>
          <p14:tracePt t="35788" x="5991225" y="2743200"/>
          <p14:tracePt t="35804" x="5946775" y="2720975"/>
          <p14:tracePt t="35821" x="5924550" y="2708275"/>
          <p14:tracePt t="35838" x="5902325" y="2695575"/>
          <p14:tracePt t="35855" x="5880100" y="2692400"/>
          <p14:tracePt t="35871" x="5870575" y="2692400"/>
          <p14:tracePt t="35888" x="5854700" y="2692400"/>
          <p14:tracePt t="35905" x="5822950" y="2692400"/>
          <p14:tracePt t="35921" x="5800725" y="2692400"/>
          <p14:tracePt t="35938" x="5768975" y="2679700"/>
          <p14:tracePt t="35954" x="5711825" y="2654300"/>
          <p14:tracePt t="35971" x="5683250" y="2641600"/>
          <p14:tracePt t="35988" x="5651500" y="2628900"/>
          <p14:tracePt t="36005" x="5616575" y="2606675"/>
          <p14:tracePt t="36021" x="5584825" y="2587625"/>
          <p14:tracePt t="36038" x="5562600" y="2574925"/>
          <p14:tracePt t="36055" x="5534025" y="2559050"/>
          <p14:tracePt t="36071" x="5521325" y="2549525"/>
          <p14:tracePt t="36088" x="5511800" y="2543175"/>
          <p14:tracePt t="36105" x="5508625" y="2543175"/>
          <p14:tracePt t="36121" x="5508625" y="2540000"/>
          <p14:tracePt t="36384" x="5521325" y="2540000"/>
          <p14:tracePt t="36392" x="5546725" y="2540000"/>
          <p14:tracePt t="36405" x="5607050" y="2540000"/>
          <p14:tracePt t="36422" x="5651500" y="2540000"/>
          <p14:tracePt t="36438" x="5695950" y="2549525"/>
          <p14:tracePt t="36471" x="5822950" y="2587625"/>
          <p14:tracePt t="36505" x="5918200" y="2625725"/>
          <p14:tracePt t="36521" x="5956300" y="2638425"/>
          <p14:tracePt t="36537" x="5978525" y="2644775"/>
          <p14:tracePt t="36554" x="6019800" y="2651125"/>
          <p14:tracePt t="36571" x="6054725" y="2657475"/>
          <p14:tracePt t="36588" x="6086475" y="2667000"/>
          <p14:tracePt t="36604" x="6140450" y="2673350"/>
          <p14:tracePt t="36621" x="6165850" y="2686050"/>
          <p14:tracePt t="36639" x="6200775" y="2686050"/>
          <p14:tracePt t="36655" x="6242050" y="2686050"/>
          <p14:tracePt t="36671" x="6264275" y="2686050"/>
          <p14:tracePt t="36688" x="6292850" y="2692400"/>
          <p14:tracePt t="36705" x="6327775" y="2711450"/>
          <p14:tracePt t="36721" x="6359525" y="2724150"/>
          <p14:tracePt t="36738" x="6381750" y="2733675"/>
          <p14:tracePt t="36754" x="6410325" y="2746375"/>
          <p14:tracePt t="36771" x="6419850" y="2746375"/>
          <p14:tracePt t="36805" x="6426200" y="2746375"/>
          <p14:tracePt t="37192" x="6403975" y="2746375"/>
          <p14:tracePt t="37199" x="6378575" y="2746375"/>
          <p14:tracePt t="37206" x="6343650" y="2733675"/>
          <p14:tracePt t="37238" x="6191250" y="2689225"/>
          <p14:tracePt t="37243" x="6153150" y="2673350"/>
          <p14:tracePt t="37272" x="5988050" y="2609850"/>
          <p14:tracePt t="37288" x="5918200" y="2571750"/>
          <p14:tracePt t="37305" x="5829300" y="2552700"/>
          <p14:tracePt t="37321" x="5791200" y="2540000"/>
          <p14:tracePt t="37338" x="5759450" y="2527300"/>
          <p14:tracePt t="37355" x="5740400" y="2527300"/>
          <p14:tracePt t="37371" x="5730875" y="2527300"/>
          <p14:tracePt t="37388" x="5715000" y="2527300"/>
          <p14:tracePt t="37405" x="5699125" y="2527300"/>
          <p14:tracePt t="37421" x="5695950" y="2527300"/>
          <p14:tracePt t="37484" x="5689600" y="2514600"/>
          <p14:tracePt t="37491" x="5686425" y="2514600"/>
          <p14:tracePt t="37505" x="5676900" y="2511425"/>
          <p14:tracePt t="37521" x="5661025" y="2505075"/>
          <p14:tracePt t="37537" x="5651500" y="2495550"/>
          <p14:tracePt t="37554" x="5610225" y="2479675"/>
          <p14:tracePt t="37571" x="5584825" y="2447925"/>
          <p14:tracePt t="37588" x="5559425" y="2416175"/>
          <p14:tracePt t="37605" x="5514975" y="2365375"/>
          <p14:tracePt t="37621" x="5502275" y="2349500"/>
          <p14:tracePt t="37639" x="5486400" y="2330450"/>
          <p14:tracePt t="37655" x="5473700" y="2320925"/>
          <p14:tracePt t="37884" x="5473700" y="2317750"/>
          <p14:tracePt t="37897" x="5473700" y="2311400"/>
          <p14:tracePt t="38155" x="5467350" y="2311400"/>
          <p14:tracePt t="38162" x="5461000" y="2311400"/>
          <p14:tracePt t="38171" x="5457825" y="2311400"/>
          <p14:tracePt t="38188" x="5448300" y="2311400"/>
          <p14:tracePt t="38205" x="5426075" y="2317750"/>
          <p14:tracePt t="38221" x="5416550" y="2327275"/>
          <p14:tracePt t="38238" x="5407025" y="2336800"/>
          <p14:tracePt t="38270" x="5403850" y="2368550"/>
          <p14:tracePt t="38305" x="5403850" y="2403475"/>
          <p14:tracePt t="38321" x="5403850" y="2419350"/>
          <p14:tracePt t="38338" x="5403850" y="2428875"/>
          <p14:tracePt t="38355" x="5403850" y="2444750"/>
          <p14:tracePt t="38371" x="5403850" y="2460625"/>
          <p14:tracePt t="38388" x="5403850" y="2470150"/>
          <p14:tracePt t="38404" x="5403850" y="2482850"/>
          <p14:tracePt t="38614" x="5407025" y="2470150"/>
          <p14:tracePt t="38620" x="5407025" y="2454275"/>
          <p14:tracePt t="38638" x="5407025" y="2432050"/>
          <p14:tracePt t="38654" x="5407025" y="2403475"/>
          <p14:tracePt t="38670" x="5407025" y="2393950"/>
          <p14:tracePt t="38688" x="5407025" y="2384425"/>
          <p14:tracePt t="38705" x="5407025" y="2371725"/>
          <p14:tracePt t="38738" x="5407025" y="2365375"/>
          <p14:tracePt t="38756" x="5407025" y="2355850"/>
          <p14:tracePt t="38771" x="5407025" y="2349500"/>
          <p14:tracePt t="38787" x="5407025" y="2346325"/>
          <p14:tracePt t="38804" x="5407025" y="2336800"/>
          <p14:tracePt t="38821" x="5407025" y="2327275"/>
          <p14:tracePt t="38837" x="5407025" y="2320925"/>
          <p14:tracePt t="39327" x="5407025" y="2333625"/>
          <p14:tracePt t="39334" x="5407025" y="2352675"/>
          <p14:tracePt t="39340" x="5407025" y="2365375"/>
          <p14:tracePt t="39354" x="5407025" y="2387600"/>
          <p14:tracePt t="39370" x="5407025" y="2416175"/>
          <p14:tracePt t="39387" x="5407025" y="2438400"/>
          <p14:tracePt t="39421" x="5407025" y="2466975"/>
          <p14:tracePt t="39455" x="5407025" y="2492375"/>
          <p14:tracePt t="39471" x="5407025" y="2501900"/>
          <p14:tracePt t="39504" x="5407025" y="2511425"/>
          <p14:tracePt t="39520" x="5403850" y="2517775"/>
          <p14:tracePt t="39537" x="5397500" y="2527300"/>
          <p14:tracePt t="39554" x="5394325" y="2540000"/>
          <p14:tracePt t="39571" x="5387975" y="2546350"/>
          <p14:tracePt t="39588" x="5387975" y="2562225"/>
          <p14:tracePt t="39605" x="5384800" y="2574925"/>
          <p14:tracePt t="39621" x="5384800" y="2584450"/>
          <p14:tracePt t="39637" x="5368925" y="2597150"/>
          <p14:tracePt t="39654" x="5359400" y="2616200"/>
          <p14:tracePt t="39670" x="5353050" y="2625725"/>
          <p14:tracePt t="39688" x="5349875" y="2635250"/>
          <p14:tracePt t="39704" x="5343525" y="2651125"/>
          <p14:tracePt t="39721" x="5343525" y="2663825"/>
          <p14:tracePt t="39738" x="5343525" y="2673350"/>
          <p14:tracePt t="39755" x="5330825" y="2679700"/>
          <p14:tracePt t="39771" x="5318125" y="2679700"/>
          <p14:tracePt t="39787" x="5314950" y="2679700"/>
          <p14:tracePt t="39870" x="5314950" y="2676525"/>
          <p14:tracePt t="39877" x="5314950" y="2673350"/>
          <p14:tracePt t="39888" x="5314950" y="2667000"/>
          <p14:tracePt t="39904" x="5314950" y="2654300"/>
          <p14:tracePt t="39920" x="5314950" y="2647950"/>
          <p14:tracePt t="39937" x="5314950" y="2638425"/>
          <p14:tracePt t="39954" x="5314950" y="2628900"/>
          <p14:tracePt t="39971" x="5314950" y="2622550"/>
          <p14:tracePt t="39988" x="5314950" y="2619375"/>
          <p14:tracePt t="40191" x="5305425" y="2619375"/>
          <p14:tracePt t="40197" x="5276850" y="2619375"/>
          <p14:tracePt t="40204" x="5267325" y="2619375"/>
          <p14:tracePt t="40220" x="5245100" y="2619375"/>
          <p14:tracePt t="40238" x="5216525" y="2619375"/>
          <p14:tracePt t="40254" x="5184775" y="2619375"/>
          <p14:tracePt t="40271" x="5168900" y="2619375"/>
          <p14:tracePt t="40288" x="5156200" y="2619375"/>
          <p14:tracePt t="40304" x="5143500" y="2619375"/>
          <p14:tracePt t="40321" x="5133975" y="2619375"/>
          <p14:tracePt t="40337" x="5124450" y="2619375"/>
          <p14:tracePt t="40354" x="5108575" y="2625725"/>
          <p14:tracePt t="40371" x="5099050" y="2625725"/>
          <p14:tracePt t="40388" x="5092700" y="2625725"/>
          <p14:tracePt t="40405" x="5073650" y="2632075"/>
          <p14:tracePt t="40421" x="5064125" y="2632075"/>
          <p14:tracePt t="40455" x="5057775" y="2632075"/>
          <p14:tracePt t="40471" x="5054600" y="2632075"/>
          <p14:tracePt t="40727" x="5080000" y="2632075"/>
          <p14:tracePt t="40734" x="5137150" y="2632075"/>
          <p14:tracePt t="40741" x="5175250" y="2632075"/>
          <p14:tracePt t="40754" x="5267325" y="2632075"/>
          <p14:tracePt t="40770" x="5311775" y="2632075"/>
          <p14:tracePt t="40788" x="5356225" y="2632075"/>
          <p14:tracePt t="40805" x="5387975" y="2632075"/>
          <p14:tracePt t="40821" x="5397500" y="2632075"/>
          <p14:tracePt t="40838" x="5407025" y="2632075"/>
          <p14:tracePt t="42669" x="5346700" y="2660650"/>
          <p14:tracePt t="42676" x="5207000" y="2724150"/>
          <p14:tracePt t="42687" x="5111750" y="2771775"/>
          <p14:tracePt t="42705" x="4724400" y="3006725"/>
          <p14:tracePt t="42726" x="4359275" y="3282950"/>
          <p14:tracePt t="42744" x="4102100" y="3451225"/>
          <p14:tracePt t="42761" x="3816350" y="3686175"/>
          <p14:tracePt t="42788" x="3524250" y="3873500"/>
          <p14:tracePt t="42822" x="3194050" y="4137025"/>
          <p14:tracePt t="42841" x="3035300" y="4286250"/>
          <p14:tracePt t="42856" x="2943225" y="4371975"/>
          <p14:tracePt t="42871" x="2847975" y="4448175"/>
          <p14:tracePt t="42888" x="2743200" y="4537075"/>
          <p14:tracePt t="42904" x="2587625" y="4648200"/>
          <p14:tracePt t="42920" x="2495550" y="4718050"/>
          <p14:tracePt t="42937" x="2422525" y="4772025"/>
          <p14:tracePt t="42954" x="2317750" y="4826000"/>
          <p14:tracePt t="42971" x="2257425" y="4860925"/>
          <p14:tracePt t="42988" x="2159000" y="4895850"/>
          <p14:tracePt t="43004" x="2051050" y="4908550"/>
          <p14:tracePt t="43021" x="1968500" y="4908550"/>
          <p14:tracePt t="43037" x="1870075" y="4895850"/>
          <p14:tracePt t="43054" x="1733550" y="4848225"/>
          <p14:tracePt t="43070" x="1663700" y="4800600"/>
          <p14:tracePt t="43087" x="1587500" y="4708525"/>
          <p14:tracePt t="43104" x="1517650" y="4537075"/>
          <p14:tracePt t="43121" x="1501775" y="4384675"/>
          <p14:tracePt t="43138" x="1501775" y="4257675"/>
          <p14:tracePt t="43155" x="1501775" y="4117975"/>
          <p14:tracePt t="43171" x="1492250" y="4035425"/>
          <p14:tracePt t="43187" x="1476375" y="3949700"/>
          <p14:tracePt t="43204" x="1457325" y="3848100"/>
          <p14:tracePt t="43220" x="1441450" y="3803650"/>
          <p14:tracePt t="43237" x="1441450" y="3759200"/>
          <p14:tracePt t="43255" x="1441450" y="3717925"/>
          <p14:tracePt t="43270" x="1441450" y="3683000"/>
          <p14:tracePt t="43287" x="1441450" y="3644900"/>
          <p14:tracePt t="43304" x="1441450" y="3581400"/>
          <p14:tracePt t="43321" x="1441450" y="3546475"/>
          <p14:tracePt t="43337" x="1441450" y="3502025"/>
          <p14:tracePt t="43354" x="1441450" y="3432175"/>
          <p14:tracePt t="43370" x="1454150" y="3394075"/>
          <p14:tracePt t="43388" x="1460500" y="3362325"/>
          <p14:tracePt t="43404" x="1460500" y="3324225"/>
          <p14:tracePt t="43420" x="1460500" y="3302000"/>
          <p14:tracePt t="43438" x="1460500" y="3273425"/>
          <p14:tracePt t="43454" x="1460500" y="3244850"/>
          <p14:tracePt t="43470" x="1460500" y="3216275"/>
          <p14:tracePt t="43487" x="1460500" y="3197225"/>
          <p14:tracePt t="43504" x="1463675" y="3175000"/>
          <p14:tracePt t="43520" x="1476375" y="3152775"/>
          <p14:tracePt t="43537" x="1485900" y="3130550"/>
          <p14:tracePt t="43554" x="1495425" y="3108325"/>
          <p14:tracePt t="43570" x="1508125" y="3092450"/>
          <p14:tracePt t="43587" x="1508125" y="3076575"/>
          <p14:tracePt t="43604" x="1511300" y="3063875"/>
          <p14:tracePt t="43620" x="1511300" y="3054350"/>
          <p14:tracePt t="43637" x="1511300" y="3041650"/>
          <p14:tracePt t="43654" x="1524000" y="3022600"/>
          <p14:tracePt t="43671" x="1527175" y="3013075"/>
          <p14:tracePt t="43688" x="1533525" y="3003550"/>
          <p14:tracePt t="43705" x="1533525" y="2984500"/>
          <p14:tracePt t="43777" x="1536700" y="2984500"/>
          <p14:tracePt t="43791" x="1536700" y="2990850"/>
          <p14:tracePt t="43806" x="1536700" y="2994025"/>
          <p14:tracePt t="43812" x="1536700" y="3000375"/>
          <p14:tracePt t="43820" x="1543050" y="3003550"/>
          <p14:tracePt t="43838" x="1546225" y="3013075"/>
          <p14:tracePt t="43842" x="1558925" y="3013075"/>
          <p14:tracePt t="43855" x="1562100" y="3019425"/>
          <p14:tracePt t="43871" x="1568450" y="3025775"/>
          <p14:tracePt t="43887" x="1571625" y="3025775"/>
          <p14:tracePt t="43904" x="1571625" y="3028950"/>
          <p14:tracePt t="43921" x="1577975" y="3028950"/>
          <p14:tracePt t="43938" x="1581150" y="3038475"/>
          <p14:tracePt t="43954" x="1590675" y="3044825"/>
          <p14:tracePt t="43971" x="1606550" y="3051175"/>
          <p14:tracePt t="43988" x="1616075" y="3060700"/>
          <p14:tracePt t="44004" x="1631950" y="3070225"/>
          <p14:tracePt t="44020" x="1647825" y="3079750"/>
          <p14:tracePt t="44037" x="1676400" y="3092450"/>
          <p14:tracePt t="44054" x="1704975" y="3108325"/>
          <p14:tracePt t="44070" x="1733550" y="3121025"/>
          <p14:tracePt t="44088" x="1758950" y="3130550"/>
          <p14:tracePt t="44104" x="1800225" y="3155950"/>
          <p14:tracePt t="44121" x="1825625" y="3175000"/>
          <p14:tracePt t="44137" x="1854200" y="3187700"/>
          <p14:tracePt t="44154" x="1889125" y="3209925"/>
          <p14:tracePt t="44170" x="1908175" y="3222625"/>
          <p14:tracePt t="44187" x="1917700" y="3232150"/>
          <p14:tracePt t="44204" x="1927225" y="3251200"/>
          <p14:tracePt t="44221" x="1930400" y="3260725"/>
          <p14:tracePt t="44238" x="1930400" y="3270250"/>
          <p14:tracePt t="44255" x="1936750" y="3286125"/>
          <p14:tracePt t="44270" x="1936750" y="3302000"/>
          <p14:tracePt t="44287" x="1939925" y="3311525"/>
          <p14:tracePt t="44304" x="1955800" y="3324225"/>
          <p14:tracePt t="44320" x="1962150" y="3333750"/>
          <p14:tracePt t="44337" x="1971675" y="3349625"/>
          <p14:tracePt t="44355" x="1978025" y="3365500"/>
          <p14:tracePt t="44370" x="1987550" y="3375025"/>
          <p14:tracePt t="44388" x="2003425" y="3384550"/>
          <p14:tracePt t="44404" x="2019300" y="3413125"/>
          <p14:tracePt t="44420" x="2028825" y="3435350"/>
          <p14:tracePt t="44437" x="2035175" y="3467100"/>
          <p14:tracePt t="44454" x="2047875" y="3495675"/>
          <p14:tracePt t="44470" x="2063750" y="3517900"/>
          <p14:tracePt t="44488" x="2076450" y="3533775"/>
          <p14:tracePt t="44505" x="2089150" y="3549650"/>
          <p14:tracePt t="44521" x="2098675" y="3559175"/>
          <p14:tracePt t="44538" x="2114550" y="3575050"/>
          <p14:tracePt t="44554" x="2120900" y="3587750"/>
          <p14:tracePt t="44570" x="2124075" y="3597275"/>
          <p14:tracePt t="44587" x="2124075" y="3606800"/>
          <p14:tracePt t="44604" x="2124075" y="3629025"/>
          <p14:tracePt t="44620" x="2130425" y="3651250"/>
          <p14:tracePt t="44638" x="2136775" y="3679825"/>
          <p14:tracePt t="44654" x="2152650" y="3714750"/>
          <p14:tracePt t="44671" x="2165350" y="3746500"/>
          <p14:tracePt t="44687" x="2178050" y="3768725"/>
          <p14:tracePt t="44704" x="2187575" y="3794125"/>
          <p14:tracePt t="44720" x="2197100" y="3803650"/>
          <p14:tracePt t="44737" x="2203450" y="3819525"/>
          <p14:tracePt t="44755" x="2219325" y="3848100"/>
          <p14:tracePt t="44771" x="2219325" y="3857625"/>
          <p14:tracePt t="44788" x="2225675" y="3873500"/>
          <p14:tracePt t="44805" x="2228850" y="3905250"/>
          <p14:tracePt t="44821" x="2228850" y="3927475"/>
          <p14:tracePt t="44837" x="2228850" y="3956050"/>
          <p14:tracePt t="44854" x="2228850" y="3987800"/>
          <p14:tracePt t="44870" x="2228850" y="4010025"/>
          <p14:tracePt t="44887" x="2228850" y="4032250"/>
          <p14:tracePt t="44904" x="2228850" y="4073525"/>
          <p14:tracePt t="44921" x="2228850" y="4089400"/>
          <p14:tracePt t="44937" x="2228850" y="4102100"/>
          <p14:tracePt t="44955" x="2222500" y="4124325"/>
          <p14:tracePt t="44971" x="2206625" y="4133850"/>
          <p14:tracePt t="44987" x="2197100" y="4143375"/>
          <p14:tracePt t="45004" x="2187575" y="4159250"/>
          <p14:tracePt t="45020" x="2181225" y="4175125"/>
          <p14:tracePt t="45038" x="2178050" y="4184650"/>
          <p14:tracePt t="45055" x="2171700" y="4197350"/>
          <p14:tracePt t="45070" x="2162175" y="4210050"/>
          <p14:tracePt t="45087" x="2155825" y="4222750"/>
          <p14:tracePt t="45105" x="2143125" y="4238625"/>
          <p14:tracePt t="45121" x="2136775" y="4248150"/>
          <p14:tracePt t="45137" x="2127250" y="4257675"/>
          <p14:tracePt t="45154" x="2111375" y="4279900"/>
          <p14:tracePt t="45170" x="2105025" y="4289425"/>
          <p14:tracePt t="45187" x="2095500" y="4298950"/>
          <p14:tracePt t="45205" x="2085975" y="4314825"/>
          <p14:tracePt t="45220" x="2082800" y="4327525"/>
          <p14:tracePt t="45238" x="2076450" y="4340225"/>
          <p14:tracePt t="45254" x="2060575" y="4352925"/>
          <p14:tracePt t="45270" x="2057400" y="4362450"/>
          <p14:tracePt t="45287" x="2051050" y="4378325"/>
          <p14:tracePt t="45304" x="2035175" y="4394200"/>
          <p14:tracePt t="45320" x="2025650" y="4403725"/>
          <p14:tracePt t="45337" x="2009775" y="4413250"/>
          <p14:tracePt t="45355" x="1993900" y="4441825"/>
          <p14:tracePt t="45371" x="1971675" y="4451350"/>
          <p14:tracePt t="45387" x="1949450" y="4464050"/>
          <p14:tracePt t="45404" x="1933575" y="4483100"/>
          <p14:tracePt t="45420" x="1924050" y="4495800"/>
          <p14:tracePt t="45437" x="1914525" y="4505325"/>
          <p14:tracePt t="45454" x="1873250" y="4521200"/>
          <p14:tracePt t="45470" x="1841500" y="4540250"/>
          <p14:tracePt t="45488" x="1825625" y="4549775"/>
          <p14:tracePt t="45505" x="1803400" y="4578350"/>
          <p14:tracePt t="45521" x="1787525" y="4594225"/>
          <p14:tracePt t="45537" x="1778000" y="4603750"/>
          <p14:tracePt t="45554" x="1762125" y="4619625"/>
          <p14:tracePt t="45570" x="1762125" y="4629150"/>
          <p14:tracePt t="45586" x="1755775" y="4645025"/>
          <p14:tracePt t="45604" x="1755775" y="4651375"/>
          <p14:tracePt t="45641" x="1752600" y="4651375"/>
          <p14:tracePt t="45654" x="1746250" y="4654550"/>
          <p14:tracePt t="45670" x="1746250" y="4660900"/>
          <p14:tracePt t="45687" x="1736725" y="4664075"/>
          <p14:tracePt t="45704" x="1727200" y="4673600"/>
          <p14:tracePt t="45720" x="1717675" y="4689475"/>
          <p14:tracePt t="45737" x="1708150" y="4699000"/>
          <p14:tracePt t="45754" x="1685925" y="4711700"/>
          <p14:tracePt t="45770" x="1663700" y="4721225"/>
          <p14:tracePt t="45788" x="1638300" y="4733925"/>
          <p14:tracePt t="45804" x="1597025" y="4752975"/>
          <p14:tracePt t="45820" x="1558925" y="4759325"/>
          <p14:tracePt t="45837" x="1524000" y="4759325"/>
          <p14:tracePt t="45854" x="1454150" y="4759325"/>
          <p14:tracePt t="45870" x="1393825" y="4749800"/>
          <p14:tracePt t="45888" x="1330325" y="4733925"/>
          <p14:tracePt t="45904" x="1266825" y="4727575"/>
          <p14:tracePt t="45921" x="1228725" y="4714875"/>
          <p14:tracePt t="45937" x="1196975" y="4702175"/>
          <p14:tracePt t="45954" x="1149350" y="4686300"/>
          <p14:tracePt t="45970" x="1123950" y="4654550"/>
          <p14:tracePt t="45987" x="1082675" y="4619625"/>
          <p14:tracePt t="46004" x="1038225" y="4552950"/>
          <p14:tracePt t="46020" x="1009650" y="4514850"/>
          <p14:tracePt t="46037" x="987425" y="4489450"/>
          <p14:tracePt t="46054" x="949325" y="4457700"/>
          <p14:tracePt t="46071" x="933450" y="4448175"/>
          <p14:tracePt t="46087" x="920750" y="4438650"/>
          <p14:tracePt t="46104" x="904875" y="4416425"/>
          <p14:tracePt t="46120" x="895350" y="4406900"/>
          <p14:tracePt t="46136" x="882650" y="4384675"/>
          <p14:tracePt t="46154" x="860425" y="4343400"/>
          <p14:tracePt t="46170" x="847725" y="4305300"/>
          <p14:tracePt t="46187" x="835025" y="4273550"/>
          <p14:tracePt t="46204" x="815975" y="4216400"/>
          <p14:tracePt t="46220" x="803275" y="4194175"/>
          <p14:tracePt t="46237" x="803275" y="4165600"/>
          <p14:tracePt t="46254" x="803275" y="4117975"/>
          <p14:tracePt t="46270" x="812800" y="4079875"/>
          <p14:tracePt t="46287" x="825500" y="4025900"/>
          <p14:tracePt t="46305" x="847725" y="3914775"/>
          <p14:tracePt t="46321" x="863600" y="3851275"/>
          <p14:tracePt t="46337" x="882650" y="3784600"/>
          <p14:tracePt t="46354" x="914400" y="3683000"/>
          <p14:tracePt t="46370" x="927100" y="3638550"/>
          <p14:tracePt t="46387" x="939800" y="3600450"/>
          <p14:tracePt t="46404" x="949325" y="3584575"/>
          <p14:tracePt t="46420" x="949325" y="3581400"/>
          <p14:tracePt t="46471" x="955675" y="3581400"/>
          <p14:tracePt t="46477" x="962025" y="3581400"/>
          <p14:tracePt t="46487" x="965200" y="3581400"/>
          <p14:tracePt t="46504" x="1028700" y="3584575"/>
          <p14:tracePt t="46520" x="1104900" y="3597275"/>
          <p14:tracePt t="46537" x="1266825" y="3625850"/>
          <p14:tracePt t="46554" x="1577975" y="3683000"/>
          <p14:tracePt t="46570" x="1920875" y="3727450"/>
          <p14:tracePt t="46587" x="2162175" y="3746500"/>
          <p14:tracePt t="46604" x="2635250" y="3790950"/>
          <p14:tracePt t="46621" x="2936875" y="3810000"/>
          <p14:tracePt t="46637" x="3175000" y="3829050"/>
          <p14:tracePt t="46653" x="3552825" y="3879850"/>
          <p14:tracePt t="46671" x="3724275" y="3898900"/>
          <p14:tracePt t="46687" x="3886200" y="3917950"/>
          <p14:tracePt t="46705" x="4076700" y="3943350"/>
          <p14:tracePt t="46720" x="4152900" y="3965575"/>
          <p14:tracePt t="46737" x="4210050" y="3965575"/>
          <p14:tracePt t="46754" x="4295775" y="3965575"/>
          <p14:tracePt t="46770" x="4356100" y="3965575"/>
          <p14:tracePt t="46787" x="4429125" y="3962400"/>
          <p14:tracePt t="46804" x="4518025" y="3946525"/>
          <p14:tracePt t="46820" x="4597400" y="3933825"/>
          <p14:tracePt t="46837" x="4683125" y="3917950"/>
          <p14:tracePt t="46854" x="4806950" y="3895725"/>
          <p14:tracePt t="46871" x="4876800" y="3857625"/>
          <p14:tracePt t="46887" x="4943475" y="3829050"/>
          <p14:tracePt t="46904" x="5038725" y="3775075"/>
          <p14:tracePt t="46920" x="5114925" y="3759200"/>
          <p14:tracePt t="46937" x="5178425" y="3746500"/>
          <p14:tracePt t="46954" x="5241925" y="3727450"/>
          <p14:tracePt t="46970" x="5264150" y="3714750"/>
          <p14:tracePt t="46987" x="5280025" y="3708400"/>
          <p14:tracePt t="47005" x="5286375" y="3695700"/>
          <p14:tracePt t="47021" x="5286375" y="3667125"/>
          <p14:tracePt t="47037" x="5283200" y="3644900"/>
          <p14:tracePt t="47054" x="5257800" y="3600450"/>
          <p14:tracePt t="47070" x="5248275" y="3578225"/>
          <p14:tracePt t="47087" x="5235575" y="3546475"/>
          <p14:tracePt t="47104" x="5222875" y="3505200"/>
          <p14:tracePt t="47120" x="5210175" y="3460750"/>
          <p14:tracePt t="47137" x="5210175" y="3416300"/>
          <p14:tracePt t="47155" x="5210175" y="3375025"/>
          <p14:tracePt t="47170" x="5210175" y="3346450"/>
          <p14:tracePt t="47187" x="5210175" y="3330575"/>
          <p14:tracePt t="47204" x="5210175" y="3305175"/>
          <p14:tracePt t="47220" x="5219700" y="3282950"/>
          <p14:tracePt t="47237" x="5229225" y="3244850"/>
          <p14:tracePt t="47255" x="5241925" y="3187700"/>
          <p14:tracePt t="47270" x="5241925" y="3149600"/>
          <p14:tracePt t="47287" x="5241925" y="3114675"/>
          <p14:tracePt t="47305" x="5241925" y="3079750"/>
          <p14:tracePt t="47321" x="5241925" y="3057525"/>
          <p14:tracePt t="47337" x="5241925" y="3048000"/>
          <p14:tracePt t="47354" x="5241925" y="3032125"/>
          <p14:tracePt t="47370" x="5241925" y="3022600"/>
          <p14:tracePt t="47387" x="5241925" y="3013075"/>
          <p14:tracePt t="47404" x="5241925" y="3000375"/>
          <p14:tracePt t="47420" x="5241925" y="2994025"/>
          <p14:tracePt t="47438" x="5241925" y="2990850"/>
          <p14:tracePt t="47654" x="5254625" y="2990850"/>
          <p14:tracePt t="47662" x="5273675" y="2997200"/>
          <p14:tracePt t="47669" x="5292725" y="3003550"/>
          <p14:tracePt t="47687" x="5327650" y="3009900"/>
          <p14:tracePt t="47704" x="5391150" y="3028950"/>
          <p14:tracePt t="47720" x="5445125" y="3035300"/>
          <p14:tracePt t="47737" x="5489575" y="3035300"/>
          <p14:tracePt t="47754" x="5559425" y="3041650"/>
          <p14:tracePt t="47770" x="5597525" y="3041650"/>
          <p14:tracePt t="47786" x="5638800" y="3041650"/>
          <p14:tracePt t="47804" x="5680075" y="3041650"/>
          <p14:tracePt t="47820" x="5695950" y="3035300"/>
          <p14:tracePt t="47837" x="5705475" y="3025775"/>
          <p14:tracePt t="47855" x="5727700" y="3019425"/>
          <p14:tracePt t="47870" x="5737225" y="3009900"/>
          <p14:tracePt t="47887" x="5740400" y="3000375"/>
          <p14:tracePt t="47903" x="5746750" y="2984500"/>
          <p14:tracePt t="47919" x="5749925" y="2981325"/>
          <p14:tracePt t="47937" x="5762625" y="2974975"/>
          <p14:tracePt t="47954" x="5781675" y="2959100"/>
          <p14:tracePt t="47970" x="5788025" y="2959100"/>
          <p14:tracePt t="47986" x="5797550" y="2955925"/>
          <p14:tracePt t="48004" x="5807075" y="2955925"/>
          <p14:tracePt t="48020" x="5813425" y="2949575"/>
          <p14:tracePt t="48037" x="5816600" y="2946400"/>
          <p14:tracePt t="48053" x="5816600" y="2940050"/>
          <p14:tracePt t="48070" x="5826125" y="2933700"/>
          <p14:tracePt t="48086" x="5832475" y="2930525"/>
          <p14:tracePt t="48104" x="5848350" y="2914650"/>
          <p14:tracePt t="48120" x="5857875" y="2905125"/>
          <p14:tracePt t="48137" x="5861050" y="2898775"/>
          <p14:tracePt t="48154" x="5883275" y="2886075"/>
          <p14:tracePt t="48170" x="5886450" y="2876550"/>
          <p14:tracePt t="48187" x="5899150" y="2854325"/>
          <p14:tracePt t="48204" x="5911850" y="2819400"/>
          <p14:tracePt t="48220" x="5918200" y="2781300"/>
          <p14:tracePt t="48237" x="5937250" y="2743200"/>
          <p14:tracePt t="48255" x="5949950" y="2686050"/>
          <p14:tracePt t="48271" x="5949950" y="2651125"/>
          <p14:tracePt t="48287" x="5956300" y="2606675"/>
          <p14:tracePt t="48304" x="5953125" y="2517775"/>
          <p14:tracePt t="48320" x="5937250" y="2444750"/>
          <p14:tracePt t="48337" x="5908675" y="2378075"/>
          <p14:tracePt t="48354" x="5876925" y="2320925"/>
          <p14:tracePt t="48370" x="5845175" y="2289175"/>
          <p14:tracePt t="48386" x="5816600" y="2247900"/>
          <p14:tracePt t="48404" x="5775325" y="2209800"/>
          <p14:tracePt t="48421" x="5753100" y="2165350"/>
          <p14:tracePt t="48437" x="5743575" y="2133600"/>
          <p14:tracePt t="48455" x="5718175" y="2108200"/>
          <p14:tracePt t="48470" x="5708650" y="2095500"/>
          <p14:tracePt t="48486" x="5699125" y="2082800"/>
          <p14:tracePt t="48504" x="5680075" y="2066925"/>
          <p14:tracePt t="48520" x="5667375" y="2051050"/>
          <p14:tracePt t="48537" x="5657850" y="2025650"/>
          <p14:tracePt t="48554" x="5641975" y="2012950"/>
          <p14:tracePt t="48570" x="5626100" y="2003425"/>
          <p14:tracePt t="48587" x="5626100" y="1993900"/>
          <p14:tracePt t="48619" x="5622925" y="1993900"/>
          <p14:tracePt t="48636" x="5613400" y="1978025"/>
          <p14:tracePt t="48653" x="5600700" y="1968500"/>
          <p14:tracePt t="48670" x="5588000" y="1962150"/>
          <p14:tracePt t="48686" x="5572125" y="1955800"/>
          <p14:tracePt t="48704" x="5556250" y="1955800"/>
          <p14:tracePt t="48747" x="5553075" y="1955800"/>
          <p14:tracePt t="48754" x="5546725" y="1955800"/>
          <p14:tracePt t="48770" x="5537200" y="1955800"/>
          <p14:tracePt t="48787" x="5521325" y="1952625"/>
          <p14:tracePt t="48804" x="5508625" y="1946275"/>
          <p14:tracePt t="48820" x="5499100" y="1946275"/>
          <p14:tracePt t="48837" x="5489575" y="1943100"/>
          <p14:tracePt t="48854" x="5467350" y="1943100"/>
          <p14:tracePt t="48870" x="5457825" y="1943100"/>
          <p14:tracePt t="48886" x="5448300" y="1927225"/>
          <p14:tracePt t="48904" x="5429250" y="1911350"/>
          <p14:tracePt t="48920" x="5416550" y="1901825"/>
          <p14:tracePt t="48937" x="5407025" y="1892300"/>
          <p14:tracePt t="48954" x="5394325" y="1876425"/>
          <p14:tracePt t="48970" x="5378450" y="1876425"/>
          <p14:tracePt t="49484" x="5321300" y="1939925"/>
          <p14:tracePt t="49491" x="5241925" y="2038350"/>
          <p14:tracePt t="49504" x="5029200" y="2308225"/>
          <p14:tracePt t="49526" x="4625975" y="2876550"/>
          <p14:tracePt t="49543" x="4333875" y="3355975"/>
          <p14:tracePt t="49558" x="4086225" y="3768725"/>
          <p14:tracePt t="49579" x="3816350" y="4324350"/>
          <p14:tracePt t="49604" x="3530600" y="4978400"/>
          <p14:tracePt t="49638" x="3298825" y="5435600"/>
          <p14:tracePt t="49654" x="3197225" y="5686425"/>
          <p14:tracePt t="49671" x="3136900" y="5819775"/>
          <p14:tracePt t="49687" x="3076575" y="5921375"/>
          <p14:tracePt t="49704" x="2994025" y="6042025"/>
          <p14:tracePt t="49720" x="2943225" y="6092825"/>
          <p14:tracePt t="49736" x="2867025" y="6134100"/>
          <p14:tracePt t="49754" x="2676525" y="6159500"/>
          <p14:tracePt t="49770" x="2536825" y="6143625"/>
          <p14:tracePt t="49787" x="2406650" y="6099175"/>
          <p14:tracePt t="49804" x="2206625" y="5962650"/>
          <p14:tracePt t="49820" x="2089150" y="5854700"/>
          <p14:tracePt t="49837" x="1981200" y="5749925"/>
          <p14:tracePt t="49853" x="1806575" y="5546725"/>
          <p14:tracePt t="49870" x="1708150" y="5429250"/>
          <p14:tracePt t="49886" x="1622425" y="5343525"/>
          <p14:tracePt t="49904" x="1530350" y="5260975"/>
          <p14:tracePt t="49920" x="1489075" y="5210175"/>
          <p14:tracePt t="49937" x="1450975" y="5153025"/>
          <p14:tracePt t="49954" x="1438275" y="5054600"/>
          <p14:tracePt t="49970" x="1441450" y="4981575"/>
          <p14:tracePt t="49987" x="1492250" y="4902200"/>
          <p14:tracePt t="50003" x="1593850" y="4759325"/>
          <p14:tracePt t="50020" x="1673225" y="4641850"/>
          <p14:tracePt t="50036" x="1736725" y="4559300"/>
          <p14:tracePt t="50054" x="1828800" y="4486275"/>
          <p14:tracePt t="50070" x="1895475" y="4454525"/>
          <p14:tracePt t="50087" x="1952625" y="4429125"/>
          <p14:tracePt t="50104" x="2019300" y="4381500"/>
          <p14:tracePt t="50120" x="2057400" y="4362450"/>
          <p14:tracePt t="50136" x="2085975" y="4337050"/>
          <p14:tracePt t="50154" x="2111375" y="4289425"/>
          <p14:tracePt t="50170" x="2124075" y="4251325"/>
          <p14:tracePt t="50187" x="2143125" y="4203700"/>
          <p14:tracePt t="50204" x="2143125" y="4171950"/>
          <p14:tracePt t="50220" x="2143125" y="4149725"/>
          <p14:tracePt t="50236" x="2143125" y="4140200"/>
          <p14:tracePt t="50254" x="2143125" y="4124325"/>
          <p14:tracePt t="50270" x="2143125" y="4108450"/>
          <p14:tracePt t="50286" x="2143125" y="4105275"/>
          <p14:tracePt t="50304" x="2143125" y="4089400"/>
          <p14:tracePt t="50320" x="2143125" y="4079875"/>
          <p14:tracePt t="50337" x="2143125" y="4070350"/>
          <p14:tracePt t="50355" x="2155825" y="4044950"/>
          <p14:tracePt t="50370" x="2165350" y="4022725"/>
          <p14:tracePt t="50387" x="2178050" y="3990975"/>
          <p14:tracePt t="50404" x="2187575" y="3962400"/>
          <p14:tracePt t="50420" x="2200275" y="3933825"/>
          <p14:tracePt t="50436" x="2200275" y="3917950"/>
          <p14:tracePt t="50454" x="2206625" y="3902075"/>
          <p14:tracePt t="50470" x="2212975" y="3886200"/>
          <p14:tracePt t="50486" x="2212975" y="3876675"/>
          <p14:tracePt t="50504" x="2216150" y="3863975"/>
          <p14:tracePt t="50520" x="2222500" y="3863975"/>
          <p14:tracePt t="50884" x="2225675" y="3857625"/>
          <p14:tracePt t="50912" x="2232025" y="3857625"/>
          <p14:tracePt t="51520" x="2222500" y="3857625"/>
          <p14:tracePt t="51526" x="2219325" y="3857625"/>
          <p14:tracePt t="51536" x="2212975" y="3857625"/>
          <p14:tracePt t="51552" x="2209800" y="3857625"/>
          <p14:tracePt t="51570" x="2200275" y="3857625"/>
          <p14:tracePt t="51625" x="2193925" y="3857625"/>
          <p14:tracePt t="51652" x="2184400" y="3857625"/>
          <p14:tracePt t="51669" x="2165350" y="3857625"/>
          <p14:tracePt t="51703" x="2149475" y="3857625"/>
          <p14:tracePt t="51736" x="2146300" y="3857625"/>
          <p14:tracePt t="51754" x="2136775" y="3857625"/>
          <p14:tracePt t="51770" x="2124075" y="3857625"/>
          <p14:tracePt t="51786" x="2114550" y="3857625"/>
          <p14:tracePt t="51804" x="2101850" y="3857625"/>
          <p14:tracePt t="51820" x="2092325" y="3857625"/>
          <p14:tracePt t="51837" x="2085975" y="3857625"/>
          <p14:tracePt t="51854" x="2066925" y="3857625"/>
          <p14:tracePt t="51870" x="2057400" y="3857625"/>
          <p14:tracePt t="51887" x="2047875" y="3857625"/>
          <p14:tracePt t="51903" x="2025650" y="3857625"/>
          <p14:tracePt t="51919" x="2016125" y="3857625"/>
          <p14:tracePt t="51936" x="2006600" y="3857625"/>
          <p14:tracePt t="51954" x="1990725" y="3857625"/>
          <p14:tracePt t="51970" x="1978025" y="3857625"/>
          <p14:tracePt t="51987" x="1968500" y="3857625"/>
          <p14:tracePt t="52004" x="1952625" y="3857625"/>
          <p14:tracePt t="52020" x="1943100" y="3857625"/>
          <p14:tracePt t="52037" x="1927225" y="3857625"/>
          <p14:tracePt t="52053" x="1917700" y="3857625"/>
          <p14:tracePt t="52069" x="1898650" y="3857625"/>
          <p14:tracePt t="52086" x="1889125" y="3857625"/>
          <p14:tracePt t="52104" x="1860550" y="3857625"/>
          <p14:tracePt t="52120" x="1851025" y="3857625"/>
          <p14:tracePt t="52137" x="1841500" y="3857625"/>
          <p14:tracePt t="52154" x="1822450" y="3857625"/>
          <p14:tracePt t="52170" x="1812925" y="3857625"/>
          <p14:tracePt t="52186" x="1803400" y="3857625"/>
          <p14:tracePt t="52203" x="1787525" y="3857625"/>
          <p14:tracePt t="52220" x="1771650" y="3857625"/>
          <p14:tracePt t="52236" x="1762125" y="3857625"/>
          <p14:tracePt t="52254" x="1749425" y="3857625"/>
          <p14:tracePt t="52270" x="1739900" y="3857625"/>
          <p14:tracePt t="52287" x="1724025" y="3857625"/>
          <p14:tracePt t="52303" x="1717675" y="3857625"/>
          <p14:tracePt t="52320" x="1708150" y="3857625"/>
          <p14:tracePt t="52336" x="1698625" y="3857625"/>
          <p14:tracePt t="52353" x="1679575" y="3857625"/>
          <p14:tracePt t="52370" x="1670050" y="3857625"/>
          <p14:tracePt t="52387" x="1660525" y="3857625"/>
          <p14:tracePt t="52390" x="1654175" y="3857625"/>
          <p14:tracePt t="52404" x="1644650" y="3857625"/>
          <p14:tracePt t="52420" x="1628775" y="3857625"/>
          <p14:tracePt t="52437" x="1619250" y="3857625"/>
          <p14:tracePt t="52453" x="1587500" y="3851275"/>
          <p14:tracePt t="52469" x="1555750" y="3848100"/>
          <p14:tracePt t="52486" x="1533525" y="3841750"/>
          <p14:tracePt t="52503" x="1501775" y="3841750"/>
          <p14:tracePt t="52519" x="1489075" y="3841750"/>
          <p14:tracePt t="52536" x="1479550" y="3841750"/>
          <p14:tracePt t="52553" x="1460500" y="3841750"/>
          <p14:tracePt t="52570" x="1450975" y="3841750"/>
          <p14:tracePt t="52626" x="1454150" y="3841750"/>
          <p14:tracePt t="52633" x="1457325" y="3829050"/>
          <p14:tracePt t="52641" x="1463675" y="3825875"/>
          <p14:tracePt t="52654" x="1479550" y="3819525"/>
          <p14:tracePt t="52670" x="1492250" y="3816350"/>
          <p14:tracePt t="52686" x="1530350" y="3803650"/>
          <p14:tracePt t="52704" x="1593850" y="3803650"/>
          <p14:tracePt t="52719" x="1638300" y="3803650"/>
          <p14:tracePt t="52736" x="1698625" y="3803650"/>
          <p14:tracePt t="52752" x="1774825" y="3803650"/>
          <p14:tracePt t="52769" x="1892300" y="3803650"/>
          <p14:tracePt t="52787" x="1943100" y="3803650"/>
          <p14:tracePt t="52804" x="2022475" y="3803650"/>
          <p14:tracePt t="52820" x="2082800" y="3803650"/>
          <p14:tracePt t="52836" x="2143125" y="3803650"/>
          <p14:tracePt t="52853" x="2228850" y="3803650"/>
          <p14:tracePt t="52869" x="2279650" y="3803650"/>
          <p14:tracePt t="52886" x="2308225" y="3803650"/>
          <p14:tracePt t="52904" x="2349500" y="3803650"/>
          <p14:tracePt t="52920" x="2359025" y="3803650"/>
          <p14:tracePt t="52937" x="2368550" y="3803650"/>
          <p14:tracePt t="52954" x="2387600" y="3803650"/>
          <p14:tracePt t="53026" x="2381250" y="3803650"/>
          <p14:tracePt t="53033" x="2371725" y="3803650"/>
          <p14:tracePt t="53041" x="2365375" y="3803650"/>
          <p14:tracePt t="53055" x="2355850" y="3803650"/>
          <p14:tracePt t="53070" x="2346325" y="3803650"/>
          <p14:tracePt t="53087" x="2336800" y="3803650"/>
          <p14:tracePt t="53126" x="2333625" y="3803650"/>
          <p14:tracePt t="53135" x="2320925" y="3803650"/>
          <p14:tracePt t="53153" x="2311400" y="3803650"/>
          <p14:tracePt t="53169" x="2292350" y="3803650"/>
          <p14:tracePt t="53186" x="2263775" y="3803650"/>
          <p14:tracePt t="53204" x="2228850" y="3803650"/>
          <p14:tracePt t="53219" x="2200275" y="3803650"/>
          <p14:tracePt t="53236" x="2184400" y="3803650"/>
          <p14:tracePt t="53254" x="2171700" y="3803650"/>
          <p14:tracePt t="53269" x="2155825" y="3803650"/>
          <p14:tracePt t="53286" x="2146300" y="3803650"/>
          <p14:tracePt t="53303" x="2130425" y="3803650"/>
          <p14:tracePt t="53320" x="2120900" y="3803650"/>
          <p14:tracePt t="53336" x="2105025" y="3803650"/>
          <p14:tracePt t="53354" x="2092325" y="3803650"/>
          <p14:tracePt t="53570" x="2073275" y="3803650"/>
          <p14:tracePt t="53576" x="2063750" y="3797300"/>
          <p14:tracePt t="53586" x="2038350" y="3797300"/>
          <p14:tracePt t="53604" x="2003425" y="3784600"/>
          <p14:tracePt t="53621" x="1971675" y="3784600"/>
          <p14:tracePt t="53654" x="1911350" y="3778250"/>
          <p14:tracePt t="53685" x="1860550" y="3778250"/>
          <p14:tracePt t="53703" x="1838325" y="3778250"/>
          <p14:tracePt t="53719" x="1828800" y="3778250"/>
          <p14:tracePt t="53737" x="1812925" y="3778250"/>
          <p14:tracePt t="53754" x="1800225" y="3778250"/>
          <p14:tracePt t="53770" x="1787525" y="3778250"/>
          <p14:tracePt t="53786" x="1778000" y="3778250"/>
          <p14:tracePt t="53803" x="1758950" y="3778250"/>
          <p14:tracePt t="53819" x="1749425" y="3778250"/>
          <p14:tracePt t="53836" x="1739900" y="3778250"/>
          <p14:tracePt t="53853" x="1720850" y="3778250"/>
          <p14:tracePt t="53869" x="1708150" y="3778250"/>
          <p14:tracePt t="53886" x="1698625" y="3778250"/>
          <p14:tracePt t="53903" x="1689100" y="3778250"/>
          <p14:tracePt t="53919" x="1670050" y="3778250"/>
          <p14:tracePt t="53936" x="1660525" y="3778250"/>
          <p14:tracePt t="53954" x="1644650" y="3778250"/>
          <p14:tracePt t="53969" x="1635125" y="3778250"/>
          <p14:tracePt t="53986" x="1625600" y="3778250"/>
          <p14:tracePt t="54020" x="1616075" y="3778250"/>
          <p14:tracePt t="54048" x="1609725" y="3778250"/>
          <p14:tracePt t="54055" x="1606550" y="3778250"/>
          <p14:tracePt t="54962" x="1641475" y="3771900"/>
          <p14:tracePt t="54969" x="1701800" y="3756025"/>
          <p14:tracePt t="54986" x="1787525" y="3740150"/>
          <p14:tracePt t="55002" x="1873250" y="3724275"/>
          <p14:tracePt t="55020" x="1965325" y="3695700"/>
          <p14:tracePt t="55054" x="2057400" y="3683000"/>
          <p14:tracePt t="55086" x="2082800" y="3673475"/>
          <p14:tracePt t="55104" x="2105025" y="3673475"/>
          <p14:tracePt t="55136" x="2105025" y="3667125"/>
          <p14:tracePt t="55154" x="2105025" y="3657600"/>
          <p14:tracePt t="55225" x="2108200" y="3657600"/>
          <p14:tracePt t="55240" x="2114550" y="3657600"/>
          <p14:tracePt t="55247" x="2117725" y="3657600"/>
          <p14:tracePt t="55254" x="2124075" y="3657600"/>
          <p14:tracePt t="55269" x="2133600" y="3657600"/>
          <p14:tracePt t="55286" x="2149475" y="3657600"/>
          <p14:tracePt t="55304" x="2162175" y="3657600"/>
          <p14:tracePt t="55320" x="2171700" y="3657600"/>
          <p14:tracePt t="55337" x="2181225" y="3657600"/>
          <p14:tracePt t="55353" x="2197100" y="3657600"/>
          <p14:tracePt t="55441" x="2197100" y="3648075"/>
          <p14:tracePt t="55462" x="2197100" y="3641725"/>
          <p14:tracePt t="55469" x="2197100" y="3638550"/>
          <p14:tracePt t="55476" x="2197100" y="3632200"/>
          <p14:tracePt t="55905" x="2209800" y="3625850"/>
          <p14:tracePt t="55911" x="2219325" y="3625850"/>
          <p14:tracePt t="55919" x="2238375" y="3613150"/>
          <p14:tracePt t="55935" x="2282825" y="3600450"/>
          <p14:tracePt t="55952" x="2327275" y="3600450"/>
          <p14:tracePt t="55969" x="2368550" y="3594100"/>
          <p14:tracePt t="56004" x="2454275" y="3590925"/>
          <p14:tracePt t="56036" x="2505075" y="3590925"/>
          <p14:tracePt t="56053" x="2536825" y="3590925"/>
          <p14:tracePt t="56069" x="2565400" y="3590925"/>
          <p14:tracePt t="56086" x="2581275" y="3590925"/>
          <p14:tracePt t="56102" x="2590800" y="3590925"/>
          <p14:tracePt t="56119" x="2613025" y="3590925"/>
          <p14:tracePt t="56136" x="2628900" y="3590925"/>
          <p14:tracePt t="56154" x="2647950" y="3584575"/>
          <p14:tracePt t="56170" x="2670175" y="3584575"/>
          <p14:tracePt t="56186" x="2686050" y="3584575"/>
          <p14:tracePt t="56204" x="2717800" y="3578225"/>
          <p14:tracePt t="56219" x="2733675" y="3578225"/>
          <p14:tracePt t="56236" x="2743200" y="3578225"/>
          <p14:tracePt t="56254" x="2759075" y="3578225"/>
          <p14:tracePt t="56269" x="2768600" y="3578225"/>
          <p14:tracePt t="58071" x="2743200" y="3587750"/>
          <p14:tracePt t="58077" x="2714625" y="3603625"/>
          <p14:tracePt t="58086" x="2676525" y="3625850"/>
          <p14:tracePt t="58103" x="2603500" y="3698875"/>
          <p14:tracePt t="58119" x="2476500" y="3898900"/>
          <p14:tracePt t="58135" x="2397125" y="4013200"/>
          <p14:tracePt t="58154" x="2298700" y="4210050"/>
          <p14:tracePt t="58185" x="2209800" y="4391025"/>
          <p14:tracePt t="58220" x="2133600" y="4505325"/>
          <p14:tracePt t="58236" x="2089150" y="4533900"/>
          <p14:tracePt t="58252" x="2041525" y="4565650"/>
          <p14:tracePt t="58269" x="1974850" y="4584700"/>
          <p14:tracePt t="58285" x="1946275" y="4591050"/>
          <p14:tracePt t="58302" x="1908175" y="4591050"/>
          <p14:tracePt t="58320" x="1873250" y="4578350"/>
          <p14:tracePt t="58336" x="1841500" y="4552950"/>
          <p14:tracePt t="58355" x="1803400" y="4486275"/>
          <p14:tracePt t="58370" x="1758950" y="4435475"/>
          <p14:tracePt t="58386" x="1733550" y="4387850"/>
          <p14:tracePt t="58402" x="1701800" y="4349750"/>
          <p14:tracePt t="58419" x="1657350" y="4311650"/>
          <p14:tracePt t="58435" x="1631950" y="4283075"/>
          <p14:tracePt t="58453" x="1609725" y="4264025"/>
          <p14:tracePt t="58455" x="1587500" y="4251325"/>
          <p14:tracePt t="58469" x="1568450" y="4203700"/>
          <p14:tracePt t="58486" x="1555750" y="4159250"/>
          <p14:tracePt t="58504" x="1530350" y="4086225"/>
          <p14:tracePt t="58519" x="1517650" y="4041775"/>
          <p14:tracePt t="58536" x="1504950" y="3994150"/>
          <p14:tracePt t="58553" x="1498600" y="3965575"/>
          <p14:tracePt t="58569" x="1479550" y="3930650"/>
          <p14:tracePt t="58586" x="1466850" y="3902075"/>
          <p14:tracePt t="58604" x="1460500" y="3860800"/>
          <p14:tracePt t="58620" x="1460500" y="3816350"/>
          <p14:tracePt t="58636" x="1454150" y="3778250"/>
          <p14:tracePt t="58653" x="1441450" y="3733800"/>
          <p14:tracePt t="58669" x="1422400" y="3692525"/>
          <p14:tracePt t="58685" x="1390650" y="3660775"/>
          <p14:tracePt t="58703" x="1368425" y="3641725"/>
          <p14:tracePt t="58718" x="1346200" y="3625850"/>
          <p14:tracePt t="58735" x="1336675" y="3609975"/>
          <p14:tracePt t="58752" x="1327150" y="3600450"/>
          <p14:tracePt t="58769" x="1320800" y="3584575"/>
          <p14:tracePt t="58786" x="1320800" y="3562350"/>
          <p14:tracePt t="58803" x="1323975" y="3540125"/>
          <p14:tracePt t="58819" x="1339850" y="3505200"/>
          <p14:tracePt t="58836" x="1346200" y="3476625"/>
          <p14:tracePt t="58853" x="1346200" y="3435350"/>
          <p14:tracePt t="58869" x="1346200" y="3413125"/>
          <p14:tracePt t="58886" x="1346200" y="3397250"/>
          <p14:tracePt t="58902" x="1346200" y="3384550"/>
          <p14:tracePt t="58919" x="1346200" y="3368675"/>
          <p14:tracePt t="58962" x="1346200" y="3365500"/>
          <p14:tracePt t="58975" x="1358900" y="3359150"/>
          <p14:tracePt t="58985" x="1362075" y="3352800"/>
          <p14:tracePt t="59003" x="1374775" y="3336925"/>
          <p14:tracePt t="59019" x="1412875" y="3330575"/>
          <p14:tracePt t="59035" x="1428750" y="3327400"/>
          <p14:tracePt t="59052" x="1438275" y="3321050"/>
          <p14:tracePt t="59069" x="1454150" y="3321050"/>
          <p14:tracePt t="59103" x="1454150" y="3317875"/>
          <p14:tracePt t="59120" x="1454150" y="3311525"/>
          <p14:tracePt t="59190" x="1454150" y="3308350"/>
          <p14:tracePt t="59218" x="1454150" y="3302000"/>
          <p14:tracePt t="59434" x="1466850" y="3311525"/>
          <p14:tracePt t="59441" x="1470025" y="3321050"/>
          <p14:tracePt t="59452" x="1476375" y="3349625"/>
          <p14:tracePt t="59469" x="1482725" y="3397250"/>
          <p14:tracePt t="59502" x="1482725" y="3454400"/>
          <p14:tracePt t="59536" x="1482725" y="3524250"/>
          <p14:tracePt t="59554" x="1489075" y="3559175"/>
          <p14:tracePt t="59569" x="1495425" y="3587750"/>
          <p14:tracePt t="59586" x="1495425" y="3609975"/>
          <p14:tracePt t="59602" x="1501775" y="3638550"/>
          <p14:tracePt t="59618" x="1501775" y="3673475"/>
          <p14:tracePt t="59635" x="1501775" y="3702050"/>
          <p14:tracePt t="59652" x="1501775" y="3724275"/>
          <p14:tracePt t="59670" x="1501775" y="3743325"/>
          <p14:tracePt t="59686" x="1501775" y="3756025"/>
          <p14:tracePt t="59704" x="1501775" y="3781425"/>
          <p14:tracePt t="59719" x="1501775" y="3803650"/>
          <p14:tracePt t="59736" x="1501775" y="3816350"/>
          <p14:tracePt t="59752" x="1501775" y="3832225"/>
          <p14:tracePt t="59768" x="1501775" y="3867150"/>
          <p14:tracePt t="59785" x="1501775" y="3876675"/>
          <p14:tracePt t="59802" x="1501775" y="3905250"/>
          <p14:tracePt t="59819" x="1501775" y="3930650"/>
          <p14:tracePt t="59835" x="1501775" y="3959225"/>
          <p14:tracePt t="59852" x="1501775" y="3975100"/>
          <p14:tracePt t="59869" x="1501775" y="4006850"/>
          <p14:tracePt t="59885" x="1501775" y="4022725"/>
          <p14:tracePt t="59902" x="1501775" y="4032250"/>
          <p14:tracePt t="59919" x="1501775" y="4057650"/>
          <p14:tracePt t="59935" x="1501775" y="4073525"/>
          <p14:tracePt t="59953" x="1501775" y="4089400"/>
          <p14:tracePt t="59970" x="1501775" y="4121150"/>
          <p14:tracePt t="59986" x="1501775" y="4137025"/>
          <p14:tracePt t="59990" x="1501775" y="4149725"/>
          <p14:tracePt t="60003" x="1501775" y="4152900"/>
          <p14:tracePt t="60019" x="1501775" y="4171950"/>
          <p14:tracePt t="60035" x="1501775" y="4184650"/>
          <p14:tracePt t="60052" x="1501775" y="4194175"/>
          <p14:tracePt t="60069" x="1501775" y="4213225"/>
          <p14:tracePt t="60086" x="1501775" y="4222750"/>
          <p14:tracePt t="60183" x="1501775" y="4229100"/>
        </p14:tracePtLst>
      </p14:laserTraceLst>
    </p:ext>
  </p:extLs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3" descr="pomme-coupetransv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5175"/>
            <a:ext cx="4752975" cy="475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03" name="Picture 5" descr="pomme-trans-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7300" y="2708275"/>
            <a:ext cx="4076700" cy="394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6804" name="Text Box 6"/>
          <p:cNvSpPr txBox="1">
            <a:spLocks noChangeArrowheads="1"/>
          </p:cNvSpPr>
          <p:nvPr/>
        </p:nvSpPr>
        <p:spPr bwMode="auto">
          <a:xfrm>
            <a:off x="776288" y="0"/>
            <a:ext cx="8367712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FR" altLang="fr-FR"/>
              <a:t>Fruit type pome: pommier, poirier, nèflier, cognassier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5526"/>
    </mc:Choice>
    <mc:Fallback>
      <p:transition spd="slow" advTm="355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266" x="1533525" y="4254500"/>
          <p14:tracePt t="2273" x="1587500" y="4289425"/>
          <p14:tracePt t="2285" x="1651000" y="4333875"/>
          <p14:tracePt t="2318" x="2266950" y="4451350"/>
          <p14:tracePt t="2353" x="3203575" y="4406900"/>
          <p14:tracePt t="2370" x="3511550" y="4406900"/>
          <p14:tracePt t="2386" x="3743325" y="4406900"/>
          <p14:tracePt t="2401" x="3984625" y="4406900"/>
          <p14:tracePt t="2418" x="4098925" y="4410075"/>
          <p14:tracePt t="2435" x="4171950" y="4410075"/>
          <p14:tracePt t="2453" x="4232275" y="4410075"/>
          <p14:tracePt t="2468" x="4254500" y="4410075"/>
          <p14:tracePt t="2486" x="4270375" y="4410075"/>
          <p14:tracePt t="2502" x="4292600" y="4394200"/>
          <p14:tracePt t="2518" x="4302125" y="4368800"/>
          <p14:tracePt t="2535" x="4314825" y="4324350"/>
          <p14:tracePt t="2551" x="4321175" y="4244975"/>
          <p14:tracePt t="2568" x="4321175" y="4152900"/>
          <p14:tracePt t="2585" x="4318000" y="4048125"/>
          <p14:tracePt t="2602" x="4298950" y="3968750"/>
          <p14:tracePt t="2618" x="4286250" y="3930650"/>
          <p14:tracePt t="2635" x="4267200" y="3898900"/>
          <p14:tracePt t="2652" x="4235450" y="3835400"/>
          <p14:tracePt t="2668" x="4191000" y="3784600"/>
          <p14:tracePt t="2684" x="4152900" y="3746500"/>
          <p14:tracePt t="2701" x="4083050" y="3683000"/>
          <p14:tracePt t="2718" x="4035425" y="3654425"/>
          <p14:tracePt t="2734" x="3987800" y="3622675"/>
          <p14:tracePt t="2751" x="3927475" y="3575050"/>
          <p14:tracePt t="2768" x="3889375" y="3556000"/>
          <p14:tracePt t="2785" x="3825875" y="3536950"/>
          <p14:tracePt t="2801" x="3724275" y="3505200"/>
          <p14:tracePt t="3132" x="3663950" y="3397250"/>
          <p14:tracePt t="3138" x="3606800" y="3302000"/>
          <p14:tracePt t="3152" x="3533775" y="3111500"/>
          <p14:tracePt t="3168" x="3486150" y="2892425"/>
          <p14:tracePt t="3185" x="3467100" y="2708275"/>
          <p14:tracePt t="3202" x="3457575" y="2457450"/>
          <p14:tracePt t="3218" x="3432175" y="2327275"/>
          <p14:tracePt t="3251" x="3394075" y="2159000"/>
          <p14:tracePt t="3284" x="3333750" y="2063750"/>
          <p14:tracePt t="3302" x="3289300" y="2006600"/>
          <p14:tracePt t="3318" x="3263900" y="1981200"/>
          <p14:tracePt t="3335" x="3232150" y="1949450"/>
          <p14:tracePt t="3352" x="3197225" y="1930400"/>
          <p14:tracePt t="3368" x="3168650" y="1917700"/>
          <p14:tracePt t="3384" x="3143250" y="1908175"/>
          <p14:tracePt t="3401" x="3073400" y="1908175"/>
          <p14:tracePt t="3418" x="3013075" y="1908175"/>
          <p14:tracePt t="3436" x="2943225" y="1911350"/>
          <p14:tracePt t="3453" x="2832100" y="1933575"/>
          <p14:tracePt t="3469" x="2768600" y="1946275"/>
          <p14:tracePt t="3485" x="2730500" y="1974850"/>
          <p14:tracePt t="3501" x="2670175" y="2000250"/>
          <p14:tracePt t="3517" x="2632075" y="2019300"/>
          <p14:tracePt t="3534" x="2600325" y="2038350"/>
          <p14:tracePt t="3552" x="2536825" y="2057400"/>
          <p14:tracePt t="3568" x="2498725" y="2070100"/>
          <p14:tracePt t="3585" x="2470150" y="2079625"/>
          <p14:tracePt t="3602" x="2419350" y="2105025"/>
          <p14:tracePt t="3618" x="2387600" y="2117725"/>
          <p14:tracePt t="3635" x="2365375" y="2130425"/>
          <p14:tracePt t="3651" x="2324100" y="2139950"/>
          <p14:tracePt t="3667" x="2308225" y="2152650"/>
          <p14:tracePt t="3685" x="2292350" y="2152650"/>
          <p14:tracePt t="3702" x="2270125" y="2152650"/>
          <p14:tracePt t="3718" x="2260600" y="2152650"/>
          <p14:tracePt t="3735" x="2251075" y="2152650"/>
          <p14:tracePt t="3752" x="2235200" y="2152650"/>
          <p14:tracePt t="3768" x="2222500" y="2152650"/>
          <p14:tracePt t="3785" x="2212975" y="2152650"/>
          <p14:tracePt t="3801" x="2197100" y="2152650"/>
          <p14:tracePt t="3818" x="2187575" y="2152650"/>
          <p14:tracePt t="3889" x="2181225" y="2152650"/>
          <p14:tracePt t="3896" x="2171700" y="2152650"/>
          <p14:tracePt t="3902" x="2168525" y="2152650"/>
          <p14:tracePt t="3918" x="2162175" y="2152650"/>
          <p14:tracePt t="3934" x="2155825" y="2152650"/>
          <p14:tracePt t="3951" x="2152650" y="2152650"/>
          <p14:tracePt t="3973" x="2152650" y="2146300"/>
          <p14:tracePt t="3984" x="2152650" y="2139950"/>
          <p14:tracePt t="4001" x="2168525" y="2120900"/>
          <p14:tracePt t="4018" x="2225675" y="2082800"/>
          <p14:tracePt t="4035" x="2273300" y="2057400"/>
          <p14:tracePt t="4051" x="2333625" y="2012950"/>
          <p14:tracePt t="4068" x="2359025" y="2000250"/>
          <p14:tracePt t="4085" x="2387600" y="1987550"/>
          <p14:tracePt t="4101" x="2409825" y="1971675"/>
          <p14:tracePt t="4118" x="2419350" y="1955800"/>
          <p14:tracePt t="4135" x="2428875" y="1955800"/>
          <p14:tracePt t="4151" x="2444750" y="1955800"/>
          <p14:tracePt t="4267" x="2444750" y="1952625"/>
          <p14:tracePt t="4273" x="2444750" y="1946275"/>
          <p14:tracePt t="4284" x="2444750" y="1943100"/>
          <p14:tracePt t="4301" x="2441575" y="1927225"/>
          <p14:tracePt t="4318" x="2425700" y="1911350"/>
          <p14:tracePt t="4335" x="2416175" y="1905000"/>
          <p14:tracePt t="4351" x="2400300" y="1901825"/>
          <p14:tracePt t="4368" x="2400300" y="1895475"/>
          <p14:tracePt t="4385" x="2400300" y="1892300"/>
          <p14:tracePt t="4773" x="2409825" y="1892300"/>
          <p14:tracePt t="4780" x="2425700" y="1895475"/>
          <p14:tracePt t="4787" x="2438400" y="1895475"/>
          <p14:tracePt t="4818" x="2457450" y="1895475"/>
          <p14:tracePt t="4852" x="2495550" y="1911350"/>
          <p14:tracePt t="4868" x="2505075" y="1914525"/>
          <p14:tracePt t="4885" x="2514600" y="1924050"/>
          <p14:tracePt t="4901" x="2533650" y="1939925"/>
          <p14:tracePt t="4918" x="2546350" y="1955800"/>
          <p14:tracePt t="4935" x="2555875" y="1962150"/>
          <p14:tracePt t="4952" x="2565400" y="1962150"/>
          <p14:tracePt t="4968" x="2565400" y="1965325"/>
          <p14:tracePt t="4985" x="2574925" y="1974850"/>
          <p14:tracePt t="5002" x="2590800" y="1984375"/>
          <p14:tracePt t="5018" x="2600325" y="1997075"/>
          <p14:tracePt t="5034" x="2609850" y="2009775"/>
          <p14:tracePt t="5051" x="2657475" y="2035175"/>
          <p14:tracePt t="5067" x="2695575" y="2047875"/>
          <p14:tracePt t="5086" x="2727325" y="2066925"/>
          <p14:tracePt t="5102" x="2768600" y="2085975"/>
          <p14:tracePt t="5118" x="2790825" y="2095500"/>
          <p14:tracePt t="5135" x="2806700" y="2105025"/>
          <p14:tracePt t="5151" x="2828925" y="2127250"/>
          <p14:tracePt t="5168" x="2838450" y="2136775"/>
          <p14:tracePt t="5184" x="2860675" y="2146300"/>
          <p14:tracePt t="5201" x="2873375" y="2146300"/>
          <p14:tracePt t="5217" x="2882900" y="2146300"/>
          <p14:tracePt t="5234" x="2892425" y="2146300"/>
          <p14:tracePt t="5236" x="2898775" y="2146300"/>
          <p14:tracePt t="5251" x="2908300" y="2146300"/>
          <p14:tracePt t="5267" x="2917825" y="2146300"/>
          <p14:tracePt t="5284" x="2927350" y="2146300"/>
          <p14:tracePt t="5301" x="2949575" y="2146300"/>
          <p14:tracePt t="5318" x="2971800" y="2146300"/>
          <p14:tracePt t="5335" x="2984500" y="2146300"/>
          <p14:tracePt t="5352" x="3000375" y="2146300"/>
          <p14:tracePt t="5368" x="3009900" y="2146300"/>
          <p14:tracePt t="5645" x="3022600" y="2165350"/>
          <p14:tracePt t="5652" x="3035300" y="2178050"/>
          <p14:tracePt t="5667" x="3067050" y="2203450"/>
          <p14:tracePt t="5684" x="3086100" y="2235200"/>
          <p14:tracePt t="5702" x="3124200" y="2270125"/>
          <p14:tracePt t="5718" x="3149600" y="2301875"/>
          <p14:tracePt t="5735" x="3197225" y="2352675"/>
          <p14:tracePt t="5737" x="3219450" y="2374900"/>
          <p14:tracePt t="5751" x="3260725" y="2422525"/>
          <p14:tracePt t="5768" x="3295650" y="2470150"/>
          <p14:tracePt t="5785" x="3336925" y="2517775"/>
          <p14:tracePt t="5802" x="3375025" y="2578100"/>
          <p14:tracePt t="5818" x="3394075" y="2609850"/>
          <p14:tracePt t="5835" x="3406775" y="2638425"/>
          <p14:tracePt t="5852" x="3432175" y="2676525"/>
          <p14:tracePt t="5868" x="3441700" y="2705100"/>
          <p14:tracePt t="5885" x="3448050" y="2720975"/>
          <p14:tracePt t="5901" x="3454400" y="2749550"/>
          <p14:tracePt t="5918" x="3457575" y="2765425"/>
          <p14:tracePt t="5934" x="3470275" y="2778125"/>
          <p14:tracePt t="5952" x="3492500" y="2813050"/>
          <p14:tracePt t="5968" x="3495675" y="2835275"/>
          <p14:tracePt t="5985" x="3495675" y="2863850"/>
          <p14:tracePt t="6002" x="3495675" y="2898775"/>
          <p14:tracePt t="6018" x="3495675" y="2914650"/>
          <p14:tracePt t="6034" x="3495675" y="2924175"/>
          <p14:tracePt t="6051" x="3495675" y="2936875"/>
          <p14:tracePt t="6067" x="3495675" y="2946400"/>
          <p14:tracePt t="6084" x="3489325" y="2952750"/>
          <p14:tracePt t="6531" x="3498850" y="2974975"/>
          <p14:tracePt t="6538" x="3505200" y="3003550"/>
          <p14:tracePt t="6551" x="3521075" y="3067050"/>
          <p14:tracePt t="6568" x="3521075" y="3111500"/>
          <p14:tracePt t="6584" x="3521075" y="3152775"/>
          <p14:tracePt t="6601" x="3521075" y="3222625"/>
          <p14:tracePt t="6617" x="3521075" y="3276600"/>
          <p14:tracePt t="6652" x="3521075" y="3381375"/>
          <p14:tracePt t="6685" x="3498850" y="3473450"/>
          <p14:tracePt t="6701" x="3486150" y="3552825"/>
          <p14:tracePt t="6718" x="3476625" y="3597275"/>
          <p14:tracePt t="6734" x="3476625" y="3625850"/>
          <p14:tracePt t="6751" x="3467100" y="3667125"/>
          <p14:tracePt t="6767" x="3460750" y="3689350"/>
          <p14:tracePt t="6784" x="3460750" y="3698875"/>
          <p14:tracePt t="6802" x="3454400" y="3721100"/>
          <p14:tracePt t="6818" x="3451225" y="3730625"/>
          <p14:tracePt t="6835" x="3444875" y="3740150"/>
          <p14:tracePt t="6851" x="3435350" y="3740150"/>
          <p14:tracePt t="6867" x="3432175" y="3740150"/>
          <p14:tracePt t="6884" x="3425825" y="3740150"/>
          <p14:tracePt t="6901" x="3416300" y="3740150"/>
          <p14:tracePt t="6938" x="3409950" y="3740150"/>
          <p14:tracePt t="7016" x="3406775" y="3743325"/>
          <p14:tracePt t="7023" x="3400425" y="3749675"/>
          <p14:tracePt t="7034" x="3397250" y="3756025"/>
          <p14:tracePt t="7051" x="3375025" y="3775075"/>
          <p14:tracePt t="7067" x="3365500" y="3784600"/>
          <p14:tracePt t="7085" x="3349625" y="3800475"/>
          <p14:tracePt t="7102" x="3305175" y="3844925"/>
          <p14:tracePt t="7118" x="3279775" y="3883025"/>
          <p14:tracePt t="7135" x="3248025" y="3908425"/>
          <p14:tracePt t="7151" x="3228975" y="3965575"/>
          <p14:tracePt t="7167" x="3219450" y="3994150"/>
          <p14:tracePt t="7185" x="3197225" y="4035425"/>
          <p14:tracePt t="7202" x="3159125" y="4092575"/>
          <p14:tracePt t="7218" x="3127375" y="4124325"/>
          <p14:tracePt t="7234" x="3114675" y="4156075"/>
          <p14:tracePt t="7251" x="3098800" y="4178300"/>
          <p14:tracePt t="7268" x="3086100" y="4187825"/>
          <p14:tracePt t="7285" x="3073400" y="4203700"/>
          <p14:tracePt t="7301" x="3060700" y="4213225"/>
          <p14:tracePt t="7318" x="3048000" y="4213225"/>
          <p14:tracePt t="7334" x="3035300" y="4213225"/>
          <p14:tracePt t="7351" x="3019425" y="4213225"/>
          <p14:tracePt t="7368" x="3009900" y="4213225"/>
          <p14:tracePt t="7385" x="3000375" y="4213225"/>
          <p14:tracePt t="7510" x="2994025" y="4213225"/>
          <p14:tracePt t="7580" x="2994025" y="4206875"/>
          <p14:tracePt t="7587" x="2994025" y="4191000"/>
          <p14:tracePt t="7874" x="2968625" y="4191000"/>
          <p14:tracePt t="7881" x="2927350" y="4191000"/>
          <p14:tracePt t="7888" x="2901950" y="4191000"/>
          <p14:tracePt t="7902" x="2832100" y="4191000"/>
          <p14:tracePt t="7918" x="2781300" y="4191000"/>
          <p14:tracePt t="7935" x="2743200" y="4191000"/>
          <p14:tracePt t="7968" x="2644775" y="4191000"/>
          <p14:tracePt t="8001" x="2540000" y="4191000"/>
          <p14:tracePt t="8017" x="2508250" y="4194175"/>
          <p14:tracePt t="8035" x="2479675" y="4200525"/>
          <p14:tracePt t="8052" x="2444750" y="4206875"/>
          <p14:tracePt t="8068" x="2422525" y="4206875"/>
          <p14:tracePt t="8085" x="2413000" y="4210050"/>
          <p14:tracePt t="8102" x="2397125" y="4210050"/>
          <p14:tracePt t="8117" x="2387600" y="4210050"/>
          <p14:tracePt t="8134" x="2374900" y="4210050"/>
          <p14:tracePt t="8151" x="2359025" y="4216400"/>
          <p14:tracePt t="8167" x="2349500" y="4216400"/>
          <p14:tracePt t="8184" x="2343150" y="4216400"/>
          <p14:tracePt t="8231" x="2339975" y="4216400"/>
          <p14:tracePt t="8517" x="2346325" y="4216400"/>
          <p14:tracePt t="8524" x="2355850" y="4216400"/>
          <p14:tracePt t="8534" x="2374900" y="4216400"/>
          <p14:tracePt t="8551" x="2486025" y="4197350"/>
          <p14:tracePt t="8584" x="2657475" y="4149725"/>
          <p14:tracePt t="8618" x="3044825" y="4057650"/>
          <p14:tracePt t="8636" x="3251200" y="4041775"/>
          <p14:tracePt t="8652" x="3635375" y="4032250"/>
          <p14:tracePt t="8668" x="3997325" y="4051300"/>
          <p14:tracePt t="8684" x="4394200" y="4098925"/>
          <p14:tracePt t="8701" x="4981575" y="4213225"/>
          <p14:tracePt t="8718" x="5321300" y="4283075"/>
          <p14:tracePt t="8735" x="5724525" y="4346575"/>
          <p14:tracePt t="8752" x="6067425" y="4375150"/>
          <p14:tracePt t="8768" x="6283325" y="4384675"/>
          <p14:tracePt t="8784" x="6432550" y="4384675"/>
          <p14:tracePt t="8801" x="6572250" y="4391025"/>
          <p14:tracePt t="8818" x="6648450" y="4406900"/>
          <p14:tracePt t="8834" x="6702425" y="4425950"/>
          <p14:tracePt t="8851" x="6743700" y="4445000"/>
          <p14:tracePt t="8867" x="6759575" y="4454525"/>
          <p14:tracePt t="8885" x="6769100" y="4464050"/>
          <p14:tracePt t="8901" x="6775450" y="4479925"/>
          <p14:tracePt t="8918" x="6775450" y="4489450"/>
          <p14:tracePt t="8934" x="6775450" y="4498975"/>
          <p14:tracePt t="8951" x="6775450" y="4514850"/>
          <p14:tracePt t="8967" x="6772275" y="4530725"/>
          <p14:tracePt t="8984" x="6772275" y="4559300"/>
          <p14:tracePt t="9001" x="6759575" y="4638675"/>
          <p14:tracePt t="9017" x="6740525" y="4683125"/>
          <p14:tracePt t="9034" x="6727825" y="4730750"/>
          <p14:tracePt t="9051" x="6686550" y="4813300"/>
          <p14:tracePt t="9068" x="6629400" y="4886325"/>
          <p14:tracePt t="9084" x="6581775" y="4927600"/>
          <p14:tracePt t="9101" x="6489700" y="5003800"/>
          <p14:tracePt t="9117" x="6442075" y="5038725"/>
          <p14:tracePt t="9134" x="6403975" y="5064125"/>
          <p14:tracePt t="9151" x="6359525" y="5102225"/>
          <p14:tracePt t="9168" x="6337300" y="5114925"/>
          <p14:tracePt t="9185" x="6305550" y="5124450"/>
          <p14:tracePt t="9201" x="6264275" y="5124450"/>
          <p14:tracePt t="9218" x="6248400" y="5124450"/>
          <p14:tracePt t="9234" x="6238875" y="5118100"/>
          <p14:tracePt t="9251" x="6213475" y="5092700"/>
          <p14:tracePt t="9267" x="6200775" y="5067300"/>
          <p14:tracePt t="9284" x="6191250" y="5057775"/>
          <p14:tracePt t="9301" x="6175375" y="5032375"/>
          <p14:tracePt t="9317" x="6159500" y="5019675"/>
          <p14:tracePt t="9334" x="6149975" y="5010150"/>
          <p14:tracePt t="9351" x="6143625" y="4997450"/>
          <p14:tracePt t="9367" x="6143625" y="4975225"/>
          <p14:tracePt t="9384" x="6140450" y="4965700"/>
          <p14:tracePt t="9401" x="6140450" y="4949825"/>
          <p14:tracePt t="9417" x="6140450" y="4940300"/>
          <p14:tracePt t="9435" x="6140450" y="4927600"/>
          <p14:tracePt t="9452" x="6140450" y="4905375"/>
          <p14:tracePt t="9468" x="6140450" y="4876800"/>
          <p14:tracePt t="9484" x="6140450" y="4838700"/>
          <p14:tracePt t="9501" x="6140450" y="4768850"/>
          <p14:tracePt t="9517" x="6143625" y="4708525"/>
          <p14:tracePt t="9534" x="6149975" y="4654550"/>
          <p14:tracePt t="9551" x="6162675" y="4584700"/>
          <p14:tracePt t="9567" x="6175375" y="4530725"/>
          <p14:tracePt t="9584" x="6188075" y="4476750"/>
          <p14:tracePt t="9602" x="6200775" y="4413250"/>
          <p14:tracePt t="9618" x="6200775" y="4384675"/>
          <p14:tracePt t="9634" x="6207125" y="4352925"/>
          <p14:tracePt t="9651" x="6219825" y="4333875"/>
          <p14:tracePt t="9667" x="6235700" y="4308475"/>
          <p14:tracePt t="9684" x="6245225" y="4298950"/>
          <p14:tracePt t="9701" x="6261100" y="4273550"/>
          <p14:tracePt t="9717" x="6273800" y="4241800"/>
          <p14:tracePt t="9734" x="6292850" y="4219575"/>
          <p14:tracePt t="9751" x="6311900" y="4156075"/>
          <p14:tracePt t="9767" x="6330950" y="4102100"/>
          <p14:tracePt t="9784" x="6343650" y="4054475"/>
          <p14:tracePt t="9801" x="6369050" y="4013200"/>
          <p14:tracePt t="9818" x="6388100" y="3987800"/>
          <p14:tracePt t="9835" x="6403975" y="3971925"/>
          <p14:tracePt t="9852" x="6435725" y="3956050"/>
          <p14:tracePt t="9868" x="6445250" y="3940175"/>
          <p14:tracePt t="9885" x="6454775" y="3930650"/>
          <p14:tracePt t="9901" x="6477000" y="3914775"/>
          <p14:tracePt t="9917" x="6492875" y="3905250"/>
          <p14:tracePt t="9934" x="6508750" y="3895725"/>
          <p14:tracePt t="9951" x="6534150" y="3889375"/>
          <p14:tracePt t="9967" x="6543675" y="3883025"/>
          <p14:tracePt t="9984" x="6559550" y="3879850"/>
          <p14:tracePt t="10001" x="6594475" y="3867150"/>
          <p14:tracePt t="10017" x="6616700" y="3857625"/>
          <p14:tracePt t="10034" x="6645275" y="3857625"/>
          <p14:tracePt t="10051" x="6692900" y="3857625"/>
          <p14:tracePt t="10067" x="6731000" y="3857625"/>
          <p14:tracePt t="10084" x="6775450" y="3867150"/>
          <p14:tracePt t="10101" x="6864350" y="3886200"/>
          <p14:tracePt t="10117" x="6950075" y="3902075"/>
          <p14:tracePt t="10135" x="7016750" y="3917950"/>
          <p14:tracePt t="10151" x="7112000" y="3924300"/>
          <p14:tracePt t="10168" x="7169150" y="3924300"/>
          <p14:tracePt t="10184" x="7223125" y="3930650"/>
          <p14:tracePt t="10201" x="7318375" y="3930650"/>
          <p14:tracePt t="10217" x="7369175" y="3937000"/>
          <p14:tracePt t="10234" x="7407275" y="3943350"/>
          <p14:tracePt t="10251" x="7458075" y="3956050"/>
          <p14:tracePt t="10267" x="7480300" y="3962400"/>
          <p14:tracePt t="10283" x="7508875" y="3968750"/>
          <p14:tracePt t="10301" x="7550150" y="3981450"/>
          <p14:tracePt t="10317" x="7566025" y="3990975"/>
          <p14:tracePt t="10333" x="7575550" y="3994150"/>
          <p14:tracePt t="10351" x="7591425" y="4010025"/>
          <p14:tracePt t="10367" x="7607300" y="4019550"/>
          <p14:tracePt t="10385" x="7616825" y="4035425"/>
          <p14:tracePt t="10401" x="7626350" y="4057650"/>
          <p14:tracePt t="10418" x="7639050" y="4086225"/>
          <p14:tracePt t="10434" x="7658100" y="4117975"/>
          <p14:tracePt t="10451" x="7664450" y="4159250"/>
          <p14:tracePt t="10467" x="7670800" y="4197350"/>
          <p14:tracePt t="10483" x="7677150" y="4241800"/>
          <p14:tracePt t="10501" x="7696200" y="4327525"/>
          <p14:tracePt t="10517" x="7702550" y="4384675"/>
          <p14:tracePt t="10534" x="7702550" y="4429125"/>
          <p14:tracePt t="10551" x="7702550" y="4489450"/>
          <p14:tracePt t="10568" x="7702550" y="4533900"/>
          <p14:tracePt t="10584" x="7702550" y="4572000"/>
          <p14:tracePt t="10601" x="7702550" y="4657725"/>
          <p14:tracePt t="10617" x="7721600" y="4695825"/>
          <p14:tracePt t="10634" x="7727950" y="4749800"/>
          <p14:tracePt t="10651" x="7734300" y="4797425"/>
          <p14:tracePt t="10668" x="7734300" y="4819650"/>
          <p14:tracePt t="10685" x="7734300" y="4848225"/>
          <p14:tracePt t="10702" x="7734300" y="4879975"/>
          <p14:tracePt t="10718" x="7734300" y="4908550"/>
          <p14:tracePt t="10734" x="7734300" y="4930775"/>
          <p14:tracePt t="10751" x="7734300" y="4972050"/>
          <p14:tracePt t="10767" x="7734300" y="5000625"/>
          <p14:tracePt t="10784" x="7734300" y="5038725"/>
          <p14:tracePt t="10802" x="7731125" y="5080000"/>
          <p14:tracePt t="10818" x="7715250" y="5102225"/>
          <p14:tracePt t="10835" x="7702550" y="5127625"/>
          <p14:tracePt t="10851" x="7686675" y="5146675"/>
          <p14:tracePt t="10867" x="7677150" y="5156200"/>
          <p14:tracePt t="10884" x="7661275" y="5172075"/>
          <p14:tracePt t="10901" x="7642225" y="5216525"/>
          <p14:tracePt t="10917" x="7632700" y="5238750"/>
          <p14:tracePt t="10934" x="7620000" y="5270500"/>
          <p14:tracePt t="10952" x="7575550" y="5314950"/>
          <p14:tracePt t="10968" x="7550150" y="5337175"/>
          <p14:tracePt t="10985" x="7521575" y="5349875"/>
          <p14:tracePt t="11001" x="7445375" y="5384800"/>
          <p14:tracePt t="11017" x="7391400" y="5397500"/>
          <p14:tracePt t="11034" x="7337425" y="5413375"/>
          <p14:tracePt t="11051" x="7258050" y="5432425"/>
          <p14:tracePt t="11067" x="7194550" y="5454650"/>
          <p14:tracePt t="11085" x="7134225" y="5461000"/>
          <p14:tracePt t="11103" x="7045325" y="5467350"/>
          <p14:tracePt t="11118" x="7000875" y="5467350"/>
          <p14:tracePt t="11135" x="6965950" y="5473700"/>
          <p14:tracePt t="11151" x="6918325" y="5473700"/>
          <p14:tracePt t="11167" x="6873875" y="5480050"/>
          <p14:tracePt t="11184" x="6835775" y="5486400"/>
          <p14:tracePt t="11201" x="6765925" y="5486400"/>
          <p14:tracePt t="11217" x="6711950" y="5486400"/>
          <p14:tracePt t="11234" x="6670675" y="5486400"/>
          <p14:tracePt t="11251" x="6613525" y="5486400"/>
          <p14:tracePt t="11268" x="6591300" y="5486400"/>
          <p14:tracePt t="11284" x="6562725" y="5486400"/>
          <p14:tracePt t="11301" x="6527800" y="5476875"/>
          <p14:tracePt t="11318" x="6499225" y="5464175"/>
          <p14:tracePt t="11333" x="6467475" y="5454650"/>
          <p14:tracePt t="11351" x="6426200" y="5429250"/>
          <p14:tracePt t="11367" x="6400800" y="5416550"/>
          <p14:tracePt t="11383" x="6372225" y="5403850"/>
          <p14:tracePt t="11401" x="6327775" y="5381625"/>
          <p14:tracePt t="11418" x="6308725" y="5356225"/>
          <p14:tracePt t="11434" x="6299200" y="5334000"/>
          <p14:tracePt t="11451" x="6267450" y="5283200"/>
          <p14:tracePt t="11467" x="6254750" y="5238750"/>
          <p14:tracePt t="11484" x="6235700" y="5184775"/>
          <p14:tracePt t="11501" x="6213475" y="5092700"/>
          <p14:tracePt t="11518" x="6191250" y="5026025"/>
          <p14:tracePt t="11535" x="6184900" y="4975225"/>
          <p14:tracePt t="11551" x="6172200" y="4911725"/>
          <p14:tracePt t="11568" x="6159500" y="4883150"/>
          <p14:tracePt t="11584" x="6149975" y="4851400"/>
          <p14:tracePt t="11601" x="6124575" y="4806950"/>
          <p14:tracePt t="11617" x="6105525" y="4768850"/>
          <p14:tracePt t="11634" x="6086475" y="4746625"/>
          <p14:tracePt t="11651" x="6061075" y="4695825"/>
          <p14:tracePt t="11668" x="6051550" y="4673600"/>
          <p14:tracePt t="11684" x="6038850" y="4641850"/>
          <p14:tracePt t="11702" x="6026150" y="4613275"/>
          <p14:tracePt t="11718" x="6026150" y="4587875"/>
          <p14:tracePt t="11734" x="6026150" y="4565650"/>
          <p14:tracePt t="11751" x="6000750" y="4508500"/>
          <p14:tracePt t="11768" x="5988050" y="4464050"/>
          <p14:tracePt t="11784" x="5975350" y="4416425"/>
          <p14:tracePt t="11801" x="5969000" y="4362450"/>
          <p14:tracePt t="11818" x="5969000" y="4333875"/>
          <p14:tracePt t="11834" x="5969000" y="4305300"/>
          <p14:tracePt t="11852" x="5969000" y="4264025"/>
          <p14:tracePt t="11868" x="5978525" y="4225925"/>
          <p14:tracePt t="11884" x="5991225" y="4181475"/>
          <p14:tracePt t="11901" x="6016625" y="4137025"/>
          <p14:tracePt t="11917" x="6042025" y="4092575"/>
          <p14:tracePt t="11934" x="6061075" y="4060825"/>
          <p14:tracePt t="11951" x="6099175" y="4022725"/>
          <p14:tracePt t="11967" x="6115050" y="4000500"/>
          <p14:tracePt t="11984" x="6124575" y="3990975"/>
          <p14:tracePt t="12001" x="6165850" y="3965575"/>
          <p14:tracePt t="12018" x="6175375" y="3956050"/>
          <p14:tracePt t="12034" x="6197600" y="3940175"/>
          <p14:tracePt t="12051" x="6213475" y="3927475"/>
          <p14:tracePt t="12067" x="6223000" y="3921125"/>
          <p14:tracePt t="12083" x="6223000" y="3914775"/>
          <p14:tracePt t="12132" x="6229350" y="3914775"/>
          <p14:tracePt t="12138" x="6232525" y="3914775"/>
          <p14:tracePt t="12152" x="6248400" y="3914775"/>
          <p14:tracePt t="12168" x="6264275" y="3914775"/>
          <p14:tracePt t="12184" x="6280150" y="3914775"/>
          <p14:tracePt t="12201" x="6305550" y="3914775"/>
          <p14:tracePt t="12217" x="6315075" y="3914775"/>
          <p14:tracePt t="12234" x="6324600" y="3914775"/>
          <p14:tracePt t="12251" x="6334125" y="3914775"/>
          <p14:tracePt t="12330" x="6334125" y="3917950"/>
          <p14:tracePt t="12337" x="6334125" y="3924300"/>
          <p14:tracePt t="12351" x="6327775" y="3933825"/>
          <p14:tracePt t="12367" x="6318250" y="3943350"/>
          <p14:tracePt t="12384" x="6308725" y="3959225"/>
          <p14:tracePt t="12401" x="6286500" y="3971925"/>
          <p14:tracePt t="12418" x="6276975" y="3994150"/>
          <p14:tracePt t="12434" x="6264275" y="4025900"/>
          <p14:tracePt t="12451" x="6219825" y="4070350"/>
          <p14:tracePt t="12468" x="6194425" y="4095750"/>
          <p14:tracePt t="12484" x="6149975" y="4121150"/>
          <p14:tracePt t="12501" x="6089650" y="4165600"/>
          <p14:tracePt t="12517" x="6064250" y="4197350"/>
          <p14:tracePt t="12534" x="6032500" y="4216400"/>
          <p14:tracePt t="12551" x="5997575" y="4235450"/>
          <p14:tracePt t="12567" x="5969000" y="4244975"/>
          <p14:tracePt t="12584" x="5943600" y="4264025"/>
          <p14:tracePt t="14545" x="5946775" y="4308475"/>
          <p14:tracePt t="14552" x="5956300" y="4378325"/>
          <p14:tracePt t="14567" x="5972175" y="4486275"/>
          <p14:tracePt t="14583" x="5981700" y="4568825"/>
          <p14:tracePt t="14601" x="5981700" y="4699000"/>
          <p14:tracePt t="14617" x="5981700" y="4768850"/>
          <p14:tracePt t="14652" x="5981700" y="4826000"/>
          <p14:tracePt t="14684" x="5981700" y="4841875"/>
          <p14:tracePt t="14717" x="5981700" y="4835525"/>
          <p14:tracePt t="14733" x="5981700" y="4813300"/>
          <p14:tracePt t="14751" x="5981700" y="4765675"/>
          <p14:tracePt t="14767" x="5972175" y="4721225"/>
          <p14:tracePt t="14784" x="5965825" y="4660900"/>
          <p14:tracePt t="14801" x="5959475" y="4565650"/>
          <p14:tracePt t="14817" x="5959475" y="4505325"/>
          <p14:tracePt t="14834" x="5959475" y="4460875"/>
          <p14:tracePt t="14837" x="5959475" y="4448175"/>
          <p14:tracePt t="14851" x="5959475" y="4425950"/>
          <p14:tracePt t="14867" x="5959475" y="4406900"/>
          <p14:tracePt t="14883" x="5959475" y="4397375"/>
          <p14:tracePt t="14901" x="5959475" y="4381500"/>
          <p14:tracePt t="14917" x="5959475" y="4371975"/>
          <p14:tracePt t="14934" x="5959475" y="4362450"/>
          <p14:tracePt t="14951" x="5959475" y="4346575"/>
          <p14:tracePt t="14968" x="5959475" y="4337050"/>
          <p14:tracePt t="14984" x="5959475" y="4327525"/>
          <p14:tracePt t="15001" x="5969000" y="4308475"/>
          <p14:tracePt t="15016" x="5969000" y="4298950"/>
          <p14:tracePt t="15034" x="5969000" y="4289425"/>
          <p14:tracePt t="15051" x="5969000" y="4267200"/>
          <p14:tracePt t="15067" x="5969000" y="4257675"/>
          <p14:tracePt t="15084" x="5969000" y="4248150"/>
          <p14:tracePt t="15811" x="5969000" y="4244975"/>
          <p14:tracePt t="15817" x="5969000" y="4238625"/>
          <p14:tracePt t="15833" x="5969000" y="4229100"/>
          <p14:tracePt t="15851" x="5969000" y="4210050"/>
          <p14:tracePt t="15866" x="5969000" y="4200525"/>
          <p14:tracePt t="15883" x="5975350" y="4187825"/>
          <p14:tracePt t="15918" x="6003925" y="4143375"/>
          <p14:tracePt t="15951" x="6007100" y="4102100"/>
          <p14:tracePt t="15967" x="6007100" y="4092575"/>
          <p14:tracePt t="16001" x="6007100" y="4089400"/>
          <p14:tracePt t="16238" x="6007100" y="4083050"/>
          <p14:tracePt t="16252" x="6007100" y="4079875"/>
          <p14:tracePt t="16467" x="6000750" y="4079875"/>
          <p14:tracePt t="16474" x="6000750" y="4092575"/>
          <p14:tracePt t="16484" x="6000750" y="4102100"/>
          <p14:tracePt t="16501" x="6000750" y="4165600"/>
          <p14:tracePt t="16517" x="6000750" y="4225925"/>
          <p14:tracePt t="16534" x="6000750" y="4283075"/>
          <p14:tracePt t="16551" x="6000750" y="4346575"/>
          <p14:tracePt t="16567" x="6000750" y="4378325"/>
          <p14:tracePt t="16583" x="6000750" y="4387850"/>
          <p14:tracePt t="16601" x="6000750" y="4400550"/>
          <p14:tracePt t="16637" x="5994400" y="4400550"/>
          <p14:tracePt t="16651" x="5984875" y="4391025"/>
          <p14:tracePt t="16667" x="5984875" y="4362450"/>
          <p14:tracePt t="16683" x="5978525" y="4340225"/>
          <p14:tracePt t="16700" x="5978525" y="4318000"/>
          <p14:tracePt t="16716" x="5978525" y="4289425"/>
          <p14:tracePt t="16733" x="5978525" y="4273550"/>
          <p14:tracePt t="16751" x="5978525" y="4254500"/>
          <p14:tracePt t="16767" x="5978525" y="4244975"/>
          <p14:tracePt t="16801" x="5978525" y="4238625"/>
          <p14:tracePt t="16861" x="5978525" y="4235450"/>
          <p14:tracePt t="16867" x="5975350" y="4235450"/>
          <p14:tracePt t="16923" x="5969000" y="4235450"/>
          <p14:tracePt t="17046" x="5969000" y="4229100"/>
          <p14:tracePt t="17146" x="5965825" y="4229100"/>
          <p14:tracePt t="17981" x="5972175" y="4222750"/>
          <p14:tracePt t="17988" x="5984875" y="4216400"/>
          <p14:tracePt t="18001" x="6007100" y="4206875"/>
          <p14:tracePt t="18018" x="6038850" y="4194175"/>
          <p14:tracePt t="18034" x="6064250" y="4168775"/>
          <p14:tracePt t="18051" x="6092825" y="4149725"/>
          <p14:tracePt t="18083" x="6162675" y="4102100"/>
          <p14:tracePt t="18117" x="6213475" y="4048125"/>
          <p14:tracePt t="18134" x="6238875" y="4016375"/>
          <p14:tracePt t="18151" x="6286500" y="3956050"/>
          <p14:tracePt t="18167" x="6305550" y="3917950"/>
          <p14:tracePt t="18184" x="6315075" y="3895725"/>
          <p14:tracePt t="18200" x="6334125" y="3870325"/>
          <p14:tracePt t="18216" x="6343650" y="3851275"/>
          <p14:tracePt t="18233" x="6343650" y="3838575"/>
          <p14:tracePt t="18267" x="6343650" y="3835400"/>
          <p14:tracePt t="18309" x="6350000" y="3835400"/>
          <p14:tracePt t="18316" x="6350000" y="3829050"/>
          <p14:tracePt t="18323" x="6353175" y="3829050"/>
          <p14:tracePt t="18333" x="6359525" y="3829050"/>
          <p14:tracePt t="18350" x="6369050" y="3825875"/>
          <p14:tracePt t="18366" x="6384925" y="3810000"/>
          <p14:tracePt t="18383" x="6384925" y="3803650"/>
          <p14:tracePt t="18446" x="6391275" y="3803650"/>
          <p14:tracePt t="18459" x="6394450" y="3803650"/>
          <p14:tracePt t="18467" x="6400800" y="3803650"/>
          <p14:tracePt t="18484" x="6410325" y="3803650"/>
          <p14:tracePt t="18501" x="6429375" y="3803650"/>
          <p14:tracePt t="18534" x="6435725" y="3803650"/>
          <p14:tracePt t="20652" x="6365875" y="3775075"/>
          <p14:tracePt t="20659" x="6248400" y="3736975"/>
          <p14:tracePt t="20668" x="6073775" y="3660775"/>
          <p14:tracePt t="20684" x="5715000" y="3536950"/>
          <p14:tracePt t="20705" x="5172075" y="3362325"/>
          <p14:tracePt t="20724" x="4651375" y="3206750"/>
          <p14:tracePt t="20751" x="4152900" y="3095625"/>
          <p14:tracePt t="20785" x="3781425" y="3013075"/>
          <p14:tracePt t="20802" x="3559175" y="2984500"/>
          <p14:tracePt t="20817" x="3406775" y="2968625"/>
          <p14:tracePt t="20833" x="3235325" y="2968625"/>
          <p14:tracePt t="20850" x="3111500" y="2968625"/>
          <p14:tracePt t="20866" x="2905125" y="2968625"/>
          <p14:tracePt t="20882" x="2800350" y="2968625"/>
          <p14:tracePt t="20899" x="2730500" y="2968625"/>
          <p14:tracePt t="20917" x="2644775" y="2968625"/>
          <p14:tracePt t="20933" x="2593975" y="2968625"/>
          <p14:tracePt t="20951" x="2549525" y="2968625"/>
          <p14:tracePt t="20967" x="2486025" y="2968625"/>
          <p14:tracePt t="20983" x="2463800" y="2968625"/>
          <p14:tracePt t="20999" x="2447925" y="2968625"/>
          <p14:tracePt t="21016" x="2428875" y="2968625"/>
          <p14:tracePt t="21033" x="2419350" y="2962275"/>
          <p14:tracePt t="21049" x="2419350" y="2946400"/>
          <p14:tracePt t="21067" x="2419350" y="2927350"/>
          <p14:tracePt t="21084" x="2432050" y="2901950"/>
          <p14:tracePt t="21100" x="2451100" y="2873375"/>
          <p14:tracePt t="21117" x="2466975" y="2844800"/>
          <p14:tracePt t="21133" x="2476500" y="2828925"/>
          <p14:tracePt t="21150" x="2486025" y="2819400"/>
          <p14:tracePt t="21166" x="2508250" y="2803525"/>
          <p14:tracePt t="21183" x="2520950" y="2774950"/>
          <p14:tracePt t="21200" x="2530475" y="2749550"/>
          <p14:tracePt t="21217" x="2549525" y="2695575"/>
          <p14:tracePt t="21233" x="2568575" y="2663825"/>
          <p14:tracePt t="21250" x="2581275" y="2632075"/>
          <p14:tracePt t="21266" x="2593975" y="2603500"/>
          <p14:tracePt t="21282" x="2593975" y="2587625"/>
          <p14:tracePt t="21300" x="2593975" y="2578100"/>
          <p14:tracePt t="21316" x="2593975" y="2565400"/>
          <p14:tracePt t="21350" x="2593975" y="2559050"/>
          <p14:tracePt t="21367" x="2584450" y="2549525"/>
          <p14:tracePt t="21383" x="2574925" y="2549525"/>
          <p14:tracePt t="21399" x="2559050" y="2540000"/>
          <p14:tracePt t="21416" x="2546350" y="2533650"/>
          <p14:tracePt t="21432" x="2536825" y="2530475"/>
          <p14:tracePt t="21449" x="2527300" y="2530475"/>
          <p14:tracePt t="21466" x="2505075" y="2524125"/>
          <p14:tracePt t="21483" x="2495550" y="2524125"/>
          <p14:tracePt t="21500" x="2486025" y="2524125"/>
          <p14:tracePt t="21516" x="2460625" y="2524125"/>
          <p14:tracePt t="21533" x="2438400" y="2524125"/>
          <p14:tracePt t="21549" x="2422525" y="2524125"/>
          <p14:tracePt t="21566" x="2403475" y="2524125"/>
          <p14:tracePt t="21582" x="2387600" y="2524125"/>
          <p14:tracePt t="21600" x="2378075" y="2524125"/>
          <p14:tracePt t="21616" x="2349500" y="2527300"/>
          <p14:tracePt t="21633" x="2333625" y="2536825"/>
          <p14:tracePt t="21650" x="2317750" y="2549525"/>
          <p14:tracePt t="21666" x="2292350" y="2552700"/>
          <p14:tracePt t="21683" x="2282825" y="2559050"/>
          <p14:tracePt t="21699" x="2266950" y="2562225"/>
          <p14:tracePt t="21716" x="2235200" y="2574925"/>
          <p14:tracePt t="21733" x="2209800" y="2587625"/>
          <p14:tracePt t="21750" x="2181225" y="2597150"/>
          <p14:tracePt t="21767" x="2146300" y="2622550"/>
          <p14:tracePt t="21783" x="2114550" y="2628900"/>
          <p14:tracePt t="21800" x="2092325" y="2641600"/>
          <p14:tracePt t="21816" x="2063750" y="2644775"/>
          <p14:tracePt t="21832" x="2054225" y="2651125"/>
          <p14:tracePt t="21849" x="2032000" y="2654300"/>
          <p14:tracePt t="21866" x="1990725" y="2673350"/>
          <p14:tracePt t="21883" x="1968500" y="2686050"/>
          <p14:tracePt t="21900" x="1936750" y="2698750"/>
          <p14:tracePt t="21916" x="1889125" y="2717800"/>
          <p14:tracePt t="21933" x="1863725" y="2733675"/>
          <p14:tracePt t="21949" x="1831975" y="2746375"/>
          <p14:tracePt t="21966" x="1797050" y="2765425"/>
          <p14:tracePt t="21982" x="1774825" y="2774950"/>
          <p14:tracePt t="22000" x="1758950" y="2794000"/>
          <p14:tracePt t="22017" x="1743075" y="2806700"/>
          <p14:tracePt t="22034" x="1733550" y="2816225"/>
          <p14:tracePt t="22050" x="1717675" y="2828925"/>
          <p14:tracePt t="22067" x="1701800" y="2867025"/>
          <p14:tracePt t="22083" x="1689100" y="2898775"/>
          <p14:tracePt t="22099" x="1676400" y="2921000"/>
          <p14:tracePt t="22116" x="1670050" y="2962275"/>
          <p14:tracePt t="22133" x="1670050" y="2984500"/>
          <p14:tracePt t="22150" x="1670050" y="3022600"/>
          <p14:tracePt t="22167" x="1670050" y="3082925"/>
          <p14:tracePt t="22184" x="1670050" y="3121025"/>
          <p14:tracePt t="22200" x="1670050" y="3165475"/>
          <p14:tracePt t="22217" x="1670050" y="3213100"/>
          <p14:tracePt t="22233" x="1670050" y="3235325"/>
          <p14:tracePt t="22249" x="1670050" y="3263900"/>
          <p14:tracePt t="22265" x="1670050" y="3295650"/>
          <p14:tracePt t="22282" x="1670050" y="3324225"/>
          <p14:tracePt t="22299" x="1670050" y="3340100"/>
          <p14:tracePt t="22316" x="1670050" y="3375025"/>
          <p14:tracePt t="22333" x="1670050" y="3390900"/>
          <p14:tracePt t="22350" x="1673225" y="3403600"/>
          <p14:tracePt t="22367" x="1689100" y="3432175"/>
          <p14:tracePt t="22383" x="1698625" y="3448050"/>
          <p14:tracePt t="22400" x="1714500" y="3470275"/>
          <p14:tracePt t="22417" x="1743075" y="3492500"/>
          <p14:tracePt t="22433" x="1758950" y="3508375"/>
          <p14:tracePt t="22450" x="1790700" y="3527425"/>
          <p14:tracePt t="22466" x="1819275" y="3549650"/>
          <p14:tracePt t="22482" x="1851025" y="3575050"/>
          <p14:tracePt t="22499" x="1866900" y="3597275"/>
          <p14:tracePt t="22516" x="1889125" y="3619500"/>
          <p14:tracePt t="22533" x="1911350" y="3641725"/>
          <p14:tracePt t="22549" x="1920875" y="3651250"/>
          <p14:tracePt t="22566" x="1939925" y="3667125"/>
          <p14:tracePt t="22583" x="1955800" y="3676650"/>
          <p14:tracePt t="22600" x="1978025" y="3695700"/>
          <p14:tracePt t="22616" x="2022475" y="3711575"/>
          <p14:tracePt t="22633" x="2044700" y="3724275"/>
          <p14:tracePt t="22650" x="2076450" y="3730625"/>
          <p14:tracePt t="22666" x="2108200" y="3736975"/>
          <p14:tracePt t="22682" x="2136775" y="3736975"/>
          <p14:tracePt t="22699" x="2159000" y="3736975"/>
          <p14:tracePt t="22716" x="2193925" y="3736975"/>
          <p14:tracePt t="22733" x="2203450" y="3740150"/>
          <p14:tracePt t="22750" x="2219325" y="3752850"/>
          <p14:tracePt t="22767" x="2244725" y="3756025"/>
          <p14:tracePt t="22783" x="2266950" y="3756025"/>
          <p14:tracePt t="22799" x="2279650" y="3756025"/>
          <p14:tracePt t="22816" x="2320925" y="3756025"/>
          <p14:tracePt t="22832" x="2352675" y="3740150"/>
          <p14:tracePt t="22850" x="2381250" y="3730625"/>
          <p14:tracePt t="22867" x="2444750" y="3717925"/>
          <p14:tracePt t="22883" x="2482850" y="3711575"/>
          <p14:tracePt t="22899" x="2505075" y="3711575"/>
          <p14:tracePt t="22917" x="2540000" y="3711575"/>
          <p14:tracePt t="22933" x="2555875" y="3698875"/>
          <p14:tracePt t="22937" x="2559050" y="3698875"/>
          <p14:tracePt t="22950" x="2565400" y="3695700"/>
          <p14:tracePt t="22967" x="2593975" y="3673475"/>
          <p14:tracePt t="22983" x="2616200" y="3660775"/>
          <p14:tracePt t="23000" x="2647950" y="3651250"/>
          <p14:tracePt t="23017" x="2698750" y="3609975"/>
          <p14:tracePt t="23033" x="2743200" y="3584575"/>
          <p14:tracePt t="23050" x="2784475" y="3552825"/>
          <p14:tracePt t="23066" x="2819400" y="3514725"/>
          <p14:tracePt t="23083" x="2851150" y="3482975"/>
          <p14:tracePt t="23099" x="2876550" y="3451225"/>
          <p14:tracePt t="23116" x="2908300" y="3409950"/>
          <p14:tracePt t="23132" x="2921000" y="3378200"/>
          <p14:tracePt t="23149" x="2930525" y="3355975"/>
          <p14:tracePt t="23167" x="2949575" y="3292475"/>
          <p14:tracePt t="23183" x="2968625" y="3244850"/>
          <p14:tracePt t="23200" x="2984500" y="3181350"/>
          <p14:tracePt t="23216" x="2990850" y="3111500"/>
          <p14:tracePt t="23232" x="2990850" y="3076575"/>
          <p14:tracePt t="23249" x="2990850" y="3038475"/>
          <p14:tracePt t="23266" x="2990850" y="2990850"/>
          <p14:tracePt t="23283" x="2990850" y="2962275"/>
          <p14:tracePt t="23300" x="2990850" y="2933700"/>
          <p14:tracePt t="23316" x="2990850" y="2898775"/>
          <p14:tracePt t="23333" x="2987675" y="2870200"/>
          <p14:tracePt t="23350" x="2974975" y="2844800"/>
          <p14:tracePt t="23366" x="2959100" y="2809875"/>
          <p14:tracePt t="23382" x="2952750" y="2800350"/>
          <p14:tracePt t="23399" x="2952750" y="2790825"/>
          <p14:tracePt t="23416" x="2943225" y="2771775"/>
          <p14:tracePt t="23433" x="2933700" y="2762250"/>
          <p14:tracePt t="23450" x="2924175" y="2752725"/>
          <p14:tracePt t="23467" x="2901950" y="2736850"/>
          <p14:tracePt t="23483" x="2892425" y="2714625"/>
          <p14:tracePt t="23499" x="2882900" y="2698750"/>
          <p14:tracePt t="23516" x="2838450" y="2654300"/>
          <p14:tracePt t="23532" x="2816225" y="2641600"/>
          <p14:tracePt t="23550" x="2784475" y="2619375"/>
          <p14:tracePt t="23567" x="2740025" y="2581275"/>
          <p14:tracePt t="23583" x="2708275" y="2568575"/>
          <p14:tracePt t="23600" x="2686050" y="2549525"/>
          <p14:tracePt t="23617" x="2647950" y="2527300"/>
          <p14:tracePt t="23633" x="2638425" y="2517775"/>
          <p14:tracePt t="23649" x="2628900" y="2505075"/>
          <p14:tracePt t="23666" x="2609850" y="2505075"/>
          <p14:tracePt t="23682" x="2600325" y="2505075"/>
          <p14:tracePt t="23700" x="2590800" y="2501900"/>
          <p14:tracePt t="23716" x="2574925" y="2495550"/>
          <p14:tracePt t="23733" x="2559050" y="2495550"/>
          <p14:tracePt t="23750" x="2546350" y="2495550"/>
          <p14:tracePt t="23767" x="2530475" y="2495550"/>
          <p14:tracePt t="23783" x="2514600" y="2495550"/>
          <p14:tracePt t="23799" x="2505075" y="2495550"/>
          <p14:tracePt t="23816" x="2492375" y="2495550"/>
          <p14:tracePt t="23833" x="2479675" y="2495550"/>
          <p14:tracePt t="23849" x="2460625" y="2498725"/>
          <p14:tracePt t="23867" x="2444750" y="2514600"/>
          <p14:tracePt t="23883" x="2435225" y="2517775"/>
          <p14:tracePt t="23900" x="2425700" y="2524125"/>
          <p14:tracePt t="23916" x="2403475" y="2543175"/>
          <p14:tracePt t="23932" x="2393950" y="2555875"/>
          <p14:tracePt t="23949" x="2384425" y="2565400"/>
          <p14:tracePt t="23951" x="2381250" y="2568575"/>
          <p14:tracePt t="23966" x="2365375" y="2578100"/>
          <p14:tracePt t="23983" x="2355850" y="2593975"/>
          <p14:tracePt t="23999" x="2343150" y="2609850"/>
          <p14:tracePt t="24017" x="2327275" y="2638425"/>
          <p14:tracePt t="24033" x="2308225" y="2670175"/>
          <p14:tracePt t="24050" x="2298700" y="2692400"/>
          <p14:tracePt t="24066" x="2286000" y="2733675"/>
          <p14:tracePt t="24083" x="2279650" y="2755900"/>
          <p14:tracePt t="24099" x="2273300" y="2787650"/>
          <p14:tracePt t="24116" x="2273300" y="2806700"/>
          <p14:tracePt t="24133" x="2273300" y="2822575"/>
          <p14:tracePt t="24149" x="2270125" y="2832100"/>
          <p14:tracePt t="24166" x="2270125" y="2844800"/>
          <p14:tracePt t="24183" x="2270125" y="2851150"/>
          <p14:tracePt t="24217" x="2263775" y="2851150"/>
          <p14:tracePt t="24237" x="2254250" y="2851150"/>
          <p14:tracePt t="24249" x="2247900" y="2847975"/>
          <p14:tracePt t="24266" x="2244725" y="2835275"/>
          <p14:tracePt t="24283" x="2244725" y="2825750"/>
          <p14:tracePt t="24299" x="2244725" y="2803525"/>
          <p14:tracePt t="24316" x="2244725" y="2784475"/>
          <p14:tracePt t="24333" x="2244725" y="2774950"/>
          <p14:tracePt t="24349" x="2244725" y="2759075"/>
          <p14:tracePt t="24366" x="2244725" y="2740025"/>
          <p14:tracePt t="24383" x="2251075" y="2724150"/>
          <p14:tracePt t="24399" x="2251075" y="2701925"/>
          <p14:tracePt t="24416" x="2263775" y="2679700"/>
          <p14:tracePt t="24433" x="2266950" y="2670175"/>
          <p14:tracePt t="24449" x="2279650" y="2641600"/>
          <p14:tracePt t="24466" x="2295525" y="2622550"/>
          <p14:tracePt t="24482" x="2305050" y="2590800"/>
          <p14:tracePt t="24499" x="2317750" y="2568575"/>
          <p14:tracePt t="24516" x="2327275" y="2540000"/>
          <p14:tracePt t="24532" x="2333625" y="2530475"/>
          <p14:tracePt t="24550" x="2333625" y="2520950"/>
          <p14:tracePt t="24566" x="2333625" y="2508250"/>
          <p14:tracePt t="24583" x="2333625" y="2492375"/>
          <p14:tracePt t="24600" x="2336800" y="2486025"/>
          <p14:tracePt t="24616" x="2343150" y="2476500"/>
          <p14:tracePt t="24633" x="2346325" y="2466975"/>
          <p14:tracePt t="24649" x="2359025" y="2457450"/>
          <p14:tracePt t="24665" x="2368550" y="2435225"/>
          <p14:tracePt t="24683" x="2374900" y="2425700"/>
          <p14:tracePt t="24699" x="2374900" y="2416175"/>
          <p14:tracePt t="24717" x="2374900" y="2413000"/>
          <p14:tracePt t="24916" x="2378075" y="2413000"/>
          <p14:tracePt t="24923" x="2384425" y="2419350"/>
          <p14:tracePt t="24932" x="2387600" y="2422525"/>
          <p14:tracePt t="24949" x="2406650" y="2441575"/>
          <p14:tracePt t="24966" x="2419350" y="2454275"/>
          <p14:tracePt t="24983" x="2432050" y="2476500"/>
          <p14:tracePt t="25000" x="2444750" y="2508250"/>
          <p14:tracePt t="25016" x="2466975" y="2543175"/>
          <p14:tracePt t="25033" x="2466975" y="2571750"/>
          <p14:tracePt t="25049" x="2466975" y="2593975"/>
          <p14:tracePt t="25065" x="2473325" y="2628900"/>
          <p14:tracePt t="25082" x="2473325" y="2644775"/>
          <p14:tracePt t="25099" x="2473325" y="2654300"/>
          <p14:tracePt t="25115" x="2473325" y="2676525"/>
          <p14:tracePt t="25132" x="2473325" y="2686050"/>
          <p14:tracePt t="25149" x="2473325" y="2695575"/>
          <p14:tracePt t="25166" x="2473325" y="2705100"/>
          <p14:tracePt t="27596" x="2466975" y="2705100"/>
          <p14:tracePt t="27602" x="2454275" y="2705100"/>
          <p14:tracePt t="27617" x="2432050" y="2705100"/>
          <p14:tracePt t="27633" x="2403475" y="2705100"/>
          <p14:tracePt t="27650" x="2381250" y="2705100"/>
          <p14:tracePt t="27666" x="2343150" y="2705100"/>
          <p14:tracePt t="27682" x="2320925" y="2705100"/>
          <p14:tracePt t="27715" x="2276475" y="2705100"/>
          <p14:tracePt t="27749" x="2244725" y="2705100"/>
          <p14:tracePt t="27766" x="2228850" y="2705100"/>
          <p14:tracePt t="27783" x="2216150" y="2705100"/>
          <p14:tracePt t="27799" x="2187575" y="2701925"/>
          <p14:tracePt t="27816" x="2152650" y="2695575"/>
          <p14:tracePt t="27832" x="2120900" y="2676525"/>
          <p14:tracePt t="27848" x="2098675" y="2667000"/>
          <p14:tracePt t="27865" x="2047875" y="2647950"/>
          <p14:tracePt t="27882" x="2009775" y="2635250"/>
          <p14:tracePt t="27899" x="1987550" y="2622550"/>
          <p14:tracePt t="27916" x="1946275" y="2609850"/>
          <p14:tracePt t="27933" x="1924050" y="2597150"/>
          <p14:tracePt t="27949" x="1892300" y="2587625"/>
          <p14:tracePt t="27966" x="1876425" y="2565400"/>
          <p14:tracePt t="27982" x="1866900" y="2555875"/>
          <p14:tracePt t="27998" x="1857375" y="2546350"/>
          <p14:tracePt t="28015" x="1847850" y="2543175"/>
          <p14:tracePt t="28080" x="1854200" y="2543175"/>
          <p14:tracePt t="28087" x="1860550" y="2543175"/>
          <p14:tracePt t="28099" x="1863725" y="2543175"/>
          <p14:tracePt t="28116" x="1879600" y="2543175"/>
          <p14:tracePt t="28132" x="1889125" y="2543175"/>
          <p14:tracePt t="28148" x="1911350" y="2536825"/>
          <p14:tracePt t="28165" x="1943100" y="2536825"/>
          <p14:tracePt t="28183" x="1981200" y="2536825"/>
          <p14:tracePt t="28199" x="2009775" y="2536825"/>
          <p14:tracePt t="28216" x="2057400" y="2536825"/>
          <p14:tracePt t="28233" x="2085975" y="2536825"/>
          <p14:tracePt t="28249" x="2108200" y="2536825"/>
          <p14:tracePt t="28265" x="2143125" y="2536825"/>
          <p14:tracePt t="28282" x="2152650" y="2536825"/>
          <p14:tracePt t="28298" x="2162175" y="2536825"/>
          <p14:tracePt t="28316" x="2165350" y="2536825"/>
          <p14:tracePt t="28373" x="2159000" y="2536825"/>
          <p14:tracePt t="28380" x="2155825" y="2530475"/>
          <p14:tracePt t="28387" x="2149475" y="2527300"/>
          <p14:tracePt t="28399" x="2143125" y="2517775"/>
          <p14:tracePt t="28415" x="2124075" y="2501900"/>
          <p14:tracePt t="28432" x="2114550" y="2495550"/>
          <p14:tracePt t="28448" x="2105025" y="2492375"/>
          <p14:tracePt t="28466" x="2089150" y="2492375"/>
          <p14:tracePt t="28482" x="2073275" y="2492375"/>
          <p14:tracePt t="28500" x="2063750" y="2492375"/>
          <p14:tracePt t="28516" x="2051050" y="2492375"/>
          <p14:tracePt t="28532" x="2041525" y="2492375"/>
          <p14:tracePt t="28549" x="2025650" y="2492375"/>
          <p14:tracePt t="28565" x="2009775" y="2492375"/>
          <p14:tracePt t="28582" x="2000250" y="2492375"/>
          <p14:tracePt t="28598" x="1990725" y="2492375"/>
          <p14:tracePt t="28615" x="1971675" y="2492375"/>
          <p14:tracePt t="28633" x="1962150" y="2492375"/>
          <p14:tracePt t="28649" x="1952625" y="2492375"/>
          <p14:tracePt t="28666" x="1930400" y="2498725"/>
          <p14:tracePt t="28682" x="1920875" y="2501900"/>
          <p14:tracePt t="28698" x="1911350" y="2501900"/>
          <p14:tracePt t="28715" x="1898650" y="2501900"/>
          <p14:tracePt t="28732" x="1882775" y="2501900"/>
          <p14:tracePt t="28766" x="1873250" y="2501900"/>
          <p14:tracePt t="28782" x="1863725" y="2501900"/>
          <p14:tracePt t="28799" x="1854200" y="2501900"/>
          <p14:tracePt t="28816" x="1838325" y="2501900"/>
          <p14:tracePt t="28832" x="1822450" y="2501900"/>
          <p14:tracePt t="28848" x="1812925" y="2501900"/>
          <p14:tracePt t="28865" x="1803400" y="2501900"/>
          <p14:tracePt t="28909" x="1800225" y="2501900"/>
          <p14:tracePt t="28995" x="1806575" y="2501900"/>
          <p14:tracePt t="29001" x="1809750" y="2501900"/>
          <p14:tracePt t="29016" x="1819275" y="2501900"/>
          <p14:tracePt t="29033" x="1835150" y="2492375"/>
          <p14:tracePt t="29049" x="1851025" y="2492375"/>
          <p14:tracePt t="29066" x="1870075" y="2492375"/>
          <p14:tracePt t="29082" x="1892300" y="2492375"/>
          <p14:tracePt t="29099" x="1908175" y="2492375"/>
          <p14:tracePt t="29115" x="1946275" y="2492375"/>
          <p14:tracePt t="29132" x="1962150" y="2486025"/>
          <p14:tracePt t="29149" x="1971675" y="2486025"/>
          <p14:tracePt t="29166" x="1987550" y="2486025"/>
          <p14:tracePt t="29183" x="1997075" y="2486025"/>
          <p14:tracePt t="29229" x="1990725" y="2486025"/>
          <p14:tracePt t="29237" x="1984375" y="2486025"/>
          <p14:tracePt t="29248" x="1981200" y="2479675"/>
          <p14:tracePt t="29265" x="1974850" y="2479675"/>
          <p14:tracePt t="29282" x="1974850" y="2476500"/>
          <p14:tracePt t="29299" x="1974850" y="2470150"/>
          <p14:tracePt t="29752" x="1971675" y="2470150"/>
          <p14:tracePt t="30115" x="1949450" y="2470150"/>
          <p14:tracePt t="30123" x="1924050" y="2470150"/>
          <p14:tracePt t="30132" x="1895475" y="2470150"/>
          <p14:tracePt t="30150" x="1860550" y="2470150"/>
          <p14:tracePt t="30166" x="1797050" y="2470150"/>
          <p14:tracePt t="30183" x="1762125" y="2470150"/>
          <p14:tracePt t="30199" x="1739900" y="2470150"/>
          <p14:tracePt t="30232" x="1682750" y="2470150"/>
          <p14:tracePt t="30266" x="1654175" y="2470150"/>
          <p14:tracePt t="30282" x="1654175" y="2473325"/>
          <p14:tracePt t="30299" x="1654175" y="2476500"/>
          <p14:tracePt t="30315" x="1654175" y="2486025"/>
          <p14:tracePt t="30332" x="1654175" y="2492375"/>
          <p14:tracePt t="30348" x="1663700" y="2495550"/>
          <p14:tracePt t="30365" x="1685925" y="2508250"/>
          <p14:tracePt t="30381" x="1695450" y="2524125"/>
          <p14:tracePt t="30398" x="1704975" y="2533650"/>
          <p14:tracePt t="30416" x="1730375" y="2549525"/>
          <p14:tracePt t="30432" x="1755775" y="2559050"/>
          <p14:tracePt t="30449" x="1778000" y="2571750"/>
          <p14:tracePt t="30466" x="1819275" y="2571750"/>
          <p14:tracePt t="30482" x="1847850" y="2571750"/>
          <p14:tracePt t="30498" x="1857375" y="2559050"/>
          <p14:tracePt t="30500" x="1870075" y="2552700"/>
          <p14:tracePt t="30515" x="1879600" y="2543175"/>
          <p14:tracePt t="30531" x="1901825" y="2527300"/>
          <p14:tracePt t="30548" x="1911350" y="2505075"/>
          <p14:tracePt t="30565" x="1927225" y="2492375"/>
          <p14:tracePt t="30583" x="1936750" y="2479675"/>
          <p14:tracePt t="30599" x="1939925" y="2470150"/>
          <p14:tracePt t="30616" x="1939925" y="2457450"/>
          <p14:tracePt t="31019" x="1946275" y="2451100"/>
          <p14:tracePt t="31023" x="1949450" y="2447925"/>
          <p14:tracePt t="31031" x="1955800" y="2435225"/>
          <p14:tracePt t="31049" x="1981200" y="2413000"/>
          <p14:tracePt t="31082" x="2054225" y="2305050"/>
          <p14:tracePt t="31116" x="2152650" y="2178050"/>
          <p14:tracePt t="31132" x="2200275" y="2095500"/>
          <p14:tracePt t="31149" x="2232025" y="2028825"/>
          <p14:tracePt t="31166" x="2282825" y="1933575"/>
          <p14:tracePt t="31182" x="2308225" y="1895475"/>
          <p14:tracePt t="31198" x="2336800" y="1838325"/>
          <p14:tracePt t="31215" x="2359025" y="1758950"/>
          <p14:tracePt t="31232" x="2371725" y="1704975"/>
          <p14:tracePt t="31248" x="2384425" y="1651000"/>
          <p14:tracePt t="31265" x="2403475" y="1577975"/>
          <p14:tracePt t="31282" x="2403475" y="1543050"/>
          <p14:tracePt t="31298" x="2403475" y="1504950"/>
          <p14:tracePt t="31315" x="2403475" y="1450975"/>
          <p14:tracePt t="31332" x="2403475" y="1428750"/>
          <p14:tracePt t="31349" x="2403475" y="1412875"/>
          <p14:tracePt t="31365" x="2403475" y="1393825"/>
          <p14:tracePt t="31382" x="2390775" y="1381125"/>
          <p14:tracePt t="31399" x="2381250" y="1371600"/>
          <p14:tracePt t="31415" x="2362200" y="1352550"/>
          <p14:tracePt t="31432" x="2336800" y="1339850"/>
          <p14:tracePt t="31448" x="2317750" y="1339850"/>
          <p14:tracePt t="31466" x="2276475" y="1339850"/>
          <p14:tracePt t="31482" x="2254250" y="1339850"/>
          <p14:tracePt t="31499" x="2216150" y="1339850"/>
          <p14:tracePt t="31516" x="2162175" y="1339850"/>
          <p14:tracePt t="31532" x="2117725" y="1339850"/>
          <p14:tracePt t="31549" x="2066925" y="1339850"/>
          <p14:tracePt t="31565" x="2003425" y="1349375"/>
          <p14:tracePt t="31582" x="1965325" y="1362075"/>
          <p14:tracePt t="31598" x="1920875" y="1381125"/>
          <p14:tracePt t="31615" x="1838325" y="1403350"/>
          <p14:tracePt t="31631" x="1771650" y="1431925"/>
          <p14:tracePt t="31648" x="1701800" y="1470025"/>
          <p14:tracePt t="31666" x="1606550" y="1520825"/>
          <p14:tracePt t="31682" x="1558925" y="1549400"/>
          <p14:tracePt t="31699" x="1520825" y="1574800"/>
          <p14:tracePt t="31716" x="1460500" y="1628775"/>
          <p14:tracePt t="31732" x="1419225" y="1676400"/>
          <p14:tracePt t="31748" x="1377950" y="1717675"/>
          <p14:tracePt t="31765" x="1327150" y="1768475"/>
          <p14:tracePt t="31782" x="1279525" y="1803400"/>
          <p14:tracePt t="31798" x="1241425" y="1828800"/>
          <p14:tracePt t="31815" x="1181100" y="1889125"/>
          <p14:tracePt t="31832" x="1139825" y="1939925"/>
          <p14:tracePt t="31849" x="1089025" y="1981200"/>
          <p14:tracePt t="31866" x="1016000" y="2054225"/>
          <p14:tracePt t="31882" x="984250" y="2095500"/>
          <p14:tracePt t="31898" x="933450" y="2146300"/>
          <p14:tracePt t="31915" x="882650" y="2184400"/>
          <p14:tracePt t="31931" x="857250" y="2216150"/>
          <p14:tracePt t="31948" x="831850" y="2244725"/>
          <p14:tracePt t="31966" x="784225" y="2311400"/>
          <p14:tracePt t="31982" x="752475" y="2359025"/>
          <p14:tracePt t="31999" x="723900" y="2406650"/>
          <p14:tracePt t="32016" x="679450" y="2457450"/>
          <p14:tracePt t="32032" x="654050" y="2505075"/>
          <p14:tracePt t="32048" x="628650" y="2543175"/>
          <p14:tracePt t="32065" x="593725" y="2609850"/>
          <p14:tracePt t="32081" x="581025" y="2673350"/>
          <p14:tracePt t="32098" x="574675" y="2724150"/>
          <p14:tracePt t="32115" x="574675" y="2794000"/>
          <p14:tracePt t="32131" x="574675" y="2832100"/>
          <p14:tracePt t="32148" x="574675" y="2873375"/>
          <p14:tracePt t="32165" x="584200" y="2962275"/>
          <p14:tracePt t="32182" x="600075" y="3025775"/>
          <p14:tracePt t="32198" x="638175" y="3105150"/>
          <p14:tracePt t="32215" x="682625" y="3209925"/>
          <p14:tracePt t="32232" x="723900" y="3311525"/>
          <p14:tracePt t="32249" x="755650" y="3397250"/>
          <p14:tracePt t="32266" x="793750" y="3524250"/>
          <p14:tracePt t="32282" x="825500" y="3600450"/>
          <p14:tracePt t="32299" x="857250" y="3689350"/>
          <p14:tracePt t="32315" x="933450" y="3832225"/>
          <p14:tracePt t="32331" x="987425" y="3902075"/>
          <p14:tracePt t="32348" x="1044575" y="3971925"/>
          <p14:tracePt t="32365" x="1120775" y="4073525"/>
          <p14:tracePt t="32382" x="1168400" y="4143375"/>
          <p14:tracePt t="32398" x="1241425" y="4216400"/>
          <p14:tracePt t="32415" x="1336675" y="4321175"/>
          <p14:tracePt t="32432" x="1397000" y="4381500"/>
          <p14:tracePt t="32448" x="1447800" y="4435475"/>
          <p14:tracePt t="32465" x="1520825" y="4505325"/>
          <p14:tracePt t="32482" x="1590675" y="4552950"/>
          <p14:tracePt t="32499" x="1654175" y="4606925"/>
          <p14:tracePt t="32515" x="1749425" y="4657725"/>
          <p14:tracePt t="32531" x="1797050" y="4686300"/>
          <p14:tracePt t="32548" x="1835150" y="4699000"/>
          <p14:tracePt t="32550" x="1844675" y="4702175"/>
          <p14:tracePt t="32565" x="1882775" y="4721225"/>
          <p14:tracePt t="32582" x="1908175" y="4733925"/>
          <p14:tracePt t="32598" x="1946275" y="4746625"/>
          <p14:tracePt t="32615" x="2003425" y="4765675"/>
          <p14:tracePt t="32631" x="2047875" y="4784725"/>
          <p14:tracePt t="32648" x="2085975" y="4797425"/>
          <p14:tracePt t="32665" x="2143125" y="4816475"/>
          <p14:tracePt t="32682" x="2187575" y="4829175"/>
          <p14:tracePt t="32699" x="2232025" y="4848225"/>
          <p14:tracePt t="32715" x="2320925" y="4860925"/>
          <p14:tracePt t="32731" x="2381250" y="4860925"/>
          <p14:tracePt t="32748" x="2432050" y="4860925"/>
          <p14:tracePt t="32765" x="2495550" y="4860925"/>
          <p14:tracePt t="32782" x="2530475" y="4860925"/>
          <p14:tracePt t="32799" x="2574925" y="4860925"/>
          <p14:tracePt t="32816" x="2654300" y="4860925"/>
          <p14:tracePt t="32832" x="2705100" y="4860925"/>
          <p14:tracePt t="32848" x="2749550" y="4857750"/>
          <p14:tracePt t="32865" x="2816225" y="4832350"/>
          <p14:tracePt t="32881" x="2838450" y="4819650"/>
          <p14:tracePt t="32898" x="2863850" y="4797425"/>
          <p14:tracePt t="32916" x="2924175" y="4733925"/>
          <p14:tracePt t="32932" x="2978150" y="4667250"/>
          <p14:tracePt t="32949" x="3013075" y="4606925"/>
          <p14:tracePt t="32966" x="3073400" y="4508500"/>
          <p14:tracePt t="32982" x="3121025" y="4438650"/>
          <p14:tracePt t="32998" x="3162300" y="4349750"/>
          <p14:tracePt t="33015" x="3213100" y="4254500"/>
          <p14:tracePt t="33031" x="3241675" y="4206875"/>
          <p14:tracePt t="33049" x="3267075" y="4168775"/>
          <p14:tracePt t="33066" x="3298825" y="4117975"/>
          <p14:tracePt t="33082" x="3324225" y="4079875"/>
          <p14:tracePt t="33099" x="3349625" y="4032250"/>
          <p14:tracePt t="33115" x="3397250" y="3965575"/>
          <p14:tracePt t="33132" x="3422650" y="3927475"/>
          <p14:tracePt t="33148" x="3467100" y="3876675"/>
          <p14:tracePt t="33165" x="3536950" y="3813175"/>
          <p14:tracePt t="33181" x="3575050" y="3781425"/>
          <p14:tracePt t="33198" x="3625850" y="3746500"/>
          <p14:tracePt t="33216" x="3695700" y="3683000"/>
          <p14:tracePt t="33232" x="3743325" y="3648075"/>
          <p14:tracePt t="33249" x="3781425" y="3609975"/>
          <p14:tracePt t="33266" x="3854450" y="3543300"/>
          <p14:tracePt t="33282" x="3902075" y="3517900"/>
          <p14:tracePt t="33298" x="3949700" y="3482975"/>
          <p14:tracePt t="33315" x="4035425" y="3419475"/>
          <p14:tracePt t="33332" x="4105275" y="3371850"/>
          <p14:tracePt t="33349" x="4175125" y="3317875"/>
          <p14:tracePt t="33366" x="4273550" y="3203575"/>
          <p14:tracePt t="33382" x="4327525" y="3133725"/>
          <p14:tracePt t="33399" x="4368800" y="3054350"/>
          <p14:tracePt t="33415" x="4429125" y="2882900"/>
          <p14:tracePt t="33431" x="4445000" y="2787650"/>
          <p14:tracePt t="33448" x="4457700" y="2724150"/>
          <p14:tracePt t="33466" x="4457700" y="2619375"/>
          <p14:tracePt t="33482" x="4457700" y="2524125"/>
          <p14:tracePt t="33499" x="4445000" y="2419350"/>
          <p14:tracePt t="33516" x="4403725" y="2282825"/>
          <p14:tracePt t="33532" x="4356100" y="2190750"/>
          <p14:tracePt t="33549" x="4286250" y="2076450"/>
          <p14:tracePt t="33565" x="4184650" y="1933575"/>
          <p14:tracePt t="33581" x="4130675" y="1870075"/>
          <p14:tracePt t="33598" x="4086225" y="1822450"/>
          <p14:tracePt t="33615" x="3975100" y="1743075"/>
          <p14:tracePt t="33631" x="3886200" y="1692275"/>
          <p14:tracePt t="33648" x="3784600" y="1631950"/>
          <p14:tracePt t="33665" x="3629025" y="1549400"/>
          <p14:tracePt t="33682" x="3530600" y="1498600"/>
          <p14:tracePt t="33698" x="3438525" y="1447800"/>
          <p14:tracePt t="33715" x="3352800" y="1406525"/>
          <p14:tracePt t="33731" x="3314700" y="1393825"/>
          <p14:tracePt t="33748" x="3292475" y="1381125"/>
          <p14:tracePt t="33766" x="3263900" y="1365250"/>
          <p14:tracePt t="33782" x="3254375" y="1362075"/>
          <p14:tracePt t="33799" x="3244850" y="1362075"/>
          <p14:tracePt t="33816" x="3222625" y="1362075"/>
          <p14:tracePt t="33832" x="3219450" y="1362075"/>
          <p14:tracePt t="33903" x="3213100" y="1362075"/>
        </p14:tracePtLst>
      </p14:laserTraceLst>
    </p:ext>
  </p:extLs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5" descr="prunus_avium_aa588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61925"/>
            <a:ext cx="6602412" cy="669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827" name="Text Box 6"/>
          <p:cNvSpPr txBox="1">
            <a:spLocks noChangeArrowheads="1"/>
          </p:cNvSpPr>
          <p:nvPr/>
        </p:nvSpPr>
        <p:spPr bwMode="auto">
          <a:xfrm>
            <a:off x="6859588" y="1916113"/>
            <a:ext cx="2284412" cy="3081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FR" altLang="fr-FR"/>
              <a:t>Inflorescence </a:t>
            </a:r>
          </a:p>
          <a:p>
            <a:pPr eaLnBrk="1" hangingPunct="1"/>
            <a:r>
              <a:rPr lang="fr-FR" altLang="fr-FR"/>
              <a:t>en </a:t>
            </a:r>
            <a:r>
              <a:rPr lang="fr-FR" altLang="fr-FR">
                <a:solidFill>
                  <a:srgbClr val="FF0000"/>
                </a:solidFill>
              </a:rPr>
              <a:t>corymbe</a:t>
            </a:r>
            <a:r>
              <a:rPr lang="fr-FR" altLang="fr-FR"/>
              <a:t> chez </a:t>
            </a:r>
          </a:p>
          <a:p>
            <a:pPr eaLnBrk="1" hangingPunct="1"/>
            <a:r>
              <a:rPr lang="fr-FR" altLang="fr-FR"/>
              <a:t>certains arbres: </a:t>
            </a:r>
          </a:p>
          <a:p>
            <a:pPr eaLnBrk="1" hangingPunct="1"/>
            <a:r>
              <a:rPr lang="fr-FR" altLang="fr-FR"/>
              <a:t>pommier, </a:t>
            </a:r>
          </a:p>
          <a:p>
            <a:pPr eaLnBrk="1" hangingPunct="1"/>
            <a:r>
              <a:rPr lang="fr-FR" altLang="fr-FR"/>
              <a:t>Poirier.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681"/>
    </mc:Choice>
    <mc:Fallback>
      <p:transition spd="slow" advTm="146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947" x="3197225" y="1362075"/>
          <p14:tracePt t="1955" x="3171825" y="1368425"/>
          <p14:tracePt t="1961" x="3143250" y="1374775"/>
          <p14:tracePt t="1972" x="3124200" y="1387475"/>
          <p14:tracePt t="1990" x="3063875" y="1435100"/>
          <p14:tracePt t="2005" x="3032125" y="1460500"/>
          <p14:tracePt t="2038" x="2978150" y="1517650"/>
          <p14:tracePt t="2072" x="2914650" y="1577975"/>
          <p14:tracePt t="2089" x="2895600" y="1635125"/>
          <p14:tracePt t="2105" x="2908300" y="1704975"/>
          <p14:tracePt t="2122" x="2949575" y="1797050"/>
          <p14:tracePt t="2139" x="3098800" y="1946275"/>
          <p14:tracePt t="2156" x="3190875" y="2022475"/>
          <p14:tracePt t="2172" x="3260725" y="2066925"/>
          <p14:tracePt t="2189" x="3387725" y="2114550"/>
          <p14:tracePt t="2205" x="3482975" y="2111375"/>
          <p14:tracePt t="2222" x="3578225" y="2095500"/>
          <p14:tracePt t="2238" x="3692525" y="2035175"/>
          <p14:tracePt t="2255" x="3933825" y="1895475"/>
          <p14:tracePt t="2272" x="4057650" y="1831975"/>
          <p14:tracePt t="2290" x="4187825" y="1758950"/>
          <p14:tracePt t="2306" x="4254500" y="1720850"/>
          <p14:tracePt t="2322" x="4295775" y="1695450"/>
          <p14:tracePt t="2340" x="4330700" y="1676400"/>
          <p14:tracePt t="2355" x="4340225" y="1660525"/>
          <p14:tracePt t="2372" x="4349750" y="1657350"/>
          <p14:tracePt t="2419" x="4349750" y="1651000"/>
          <p14:tracePt t="2426" x="4349750" y="1647825"/>
          <p14:tracePt t="2439" x="4349750" y="1638300"/>
          <p14:tracePt t="2456" x="4346575" y="1600200"/>
          <p14:tracePt t="2472" x="4324350" y="1546225"/>
          <p14:tracePt t="2490" x="4276725" y="1470025"/>
          <p14:tracePt t="2505" x="4238625" y="1428750"/>
          <p14:tracePt t="2521" x="4187825" y="1377950"/>
          <p14:tracePt t="2539" x="4095750" y="1311275"/>
          <p14:tracePt t="2555" x="4016375" y="1257300"/>
          <p14:tracePt t="2572" x="3933825" y="1209675"/>
          <p14:tracePt t="2590" x="3790950" y="1108075"/>
          <p14:tracePt t="2606" x="3679825" y="1054100"/>
          <p14:tracePt t="2623" x="3575050" y="996950"/>
          <p14:tracePt t="2639" x="3476625" y="962025"/>
          <p14:tracePt t="2655" x="3352800" y="923925"/>
          <p14:tracePt t="2671" x="3276600" y="908050"/>
          <p14:tracePt t="2689" x="3155950" y="885825"/>
          <p14:tracePt t="2706" x="3095625" y="885825"/>
          <p14:tracePt t="2722" x="3013075" y="885825"/>
          <p14:tracePt t="2740" x="2873375" y="879475"/>
          <p14:tracePt t="2756" x="2790825" y="879475"/>
          <p14:tracePt t="2772" x="2730500" y="879475"/>
          <p14:tracePt t="2788" x="2686050" y="879475"/>
          <p14:tracePt t="2805" x="2593975" y="879475"/>
          <p14:tracePt t="2822" x="2530475" y="882650"/>
          <p14:tracePt t="2840" x="2428875" y="901700"/>
          <p14:tracePt t="2856" x="2365375" y="917575"/>
          <p14:tracePt t="2872" x="2311400" y="936625"/>
          <p14:tracePt t="2890" x="2247900" y="955675"/>
          <p14:tracePt t="2906" x="2209800" y="968375"/>
          <p14:tracePt t="2923" x="2165350" y="987425"/>
          <p14:tracePt t="2940" x="2098675" y="1035050"/>
          <p14:tracePt t="2956" x="2047875" y="1085850"/>
          <p14:tracePt t="2972" x="2006600" y="1127125"/>
          <p14:tracePt t="2990" x="1905000" y="1212850"/>
          <p14:tracePt t="3006" x="1809750" y="1289050"/>
          <p14:tracePt t="3022" x="1714500" y="1384300"/>
          <p14:tracePt t="3040" x="1619250" y="1498600"/>
          <p14:tracePt t="3055" x="1562100" y="1568450"/>
          <p14:tracePt t="3071" x="1517650" y="1638300"/>
          <p14:tracePt t="3089" x="1463675" y="1733550"/>
          <p14:tracePt t="3105" x="1435100" y="1803400"/>
          <p14:tracePt t="3122" x="1397000" y="1870075"/>
          <p14:tracePt t="3139" x="1346200" y="1958975"/>
          <p14:tracePt t="3155" x="1317625" y="2025650"/>
          <p14:tracePt t="3172" x="1289050" y="2092325"/>
          <p14:tracePt t="3190" x="1250950" y="2184400"/>
          <p14:tracePt t="3205" x="1238250" y="2241550"/>
          <p14:tracePt t="3221" x="1225550" y="2286000"/>
          <p14:tracePt t="3239" x="1200150" y="2349500"/>
          <p14:tracePt t="3255" x="1193800" y="2387600"/>
          <p14:tracePt t="3272" x="1187450" y="2447925"/>
          <p14:tracePt t="3288" x="1177925" y="2517775"/>
          <p14:tracePt t="3305" x="1171575" y="2647950"/>
          <p14:tracePt t="3321" x="1171575" y="2720975"/>
          <p14:tracePt t="3339" x="1171575" y="2806700"/>
          <p14:tracePt t="3355" x="1171575" y="2863850"/>
          <p14:tracePt t="3371" x="1174750" y="2908300"/>
          <p14:tracePt t="3390" x="1187450" y="2943225"/>
          <p14:tracePt t="3406" x="1200150" y="2974975"/>
          <p14:tracePt t="3422" x="1216025" y="2997200"/>
          <p14:tracePt t="3439" x="1231900" y="3025775"/>
          <p14:tracePt t="3456" x="1241425" y="3035300"/>
          <p14:tracePt t="3472" x="1247775" y="3041650"/>
          <p14:tracePt t="3812" x="1260475" y="3063875"/>
          <p14:tracePt t="3818" x="1276350" y="3114675"/>
          <p14:tracePt t="3825" x="1292225" y="3152775"/>
          <p14:tracePt t="3838" x="1298575" y="3190875"/>
          <p14:tracePt t="3855" x="1323975" y="3260725"/>
          <p14:tracePt t="3872" x="1336675" y="3298825"/>
          <p14:tracePt t="3888" x="1349375" y="3352800"/>
          <p14:tracePt t="3922" x="1387475" y="3460750"/>
          <p14:tracePt t="3956" x="1422400" y="3571875"/>
          <p14:tracePt t="3972" x="1425575" y="3600450"/>
          <p14:tracePt t="3989" x="1450975" y="3657600"/>
          <p14:tracePt t="4005" x="1463675" y="3695700"/>
          <p14:tracePt t="4021" x="1476375" y="3733800"/>
          <p14:tracePt t="4038" x="1489075" y="3771900"/>
          <p14:tracePt t="4055" x="1514475" y="3822700"/>
          <p14:tracePt t="4072" x="1527175" y="3867150"/>
          <p14:tracePt t="4090" x="1546225" y="3914775"/>
          <p14:tracePt t="4105" x="1558925" y="3952875"/>
          <p14:tracePt t="4122" x="1577975" y="3997325"/>
          <p14:tracePt t="4125" x="1584325" y="4016375"/>
          <p14:tracePt t="4139" x="1597025" y="4064000"/>
          <p14:tracePt t="4155" x="1609725" y="4092575"/>
          <p14:tracePt t="4171" x="1616075" y="4114800"/>
          <p14:tracePt t="4189" x="1619250" y="4140200"/>
          <p14:tracePt t="4206" x="1638300" y="4181475"/>
          <p14:tracePt t="4222" x="1651000" y="4210050"/>
          <p14:tracePt t="4240" x="1670050" y="4244975"/>
          <p14:tracePt t="4256" x="1679575" y="4276725"/>
          <p14:tracePt t="4272" x="1698625" y="4302125"/>
          <p14:tracePt t="4289" x="1730375" y="4343400"/>
          <p14:tracePt t="4304" x="1762125" y="4368800"/>
          <p14:tracePt t="4321" x="1787525" y="4400550"/>
          <p14:tracePt t="4339" x="1838325" y="4438650"/>
          <p14:tracePt t="4355" x="1876425" y="4470400"/>
          <p14:tracePt t="4372" x="1924050" y="4505325"/>
          <p14:tracePt t="4390" x="1984375" y="4549775"/>
          <p14:tracePt t="4405" x="2032000" y="4578350"/>
          <p14:tracePt t="4422" x="2079625" y="4610100"/>
          <p14:tracePt t="4438" x="2136775" y="4638675"/>
          <p14:tracePt t="4455" x="2212975" y="4686300"/>
          <p14:tracePt t="4471" x="2257425" y="4714875"/>
          <p14:tracePt t="4490" x="2305050" y="4740275"/>
          <p14:tracePt t="4506" x="2378075" y="4781550"/>
          <p14:tracePt t="4522" x="2419350" y="4813300"/>
          <p14:tracePt t="4540" x="2508250" y="4848225"/>
          <p14:tracePt t="4555" x="2549525" y="4879975"/>
          <p14:tracePt t="4571" x="2587625" y="4892675"/>
          <p14:tracePt t="4589" x="2616200" y="4908550"/>
          <p14:tracePt t="4605" x="2632075" y="4927600"/>
          <p14:tracePt t="4622" x="2641600" y="4937125"/>
          <p14:tracePt t="4626" x="2647950" y="4940300"/>
          <p14:tracePt t="4640" x="2657475" y="4949825"/>
          <p14:tracePt t="4656" x="2667000" y="4959350"/>
          <p14:tracePt t="4672" x="2682875" y="4978400"/>
          <p14:tracePt t="4689" x="2698750" y="4987925"/>
          <p14:tracePt t="4705" x="2701925" y="4987925"/>
          <p14:tracePt t="4721" x="2708275" y="4987925"/>
          <p14:tracePt t="4755" x="2717800" y="4991100"/>
          <p14:tracePt t="4772" x="2733675" y="5000625"/>
          <p14:tracePt t="4790" x="2746375" y="5010150"/>
          <p14:tracePt t="4805" x="2759075" y="5026025"/>
          <p14:tracePt t="4822" x="2768600" y="5032375"/>
          <p14:tracePt t="4838" x="2784475" y="5038725"/>
          <p14:tracePt t="4855" x="2797175" y="5038725"/>
          <p14:tracePt t="4871" x="2806700" y="5038725"/>
          <p14:tracePt t="4888" x="2816225" y="5041900"/>
          <p14:tracePt t="4905" x="2854325" y="5041900"/>
          <p14:tracePt t="4921" x="2876550" y="5041900"/>
          <p14:tracePt t="4937" x="2908300" y="5054600"/>
          <p14:tracePt t="4954" x="2978150" y="5067300"/>
          <p14:tracePt t="4971" x="3060700" y="5067300"/>
          <p14:tracePt t="4987" x="3152775" y="5067300"/>
          <p14:tracePt t="5004" x="3292475" y="5067300"/>
          <p14:tracePt t="5021" x="3387725" y="5067300"/>
          <p14:tracePt t="5037" x="3524250" y="5067300"/>
          <p14:tracePt t="5054" x="3717925" y="5067300"/>
          <p14:tracePt t="5071" x="3883025" y="5051425"/>
          <p14:tracePt t="5087" x="4067175" y="5035550"/>
          <p14:tracePt t="5105" x="4321175" y="5006975"/>
          <p14:tracePt t="5121" x="4495800" y="4959350"/>
          <p14:tracePt t="5137" x="4616450" y="4927600"/>
          <p14:tracePt t="5154" x="4768850" y="4832350"/>
          <p14:tracePt t="5171" x="4864100" y="4746625"/>
          <p14:tracePt t="5188" x="4946650" y="4670425"/>
          <p14:tracePt t="5204" x="5054600" y="4556125"/>
          <p14:tracePt t="5221" x="5121275" y="4473575"/>
          <p14:tracePt t="5239" x="5203825" y="4330700"/>
          <p14:tracePt t="5254" x="5235575" y="4241800"/>
          <p14:tracePt t="5271" x="5270500" y="4133850"/>
          <p14:tracePt t="5288" x="5289550" y="3981450"/>
          <p14:tracePt t="5305" x="5305425" y="3762375"/>
          <p14:tracePt t="5321" x="5314950" y="3613150"/>
          <p14:tracePt t="5338" x="5314950" y="3486150"/>
          <p14:tracePt t="5354" x="5314950" y="3355975"/>
          <p14:tracePt t="5371" x="5314950" y="3276600"/>
          <p14:tracePt t="5390" x="5308600" y="3111500"/>
          <p14:tracePt t="5406" x="5292725" y="2994025"/>
          <p14:tracePt t="5422" x="5276850" y="2908300"/>
          <p14:tracePt t="5440" x="5226050" y="2727325"/>
          <p14:tracePt t="5455" x="5191125" y="2597150"/>
          <p14:tracePt t="5471" x="5149850" y="2508250"/>
          <p14:tracePt t="5488" x="5127625" y="2441575"/>
          <p14:tracePt t="5505" x="5083175" y="2359025"/>
          <p14:tracePt t="5522" x="5051425" y="2270125"/>
          <p14:tracePt t="5540" x="4997450" y="2152650"/>
          <p14:tracePt t="5556" x="4968875" y="2095500"/>
          <p14:tracePt t="5572" x="4937125" y="2047875"/>
          <p14:tracePt t="5588" x="4905375" y="1981200"/>
          <p14:tracePt t="5604" x="4851400" y="1851025"/>
          <p14:tracePt t="5621" x="4819650" y="1784350"/>
          <p14:tracePt t="5638" x="4806950" y="1733550"/>
          <p14:tracePt t="5641" x="4784725" y="1701800"/>
          <p14:tracePt t="5654" x="4759325" y="1670050"/>
          <p14:tracePt t="5671" x="4733925" y="1631950"/>
          <p14:tracePt t="5689" x="4683125" y="1581150"/>
          <p14:tracePt t="5705" x="4610100" y="1508125"/>
          <p14:tracePt t="5722" x="4562475" y="1466850"/>
          <p14:tracePt t="5738" x="4527550" y="1416050"/>
          <p14:tracePt t="5754" x="4483100" y="1365250"/>
          <p14:tracePt t="5771" x="4457700" y="1343025"/>
          <p14:tracePt t="5790" x="4406900" y="1304925"/>
          <p14:tracePt t="5806" x="4359275" y="1276350"/>
          <p14:tracePt t="5822" x="4305300" y="1250950"/>
          <p14:tracePt t="5840" x="4238625" y="1209675"/>
          <p14:tracePt t="5855" x="4200525" y="1190625"/>
          <p14:tracePt t="5871" x="4162425" y="1165225"/>
          <p14:tracePt t="5888" x="4121150" y="1139825"/>
          <p14:tracePt t="5905" x="4025900" y="1085850"/>
          <p14:tracePt t="5921" x="3937000" y="1054100"/>
          <p14:tracePt t="5940" x="3841750" y="1003300"/>
          <p14:tracePt t="5956" x="3756025" y="977900"/>
          <p14:tracePt t="5972" x="3670300" y="962025"/>
          <p14:tracePt t="5988" x="3584575" y="939800"/>
          <p14:tracePt t="6005" x="3463925" y="930275"/>
          <p14:tracePt t="6021" x="3403600" y="930275"/>
          <p14:tracePt t="6040" x="3317875" y="930275"/>
          <p14:tracePt t="6056" x="3257550" y="942975"/>
          <p14:tracePt t="6072" x="3190875" y="965200"/>
          <p14:tracePt t="6090" x="3124200" y="996950"/>
          <p14:tracePt t="6105" x="3101975" y="1028700"/>
          <p14:tracePt t="6122" x="3060700" y="1054100"/>
          <p14:tracePt t="6138" x="3022600" y="1085850"/>
          <p14:tracePt t="6154" x="2943225" y="1143000"/>
          <p14:tracePt t="6171" x="2873375" y="1196975"/>
          <p14:tracePt t="6188" x="2813050" y="1235075"/>
          <p14:tracePt t="6205" x="2746375" y="1282700"/>
          <p14:tracePt t="6222" x="2698750" y="1323975"/>
          <p14:tracePt t="6240" x="2619375" y="1381125"/>
          <p14:tracePt t="6256" x="2552700" y="1412875"/>
          <p14:tracePt t="6272" x="2482850" y="1466850"/>
          <p14:tracePt t="6289" x="2387600" y="1511300"/>
          <p14:tracePt t="6305" x="2317750" y="1549400"/>
          <p14:tracePt t="6321" x="2247900" y="1593850"/>
          <p14:tracePt t="6339" x="2149475" y="1654175"/>
          <p14:tracePt t="6355" x="2082800" y="1692275"/>
          <p14:tracePt t="6372" x="2035175" y="1720850"/>
          <p14:tracePt t="6390" x="1974850" y="1765300"/>
          <p14:tracePt t="6405" x="1943100" y="1790700"/>
          <p14:tracePt t="6421" x="1911350" y="1822450"/>
          <p14:tracePt t="6438" x="1879600" y="1847850"/>
          <p14:tracePt t="6454" x="1828800" y="1885950"/>
          <p14:tracePt t="6472" x="1797050" y="1911350"/>
          <p14:tracePt t="6489" x="1758950" y="1949450"/>
          <p14:tracePt t="6505" x="1730375" y="1968500"/>
          <p14:tracePt t="6522" x="1711325" y="1990725"/>
          <p14:tracePt t="6540" x="1685925" y="2032000"/>
          <p14:tracePt t="6555" x="1670050" y="2057400"/>
          <p14:tracePt t="6571" x="1657350" y="2079625"/>
          <p14:tracePt t="6588" x="1647825" y="2089150"/>
          <p14:tracePt t="6604" x="1631950" y="2111375"/>
          <p14:tracePt t="6621" x="1616075" y="2127250"/>
          <p14:tracePt t="6640" x="1600200" y="2143125"/>
          <p14:tracePt t="6655" x="1590675" y="2152650"/>
          <p14:tracePt t="6672" x="1584325" y="2162175"/>
          <p14:tracePt t="6688" x="1581150" y="2184400"/>
          <p14:tracePt t="6704" x="1574800" y="2209800"/>
          <p14:tracePt t="6721" x="1562100" y="2238375"/>
          <p14:tracePt t="6738" x="1562100" y="2260600"/>
          <p14:tracePt t="6755" x="1562100" y="2301875"/>
          <p14:tracePt t="6771" x="1562100" y="2346325"/>
          <p14:tracePt t="6790" x="1562100" y="2400300"/>
          <p14:tracePt t="6805" x="1577975" y="2425700"/>
          <p14:tracePt t="6821" x="1584325" y="2460625"/>
          <p14:tracePt t="6839" x="1603375" y="2495550"/>
          <p14:tracePt t="6854" x="1612900" y="2527300"/>
          <p14:tracePt t="6871" x="1631950" y="2552700"/>
          <p14:tracePt t="6890" x="1663700" y="2600325"/>
          <p14:tracePt t="6906" x="1698625" y="2641600"/>
          <p14:tracePt t="6921" x="1730375" y="2679700"/>
          <p14:tracePt t="6940" x="1774825" y="2724150"/>
          <p14:tracePt t="6955" x="1806575" y="2749550"/>
          <p14:tracePt t="6971" x="1838325" y="2781300"/>
          <p14:tracePt t="6988" x="1860550" y="2806700"/>
          <p14:tracePt t="7004" x="1905000" y="2851150"/>
          <p14:tracePt t="7021" x="1930400" y="2876550"/>
          <p14:tracePt t="7038" x="1955800" y="2905125"/>
          <p14:tracePt t="7055" x="1993900" y="2949575"/>
          <p14:tracePt t="7071" x="2019300" y="2990850"/>
          <p14:tracePt t="7090" x="2041525" y="3032125"/>
          <p14:tracePt t="7105" x="2060575" y="3057525"/>
          <p14:tracePt t="7121" x="2079625" y="3079750"/>
          <p14:tracePt t="7138" x="2092325" y="3111500"/>
          <p14:tracePt t="7154" x="2105025" y="3124200"/>
          <p14:tracePt t="7171" x="2114550" y="3133725"/>
          <p14:tracePt t="7190" x="2143125" y="3155950"/>
          <p14:tracePt t="7205" x="2152650" y="3165475"/>
          <p14:tracePt t="7221" x="2162175" y="3175000"/>
          <p14:tracePt t="7239" x="2171700" y="3184525"/>
          <p14:tracePt t="7255" x="2187575" y="3206750"/>
          <p14:tracePt t="7271" x="2193925" y="3209925"/>
          <p14:tracePt t="7312" x="2193925" y="3216275"/>
          <p14:tracePt t="8233" x="2184400" y="3232150"/>
          <p14:tracePt t="8240" x="2171700" y="3251200"/>
          <p14:tracePt t="8255" x="2127250" y="3311525"/>
          <p14:tracePt t="8271" x="2101850" y="3355975"/>
          <p14:tracePt t="8304" x="2057400" y="3495675"/>
          <p14:tracePt t="8338" x="2082800" y="3578225"/>
          <p14:tracePt t="8354" x="2101850" y="3651250"/>
          <p14:tracePt t="8371" x="2120900" y="3695700"/>
          <p14:tracePt t="8389" x="2149475" y="3762375"/>
          <p14:tracePt t="8405" x="2171700" y="3854450"/>
          <p14:tracePt t="8421" x="2184400" y="3889375"/>
          <p14:tracePt t="8438" x="2197100" y="3937000"/>
          <p14:tracePt t="8455" x="2216150" y="4000500"/>
          <p14:tracePt t="8472" x="2228850" y="4044950"/>
          <p14:tracePt t="8490" x="2247900" y="4117975"/>
          <p14:tracePt t="8505" x="2266950" y="4162425"/>
          <p14:tracePt t="8522" x="2279650" y="4194175"/>
          <p14:tracePt t="8538" x="2292350" y="4222750"/>
          <p14:tracePt t="8554" x="2305050" y="4257675"/>
          <p14:tracePt t="8571" x="2320925" y="4289425"/>
          <p14:tracePt t="8590" x="2339975" y="4324350"/>
          <p14:tracePt t="8605" x="2352675" y="4352925"/>
          <p14:tracePt t="8621" x="2365375" y="4391025"/>
          <p14:tracePt t="8638" x="2384425" y="4438650"/>
          <p14:tracePt t="8655" x="2403475" y="4502150"/>
          <p14:tracePt t="8671" x="2416175" y="4540250"/>
          <p14:tracePt t="8688" x="2422525" y="4562475"/>
          <p14:tracePt t="8704" x="2422525" y="4603750"/>
          <p14:tracePt t="8721" x="2422525" y="4616450"/>
          <p14:tracePt t="8738" x="2422525" y="4632325"/>
          <p14:tracePt t="8755" x="2422525" y="4660900"/>
          <p14:tracePt t="8771" x="2419350" y="4673600"/>
          <p14:tracePt t="8789" x="2413000" y="4695825"/>
          <p14:tracePt t="8805" x="2409825" y="4711700"/>
          <p14:tracePt t="8821" x="2403475" y="4721225"/>
          <p14:tracePt t="8838" x="2403475" y="4730750"/>
          <p14:tracePt t="8854" x="2393950" y="4752975"/>
          <p14:tracePt t="8871" x="2384425" y="4762500"/>
          <p14:tracePt t="8890" x="2374900" y="4778375"/>
          <p14:tracePt t="8905" x="2368550" y="4787900"/>
          <p14:tracePt t="8922" x="2368550" y="4800600"/>
          <p14:tracePt t="8938" x="2368550" y="4810125"/>
          <p14:tracePt t="8954" x="2368550" y="4822825"/>
          <p14:tracePt t="8971" x="2368550" y="4832350"/>
          <p14:tracePt t="8988" x="2368550" y="4835525"/>
          <p14:tracePt t="9004" x="2368550" y="4851400"/>
          <p14:tracePt t="9022" x="2374900" y="4860925"/>
          <p14:tracePt t="9040" x="2409825" y="4876800"/>
          <p14:tracePt t="9055" x="2432050" y="4889500"/>
          <p14:tracePt t="9072" x="2476500" y="4908550"/>
          <p14:tracePt t="9088" x="2524125" y="4921250"/>
          <p14:tracePt t="9104" x="2606675" y="4943475"/>
          <p14:tracePt t="9121" x="2670175" y="4956175"/>
          <p14:tracePt t="9138" x="2733675" y="4968875"/>
          <p14:tracePt t="9154" x="2803525" y="4968875"/>
          <p14:tracePt t="9171" x="2863850" y="4978400"/>
          <p14:tracePt t="9189" x="3025775" y="4978400"/>
          <p14:tracePt t="9205" x="3143250" y="4978400"/>
          <p14:tracePt t="9221" x="3235325" y="4978400"/>
          <p14:tracePt t="9238" x="3362325" y="4978400"/>
          <p14:tracePt t="9254" x="3533775" y="4978400"/>
          <p14:tracePt t="9271" x="3606800" y="4978400"/>
          <p14:tracePt t="9289" x="3759200" y="4956175"/>
          <p14:tracePt t="9304" x="3879850" y="4937125"/>
          <p14:tracePt t="9321" x="4006850" y="4921250"/>
          <p14:tracePt t="9337" x="4124325" y="4905375"/>
          <p14:tracePt t="9355" x="4391025" y="4867275"/>
          <p14:tracePt t="9371" x="4518025" y="4867275"/>
          <p14:tracePt t="9388" x="4657725" y="4860925"/>
          <p14:tracePt t="9404" x="4854575" y="4841875"/>
          <p14:tracePt t="9421" x="4972050" y="4832350"/>
          <p14:tracePt t="9438" x="5076825" y="4816475"/>
          <p14:tracePt t="9455" x="5248275" y="4756150"/>
          <p14:tracePt t="9471" x="5337175" y="4724400"/>
          <p14:tracePt t="9488" x="5429250" y="4667250"/>
          <p14:tracePt t="9504" x="5591175" y="4581525"/>
          <p14:tracePt t="9521" x="5695950" y="4502150"/>
          <p14:tracePt t="9538" x="5794375" y="4397375"/>
          <p14:tracePt t="9555" x="5908675" y="4210050"/>
          <p14:tracePt t="9571" x="5975350" y="4041775"/>
          <p14:tracePt t="9590" x="6057900" y="3794125"/>
          <p14:tracePt t="9605" x="6102350" y="3660775"/>
          <p14:tracePt t="9621" x="6137275" y="3498850"/>
          <p14:tracePt t="9638" x="6165850" y="3355975"/>
          <p14:tracePt t="9654" x="6197600" y="3232150"/>
          <p14:tracePt t="9671" x="6203950" y="3140075"/>
          <p14:tracePt t="9688" x="6203950" y="3013075"/>
          <p14:tracePt t="9705" x="6191250" y="2879725"/>
          <p14:tracePt t="9721" x="6159500" y="2771775"/>
          <p14:tracePt t="9726" x="6134100" y="2708275"/>
          <p14:tracePt t="9738" x="6105525" y="2625725"/>
          <p14:tracePt t="9755" x="6016625" y="2441575"/>
          <p14:tracePt t="9771" x="5959475" y="2349500"/>
          <p14:tracePt t="9788" x="5889625" y="2235200"/>
          <p14:tracePt t="9804" x="5775325" y="2060575"/>
          <p14:tracePt t="9821" x="5695950" y="1965325"/>
          <p14:tracePt t="9839" x="5619750" y="1873250"/>
          <p14:tracePt t="9855" x="5492750" y="1673225"/>
          <p14:tracePt t="9871" x="5394325" y="1546225"/>
          <p14:tracePt t="9888" x="5299075" y="1460500"/>
          <p14:tracePt t="9904" x="5153025" y="1320800"/>
          <p14:tracePt t="9921" x="5057775" y="1235075"/>
          <p14:tracePt t="9938" x="4962525" y="1158875"/>
          <p14:tracePt t="9954" x="4819650" y="1066800"/>
          <p14:tracePt t="9972" x="4730750" y="1016000"/>
          <p14:tracePt t="9989" x="4632325" y="984250"/>
          <p14:tracePt t="10005" x="4460875" y="923925"/>
          <p14:tracePt t="10022" x="4375150" y="908050"/>
          <p14:tracePt t="10038" x="4302125" y="892175"/>
          <p14:tracePt t="10054" x="4175125" y="863600"/>
          <p14:tracePt t="10071" x="4092575" y="847725"/>
          <p14:tracePt t="10088" x="4006850" y="838200"/>
          <p14:tracePt t="10105" x="3898900" y="825500"/>
          <p14:tracePt t="10121" x="3816350" y="825500"/>
          <p14:tracePt t="10140" x="3698875" y="825500"/>
          <p14:tracePt t="10155" x="3638550" y="825500"/>
          <p14:tracePt t="10171" x="3584575" y="828675"/>
          <p14:tracePt t="10188" x="3524250" y="841375"/>
          <p14:tracePt t="10204" x="3422650" y="863600"/>
          <p14:tracePt t="10221" x="3324225" y="895350"/>
          <p14:tracePt t="10238" x="3235325" y="927100"/>
          <p14:tracePt t="10254" x="3095625" y="984250"/>
          <p14:tracePt t="10271" x="2974975" y="1028700"/>
          <p14:tracePt t="10288" x="2851150" y="1089025"/>
          <p14:tracePt t="10304" x="2686050" y="1174750"/>
          <p14:tracePt t="10320" x="2565400" y="1228725"/>
          <p14:tracePt t="10338" x="2435225" y="1263650"/>
          <p14:tracePt t="10354" x="2282825" y="1320800"/>
          <p14:tracePt t="10371" x="2193925" y="1371600"/>
          <p14:tracePt t="10390" x="2082800" y="1450975"/>
          <p14:tracePt t="10405" x="2012950" y="1504950"/>
          <p14:tracePt t="10422" x="1962150" y="1549400"/>
          <p14:tracePt t="10438" x="1930400" y="1581150"/>
          <p14:tracePt t="10454" x="1882775" y="1641475"/>
          <p14:tracePt t="10471" x="1851025" y="1689100"/>
          <p14:tracePt t="10489" x="1822450" y="1727200"/>
          <p14:tracePt t="10505" x="1771650" y="1831975"/>
          <p14:tracePt t="10521" x="1746250" y="1870075"/>
          <p14:tracePt t="10538" x="1711325" y="1917700"/>
          <p14:tracePt t="10555" x="1685925" y="1974850"/>
          <p14:tracePt t="10572" x="1676400" y="1997075"/>
          <p14:tracePt t="10588" x="1663700" y="2028825"/>
          <p14:tracePt t="10604" x="1638300" y="2063750"/>
          <p14:tracePt t="10620" x="1625600" y="2101850"/>
          <p14:tracePt t="10638" x="1612900" y="2130425"/>
          <p14:tracePt t="10654" x="1587500" y="2187575"/>
          <p14:tracePt t="10671" x="1587500" y="2225675"/>
          <p14:tracePt t="10690" x="1584325" y="2266950"/>
          <p14:tracePt t="10705" x="1584325" y="2289175"/>
          <p14:tracePt t="10721" x="1584325" y="2324100"/>
          <p14:tracePt t="10738" x="1584325" y="2352675"/>
          <p14:tracePt t="10754" x="1584325" y="2416175"/>
          <p14:tracePt t="10770" x="1587500" y="2460625"/>
          <p14:tracePt t="10788" x="1606550" y="2505075"/>
          <p14:tracePt t="10805" x="1619250" y="2555875"/>
          <p14:tracePt t="10821" x="1628775" y="2593975"/>
          <p14:tracePt t="10840" x="1647825" y="2641600"/>
          <p14:tracePt t="10854" x="1666875" y="2667000"/>
          <p14:tracePt t="10871" x="1673225" y="2705100"/>
          <p14:tracePt t="10888" x="1679575" y="2733675"/>
          <p14:tracePt t="10904" x="1679575" y="2781300"/>
          <p14:tracePt t="10921" x="1679575" y="2809875"/>
          <p14:tracePt t="10939" x="1679575" y="2844800"/>
          <p14:tracePt t="10955" x="1679575" y="2873375"/>
          <p14:tracePt t="10972" x="1685925" y="2895600"/>
          <p14:tracePt t="10988" x="1692275" y="2917825"/>
          <p14:tracePt t="11004" x="1695450" y="2946400"/>
          <p14:tracePt t="11021" x="1708150" y="2968625"/>
          <p14:tracePt t="11038" x="1727200" y="3000375"/>
          <p14:tracePt t="11055" x="1743075" y="3035300"/>
          <p14:tracePt t="11071" x="1755775" y="3073400"/>
          <p14:tracePt t="11089" x="1768475" y="3117850"/>
          <p14:tracePt t="11105" x="1797050" y="3181350"/>
          <p14:tracePt t="11121" x="1816100" y="3219450"/>
          <p14:tracePt t="11138" x="1847850" y="3257550"/>
          <p14:tracePt t="11154" x="1885950" y="3324225"/>
          <p14:tracePt t="11171" x="1920875" y="3371850"/>
          <p14:tracePt t="11190" x="1958975" y="3438525"/>
          <p14:tracePt t="11205" x="1993900" y="3476625"/>
          <p14:tracePt t="11221" x="2025650" y="3524250"/>
          <p14:tracePt t="11238" x="2066925" y="3575050"/>
          <p14:tracePt t="11254" x="2120900" y="3625850"/>
          <p14:tracePt t="11270" x="2181225" y="3679825"/>
          <p14:tracePt t="11287" x="2244725" y="3733800"/>
          <p14:tracePt t="11304" x="2343150" y="3800475"/>
          <p14:tracePt t="11321" x="2381250" y="3841750"/>
          <p14:tracePt t="11338" x="2425700" y="3876675"/>
          <p14:tracePt t="11354" x="2466975" y="3911600"/>
          <p14:tracePt t="11371" x="2486025" y="3943350"/>
          <p14:tracePt t="11388" x="2501900" y="3959225"/>
          <p14:tracePt t="11404" x="2530475" y="3987800"/>
          <p14:tracePt t="11421" x="2546350" y="3997325"/>
          <p14:tracePt t="11439" x="2587625" y="4013200"/>
          <p14:tracePt t="11455" x="2613025" y="4044950"/>
          <p14:tracePt t="11471" x="2644775" y="4064000"/>
          <p14:tracePt t="11490" x="2663825" y="4079875"/>
          <p14:tracePt t="11505" x="2676525" y="4102100"/>
          <p14:tracePt t="11521" x="2686050" y="4117975"/>
          <p14:tracePt t="11538" x="2701925" y="4127500"/>
          <p14:tracePt t="11554" x="2711450" y="4149725"/>
          <p14:tracePt t="11571" x="2711450" y="4159250"/>
          <p14:tracePt t="11590" x="2711450" y="4171950"/>
          <p14:tracePt t="11605" x="2711450" y="4181475"/>
          <p14:tracePt t="11621" x="2711450" y="4191000"/>
          <p14:tracePt t="11639" x="2717800" y="4213225"/>
          <p14:tracePt t="11654" x="2717800" y="4216400"/>
          <p14:tracePt t="11670" x="2717800" y="4222750"/>
          <p14:tracePt t="11704" x="2717800" y="4225925"/>
          <p14:tracePt t="11721" x="2720975" y="4225925"/>
          <p14:tracePt t="11748" x="2727325" y="4225925"/>
          <p14:tracePt t="12104" x="2730500" y="4251325"/>
          <p14:tracePt t="12111" x="2736850" y="4270375"/>
          <p14:tracePt t="12120" x="2752725" y="4295775"/>
          <p14:tracePt t="12140" x="2816225" y="4359275"/>
          <p14:tracePt t="12155" x="2870200" y="4387850"/>
          <p14:tracePt t="12171" x="2936875" y="4416425"/>
          <p14:tracePt t="12204" x="3155950" y="4511675"/>
          <p14:tracePt t="12238" x="3381375" y="4556125"/>
          <p14:tracePt t="12240" x="3406775" y="4562475"/>
          <p14:tracePt t="12255" x="3482975" y="4575175"/>
          <p14:tracePt t="12271" x="3559175" y="4600575"/>
          <p14:tracePt t="12288" x="3641725" y="4616450"/>
          <p14:tracePt t="12305" x="3756025" y="4635500"/>
          <p14:tracePt t="12321" x="3819525" y="4651375"/>
          <p14:tracePt t="12338" x="3883025" y="4673600"/>
          <p14:tracePt t="12354" x="3949700" y="4692650"/>
          <p14:tracePt t="12371" x="3971925" y="4702175"/>
          <p14:tracePt t="12388" x="3994150" y="4714875"/>
          <p14:tracePt t="12405" x="4035425" y="4714875"/>
          <p14:tracePt t="12421" x="4044950" y="4714875"/>
          <p14:tracePt t="12439" x="4060825" y="4714875"/>
          <p14:tracePt t="12455" x="4073525" y="4714875"/>
          <p14:tracePt t="12471" x="4083050" y="4714875"/>
          <p14:tracePt t="12518" x="4089400" y="4714875"/>
          <p14:tracePt t="12525" x="4095750" y="4714875"/>
          <p14:tracePt t="12538" x="4098925" y="4714875"/>
        </p14:tracePtLst>
      </p14:laserTrace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1"/>
          <p:cNvSpPr>
            <a:spLocks noChangeArrowheads="1"/>
          </p:cNvSpPr>
          <p:nvPr/>
        </p:nvSpPr>
        <p:spPr bwMode="auto">
          <a:xfrm>
            <a:off x="0" y="179388"/>
            <a:ext cx="9144000" cy="655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fr-FR" altLang="fr-FR" sz="2000" i="1">
                <a:solidFill>
                  <a:srgbClr val="FF0000"/>
                </a:solidFill>
              </a:rPr>
              <a:t>Rosaceae</a:t>
            </a:r>
          </a:p>
          <a:p>
            <a:pPr eaLnBrk="1" hangingPunct="1"/>
            <a:endParaRPr lang="fr-FR" altLang="fr-FR" sz="2000"/>
          </a:p>
          <a:p>
            <a:pPr eaLnBrk="1" hangingPunct="1"/>
            <a:r>
              <a:rPr lang="fr-FR" altLang="fr-FR" sz="2000"/>
              <a:t>*pl surtout des régions tempérées</a:t>
            </a:r>
          </a:p>
          <a:p>
            <a:pPr eaLnBrk="1" hangingPunct="1"/>
            <a:r>
              <a:rPr lang="fr-FR" altLang="fr-FR" sz="2000"/>
              <a:t>* famille hétérogène : plantes herbacées, buissons, arbres</a:t>
            </a:r>
          </a:p>
          <a:p>
            <a:pPr eaLnBrk="1" hangingPunct="1"/>
            <a:r>
              <a:rPr lang="fr-FR" altLang="fr-FR" sz="2000"/>
              <a:t>* feuilles stipulées, simples ou composées</a:t>
            </a:r>
          </a:p>
          <a:p>
            <a:pPr eaLnBrk="1" hangingPunct="1"/>
            <a:r>
              <a:rPr lang="fr-FR" altLang="fr-FR" sz="2000"/>
              <a:t>* inflorescences variées : fleurs isolées, grappes, épis, corymbes…</a:t>
            </a:r>
          </a:p>
          <a:p>
            <a:pPr eaLnBrk="1" hangingPunct="1"/>
            <a:r>
              <a:rPr lang="fr-FR" altLang="fr-FR" sz="2000"/>
              <a:t>* calicule fréquent</a:t>
            </a:r>
          </a:p>
          <a:p>
            <a:pPr eaLnBrk="1" hangingPunct="1"/>
            <a:r>
              <a:rPr lang="fr-FR" altLang="fr-FR" sz="2000"/>
              <a:t>* corolle à 5P, rotacée dit rosacée</a:t>
            </a:r>
          </a:p>
          <a:p>
            <a:pPr eaLnBrk="1" hangingPunct="1"/>
            <a:r>
              <a:rPr lang="fr-FR" altLang="fr-FR" sz="2000"/>
              <a:t>* étamines nombreuses, 10-50 (polystémonie)</a:t>
            </a:r>
          </a:p>
          <a:p>
            <a:pPr eaLnBrk="1" hangingPunct="1"/>
            <a:r>
              <a:rPr lang="fr-FR" altLang="fr-FR" sz="2000"/>
              <a:t>*carpelles isolés ou concrescents avec le réceptacle floral </a:t>
            </a:r>
          </a:p>
          <a:p>
            <a:pPr eaLnBrk="1" hangingPunct="1"/>
            <a:r>
              <a:rPr lang="fr-FR" altLang="fr-FR" sz="2000"/>
              <a:t>*fruit variable :</a:t>
            </a:r>
          </a:p>
          <a:p>
            <a:pPr eaLnBrk="1" hangingPunct="1"/>
            <a:r>
              <a:rPr lang="fr-FR" altLang="fr-FR" sz="2000"/>
              <a:t>	+ si peu de carpelles (1-5) : follicules ou drupes</a:t>
            </a:r>
          </a:p>
          <a:p>
            <a:pPr eaLnBrk="1" hangingPunct="1"/>
            <a:r>
              <a:rPr lang="fr-FR" altLang="fr-FR" sz="2000"/>
              <a:t>	+ si carpelles nombreux : akènes</a:t>
            </a:r>
          </a:p>
          <a:p>
            <a:pPr eaLnBrk="1" hangingPunct="1"/>
            <a:r>
              <a:rPr lang="fr-FR" altLang="fr-FR" sz="2000"/>
              <a:t>* le réceptacle floral participe parfois à la formation d'un "faux-fruit" :</a:t>
            </a:r>
          </a:p>
          <a:p>
            <a:pPr eaLnBrk="1" hangingPunct="1"/>
            <a:r>
              <a:rPr lang="fr-FR" altLang="fr-FR" sz="2000"/>
              <a:t>	+ réceptacle charnu portant les akènes : </a:t>
            </a:r>
            <a:r>
              <a:rPr lang="fr-FR" altLang="fr-FR" sz="2000">
                <a:solidFill>
                  <a:srgbClr val="FF0000"/>
                </a:solidFill>
              </a:rPr>
              <a:t>fraise</a:t>
            </a:r>
          </a:p>
          <a:p>
            <a:pPr eaLnBrk="1" hangingPunct="1"/>
            <a:r>
              <a:rPr lang="fr-FR" altLang="fr-FR" sz="2000"/>
              <a:t>	+ réceptacle en urne enfermant les akènes : </a:t>
            </a:r>
            <a:r>
              <a:rPr lang="fr-FR" altLang="fr-FR" sz="2000">
                <a:solidFill>
                  <a:srgbClr val="800080"/>
                </a:solidFill>
              </a:rPr>
              <a:t>cynorrhodon</a:t>
            </a:r>
            <a:r>
              <a:rPr lang="fr-FR" altLang="fr-FR" sz="2000"/>
              <a:t> du genre </a:t>
            </a:r>
            <a:r>
              <a:rPr lang="fr-FR" altLang="fr-FR" sz="2000" i="1">
                <a:solidFill>
                  <a:srgbClr val="FF0000"/>
                </a:solidFill>
              </a:rPr>
              <a:t>Rosa</a:t>
            </a:r>
            <a:endParaRPr lang="fr-FR" altLang="fr-FR" sz="2000"/>
          </a:p>
          <a:p>
            <a:pPr eaLnBrk="1" hangingPunct="1"/>
            <a:r>
              <a:rPr lang="fr-FR" altLang="fr-FR" sz="2000"/>
              <a:t>	+ réceptacle soudé à l'ovaire et C incomplètement soudés entre eux : </a:t>
            </a:r>
            <a:r>
              <a:rPr lang="fr-FR" altLang="fr-FR" sz="2000">
                <a:solidFill>
                  <a:srgbClr val="800080"/>
                </a:solidFill>
              </a:rPr>
              <a:t>pome</a:t>
            </a:r>
            <a:r>
              <a:rPr lang="fr-FR" altLang="fr-FR" sz="2000"/>
              <a:t> du pommier, poirier, cerisier, cognassier, néflier</a:t>
            </a:r>
          </a:p>
          <a:p>
            <a:pPr eaLnBrk="1" hangingPunct="1"/>
            <a:r>
              <a:rPr lang="fr-FR" altLang="fr-FR" sz="2000"/>
              <a:t>* plantes souvent cyanogènes (surtout la graine), donc une certaine toxicité</a:t>
            </a:r>
          </a:p>
          <a:p>
            <a:pPr eaLnBrk="1" hangingPunct="1"/>
            <a:r>
              <a:rPr lang="fr-FR" altLang="fr-FR" sz="2000"/>
              <a:t>* quelques espèces médicinales, nombreuses espèces alimentaires</a:t>
            </a:r>
          </a:p>
          <a:p>
            <a:pPr eaLnBrk="1" hangingPunct="1"/>
            <a:r>
              <a:rPr lang="fr-FR" altLang="fr-FR" sz="2000"/>
              <a:t>(arbres fruitiers), très nombreuses espèces ornementales (dont rosiers)</a:t>
            </a:r>
            <a:endParaRPr lang="fr-FR" altLang="fr-FR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3749"/>
    </mc:Choice>
    <mc:Fallback>
      <p:transition spd="slow" advTm="1837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738" x="7359650" y="6350000"/>
          <p14:tracePt t="1745" x="7312025" y="6343650"/>
          <p14:tracePt t="1752" x="7261225" y="6334125"/>
          <p14:tracePt t="1767" x="7143750" y="6318250"/>
          <p14:tracePt t="1783" x="7000875" y="6273800"/>
          <p14:tracePt t="1801" x="6746875" y="6213475"/>
          <p14:tracePt t="1817" x="6156325" y="6019800"/>
          <p14:tracePt t="1850" x="5076825" y="5683250"/>
          <p14:tracePt t="1885" x="3762375" y="5264150"/>
          <p14:tracePt t="1902" x="3165475" y="5124450"/>
          <p14:tracePt t="1918" x="2921000" y="5086350"/>
          <p14:tracePt t="1934" x="2711450" y="5057775"/>
          <p14:tracePt t="1950" x="2562225" y="5048250"/>
          <p14:tracePt t="1966" x="2479675" y="5054600"/>
          <p14:tracePt t="2288" x="2416175" y="5019675"/>
          <p14:tracePt t="2295" x="2343150" y="4965700"/>
          <p14:tracePt t="2302" x="2270125" y="4918075"/>
          <p14:tracePt t="2316" x="2089150" y="4794250"/>
          <p14:tracePt t="2333" x="1939925" y="4673600"/>
          <p14:tracePt t="2350" x="1790700" y="4572000"/>
          <p14:tracePt t="2367" x="1574800" y="4375150"/>
          <p14:tracePt t="2384" x="1447800" y="4257675"/>
          <p14:tracePt t="2401" x="1362075" y="4162425"/>
          <p14:tracePt t="2417" x="1298575" y="4032250"/>
          <p14:tracePt t="2433" x="1282700" y="3968750"/>
          <p14:tracePt t="2450" x="1292225" y="3924300"/>
          <p14:tracePt t="2467" x="1438275" y="3816350"/>
          <p14:tracePt t="2484" x="1682750" y="3756025"/>
          <p14:tracePt t="2501" x="2060575" y="3695700"/>
          <p14:tracePt t="2518" x="2644775" y="3695700"/>
          <p14:tracePt t="2535" x="3035300" y="3733800"/>
          <p14:tracePt t="2551" x="3381375" y="3765550"/>
          <p14:tracePt t="2567" x="3771900" y="3838575"/>
          <p14:tracePt t="2584" x="3911600" y="3863975"/>
          <p14:tracePt t="2600" x="4019550" y="3889375"/>
          <p14:tracePt t="2618" x="4108450" y="3940175"/>
          <p14:tracePt t="2634" x="4137025" y="3949700"/>
          <p14:tracePt t="3054" x="4156075" y="3940175"/>
          <p14:tracePt t="3061" x="4175125" y="3927475"/>
          <p14:tracePt t="3068" x="4187825" y="3917950"/>
          <p14:tracePt t="3084" x="4238625" y="3857625"/>
          <p14:tracePt t="3101" x="4295775" y="3787775"/>
          <p14:tracePt t="3117" x="4381500" y="3683000"/>
          <p14:tracePt t="3150" x="4486275" y="3521075"/>
          <p14:tracePt t="3183" x="4597400" y="3260725"/>
          <p14:tracePt t="3201" x="4629150" y="3162300"/>
          <p14:tracePt t="3218" x="4667250" y="2940050"/>
          <p14:tracePt t="3234" x="4673600" y="2825750"/>
          <p14:tracePt t="3251" x="4673600" y="2743200"/>
          <p14:tracePt t="3267" x="4645025" y="2584450"/>
          <p14:tracePt t="3283" x="4606925" y="2505075"/>
          <p14:tracePt t="3299" x="4562475" y="2447925"/>
          <p14:tracePt t="3317" x="4473575" y="2381250"/>
          <p14:tracePt t="3333" x="4394200" y="2349500"/>
          <p14:tracePt t="3349" x="4305300" y="2308225"/>
          <p14:tracePt t="3367" x="4149725" y="2273300"/>
          <p14:tracePt t="3383" x="4067175" y="2266950"/>
          <p14:tracePt t="3399" x="4013200" y="2266950"/>
          <p14:tracePt t="3416" x="3971925" y="2266950"/>
          <p14:tracePt t="3433" x="3927475" y="2276475"/>
          <p14:tracePt t="3450" x="3905250" y="2286000"/>
          <p14:tracePt t="3468" x="3863975" y="2305050"/>
          <p14:tracePt t="3484" x="3844925" y="2324100"/>
          <p14:tracePt t="3501" x="3822700" y="2333625"/>
          <p14:tracePt t="3517" x="3784600" y="2378075"/>
          <p14:tracePt t="3533" x="3759200" y="2403475"/>
          <p14:tracePt t="3549" x="3736975" y="2425700"/>
          <p14:tracePt t="3567" x="3711575" y="2470150"/>
          <p14:tracePt t="3583" x="3692525" y="2501900"/>
          <p14:tracePt t="3600" x="3683000" y="2524125"/>
          <p14:tracePt t="3618" x="3663950" y="2565400"/>
          <p14:tracePt t="3634" x="3651250" y="2603500"/>
          <p14:tracePt t="3650" x="3632200" y="2657475"/>
          <p14:tracePt t="3667" x="3632200" y="2762250"/>
          <p14:tracePt t="3683" x="3648075" y="2816225"/>
          <p14:tracePt t="3699" x="3689350" y="2895600"/>
          <p14:tracePt t="3717" x="3790950" y="3051175"/>
          <p14:tracePt t="3733" x="3867150" y="3143250"/>
          <p14:tracePt t="3750" x="3952875" y="3238500"/>
          <p14:tracePt t="3767" x="4092575" y="3378200"/>
          <p14:tracePt t="3783" x="4175125" y="3451225"/>
          <p14:tracePt t="3800" x="4248150" y="3524250"/>
          <p14:tracePt t="3817" x="4302125" y="3594100"/>
          <p14:tracePt t="3833" x="4327525" y="3616325"/>
          <p14:tracePt t="3850" x="4359275" y="3641725"/>
          <p14:tracePt t="3868" x="4381500" y="3670300"/>
          <p14:tracePt t="3884" x="4391025" y="3679825"/>
          <p14:tracePt t="3900" x="4391025" y="3692525"/>
          <p14:tracePt t="3917" x="4391025" y="3695700"/>
          <p14:tracePt t="3949" x="4387850" y="3695700"/>
          <p14:tracePt t="3966" x="4371975" y="3679825"/>
          <p14:tracePt t="3982" x="4324350" y="3613150"/>
          <p14:tracePt t="3999" x="4289425" y="3556000"/>
          <p14:tracePt t="4016" x="4257675" y="3517900"/>
          <p14:tracePt t="4032" x="4181475" y="3416300"/>
          <p14:tracePt t="4049" x="4133850" y="3336925"/>
          <p14:tracePt t="4066" x="4102100" y="3260725"/>
          <p14:tracePt t="4082" x="4051300" y="3171825"/>
          <p14:tracePt t="4099" x="4025900" y="3133725"/>
          <p14:tracePt t="4116" x="3994150" y="3086100"/>
          <p14:tracePt t="4132" x="3943350" y="3000375"/>
          <p14:tracePt t="4149" x="3892550" y="2879725"/>
          <p14:tracePt t="4166" x="3857625" y="2781300"/>
          <p14:tracePt t="4182" x="3822700" y="2676525"/>
          <p14:tracePt t="4199" x="3803650" y="2581275"/>
          <p14:tracePt t="4216" x="3803650" y="2476500"/>
          <p14:tracePt t="4232" x="3803650" y="2390775"/>
          <p14:tracePt t="4249" x="3803650" y="2352675"/>
          <p14:tracePt t="4266" x="3803650" y="2333625"/>
          <p14:tracePt t="4282" x="3794125" y="2311400"/>
          <p14:tracePt t="4299" x="3778250" y="2289175"/>
          <p14:tracePt t="4316" x="3765550" y="2266950"/>
          <p14:tracePt t="4333" x="3749675" y="2222500"/>
          <p14:tracePt t="4349" x="3736975" y="2200275"/>
          <p14:tracePt t="4366" x="3721100" y="2184400"/>
          <p14:tracePt t="4383" x="3714750" y="2168525"/>
          <p14:tracePt t="4399" x="3711575" y="2168525"/>
          <p14:tracePt t="4891" x="3670300" y="2136775"/>
          <p14:tracePt t="4898" x="3584575" y="2079625"/>
          <p14:tracePt t="4905" x="3511550" y="2032000"/>
          <p14:tracePt t="4917" x="3438525" y="1978025"/>
          <p14:tracePt t="4934" x="3213100" y="1768475"/>
          <p14:tracePt t="4950" x="3051175" y="1628775"/>
          <p14:tracePt t="4984" x="2724150" y="1273175"/>
          <p14:tracePt t="5019" x="2571750" y="1104900"/>
          <p14:tracePt t="5035" x="2549525" y="1079500"/>
          <p14:tracePt t="5050" x="2540000" y="1069975"/>
          <p14:tracePt t="5067" x="2540000" y="1060450"/>
          <p14:tracePt t="5083" x="2574925" y="1050925"/>
          <p14:tracePt t="5099" x="2644775" y="1050925"/>
          <p14:tracePt t="5116" x="2816225" y="1054100"/>
          <p14:tracePt t="5133" x="3095625" y="1092200"/>
          <p14:tracePt t="5150" x="3292475" y="1149350"/>
          <p14:tracePt t="5167" x="3470275" y="1216025"/>
          <p14:tracePt t="5183" x="3686175" y="1295400"/>
          <p14:tracePt t="5200" x="3832225" y="1358900"/>
          <p14:tracePt t="5217" x="3921125" y="1397000"/>
          <p14:tracePt t="5233" x="4006850" y="1435100"/>
          <p14:tracePt t="5250" x="4051300" y="1447800"/>
          <p14:tracePt t="5266" x="4070350" y="1463675"/>
          <p14:tracePt t="5283" x="4089400" y="1479550"/>
          <p14:tracePt t="5300" x="4095750" y="1479550"/>
          <p14:tracePt t="5348" x="4098925" y="1485900"/>
          <p14:tracePt t="5354" x="4105275" y="1489075"/>
          <p14:tracePt t="5369" x="4108450" y="1495425"/>
          <p14:tracePt t="5384" x="4117975" y="1504950"/>
          <p14:tracePt t="5400" x="4137025" y="1520825"/>
          <p14:tracePt t="5417" x="4143375" y="1536700"/>
          <p14:tracePt t="5434" x="4159250" y="1587500"/>
          <p14:tracePt t="5450" x="4159250" y="1616075"/>
          <p14:tracePt t="5467" x="4159250" y="1660525"/>
          <p14:tracePt t="5483" x="4159250" y="1698625"/>
          <p14:tracePt t="5500" x="4159250" y="1730375"/>
          <p14:tracePt t="5517" x="4156075" y="1774825"/>
          <p14:tracePt t="5534" x="4137025" y="1847850"/>
          <p14:tracePt t="5550" x="4117975" y="1901825"/>
          <p14:tracePt t="5567" x="4105275" y="1939925"/>
          <p14:tracePt t="5570" x="4098925" y="1955800"/>
          <p14:tracePt t="5583" x="4086225" y="1993900"/>
          <p14:tracePt t="5600" x="4073525" y="2041525"/>
          <p14:tracePt t="5616" x="4054475" y="2085975"/>
          <p14:tracePt t="5633" x="4035425" y="2149475"/>
          <p14:tracePt t="5649" x="4022725" y="2187575"/>
          <p14:tracePt t="5667" x="4010025" y="2241550"/>
          <p14:tracePt t="5684" x="3981450" y="2314575"/>
          <p14:tracePt t="5700" x="3968750" y="2378075"/>
          <p14:tracePt t="5717" x="3962400" y="2451100"/>
          <p14:tracePt t="5733" x="3962400" y="2530475"/>
          <p14:tracePt t="5750" x="3962400" y="2574925"/>
          <p14:tracePt t="5766" x="3962400" y="2616200"/>
          <p14:tracePt t="5783" x="3962400" y="2657475"/>
          <p14:tracePt t="5799" x="3962400" y="2686050"/>
          <p14:tracePt t="5816" x="3971925" y="2717800"/>
          <p14:tracePt t="5833" x="3987800" y="2759075"/>
          <p14:tracePt t="5850" x="4000500" y="2771775"/>
          <p14:tracePt t="6177" x="3975100" y="2752725"/>
          <p14:tracePt t="6184" x="3924300" y="2730500"/>
          <p14:tracePt t="6199" x="3822700" y="2679700"/>
          <p14:tracePt t="6216" x="3683000" y="2644775"/>
          <p14:tracePt t="6233" x="3460750" y="2606675"/>
          <p14:tracePt t="6250" x="3289300" y="2606675"/>
          <p14:tracePt t="6283" x="2886075" y="2622550"/>
          <p14:tracePt t="6317" x="2590800" y="2622550"/>
          <p14:tracePt t="6333" x="2400300" y="2600325"/>
          <p14:tracePt t="6349" x="2251075" y="2581275"/>
          <p14:tracePt t="6367" x="2133600" y="2565400"/>
          <p14:tracePt t="6384" x="1965325" y="2540000"/>
          <p14:tracePt t="6400" x="1835150" y="2514600"/>
          <p14:tracePt t="6416" x="1730375" y="2498725"/>
          <p14:tracePt t="6433" x="1606550" y="2466975"/>
          <p14:tracePt t="6449" x="1517650" y="2425700"/>
          <p14:tracePt t="6466" x="1393825" y="2371725"/>
          <p14:tracePt t="6483" x="1260475" y="2273300"/>
          <p14:tracePt t="6500" x="1168400" y="2206625"/>
          <p14:tracePt t="6517" x="1041400" y="2114550"/>
          <p14:tracePt t="6533" x="866775" y="1914525"/>
          <p14:tracePt t="6550" x="787400" y="1797050"/>
          <p14:tracePt t="6567" x="736600" y="1698625"/>
          <p14:tracePt t="6569" x="698500" y="1625600"/>
          <p14:tracePt t="6583" x="663575" y="1482725"/>
          <p14:tracePt t="6599" x="628650" y="1349375"/>
          <p14:tracePt t="6616" x="590550" y="1260475"/>
          <p14:tracePt t="6633" x="527050" y="1079500"/>
          <p14:tracePt t="6650" x="495300" y="971550"/>
          <p14:tracePt t="6667" x="479425" y="904875"/>
          <p14:tracePt t="6684" x="473075" y="850900"/>
          <p14:tracePt t="6700" x="473075" y="835025"/>
          <p14:tracePt t="6717" x="473075" y="819150"/>
          <p14:tracePt t="6733" x="473075" y="809625"/>
          <p14:tracePt t="6767" x="469900" y="809625"/>
          <p14:tracePt t="6783" x="447675" y="809625"/>
          <p14:tracePt t="6800" x="438150" y="809625"/>
          <p14:tracePt t="6817" x="428625" y="809625"/>
          <p14:tracePt t="6833" x="409575" y="809625"/>
          <p14:tracePt t="6849" x="400050" y="812800"/>
          <p14:tracePt t="6866" x="390525" y="822325"/>
          <p14:tracePt t="6883" x="374650" y="841375"/>
          <p14:tracePt t="6899" x="358775" y="857250"/>
          <p14:tracePt t="6917" x="339725" y="895350"/>
          <p14:tracePt t="6934" x="304800" y="981075"/>
          <p14:tracePt t="6950" x="285750" y="1025525"/>
          <p14:tracePt t="6967" x="273050" y="1057275"/>
          <p14:tracePt t="6983" x="273050" y="1095375"/>
          <p14:tracePt t="6999" x="273050" y="1117600"/>
          <p14:tracePt t="7017" x="273050" y="1149350"/>
          <p14:tracePt t="7033" x="273050" y="1162050"/>
          <p14:tracePt t="7050" x="273050" y="1171575"/>
          <p14:tracePt t="7067" x="273050" y="1181100"/>
          <p14:tracePt t="7084" x="273050" y="1203325"/>
          <p14:tracePt t="7100" x="273050" y="1212850"/>
          <p14:tracePt t="7116" x="273050" y="1222375"/>
          <p14:tracePt t="7133" x="273050" y="1225550"/>
          <p14:tracePt t="7214" x="273050" y="1219200"/>
          <p14:tracePt t="7221" x="273050" y="1216025"/>
          <p14:tracePt t="7233" x="273050" y="1206500"/>
          <p14:tracePt t="7250" x="273050" y="1196975"/>
          <p14:tracePt t="7267" x="276225" y="1181100"/>
          <p14:tracePt t="7283" x="295275" y="1165225"/>
          <p14:tracePt t="7299" x="301625" y="1155700"/>
          <p14:tracePt t="7317" x="301625" y="1146175"/>
          <p14:tracePt t="7333" x="301625" y="1130300"/>
          <p14:tracePt t="7900" x="304800" y="1130300"/>
          <p14:tracePt t="7907" x="317500" y="1130300"/>
          <p14:tracePt t="7916" x="327025" y="1130300"/>
          <p14:tracePt t="7934" x="352425" y="1130300"/>
          <p14:tracePt t="7950" x="361950" y="1130300"/>
          <p14:tracePt t="7966" x="377825" y="1130300"/>
          <p14:tracePt t="7999" x="403225" y="1130300"/>
          <p14:tracePt t="8034" x="415925" y="1130300"/>
          <p14:tracePt t="8050" x="431800" y="1130300"/>
          <p14:tracePt t="8066" x="438150" y="1130300"/>
          <p14:tracePt t="8084" x="441325" y="1130300"/>
          <p14:tracePt t="8116" x="447675" y="1130300"/>
          <p14:tracePt t="8156" x="450850" y="1130300"/>
          <p14:tracePt t="8163" x="457200" y="1130300"/>
          <p14:tracePt t="8185" x="460375" y="1130300"/>
          <p14:tracePt t="8192" x="466725" y="1130300"/>
          <p14:tracePt t="8200" x="476250" y="1130300"/>
          <p14:tracePt t="8216" x="485775" y="1130300"/>
          <p14:tracePt t="8233" x="501650" y="1130300"/>
          <p14:tracePt t="8249" x="542925" y="1130300"/>
          <p14:tracePt t="8266" x="577850" y="1130300"/>
          <p14:tracePt t="8282" x="622300" y="1130300"/>
          <p14:tracePt t="8299" x="663575" y="1130300"/>
          <p14:tracePt t="8316" x="685800" y="1130300"/>
          <p14:tracePt t="8332" x="714375" y="1130300"/>
          <p14:tracePt t="8350" x="730250" y="1130300"/>
          <p14:tracePt t="8366" x="739775" y="1130300"/>
          <p14:tracePt t="8382" x="749300" y="1130300"/>
          <p14:tracePt t="8400" x="768350" y="1130300"/>
          <p14:tracePt t="8416" x="777875" y="1130300"/>
          <p14:tracePt t="8433" x="787400" y="1120775"/>
          <p14:tracePt t="8450" x="809625" y="1098550"/>
          <p14:tracePt t="8467" x="835025" y="1089025"/>
          <p14:tracePt t="8484" x="889000" y="1076325"/>
          <p14:tracePt t="8499" x="933450" y="1069975"/>
          <p14:tracePt t="8516" x="971550" y="1069975"/>
          <p14:tracePt t="8533" x="1022350" y="1069975"/>
          <p14:tracePt t="8549" x="1117600" y="1069975"/>
          <p14:tracePt t="8566" x="1200150" y="1069975"/>
          <p14:tracePt t="8583" x="1270000" y="1069975"/>
          <p14:tracePt t="8600" x="1397000" y="1069975"/>
          <p14:tracePt t="8616" x="1524000" y="1069975"/>
          <p14:tracePt t="8633" x="1638300" y="1069975"/>
          <p14:tracePt t="8634" x="1698625" y="1073150"/>
          <p14:tracePt t="8650" x="1781175" y="1082675"/>
          <p14:tracePt t="8666" x="1876425" y="1089025"/>
          <p14:tracePt t="8683" x="1958975" y="1089025"/>
          <p14:tracePt t="8699" x="2085975" y="1089025"/>
          <p14:tracePt t="8716" x="2146300" y="1089025"/>
          <p14:tracePt t="8733" x="2228850" y="1089025"/>
          <p14:tracePt t="8750" x="2390775" y="1089025"/>
          <p14:tracePt t="8766" x="2492375" y="1089025"/>
          <p14:tracePt t="8783" x="2574925" y="1089025"/>
          <p14:tracePt t="8799" x="2736850" y="1089025"/>
          <p14:tracePt t="8816" x="2828925" y="1089025"/>
          <p14:tracePt t="8833" x="2901950" y="1089025"/>
          <p14:tracePt t="8850" x="3006725" y="1089025"/>
          <p14:tracePt t="8866" x="3098800" y="1089025"/>
          <p14:tracePt t="8882" x="3216275" y="1098550"/>
          <p14:tracePt t="8900" x="3381375" y="1130300"/>
          <p14:tracePt t="8916" x="3502025" y="1149350"/>
          <p14:tracePt t="8932" x="3606800" y="1155700"/>
          <p14:tracePt t="8950" x="3714750" y="1165225"/>
          <p14:tracePt t="8966" x="3775075" y="1171575"/>
          <p14:tracePt t="8983" x="3813175" y="1177925"/>
          <p14:tracePt t="9000" x="3876675" y="1177925"/>
          <p14:tracePt t="9016" x="3921125" y="1184275"/>
          <p14:tracePt t="9033" x="3965575" y="1190625"/>
          <p14:tracePt t="9050" x="4003675" y="1190625"/>
          <p14:tracePt t="9066" x="4035425" y="1203325"/>
          <p14:tracePt t="9082" x="4057650" y="1203325"/>
          <p14:tracePt t="9100" x="4070350" y="1203325"/>
          <p14:tracePt t="9116" x="4086225" y="1203325"/>
          <p14:tracePt t="9133" x="4092575" y="1203325"/>
          <p14:tracePt t="12944" x="4010025" y="1200150"/>
          <p14:tracePt t="12951" x="3905250" y="1190625"/>
          <p14:tracePt t="12965" x="3663950" y="1181100"/>
          <p14:tracePt t="12983" x="3375025" y="1181100"/>
          <p14:tracePt t="13000" x="3149600" y="1181100"/>
          <p14:tracePt t="13016" x="2765425" y="1196975"/>
          <p14:tracePt t="13049" x="2266950" y="1235075"/>
          <p14:tracePt t="13083" x="1727200" y="1301750"/>
          <p14:tracePt t="13100" x="1482725" y="1327150"/>
          <p14:tracePt t="13117" x="1368425" y="1336675"/>
          <p14:tracePt t="13132" x="1285875" y="1336675"/>
          <p14:tracePt t="13150" x="1225550" y="1336675"/>
          <p14:tracePt t="13166" x="1130300" y="1336675"/>
          <p14:tracePt t="13183" x="1079500" y="1336675"/>
          <p14:tracePt t="13199" x="1019175" y="1336675"/>
          <p14:tracePt t="13215" x="955675" y="1333500"/>
          <p14:tracePt t="13232" x="917575" y="1327150"/>
          <p14:tracePt t="13249" x="895350" y="1314450"/>
          <p14:tracePt t="13252" x="876300" y="1314450"/>
          <p14:tracePt t="13266" x="854075" y="1314450"/>
          <p14:tracePt t="13283" x="838200" y="1314450"/>
          <p14:tracePt t="13300" x="822325" y="1304925"/>
          <p14:tracePt t="13316" x="803275" y="1295400"/>
          <p14:tracePt t="13332" x="781050" y="1289050"/>
          <p14:tracePt t="13348" x="749300" y="1282700"/>
          <p14:tracePt t="13365" x="708025" y="1276350"/>
          <p14:tracePt t="13382" x="679450" y="1276350"/>
          <p14:tracePt t="13399" x="650875" y="1276350"/>
          <p14:tracePt t="13416" x="622300" y="1289050"/>
          <p14:tracePt t="13433" x="606425" y="1301750"/>
          <p14:tracePt t="13449" x="581025" y="1317625"/>
          <p14:tracePt t="13465" x="546100" y="1349375"/>
          <p14:tracePt t="13482" x="514350" y="1381125"/>
          <p14:tracePt t="13498" x="495300" y="1403350"/>
          <p14:tracePt t="13516" x="463550" y="1447800"/>
          <p14:tracePt t="13533" x="454025" y="1470025"/>
          <p14:tracePt t="13549" x="441325" y="1501775"/>
          <p14:tracePt t="13566" x="434975" y="1517650"/>
          <p14:tracePt t="13582" x="434975" y="1527175"/>
          <p14:tracePt t="13599" x="434975" y="1536700"/>
          <p14:tracePt t="13615" x="431800" y="1555750"/>
          <p14:tracePt t="13632" x="431800" y="1565275"/>
          <p14:tracePt t="13649" x="431800" y="1574800"/>
          <p14:tracePt t="13982" x="431800" y="1568450"/>
          <p14:tracePt t="14003" x="431800" y="1558925"/>
          <p14:tracePt t="14045" x="438150" y="1558925"/>
          <p14:tracePt t="14052" x="444500" y="1558925"/>
          <p14:tracePt t="14066" x="454025" y="1552575"/>
          <p14:tracePt t="14099" x="511175" y="1549400"/>
          <p14:tracePt t="14133" x="641350" y="1533525"/>
          <p14:tracePt t="14149" x="685800" y="1530350"/>
          <p14:tracePt t="14165" x="739775" y="1530350"/>
          <p14:tracePt t="14182" x="755650" y="1530350"/>
          <p14:tracePt t="14199" x="765175" y="1524000"/>
          <p14:tracePt t="14216" x="784225" y="1517650"/>
          <p14:tracePt t="14232" x="796925" y="1517650"/>
          <p14:tracePt t="14249" x="806450" y="1517650"/>
          <p14:tracePt t="14266" x="819150" y="1514475"/>
          <p14:tracePt t="14282" x="847725" y="1501775"/>
          <p14:tracePt t="14299" x="869950" y="1498600"/>
          <p14:tracePt t="14316" x="911225" y="1492250"/>
          <p14:tracePt t="14332" x="933450" y="1479550"/>
          <p14:tracePt t="14349" x="965200" y="1479550"/>
          <p14:tracePt t="14366" x="1003300" y="1473200"/>
          <p14:tracePt t="14382" x="1025525" y="1473200"/>
          <p14:tracePt t="14400" x="1047750" y="1473200"/>
          <p14:tracePt t="14416" x="1082675" y="1473200"/>
          <p14:tracePt t="14433" x="1092200" y="1473200"/>
          <p14:tracePt t="14449" x="1101725" y="1473200"/>
          <p14:tracePt t="14466" x="1117600" y="1473200"/>
          <p14:tracePt t="14660" x="1120775" y="1473200"/>
          <p14:tracePt t="14668" x="1127125" y="1473200"/>
          <p14:tracePt t="14683" x="1136650" y="1473200"/>
          <p14:tracePt t="14699" x="1146175" y="1473200"/>
          <p14:tracePt t="14716" x="1165225" y="1473200"/>
          <p14:tracePt t="14732" x="1190625" y="1479550"/>
          <p14:tracePt t="14748" x="1212850" y="1479550"/>
          <p14:tracePt t="14766" x="1250950" y="1479550"/>
          <p14:tracePt t="14781" x="1279525" y="1479550"/>
          <p14:tracePt t="14798" x="1304925" y="1485900"/>
          <p14:tracePt t="14816" x="1346200" y="1498600"/>
          <p14:tracePt t="14832" x="1368425" y="1511300"/>
          <p14:tracePt t="14850" x="1397000" y="1517650"/>
          <p14:tracePt t="14866" x="1419225" y="1520825"/>
          <p14:tracePt t="14882" x="1428750" y="1527175"/>
          <p14:tracePt t="14898" x="1438275" y="1527175"/>
          <p14:tracePt t="14916" x="1460500" y="1527175"/>
          <p14:tracePt t="14932" x="1470025" y="1527175"/>
          <p14:tracePt t="14949" x="1479550" y="1527175"/>
          <p14:tracePt t="14966" x="1504950" y="1527175"/>
          <p14:tracePt t="14982" x="1514475" y="1527175"/>
          <p14:tracePt t="14999" x="1524000" y="1527175"/>
          <p14:tracePt t="15016" x="1549400" y="1527175"/>
          <p14:tracePt t="15032" x="1565275" y="1527175"/>
          <p14:tracePt t="15049" x="1574800" y="1527175"/>
          <p14:tracePt t="15066" x="1606550" y="1527175"/>
          <p14:tracePt t="15083" x="1622425" y="1527175"/>
          <p14:tracePt t="15099" x="1644650" y="1527175"/>
          <p14:tracePt t="15116" x="1685925" y="1527175"/>
          <p14:tracePt t="15132" x="1720850" y="1527175"/>
          <p14:tracePt t="15149" x="1743075" y="1527175"/>
          <p14:tracePt t="15166" x="1784350" y="1527175"/>
          <p14:tracePt t="15182" x="1806575" y="1527175"/>
          <p14:tracePt t="15199" x="1835150" y="1533525"/>
          <p14:tracePt t="15216" x="1863725" y="1549400"/>
          <p14:tracePt t="15232" x="1873250" y="1555750"/>
          <p14:tracePt t="16081" x="1908175" y="1555750"/>
          <p14:tracePt t="16089" x="1965325" y="1555750"/>
          <p14:tracePt t="16098" x="2012950" y="1555750"/>
          <p14:tracePt t="16115" x="2149475" y="1555750"/>
          <p14:tracePt t="16132" x="2378075" y="1555750"/>
          <p14:tracePt t="16148" x="2482850" y="1555750"/>
          <p14:tracePt t="16182" x="2749550" y="1555750"/>
          <p14:tracePt t="16215" x="2860675" y="1555750"/>
          <p14:tracePt t="16232" x="2930525" y="1555750"/>
          <p14:tracePt t="16249" x="2974975" y="1555750"/>
          <p14:tracePt t="16266" x="3013075" y="1546225"/>
          <p14:tracePt t="16283" x="3076575" y="1533525"/>
          <p14:tracePt t="16299" x="3105150" y="1527175"/>
          <p14:tracePt t="16303" x="3117850" y="1527175"/>
          <p14:tracePt t="16316" x="3127375" y="1527175"/>
          <p14:tracePt t="16332" x="3152775" y="1520825"/>
          <p14:tracePt t="16348" x="3162300" y="1520825"/>
          <p14:tracePt t="16365" x="3175000" y="1520825"/>
          <p14:tracePt t="16382" x="3187700" y="1511300"/>
          <p14:tracePt t="16398" x="3203575" y="1501775"/>
          <p14:tracePt t="16415" x="3219450" y="1495425"/>
          <p14:tracePt t="16432" x="3235325" y="1495425"/>
          <p14:tracePt t="16449" x="3244850" y="1489075"/>
          <p14:tracePt t="16466" x="3263900" y="1489075"/>
          <p14:tracePt t="16482" x="3286125" y="1489075"/>
          <p14:tracePt t="16498" x="3302000" y="1489075"/>
          <p14:tracePt t="16515" x="3321050" y="1489075"/>
          <p14:tracePt t="16532" x="3349625" y="1489075"/>
          <p14:tracePt t="16549" x="3371850" y="1489075"/>
          <p14:tracePt t="16566" x="3394075" y="1489075"/>
          <p14:tracePt t="16582" x="3425825" y="1489075"/>
          <p14:tracePt t="16599" x="3441700" y="1489075"/>
          <p14:tracePt t="16615" x="3454400" y="1485900"/>
          <p14:tracePt t="16631" x="3476625" y="1479550"/>
          <p14:tracePt t="16648" x="3486150" y="1476375"/>
          <p14:tracePt t="16665" x="3495675" y="1476375"/>
          <p14:tracePt t="16682" x="3511550" y="1476375"/>
          <p14:tracePt t="16718" x="3521075" y="1476375"/>
          <p14:tracePt t="17576" x="3540125" y="1476375"/>
          <p14:tracePt t="17583" x="3556000" y="1476375"/>
          <p14:tracePt t="17599" x="3616325" y="1476375"/>
          <p14:tracePt t="17615" x="3686175" y="1476375"/>
          <p14:tracePt t="17632" x="3851275" y="1498600"/>
          <p14:tracePt t="17648" x="3971925" y="1514475"/>
          <p14:tracePt t="17682" x="4267200" y="1565275"/>
          <p14:tracePt t="17716" x="4410075" y="1571625"/>
          <p14:tracePt t="17732" x="4473575" y="1571625"/>
          <p14:tracePt t="17748" x="4502150" y="1571625"/>
          <p14:tracePt t="17765" x="4524375" y="1571625"/>
          <p14:tracePt t="17782" x="4565650" y="1571625"/>
          <p14:tracePt t="17798" x="4587875" y="1571625"/>
          <p14:tracePt t="17816" x="4597400" y="1571625"/>
          <p14:tracePt t="17832" x="4616450" y="1568450"/>
          <p14:tracePt t="17849" x="4625975" y="1568450"/>
          <p14:tracePt t="17865" x="4635500" y="1568450"/>
          <p14:tracePt t="17881" x="4654550" y="1568450"/>
          <p14:tracePt t="17898" x="4664075" y="1565275"/>
          <p14:tracePt t="17915" x="4676775" y="1558925"/>
          <p14:tracePt t="17932" x="4714875" y="1558925"/>
          <p14:tracePt t="17948" x="4737100" y="1558925"/>
          <p14:tracePt t="17966" x="4746625" y="1555750"/>
          <p14:tracePt t="17982" x="4781550" y="1530350"/>
          <p14:tracePt t="17998" x="4797425" y="1520825"/>
          <p14:tracePt t="18015" x="4806950" y="1511300"/>
          <p14:tracePt t="18032" x="4832350" y="1495425"/>
          <p14:tracePt t="18048" x="4848225" y="1495425"/>
          <p14:tracePt t="18065" x="4857750" y="1485900"/>
          <p14:tracePt t="18082" x="4886325" y="1473200"/>
          <p14:tracePt t="18098" x="4895850" y="1473200"/>
          <p14:tracePt t="18115" x="4905375" y="1473200"/>
          <p14:tracePt t="18132" x="4924425" y="1473200"/>
          <p14:tracePt t="18506" x="4930775" y="1473200"/>
          <p14:tracePt t="18512" x="4933950" y="1473200"/>
          <p14:tracePt t="18520" x="4940300" y="1470025"/>
          <p14:tracePt t="18533" x="4956175" y="1470025"/>
          <p14:tracePt t="18548" x="4965700" y="1470025"/>
          <p14:tracePt t="18565" x="4984750" y="1470025"/>
          <p14:tracePt t="18598" x="5048250" y="1470025"/>
          <p14:tracePt t="18633" x="5162550" y="1473200"/>
          <p14:tracePt t="18649" x="5222875" y="1479550"/>
          <p14:tracePt t="18666" x="5267325" y="1479550"/>
          <p14:tracePt t="18683" x="5346700" y="1479550"/>
          <p14:tracePt t="18698" x="5407025" y="1479550"/>
          <p14:tracePt t="18715" x="5473700" y="1479550"/>
          <p14:tracePt t="18732" x="5565775" y="1460500"/>
          <p14:tracePt t="18748" x="5629275" y="1447800"/>
          <p14:tracePt t="18765" x="5689600" y="1441450"/>
          <p14:tracePt t="18783" x="5813425" y="1416050"/>
          <p14:tracePt t="18799" x="5895975" y="1409700"/>
          <p14:tracePt t="18816" x="5956300" y="1409700"/>
          <p14:tracePt t="18833" x="6042025" y="1409700"/>
          <p14:tracePt t="18849" x="6092825" y="1409700"/>
          <p14:tracePt t="18865" x="6153150" y="1409700"/>
          <p14:tracePt t="18881" x="6213475" y="1403350"/>
          <p14:tracePt t="18898" x="6292850" y="1403350"/>
          <p14:tracePt t="18915" x="6337300" y="1403350"/>
          <p14:tracePt t="18933" x="6400800" y="1403350"/>
          <p14:tracePt t="18949" x="6442075" y="1403350"/>
          <p14:tracePt t="18965" x="6464300" y="1403350"/>
          <p14:tracePt t="18982" x="6521450" y="1419225"/>
          <p14:tracePt t="18998" x="6553200" y="1431925"/>
          <p14:tracePt t="19015" x="6575425" y="1441450"/>
          <p14:tracePt t="19033" x="6597650" y="1454150"/>
          <p14:tracePt t="19049" x="6613525" y="1457325"/>
          <p14:tracePt t="19066" x="6629400" y="1470025"/>
          <p14:tracePt t="19081" x="6638925" y="1485900"/>
          <p14:tracePt t="19099" x="6667500" y="1501775"/>
          <p14:tracePt t="19115" x="6677025" y="1511300"/>
          <p14:tracePt t="19132" x="6686550" y="1511300"/>
          <p14:tracePt t="19165" x="6686550" y="1514475"/>
          <p14:tracePt t="19191" x="6686550" y="1520825"/>
          <p14:tracePt t="19212" x="6686550" y="1524000"/>
          <p14:tracePt t="19220" x="6686550" y="1536700"/>
          <p14:tracePt t="19240" x="6686550" y="1539875"/>
          <p14:tracePt t="19306" x="6686550" y="1546225"/>
          <p14:tracePt t="20728" x="6667500" y="1552575"/>
          <p14:tracePt t="20735" x="6638925" y="1565275"/>
          <p14:tracePt t="20749" x="6540500" y="1597025"/>
          <p14:tracePt t="20765" x="6384925" y="1635125"/>
          <p14:tracePt t="20782" x="6200775" y="1663700"/>
          <p14:tracePt t="20798" x="5816600" y="1682750"/>
          <p14:tracePt t="20832" x="5165725" y="1692275"/>
          <p14:tracePt t="20866" x="4286250" y="1673225"/>
          <p14:tracePt t="20870" x="4073525" y="1673225"/>
          <p14:tracePt t="20884" x="3740150" y="1660525"/>
          <p14:tracePt t="20899" x="3387725" y="1660525"/>
          <p14:tracePt t="20915" x="3105150" y="1660525"/>
          <p14:tracePt t="20932" x="2838450" y="1660525"/>
          <p14:tracePt t="20948" x="2422525" y="1660525"/>
          <p14:tracePt t="20965" x="2206625" y="1651000"/>
          <p14:tracePt t="20982" x="1968500" y="1651000"/>
          <p14:tracePt t="20999" x="1670050" y="1631950"/>
          <p14:tracePt t="21015" x="1473200" y="1603375"/>
          <p14:tracePt t="21032" x="1314450" y="1597025"/>
          <p14:tracePt t="21048" x="1114425" y="1568450"/>
          <p14:tracePt t="21065" x="962025" y="1552575"/>
          <p14:tracePt t="21082" x="857250" y="1543050"/>
          <p14:tracePt t="21099" x="695325" y="1536700"/>
          <p14:tracePt t="21115" x="600075" y="1527175"/>
          <p14:tracePt t="21131" x="517525" y="1527175"/>
          <p14:tracePt t="21149" x="438150" y="1527175"/>
          <p14:tracePt t="21165" x="409575" y="1527175"/>
          <p14:tracePt t="21181" x="387350" y="1527175"/>
          <p14:tracePt t="21198" x="346075" y="1527175"/>
          <p14:tracePt t="21214" x="327025" y="1527175"/>
          <p14:tracePt t="21231" x="295275" y="1527175"/>
          <p14:tracePt t="21248" x="282575" y="1527175"/>
          <p14:tracePt t="21265" x="273050" y="1527175"/>
          <p14:tracePt t="21282" x="257175" y="1527175"/>
          <p14:tracePt t="21298" x="241300" y="1527175"/>
          <p14:tracePt t="21315" x="238125" y="1527175"/>
          <p14:tracePt t="21331" x="238125" y="1533525"/>
          <p14:tracePt t="21348" x="238125" y="1543050"/>
          <p14:tracePt t="21364" x="238125" y="1552575"/>
          <p14:tracePt t="21381" x="238125" y="1562100"/>
          <p14:tracePt t="21398" x="238125" y="1584325"/>
          <p14:tracePt t="21415" x="238125" y="1587500"/>
          <p14:tracePt t="21431" x="238125" y="1597025"/>
          <p14:tracePt t="21448" x="238125" y="1603375"/>
          <p14:tracePt t="21514" x="238125" y="1606550"/>
          <p14:tracePt t="21521" x="238125" y="1612900"/>
          <p14:tracePt t="21535" x="238125" y="1616075"/>
          <p14:tracePt t="21550" x="238125" y="1628775"/>
          <p14:tracePt t="22264" x="279400" y="1635125"/>
          <p14:tracePt t="22272" x="339725" y="1651000"/>
          <p14:tracePt t="22281" x="387350" y="1670050"/>
          <p14:tracePt t="22299" x="523875" y="1717675"/>
          <p14:tracePt t="22315" x="622300" y="1733550"/>
          <p14:tracePt t="22332" x="727075" y="1749425"/>
          <p14:tracePt t="22348" x="841375" y="1781175"/>
          <p14:tracePt t="22382" x="962025" y="1781175"/>
          <p14:tracePt t="22385" x="987425" y="1781175"/>
          <p14:tracePt t="22415" x="1108075" y="1787525"/>
          <p14:tracePt t="22431" x="1152525" y="1787525"/>
          <p14:tracePt t="22449" x="1181100" y="1787525"/>
          <p14:tracePt t="22465" x="1190625" y="1787525"/>
          <p14:tracePt t="22481" x="1203325" y="1787525"/>
          <p14:tracePt t="22498" x="1219200" y="1787525"/>
          <p14:tracePt t="22514" x="1228725" y="1787525"/>
          <p14:tracePt t="22531" x="1257300" y="1778000"/>
          <p14:tracePt t="22548" x="1295400" y="1755775"/>
          <p14:tracePt t="22565" x="1323975" y="1743075"/>
          <p14:tracePt t="22582" x="1362075" y="1736725"/>
          <p14:tracePt t="22598" x="1409700" y="1730375"/>
          <p14:tracePt t="22615" x="1438275" y="1730375"/>
          <p14:tracePt t="22631" x="1460500" y="1730375"/>
          <p14:tracePt t="22648" x="1501775" y="1730375"/>
          <p14:tracePt t="22664" x="1517650" y="1724025"/>
          <p14:tracePt t="22682" x="1533525" y="1724025"/>
          <p14:tracePt t="22699" x="1558925" y="1724025"/>
          <p14:tracePt t="22715" x="1568450" y="1724025"/>
          <p14:tracePt t="22732" x="1577975" y="1724025"/>
          <p14:tracePt t="22748" x="1600200" y="1724025"/>
          <p14:tracePt t="22764" x="1609725" y="1724025"/>
          <p14:tracePt t="22798" x="1612900" y="1724025"/>
          <p14:tracePt t="24172" x="1635125" y="1724025"/>
          <p14:tracePt t="24178" x="1654175" y="1724025"/>
          <p14:tracePt t="24185" x="1673225" y="1724025"/>
          <p14:tracePt t="24198" x="1708150" y="1724025"/>
          <p14:tracePt t="24214" x="1809750" y="1743075"/>
          <p14:tracePt t="24231" x="1949450" y="1778000"/>
          <p14:tracePt t="24265" x="2260600" y="1857375"/>
          <p14:tracePt t="24298" x="2505075" y="1882775"/>
          <p14:tracePt t="24315" x="2622550" y="1882775"/>
          <p14:tracePt t="24331" x="2692400" y="1873250"/>
          <p14:tracePt t="24348" x="2765425" y="1863725"/>
          <p14:tracePt t="24364" x="2854325" y="1857375"/>
          <p14:tracePt t="24381" x="2889250" y="1857375"/>
          <p14:tracePt t="24398" x="2911475" y="1851025"/>
          <p14:tracePt t="24401" x="2917825" y="1851025"/>
          <p14:tracePt t="24415" x="2933700" y="1851025"/>
          <p14:tracePt t="24432" x="2943225" y="1851025"/>
          <p14:tracePt t="24448" x="2943225" y="1847850"/>
          <p14:tracePt t="24500" x="2943225" y="1841500"/>
          <p14:tracePt t="24572" x="2943225" y="1838325"/>
          <p14:tracePt t="24593" x="2940050" y="1838325"/>
          <p14:tracePt t="24599" x="2936875" y="1838325"/>
          <p14:tracePt t="24614" x="2914650" y="1838325"/>
          <p14:tracePt t="24631" x="2876550" y="1831975"/>
          <p14:tracePt t="24649" x="2832100" y="1825625"/>
          <p14:tracePt t="24665" x="2771775" y="1825625"/>
          <p14:tracePt t="24681" x="2740025" y="1825625"/>
          <p14:tracePt t="24698" x="2717800" y="1825625"/>
          <p14:tracePt t="24715" x="2698750" y="1825625"/>
          <p14:tracePt t="24731" x="2682875" y="1825625"/>
          <p14:tracePt t="24748" x="2673350" y="1825625"/>
          <p14:tracePt t="24764" x="2657475" y="1825625"/>
          <p14:tracePt t="24781" x="2647950" y="1825625"/>
          <p14:tracePt t="24798" x="2635250" y="1825625"/>
          <p14:tracePt t="24815" x="2619375" y="1825625"/>
          <p14:tracePt t="24831" x="2597150" y="1812925"/>
          <p14:tracePt t="24848" x="2565400" y="1800225"/>
          <p14:tracePt t="24865" x="2524125" y="1784350"/>
          <p14:tracePt t="24881" x="2501900" y="1771650"/>
          <p14:tracePt t="24898" x="2479675" y="1771650"/>
          <p14:tracePt t="24914" x="2457450" y="1762125"/>
          <p14:tracePt t="24931" x="2447925" y="1749425"/>
          <p14:tracePt t="24949" x="2438400" y="1749425"/>
          <p14:tracePt t="24965" x="2416175" y="1749425"/>
          <p14:tracePt t="24981" x="2406650" y="1749425"/>
          <p14:tracePt t="24998" x="2397125" y="1749425"/>
          <p14:tracePt t="25079" x="2397125" y="1746250"/>
          <p14:tracePt t="25359" x="2416175" y="1746250"/>
          <p14:tracePt t="25366" x="2451100" y="1746250"/>
          <p14:tracePt t="25382" x="2533650" y="1736725"/>
          <p14:tracePt t="25399" x="2616200" y="1736725"/>
          <p14:tracePt t="25415" x="2720975" y="1730375"/>
          <p14:tracePt t="25432" x="2784475" y="1730375"/>
          <p14:tracePt t="25448" x="2825750" y="1730375"/>
          <p14:tracePt t="25481" x="2943225" y="1730375"/>
          <p14:tracePt t="25514" x="3032125" y="1730375"/>
          <p14:tracePt t="25531" x="3063875" y="1730375"/>
          <p14:tracePt t="25548" x="3086100" y="1730375"/>
          <p14:tracePt t="25565" x="3124200" y="1730375"/>
          <p14:tracePt t="25581" x="3140075" y="1724025"/>
          <p14:tracePt t="25597" x="3155950" y="1720850"/>
          <p14:tracePt t="25614" x="3184525" y="1708150"/>
          <p14:tracePt t="25631" x="3203575" y="1704975"/>
          <p14:tracePt t="25648" x="3235325" y="1692275"/>
          <p14:tracePt t="25665" x="3298825" y="1685925"/>
          <p14:tracePt t="25681" x="3336925" y="1673225"/>
          <p14:tracePt t="25698" x="3381375" y="1673225"/>
          <p14:tracePt t="25714" x="3451225" y="1673225"/>
          <p14:tracePt t="25731" x="3495675" y="1673225"/>
          <p14:tracePt t="25747" x="3530600" y="1673225"/>
          <p14:tracePt t="25764" x="3578225" y="1673225"/>
          <p14:tracePt t="25781" x="3616325" y="1673225"/>
          <p14:tracePt t="25798" x="3638550" y="1673225"/>
          <p14:tracePt t="25815" x="3663950" y="1673225"/>
          <p14:tracePt t="25831" x="3673475" y="1673225"/>
          <p14:tracePt t="25848" x="3689350" y="1673225"/>
          <p14:tracePt t="25865" x="3708400" y="1666875"/>
          <p14:tracePt t="25881" x="3717925" y="1666875"/>
          <p14:tracePt t="25897" x="3727450" y="1666875"/>
          <p14:tracePt t="25914" x="3743325" y="1666875"/>
          <p14:tracePt t="25931" x="3759200" y="1666875"/>
          <p14:tracePt t="25948" x="3762375" y="1666875"/>
          <p14:tracePt t="28910" x="3711575" y="1685925"/>
          <p14:tracePt t="28917" x="3616325" y="1711325"/>
          <p14:tracePt t="28931" x="3451225" y="1778000"/>
          <p14:tracePt t="28947" x="3282950" y="1851025"/>
          <p14:tracePt t="28965" x="3082925" y="1936750"/>
          <p14:tracePt t="28981" x="2813050" y="2032000"/>
          <p14:tracePt t="28998" x="2603500" y="2070100"/>
          <p14:tracePt t="29031" x="2127250" y="2171700"/>
          <p14:tracePt t="29065" x="1822450" y="2235200"/>
          <p14:tracePt t="29082" x="1619250" y="2286000"/>
          <p14:tracePt t="29098" x="1524000" y="2311400"/>
          <p14:tracePt t="29114" x="1438275" y="2327275"/>
          <p14:tracePt t="29131" x="1304925" y="2343150"/>
          <p14:tracePt t="29147" x="1225550" y="2343150"/>
          <p14:tracePt t="29163" x="1165225" y="2343150"/>
          <p14:tracePt t="29180" x="1108075" y="2343150"/>
          <p14:tracePt t="29197" x="1085850" y="2349500"/>
          <p14:tracePt t="29214" x="1057275" y="2355850"/>
          <p14:tracePt t="29231" x="1041400" y="2365375"/>
          <p14:tracePt t="29248" x="1025525" y="2374900"/>
          <p14:tracePt t="29264" x="996950" y="2381250"/>
          <p14:tracePt t="29281" x="965200" y="2381250"/>
          <p14:tracePt t="29297" x="936625" y="2381250"/>
          <p14:tracePt t="29314" x="914400" y="2381250"/>
          <p14:tracePt t="29331" x="869950" y="2365375"/>
          <p14:tracePt t="29347" x="847725" y="2355850"/>
          <p14:tracePt t="29364" x="815975" y="2330450"/>
          <p14:tracePt t="29381" x="777875" y="2286000"/>
          <p14:tracePt t="29398" x="746125" y="2260600"/>
          <p14:tracePt t="29414" x="723900" y="2235200"/>
          <p14:tracePt t="29430" x="673100" y="2203450"/>
          <p14:tracePt t="29447" x="641350" y="2193925"/>
          <p14:tracePt t="29464" x="615950" y="2168525"/>
          <p14:tracePt t="29481" x="581025" y="2139950"/>
          <p14:tracePt t="29497" x="558800" y="2127250"/>
          <p14:tracePt t="29514" x="533400" y="2101850"/>
          <p14:tracePt t="29531" x="511175" y="2085975"/>
          <p14:tracePt t="29547" x="501650" y="2076450"/>
          <p14:tracePt t="29564" x="492125" y="2060575"/>
          <p14:tracePt t="29580" x="473075" y="2060575"/>
          <p14:tracePt t="30139" x="488950" y="2060575"/>
          <p14:tracePt t="30147" x="514350" y="2060575"/>
          <p14:tracePt t="30164" x="571500" y="2060575"/>
          <p14:tracePt t="30181" x="679450" y="2066925"/>
          <p14:tracePt t="30198" x="755650" y="2089150"/>
          <p14:tracePt t="30215" x="819150" y="2095500"/>
          <p14:tracePt t="30231" x="898525" y="2101850"/>
          <p14:tracePt t="30264" x="993775" y="2101850"/>
          <p14:tracePt t="30297" x="1092200" y="2101850"/>
          <p14:tracePt t="30313" x="1120775" y="2101850"/>
          <p14:tracePt t="30331" x="1152525" y="2101850"/>
          <p14:tracePt t="30347" x="1177925" y="2101850"/>
          <p14:tracePt t="30364" x="1193800" y="2101850"/>
          <p14:tracePt t="30380" x="1206500" y="2101850"/>
          <p14:tracePt t="30397" x="1247775" y="2101850"/>
          <p14:tracePt t="30414" x="1276350" y="2101850"/>
          <p14:tracePt t="30431" x="1327150" y="2085975"/>
          <p14:tracePt t="30447" x="1381125" y="2066925"/>
          <p14:tracePt t="30464" x="1435100" y="2054225"/>
          <p14:tracePt t="30481" x="1508125" y="2032000"/>
          <p14:tracePt t="30498" x="1571625" y="2019300"/>
          <p14:tracePt t="30514" x="1631950" y="2019300"/>
          <p14:tracePt t="30531" x="1714500" y="2006600"/>
          <p14:tracePt t="30547" x="1765300" y="2006600"/>
          <p14:tracePt t="30564" x="1800225" y="2000250"/>
          <p14:tracePt t="30580" x="1844675" y="2000250"/>
          <p14:tracePt t="30597" x="1908175" y="2000250"/>
          <p14:tracePt t="30614" x="1968500" y="2000250"/>
          <p14:tracePt t="30631" x="2054225" y="2000250"/>
          <p14:tracePt t="30648" x="2098675" y="2000250"/>
          <p14:tracePt t="30664" x="2127250" y="2000250"/>
          <p14:tracePt t="30680" x="2149475" y="2000250"/>
          <p14:tracePt t="30697" x="2165350" y="2000250"/>
          <p14:tracePt t="30714" x="2168525" y="2000250"/>
          <p14:tracePt t="30732" x="2174875" y="2000250"/>
          <p14:tracePt t="32247" x="2228850" y="2000250"/>
          <p14:tracePt t="32254" x="2308225" y="2000250"/>
          <p14:tracePt t="32263" x="2378075" y="1990725"/>
          <p14:tracePt t="32280" x="2505075" y="1981200"/>
          <p14:tracePt t="32297" x="2705100" y="1955800"/>
          <p14:tracePt t="32313" x="2809875" y="1955800"/>
          <p14:tracePt t="32348" x="3000375" y="1949450"/>
          <p14:tracePt t="32381" x="3149600" y="1949450"/>
          <p14:tracePt t="32397" x="3228975" y="1949450"/>
          <p14:tracePt t="32413" x="3273425" y="1949450"/>
          <p14:tracePt t="32430" x="3295650" y="1949450"/>
          <p14:tracePt t="32447" x="3333750" y="1949450"/>
          <p14:tracePt t="32464" x="3355975" y="1949450"/>
          <p14:tracePt t="32480" x="3384550" y="1949450"/>
          <p14:tracePt t="32498" x="3419475" y="1949450"/>
          <p14:tracePt t="32514" x="3448050" y="1949450"/>
          <p14:tracePt t="32530" x="3470275" y="1955800"/>
          <p14:tracePt t="32547" x="3511550" y="1968500"/>
          <p14:tracePt t="32563" x="3533775" y="1974850"/>
          <p14:tracePt t="32580" x="3556000" y="1984375"/>
          <p14:tracePt t="32597" x="3578225" y="2000250"/>
          <p14:tracePt t="32614" x="3587750" y="2009775"/>
          <p14:tracePt t="32630" x="3603625" y="2019300"/>
          <p14:tracePt t="32648" x="3619500" y="2038350"/>
          <p14:tracePt t="32664" x="3629025" y="2041525"/>
          <p14:tracePt t="32680" x="3632200" y="2047875"/>
          <p14:tracePt t="32696" x="3632200" y="2051050"/>
          <p14:tracePt t="32713" x="3632200" y="2057400"/>
          <p14:tracePt t="32730" x="3632200" y="2060575"/>
          <p14:tracePt t="32747" x="3632200" y="2070100"/>
          <p14:tracePt t="32764" x="3632200" y="2082800"/>
          <p14:tracePt t="32781" x="3632200" y="2085975"/>
          <p14:tracePt t="32826" x="3632200" y="2092325"/>
          <p14:tracePt t="35199" x="3657600" y="2108200"/>
          <p14:tracePt t="35207" x="3708400" y="2127250"/>
          <p14:tracePt t="35214" x="3756025" y="2152650"/>
          <p14:tracePt t="35247" x="4000500" y="2228850"/>
          <p14:tracePt t="35280" x="4257675" y="2244725"/>
          <p14:tracePt t="35296" x="4384675" y="2241550"/>
          <p14:tracePt t="35314" x="4495800" y="2225675"/>
          <p14:tracePt t="35330" x="4556125" y="2216150"/>
          <p14:tracePt t="35348" x="4625975" y="2216150"/>
          <p14:tracePt t="35364" x="4670425" y="2209800"/>
          <p14:tracePt t="35380" x="4708525" y="2209800"/>
          <p14:tracePt t="35397" x="4743450" y="2209800"/>
          <p14:tracePt t="35413" x="4791075" y="2209800"/>
          <p14:tracePt t="35430" x="4816475" y="2206625"/>
          <p14:tracePt t="35448" x="4845050" y="2200275"/>
          <p14:tracePt t="35464" x="4879975" y="2174875"/>
          <p14:tracePt t="35481" x="4911725" y="2162175"/>
          <p14:tracePt t="35497" x="4927600" y="2152650"/>
          <p14:tracePt t="35514" x="4959350" y="2136775"/>
          <p14:tracePt t="35530" x="4968875" y="2127250"/>
          <p14:tracePt t="35546" x="4984750" y="2117725"/>
          <p14:tracePt t="35563" x="5000625" y="2108200"/>
          <p14:tracePt t="35580" x="5016500" y="2095500"/>
          <p14:tracePt t="35596" x="5026025" y="2082800"/>
          <p14:tracePt t="35614" x="5041900" y="2060575"/>
          <p14:tracePt t="35630" x="5054600" y="2038350"/>
          <p14:tracePt t="35647" x="5070475" y="2006600"/>
          <p14:tracePt t="35664" x="5070475" y="1965325"/>
          <p14:tracePt t="35680" x="5070475" y="1943100"/>
          <p14:tracePt t="35697" x="5070475" y="1920875"/>
          <p14:tracePt t="35713" x="5051425" y="1892300"/>
          <p14:tracePt t="35730" x="5041900" y="1882775"/>
          <p14:tracePt t="35747" x="5026025" y="1873250"/>
          <p14:tracePt t="35763" x="4984750" y="1847850"/>
          <p14:tracePt t="35780" x="4959350" y="1835150"/>
          <p14:tracePt t="35797" x="4914900" y="1822450"/>
          <p14:tracePt t="35813" x="4835525" y="1803400"/>
          <p14:tracePt t="35829" x="4778375" y="1781175"/>
          <p14:tracePt t="35846" x="4746625" y="1774825"/>
          <p14:tracePt t="35863" x="4708525" y="1774825"/>
          <p14:tracePt t="35880" x="4676775" y="1774825"/>
          <p14:tracePt t="35897" x="4654550" y="1774825"/>
          <p14:tracePt t="35914" x="4616450" y="1774825"/>
          <p14:tracePt t="35930" x="4600575" y="1774825"/>
          <p14:tracePt t="35947" x="4591050" y="1774825"/>
          <p14:tracePt t="35963" x="4568825" y="1774825"/>
          <p14:tracePt t="35979" x="4559300" y="1778000"/>
          <p14:tracePt t="35996" x="4549775" y="1793875"/>
          <p14:tracePt t="36014" x="4537075" y="1806575"/>
          <p14:tracePt t="36030" x="4521200" y="1819275"/>
          <p14:tracePt t="36047" x="4511675" y="1828800"/>
          <p14:tracePt t="36063" x="4492625" y="1866900"/>
          <p14:tracePt t="36080" x="4483100" y="1882775"/>
          <p14:tracePt t="36097" x="4467225" y="1905000"/>
          <p14:tracePt t="36113" x="4460875" y="1927225"/>
          <p14:tracePt t="36130" x="4460875" y="1939925"/>
          <p14:tracePt t="36147" x="4457700" y="1955800"/>
          <p14:tracePt t="36164" x="4451350" y="1971675"/>
          <p14:tracePt t="36180" x="4451350" y="1981200"/>
          <p14:tracePt t="36197" x="4451350" y="1990725"/>
          <p14:tracePt t="36213" x="4451350" y="2012950"/>
          <p14:tracePt t="36230" x="4451350" y="2022475"/>
          <p14:tracePt t="36247" x="4451350" y="2032000"/>
          <p14:tracePt t="36263" x="4451350" y="2035175"/>
          <p14:tracePt t="36321" x="4451350" y="2041525"/>
          <p14:tracePt t="36636" x="4464050" y="2047875"/>
          <p14:tracePt t="36642" x="4498975" y="2054225"/>
          <p14:tracePt t="36649" x="4527550" y="2060575"/>
          <p14:tracePt t="36664" x="4587875" y="2066925"/>
          <p14:tracePt t="36679" x="4648200" y="2066925"/>
          <p14:tracePt t="36697" x="4699000" y="2066925"/>
          <p14:tracePt t="36730" x="4829175" y="2066925"/>
          <p14:tracePt t="36763" x="5032375" y="2038350"/>
          <p14:tracePt t="36780" x="5095875" y="2025650"/>
          <p14:tracePt t="36797" x="5133975" y="2025650"/>
          <p14:tracePt t="36814" x="5159375" y="2025650"/>
          <p14:tracePt t="36830" x="5175250" y="2025650"/>
          <p14:tracePt t="36847" x="5184775" y="2025650"/>
          <p14:tracePt t="36864" x="5187950" y="2025650"/>
          <p14:tracePt t="37485" x="5213350" y="2025650"/>
          <p14:tracePt t="37493" x="5238750" y="2028825"/>
          <p14:tracePt t="37499" x="5276850" y="2035175"/>
          <p14:tracePt t="37513" x="5359400" y="2051050"/>
          <p14:tracePt t="37530" x="5435600" y="2066925"/>
          <p14:tracePt t="37548" x="5562600" y="2073275"/>
          <p14:tracePt t="37580" x="5788025" y="2082800"/>
          <p14:tracePt t="37613" x="5930900" y="2082800"/>
          <p14:tracePt t="37630" x="5991225" y="2082800"/>
          <p14:tracePt t="37646" x="6051550" y="2082800"/>
          <p14:tracePt t="37663" x="6105525" y="2082800"/>
          <p14:tracePt t="37680" x="6127750" y="2082800"/>
          <p14:tracePt t="37696" x="6159500" y="2073275"/>
          <p14:tracePt t="37714" x="6216650" y="2060575"/>
          <p14:tracePt t="37730" x="6254750" y="2047875"/>
          <p14:tracePt t="37747" x="6299200" y="2041525"/>
          <p14:tracePt t="37763" x="6375400" y="2041525"/>
          <p14:tracePt t="37780" x="6419850" y="2035175"/>
          <p14:tracePt t="37796" x="6464300" y="2035175"/>
          <p14:tracePt t="37813" x="6527800" y="2035175"/>
          <p14:tracePt t="37830" x="6562725" y="2035175"/>
          <p14:tracePt t="37847" x="6600825" y="2035175"/>
          <p14:tracePt t="37864" x="6626225" y="2035175"/>
          <p14:tracePt t="37880" x="6642100" y="2035175"/>
          <p14:tracePt t="37896" x="6645275" y="2035175"/>
          <p14:tracePt t="37913" x="6651625" y="2035175"/>
          <p14:tracePt t="38579" x="6645275" y="2038350"/>
          <p14:tracePt t="38587" x="6638925" y="2044700"/>
          <p14:tracePt t="38596" x="6635750" y="2047875"/>
          <p14:tracePt t="38613" x="6623050" y="2063750"/>
          <p14:tracePt t="38630" x="6588125" y="2092325"/>
          <p14:tracePt t="38646" x="6562725" y="2124075"/>
          <p14:tracePt t="38680" x="6515100" y="2190750"/>
          <p14:tracePt t="38714" x="6489700" y="2222500"/>
          <p14:tracePt t="38730" x="6473825" y="2238375"/>
          <p14:tracePt t="38746" x="6473825" y="2247900"/>
          <p14:tracePt t="38762" x="6473825" y="2257425"/>
          <p14:tracePt t="38780" x="6473825" y="2263775"/>
          <p14:tracePt t="38988" x="6451600" y="2270125"/>
          <p14:tracePt t="38994" x="6403975" y="2276475"/>
          <p14:tracePt t="39013" x="6270625" y="2320925"/>
          <p14:tracePt t="39030" x="6003925" y="2374900"/>
          <p14:tracePt t="39046" x="5724525" y="2428875"/>
          <p14:tracePt t="39063" x="5438775" y="2470150"/>
          <p14:tracePt t="39080" x="4819650" y="2546350"/>
          <p14:tracePt t="39098" x="4349750" y="2559050"/>
          <p14:tracePt t="39115" x="3762375" y="2559050"/>
          <p14:tracePt t="39131" x="3457575" y="2559050"/>
          <p14:tracePt t="39148" x="3203575" y="2559050"/>
          <p14:tracePt t="39163" x="2974975" y="2559050"/>
          <p14:tracePt t="39179" x="2679700" y="2568575"/>
          <p14:tracePt t="39198" x="2540000" y="2578100"/>
          <p14:tracePt t="39213" x="2390775" y="2587625"/>
          <p14:tracePt t="39229" x="2219325" y="2587625"/>
          <p14:tracePt t="39246" x="2101850" y="2587625"/>
          <p14:tracePt t="39263" x="1987550" y="2587625"/>
          <p14:tracePt t="39280" x="1835150" y="2587625"/>
          <p14:tracePt t="39296" x="1765300" y="2587625"/>
          <p14:tracePt t="39313" x="1704975" y="2581275"/>
          <p14:tracePt t="39329" x="1631950" y="2562225"/>
          <p14:tracePt t="39346" x="1577975" y="2543175"/>
          <p14:tracePt t="39364" x="1514475" y="2527300"/>
          <p14:tracePt t="39380" x="1422400" y="2501900"/>
          <p14:tracePt t="39397" x="1368425" y="2479675"/>
          <p14:tracePt t="39414" x="1298575" y="2451100"/>
          <p14:tracePt t="39430" x="1139825" y="2390775"/>
          <p14:tracePt t="39446" x="1044575" y="2374900"/>
          <p14:tracePt t="39463" x="958850" y="2359025"/>
          <p14:tracePt t="39480" x="803275" y="2336800"/>
          <p14:tracePt t="39496" x="717550" y="2311400"/>
          <p14:tracePt t="39513" x="654050" y="2298700"/>
          <p14:tracePt t="39530" x="565150" y="2289175"/>
          <p14:tracePt t="39547" x="520700" y="2289175"/>
          <p14:tracePt t="39563" x="476250" y="2289175"/>
          <p14:tracePt t="39579" x="415925" y="2289175"/>
          <p14:tracePt t="39596" x="377825" y="2289175"/>
          <p14:tracePt t="39613" x="355600" y="2289175"/>
          <p14:tracePt t="39630" x="336550" y="2289175"/>
          <p14:tracePt t="39647" x="327025" y="2289175"/>
          <p14:tracePt t="39663" x="317500" y="2298700"/>
          <p14:tracePt t="39680" x="311150" y="2301875"/>
          <p14:tracePt t="39713" x="311150" y="2311400"/>
          <p14:tracePt t="41031" x="371475" y="2327275"/>
          <p14:tracePt t="41038" x="419100" y="2336800"/>
          <p14:tracePt t="41047" x="479425" y="2346325"/>
          <p14:tracePt t="41063" x="574675" y="2362200"/>
          <p14:tracePt t="41080" x="749300" y="2368550"/>
          <p14:tracePt t="41096" x="854075" y="2368550"/>
          <p14:tracePt t="41130" x="968375" y="2352675"/>
          <p14:tracePt t="41163" x="1009650" y="2346325"/>
          <p14:tracePt t="41180" x="1012825" y="2346325"/>
          <p14:tracePt t="41388" x="977900" y="2339975"/>
          <p14:tracePt t="41395" x="908050" y="2330450"/>
          <p14:tracePt t="41401" x="828675" y="2320925"/>
          <p14:tracePt t="41412" x="758825" y="2314575"/>
          <p14:tracePt t="41430" x="603250" y="2289175"/>
          <p14:tracePt t="41446" x="517525" y="2273300"/>
          <p14:tracePt t="41463" x="434975" y="2273300"/>
          <p14:tracePt t="41480" x="346075" y="2273300"/>
          <p14:tracePt t="41496" x="301625" y="2273300"/>
          <p14:tracePt t="41513" x="279400" y="2273300"/>
          <p14:tracePt t="41530" x="241300" y="2273300"/>
          <p14:tracePt t="41546" x="231775" y="2273300"/>
          <p14:tracePt t="41563" x="219075" y="2273300"/>
          <p14:tracePt t="41580" x="200025" y="2273300"/>
          <p14:tracePt t="41596" x="190500" y="2273300"/>
          <p14:tracePt t="41612" x="180975" y="2273300"/>
          <p14:tracePt t="41673" x="180975" y="2279650"/>
          <p14:tracePt t="41702" x="184150" y="2279650"/>
          <p14:tracePt t="41709" x="187325" y="2279650"/>
          <p14:tracePt t="41716" x="193675" y="2279650"/>
          <p14:tracePt t="41730" x="206375" y="2279650"/>
          <p14:tracePt t="41745" x="238125" y="2286000"/>
          <p14:tracePt t="41762" x="260350" y="2286000"/>
          <p14:tracePt t="41779" x="301625" y="2292350"/>
          <p14:tracePt t="41796" x="323850" y="2298700"/>
          <p14:tracePt t="41812" x="352425" y="2305050"/>
          <p14:tracePt t="41830" x="400050" y="2317750"/>
          <p14:tracePt t="41846" x="438150" y="2324100"/>
          <p14:tracePt t="41863" x="488950" y="2324100"/>
          <p14:tracePt t="41880" x="574675" y="2324100"/>
          <p14:tracePt t="41896" x="635000" y="2324100"/>
          <p14:tracePt t="41913" x="679450" y="2324100"/>
          <p14:tracePt t="41930" x="733425" y="2324100"/>
          <p14:tracePt t="41946" x="755650" y="2324100"/>
          <p14:tracePt t="41962" x="784225" y="2324100"/>
          <p14:tracePt t="41980" x="800100" y="2324100"/>
          <p14:tracePt t="41996" x="809625" y="2324100"/>
          <p14:tracePt t="42067" x="815975" y="2324100"/>
          <p14:tracePt t="42075" x="819150" y="2324100"/>
          <p14:tracePt t="42081" x="835025" y="2324100"/>
          <p14:tracePt t="42096" x="873125" y="2324100"/>
          <p14:tracePt t="42113" x="933450" y="2324100"/>
          <p14:tracePt t="42130" x="1047750" y="2324100"/>
          <p14:tracePt t="42146" x="1174750" y="2324100"/>
          <p14:tracePt t="42163" x="1333500" y="2324100"/>
          <p14:tracePt t="42179" x="1517650" y="2324100"/>
          <p14:tracePt t="42196" x="1644650" y="2324100"/>
          <p14:tracePt t="42212" x="1749425" y="2320925"/>
          <p14:tracePt t="42230" x="1847850" y="2320925"/>
          <p14:tracePt t="42246" x="1901825" y="2320925"/>
          <p14:tracePt t="42263" x="1962150" y="2311400"/>
          <p14:tracePt t="42280" x="2047875" y="2305050"/>
          <p14:tracePt t="42296" x="2108200" y="2305050"/>
          <p14:tracePt t="42312" x="2162175" y="2305050"/>
          <p14:tracePt t="42330" x="2200275" y="2305050"/>
          <p14:tracePt t="42346" x="2216150" y="2305050"/>
          <p14:tracePt t="42362" x="2232025" y="2305050"/>
          <p14:tracePt t="42380" x="2247900" y="2305050"/>
          <p14:tracePt t="42396" x="2257425" y="2305050"/>
          <p14:tracePt t="42412" x="2266950" y="2305050"/>
          <p14:tracePt t="42429" x="2270125" y="2305050"/>
          <p14:tracePt t="42446" x="2282825" y="2305050"/>
          <p14:tracePt t="47991" x="2247900" y="2317750"/>
          <p14:tracePt t="47998" x="2187575" y="2333625"/>
          <p14:tracePt t="48012" x="2092325" y="2349500"/>
          <p14:tracePt t="48029" x="1984375" y="2365375"/>
          <p14:tracePt t="48046" x="1844675" y="2384425"/>
          <p14:tracePt t="48063" x="1704975" y="2390775"/>
          <p14:tracePt t="48096" x="1543050" y="2422525"/>
          <p14:tracePt t="48128" x="1314450" y="2470150"/>
          <p14:tracePt t="48146" x="1228725" y="2486025"/>
          <p14:tracePt t="48162" x="1123950" y="2514600"/>
          <p14:tracePt t="48179" x="1047750" y="2552700"/>
          <p14:tracePt t="48196" x="958850" y="2584450"/>
          <p14:tracePt t="48213" x="850900" y="2638425"/>
          <p14:tracePt t="48229" x="784225" y="2670175"/>
          <p14:tracePt t="48245" x="746125" y="2701925"/>
          <p14:tracePt t="48262" x="679450" y="2740025"/>
          <p14:tracePt t="48278" x="631825" y="2762250"/>
          <p14:tracePt t="48296" x="609600" y="2771775"/>
          <p14:tracePt t="48312" x="568325" y="2784475"/>
          <p14:tracePt t="48329" x="546100" y="2784475"/>
          <p14:tracePt t="48346" x="523875" y="2784475"/>
          <p14:tracePt t="48362" x="508000" y="2784475"/>
          <p14:tracePt t="48379" x="498475" y="2784475"/>
          <p14:tracePt t="48396" x="488950" y="2784475"/>
          <p14:tracePt t="48412" x="469900" y="2784475"/>
          <p14:tracePt t="48429" x="457200" y="2784475"/>
          <p14:tracePt t="48664" x="454025" y="2784475"/>
          <p14:tracePt t="48678" x="447675" y="2784475"/>
          <p14:tracePt t="48792" x="444500" y="2784475"/>
          <p14:tracePt t="48802" x="444500" y="2778125"/>
          <p14:tracePt t="48827" x="444500" y="2771775"/>
          <p14:tracePt t="48891" x="444500" y="2768600"/>
          <p14:tracePt t="48899" x="444500" y="2759075"/>
          <p14:tracePt t="48912" x="450850" y="2749550"/>
          <p14:tracePt t="48929" x="479425" y="2736850"/>
          <p14:tracePt t="48946" x="533400" y="2724150"/>
          <p14:tracePt t="48963" x="631825" y="2708275"/>
          <p14:tracePt t="48979" x="685800" y="2689225"/>
          <p14:tracePt t="48995" x="762000" y="2673350"/>
          <p14:tracePt t="49012" x="847725" y="2673350"/>
          <p14:tracePt t="49028" x="876300" y="2667000"/>
          <p14:tracePt t="49046" x="904875" y="2667000"/>
          <p14:tracePt t="49063" x="927100" y="2667000"/>
          <p14:tracePt t="49079" x="936625" y="2667000"/>
          <p14:tracePt t="49096" x="946150" y="2667000"/>
          <p14:tracePt t="49112" x="962025" y="2667000"/>
          <p14:tracePt t="49129" x="971550" y="2667000"/>
          <p14:tracePt t="49145" x="981075" y="2667000"/>
          <p14:tracePt t="49163" x="996950" y="2667000"/>
          <p14:tracePt t="49179" x="1022350" y="2667000"/>
          <p14:tracePt t="49196" x="1066800" y="2667000"/>
          <p14:tracePt t="49213" x="1146175" y="2667000"/>
          <p14:tracePt t="49229" x="1206500" y="2667000"/>
          <p14:tracePt t="49245" x="1241425" y="2667000"/>
          <p14:tracePt t="49262" x="1304925" y="2676525"/>
          <p14:tracePt t="49278" x="1349375" y="2682875"/>
          <p14:tracePt t="49296" x="1387475" y="2682875"/>
          <p14:tracePt t="49313" x="1419225" y="2682875"/>
          <p14:tracePt t="49329" x="1441450" y="2682875"/>
          <p14:tracePt t="49346" x="1450975" y="2682875"/>
          <p14:tracePt t="49363" x="1463675" y="2682875"/>
          <p14:tracePt t="49378" x="1473200" y="2682875"/>
          <p14:tracePt t="49395" x="1489075" y="2682875"/>
          <p14:tracePt t="49412" x="1504950" y="2689225"/>
          <p14:tracePt t="49429" x="1511300" y="2698750"/>
          <p14:tracePt t="49446" x="1514475" y="2698750"/>
          <p14:tracePt t="49520" x="1520825" y="2698750"/>
          <p14:tracePt t="49535" x="1524000" y="2698750"/>
          <p14:tracePt t="49542" x="1530350" y="2698750"/>
          <p14:tracePt t="49549" x="1539875" y="2705100"/>
          <p14:tracePt t="49561" x="1546225" y="2708275"/>
          <p14:tracePt t="51128" x="1574800" y="2708275"/>
          <p14:tracePt t="51135" x="1622425" y="2705100"/>
          <p14:tracePt t="51145" x="1660525" y="2695575"/>
          <p14:tracePt t="51162" x="1774825" y="2695575"/>
          <p14:tracePt t="51178" x="1917700" y="2689225"/>
          <p14:tracePt t="51195" x="2032000" y="2689225"/>
          <p14:tracePt t="51229" x="2276475" y="2679700"/>
          <p14:tracePt t="51262" x="2397125" y="2679700"/>
          <p14:tracePt t="51278" x="2473325" y="2673350"/>
          <p14:tracePt t="51295" x="2517775" y="2673350"/>
          <p14:tracePt t="51312" x="2555875" y="2667000"/>
          <p14:tracePt t="51329" x="2603500" y="2660650"/>
          <p14:tracePt t="51345" x="2625725" y="2660650"/>
          <p14:tracePt t="51362" x="2657475" y="2654300"/>
          <p14:tracePt t="51379" x="2676525" y="2644775"/>
          <p14:tracePt t="51395" x="2692400" y="2644775"/>
          <p14:tracePt t="51412" x="2701925" y="2644775"/>
          <p14:tracePt t="51413" x="2708275" y="2644775"/>
          <p14:tracePt t="52415" x="2752725" y="2635250"/>
          <p14:tracePt t="52423" x="2825750" y="2619375"/>
          <p14:tracePt t="52433" x="2905125" y="2619375"/>
          <p14:tracePt t="52446" x="3041650" y="2619375"/>
          <p14:tracePt t="52462" x="3203575" y="2635250"/>
          <p14:tracePt t="52479" x="3470275" y="2651125"/>
          <p14:tracePt t="52512" x="3711575" y="2660650"/>
          <p14:tracePt t="52545" x="3933825" y="2660650"/>
          <p14:tracePt t="52562" x="3971925" y="2651125"/>
          <p14:tracePt t="52579" x="4025900" y="2632075"/>
          <p14:tracePt t="52595" x="4057650" y="2619375"/>
          <p14:tracePt t="52612" x="4067175" y="2609850"/>
          <p14:tracePt t="52629" x="4083050" y="2600325"/>
          <p14:tracePt t="52645" x="4092575" y="2590800"/>
          <p14:tracePt t="52662" x="4092575" y="2574925"/>
          <p14:tracePt t="52678" x="4092575" y="2555875"/>
          <p14:tracePt t="52695" x="4089400" y="2524125"/>
          <p14:tracePt t="52711" x="4079875" y="2508250"/>
          <p14:tracePt t="52729" x="4064000" y="2482850"/>
          <p14:tracePt t="52745" x="4029075" y="2451100"/>
          <p14:tracePt t="52762" x="4006850" y="2425700"/>
          <p14:tracePt t="52779" x="3946525" y="2381250"/>
          <p14:tracePt t="52795" x="3876675" y="2327275"/>
          <p14:tracePt t="52811" x="3810000" y="2289175"/>
          <p14:tracePt t="52829" x="3676650" y="2206625"/>
          <p14:tracePt t="52845" x="3556000" y="2152650"/>
          <p14:tracePt t="52862" x="3457575" y="2130425"/>
          <p14:tracePt t="52879" x="3324225" y="2105025"/>
          <p14:tracePt t="52896" x="3232150" y="2105025"/>
          <p14:tracePt t="52912" x="3127375" y="2105025"/>
          <p14:tracePt t="52928" x="2994025" y="2117725"/>
          <p14:tracePt t="52945" x="2927350" y="2146300"/>
          <p14:tracePt t="52961" x="2870200" y="2184400"/>
          <p14:tracePt t="52979" x="2762250" y="2228850"/>
          <p14:tracePt t="52995" x="2695575" y="2266950"/>
          <p14:tracePt t="53012" x="2628900" y="2295525"/>
          <p14:tracePt t="53029" x="2562225" y="2336800"/>
          <p14:tracePt t="53045" x="2524125" y="2355850"/>
          <p14:tracePt t="53061" x="2479675" y="2374900"/>
          <p14:tracePt t="53079" x="2422525" y="2400300"/>
          <p14:tracePt t="53095" x="2397125" y="2409825"/>
          <p14:tracePt t="53111" x="2368550" y="2422525"/>
          <p14:tracePt t="53129" x="2352675" y="2444750"/>
          <p14:tracePt t="53145" x="2343150" y="2454275"/>
          <p14:tracePt t="53162" x="2333625" y="2463800"/>
          <p14:tracePt t="53179" x="2311400" y="2479675"/>
          <p14:tracePt t="53195" x="2301875" y="2498725"/>
          <p14:tracePt t="53211" x="2301875" y="2520950"/>
          <p14:tracePt t="53229" x="2301875" y="2562225"/>
          <p14:tracePt t="53245" x="2311400" y="2584450"/>
          <p14:tracePt t="53261" x="2352675" y="2619375"/>
          <p14:tracePt t="53279" x="2435225" y="2660650"/>
          <p14:tracePt t="53295" x="2514600" y="2698750"/>
          <p14:tracePt t="53312" x="2603500" y="2730500"/>
          <p14:tracePt t="53328" x="2740025" y="2778125"/>
          <p14:tracePt t="53345" x="2803525" y="2794000"/>
          <p14:tracePt t="53362" x="2882900" y="2825750"/>
          <p14:tracePt t="53379" x="2994025" y="2844800"/>
          <p14:tracePt t="53395" x="3079750" y="2860675"/>
          <p14:tracePt t="53412" x="3159125" y="2860675"/>
          <p14:tracePt t="53429" x="3254375" y="2860675"/>
          <p14:tracePt t="53445" x="3292475" y="2857500"/>
          <p14:tracePt t="53462" x="3336925" y="2844800"/>
          <p14:tracePt t="53479" x="3394075" y="2819400"/>
          <p14:tracePt t="53495" x="3419475" y="2809875"/>
          <p14:tracePt t="53511" x="3448050" y="2797175"/>
          <p14:tracePt t="53529" x="3476625" y="2790825"/>
          <p14:tracePt t="53545" x="3495675" y="2781300"/>
          <p14:tracePt t="53562" x="3511550" y="2774950"/>
          <p14:tracePt t="53579" x="3533775" y="2765425"/>
          <p14:tracePt t="53595" x="3549650" y="2755900"/>
          <p14:tracePt t="53612" x="3559175" y="2746375"/>
          <p14:tracePt t="53629" x="3575050" y="2711450"/>
          <p14:tracePt t="53645" x="3581400" y="2689225"/>
          <p14:tracePt t="53662" x="3581400" y="2654300"/>
          <p14:tracePt t="53679" x="3581400" y="2619375"/>
          <p14:tracePt t="53694" x="3581400" y="2603500"/>
          <p14:tracePt t="53711" x="3581400" y="2593975"/>
          <p14:tracePt t="53729" x="3568700" y="2578100"/>
          <p14:tracePt t="53745" x="3565525" y="2578100"/>
          <p14:tracePt t="53823" x="3565525" y="2574925"/>
          <p14:tracePt t="53923" x="3565525" y="2568575"/>
          <p14:tracePt t="54159" x="3578225" y="2565400"/>
          <p14:tracePt t="54165" x="3603625" y="2559050"/>
          <p14:tracePt t="54178" x="3641725" y="2549525"/>
          <p14:tracePt t="54195" x="3733800" y="2530475"/>
          <p14:tracePt t="54211" x="3775075" y="2530475"/>
          <p14:tracePt t="54228" x="3806825" y="2530475"/>
          <p14:tracePt t="54261" x="3883025" y="2530475"/>
          <p14:tracePt t="54295" x="3952875" y="2540000"/>
          <p14:tracePt t="54311" x="3962400" y="2540000"/>
          <p14:tracePt t="54328" x="3971925" y="2540000"/>
          <p14:tracePt t="54345" x="3978275" y="2540000"/>
          <p14:tracePt t="57369" x="3911600" y="2533650"/>
          <p14:tracePt t="57376" x="3819525" y="2524125"/>
          <p14:tracePt t="57383" x="3705225" y="2514600"/>
          <p14:tracePt t="57395" x="3590925" y="2505075"/>
          <p14:tracePt t="57411" x="3216275" y="2495550"/>
          <p14:tracePt t="57428" x="2930525" y="2505075"/>
          <p14:tracePt t="57461" x="2387600" y="2590800"/>
          <p14:tracePt t="57495" x="2054225" y="2695575"/>
          <p14:tracePt t="57512" x="1962150" y="2736850"/>
          <p14:tracePt t="57528" x="1895475" y="2765425"/>
          <p14:tracePt t="57546" x="1831975" y="2797175"/>
          <p14:tracePt t="57562" x="1787525" y="2813050"/>
          <p14:tracePt t="57579" x="1755775" y="2822575"/>
          <p14:tracePt t="57596" x="1698625" y="2841625"/>
          <p14:tracePt t="57611" x="1654175" y="2860675"/>
          <p14:tracePt t="57627" x="1600200" y="2876550"/>
          <p14:tracePt t="57644" x="1524000" y="2889250"/>
          <p14:tracePt t="57661" x="1403350" y="2911475"/>
          <p14:tracePt t="57678" x="1282700" y="2936875"/>
          <p14:tracePt t="57696" x="1152525" y="2952750"/>
          <p14:tracePt t="57712" x="1069975" y="2952750"/>
          <p14:tracePt t="57728" x="977900" y="2952750"/>
          <p14:tracePt t="57744" x="923925" y="2952750"/>
          <p14:tracePt t="57761" x="838200" y="2952750"/>
          <p14:tracePt t="57777" x="819150" y="2952750"/>
          <p14:tracePt t="57794" x="787400" y="2952750"/>
          <p14:tracePt t="57811" x="755650" y="2952750"/>
          <p14:tracePt t="57828" x="727075" y="2959100"/>
          <p14:tracePt t="57845" x="701675" y="2971800"/>
          <p14:tracePt t="57862" x="638175" y="2997200"/>
          <p14:tracePt t="57878" x="606425" y="3009900"/>
          <p14:tracePt t="57894" x="577850" y="3016250"/>
          <p14:tracePt t="57911" x="536575" y="3016250"/>
          <p14:tracePt t="57927" x="520700" y="3016250"/>
          <p14:tracePt t="57944" x="511175" y="3016250"/>
          <p14:tracePt t="57962" x="492125" y="3016250"/>
          <p14:tracePt t="57978" x="482600" y="3016250"/>
          <p14:tracePt t="57996" x="466725" y="3016250"/>
          <p14:tracePt t="58011" x="457200" y="3016250"/>
          <p14:tracePt t="58090" x="460375" y="3016250"/>
          <p14:tracePt t="58549" x="457200" y="3016250"/>
          <p14:tracePt t="58554" x="454025" y="3016250"/>
          <p14:tracePt t="58561" x="447675" y="3016250"/>
          <p14:tracePt t="58578" x="438150" y="3016250"/>
          <p14:tracePt t="58594" x="428625" y="3016250"/>
          <p14:tracePt t="58611" x="422275" y="3016250"/>
          <p14:tracePt t="58639" x="412750" y="3016250"/>
          <p14:tracePt t="58725" x="409575" y="3016250"/>
          <p14:tracePt t="59697" x="434975" y="3016250"/>
          <p14:tracePt t="59704" x="460375" y="3016250"/>
          <p14:tracePt t="59711" x="495300" y="3016250"/>
          <p14:tracePt t="59744" x="679450" y="3016250"/>
          <p14:tracePt t="59778" x="904875" y="3009900"/>
          <p14:tracePt t="59795" x="971550" y="3009900"/>
          <p14:tracePt t="59811" x="1057275" y="3009900"/>
          <p14:tracePt t="59827" x="1111250" y="3009900"/>
          <p14:tracePt t="59844" x="1155700" y="3009900"/>
          <p14:tracePt t="59861" x="1209675" y="3009900"/>
          <p14:tracePt t="59877" x="1231900" y="3009900"/>
          <p14:tracePt t="59894" x="1247775" y="3009900"/>
          <p14:tracePt t="59911" x="1273175" y="3009900"/>
          <p14:tracePt t="59928" x="1289050" y="3009900"/>
          <p14:tracePt t="59944" x="1317625" y="3009900"/>
          <p14:tracePt t="59961" x="1349375" y="3009900"/>
          <p14:tracePt t="59977" x="1387475" y="3009900"/>
          <p14:tracePt t="59994" x="1431925" y="3009900"/>
          <p14:tracePt t="60011" x="1492250" y="3009900"/>
          <p14:tracePt t="60028" x="1514475" y="3009900"/>
          <p14:tracePt t="60045" x="1536700" y="3009900"/>
          <p14:tracePt t="60062" x="1577975" y="3009900"/>
          <p14:tracePt t="60078" x="1600200" y="3009900"/>
          <p14:tracePt t="60094" x="1628775" y="3009900"/>
          <p14:tracePt t="60111" x="1682750" y="3013075"/>
          <p14:tracePt t="60127" x="1714500" y="3019425"/>
          <p14:tracePt t="60144" x="1743075" y="3025775"/>
          <p14:tracePt t="60162" x="1778000" y="3025775"/>
          <p14:tracePt t="60178" x="1793875" y="3025775"/>
          <p14:tracePt t="60195" x="1803400" y="3025775"/>
          <p14:tracePt t="60211" x="1806575" y="3025775"/>
          <p14:tracePt t="60244" x="1806575" y="3032125"/>
          <p14:tracePt t="60261" x="1812925" y="3041650"/>
          <p14:tracePt t="60278" x="1822450" y="3044825"/>
          <p14:tracePt t="60295" x="1822450" y="3051175"/>
          <p14:tracePt t="60312" x="1825625" y="3051175"/>
          <p14:tracePt t="60383" x="1825625" y="3057525"/>
          <p14:tracePt t="60390" x="1825625" y="3060700"/>
          <p14:tracePt t="60397" x="1838325" y="3067050"/>
          <p14:tracePt t="62058" x="1892300" y="3060700"/>
          <p14:tracePt t="62066" x="1971675" y="3051175"/>
          <p14:tracePt t="62078" x="2165350" y="3035300"/>
          <p14:tracePt t="62094" x="2416175" y="3016250"/>
          <p14:tracePt t="62111" x="2622550" y="2997200"/>
          <p14:tracePt t="62128" x="2968625" y="2955925"/>
          <p14:tracePt t="62145" x="3175000" y="2955925"/>
          <p14:tracePt t="62177" x="3565525" y="2971800"/>
          <p14:tracePt t="62211" x="3800475" y="3006725"/>
          <p14:tracePt t="62228" x="3917950" y="3006725"/>
          <p14:tracePt t="62245" x="3968750" y="3006725"/>
          <p14:tracePt t="62261" x="4013200" y="3003550"/>
          <p14:tracePt t="62278" x="4079875" y="2978150"/>
          <p14:tracePt t="62294" x="4108450" y="2965450"/>
          <p14:tracePt t="62311" x="4133850" y="2952750"/>
          <p14:tracePt t="62327" x="4175125" y="2933700"/>
          <p14:tracePt t="62344" x="4197350" y="2917825"/>
          <p14:tracePt t="62361" x="4229100" y="2905125"/>
          <p14:tracePt t="62377" x="4276725" y="2892425"/>
          <p14:tracePt t="62394" x="4321175" y="2886075"/>
          <p14:tracePt t="62411" x="4384675" y="2879725"/>
          <p14:tracePt t="62428" x="4470400" y="2870200"/>
          <p14:tracePt t="62444" x="4514850" y="2851150"/>
          <p14:tracePt t="62461" x="4559300" y="2844800"/>
          <p14:tracePt t="62478" x="4594225" y="2838450"/>
          <p14:tracePt t="62494" x="4616450" y="2828925"/>
          <p14:tracePt t="62510" x="4625975" y="2825750"/>
          <p14:tracePt t="62528" x="4641850" y="2803525"/>
          <p14:tracePt t="62544" x="4651375" y="2794000"/>
          <p14:tracePt t="62561" x="4651375" y="2784475"/>
          <p14:tracePt t="62578" x="4651375" y="2749550"/>
          <p14:tracePt t="62594" x="4641850" y="2727325"/>
          <p14:tracePt t="62610" x="4622800" y="2701925"/>
          <p14:tracePt t="62628" x="4578350" y="2660650"/>
          <p14:tracePt t="62644" x="4556125" y="2647950"/>
          <p14:tracePt t="62660" x="4524375" y="2635250"/>
          <p14:tracePt t="62678" x="4489450" y="2609850"/>
          <p14:tracePt t="62694" x="4460875" y="2600325"/>
          <p14:tracePt t="62710" x="4435475" y="2587625"/>
          <p14:tracePt t="62727" x="4403725" y="2587625"/>
          <p14:tracePt t="62743" x="4394200" y="2581275"/>
          <p14:tracePt t="62761" x="4362450" y="2574925"/>
          <p14:tracePt t="62778" x="4337050" y="2559050"/>
          <p14:tracePt t="62795" x="4298950" y="2546350"/>
          <p14:tracePt t="62811" x="4260850" y="2533650"/>
          <p14:tracePt t="62827" x="4187825" y="2520950"/>
          <p14:tracePt t="62843" x="4146550" y="2520950"/>
          <p14:tracePt t="62860" x="4102100" y="2514600"/>
          <p14:tracePt t="62877" x="4029075" y="2501900"/>
          <p14:tracePt t="62894" x="3975100" y="2501900"/>
          <p14:tracePt t="62910" x="3924300" y="2501900"/>
          <p14:tracePt t="62927" x="3854450" y="2501900"/>
          <p14:tracePt t="62944" x="3810000" y="2501900"/>
          <p14:tracePt t="62961" x="3765550" y="2511425"/>
          <p14:tracePt t="62977" x="3702050" y="2530475"/>
          <p14:tracePt t="62993" x="3648075" y="2543175"/>
          <p14:tracePt t="63010" x="3587750" y="2581275"/>
          <p14:tracePt t="63027" x="3482975" y="2625725"/>
          <p14:tracePt t="63044" x="3444875" y="2657475"/>
          <p14:tracePt t="63061" x="3397250" y="2686050"/>
          <p14:tracePt t="63078" x="3333750" y="2711450"/>
          <p14:tracePt t="63094" x="3286125" y="2730500"/>
          <p14:tracePt t="63111" x="3257550" y="2743200"/>
          <p14:tracePt t="63127" x="3206750" y="2759075"/>
          <p14:tracePt t="63144" x="3175000" y="2771775"/>
          <p14:tracePt t="63160" x="3159125" y="2790825"/>
          <p14:tracePt t="63177" x="3143250" y="2803525"/>
          <p14:tracePt t="63193" x="3133725" y="2813050"/>
          <p14:tracePt t="63211" x="3133725" y="2822575"/>
          <p14:tracePt t="63227" x="3133725" y="2838450"/>
          <p14:tracePt t="63244" x="3133725" y="2844800"/>
          <p14:tracePt t="63260" x="3133725" y="2854325"/>
          <p14:tracePt t="63277" x="3133725" y="2863850"/>
          <p14:tracePt t="63294" x="3133725" y="2867025"/>
          <p14:tracePt t="63311" x="3140075" y="2873375"/>
          <p14:tracePt t="63327" x="3155950" y="2882900"/>
          <p14:tracePt t="63344" x="3171825" y="2892425"/>
          <p14:tracePt t="63361" x="3203575" y="2905125"/>
          <p14:tracePt t="63377" x="3222625" y="2917825"/>
          <p14:tracePt t="63394" x="3244850" y="2927350"/>
          <p14:tracePt t="63411" x="3254375" y="2943225"/>
          <p14:tracePt t="63427" x="3270250" y="2952750"/>
          <p14:tracePt t="63444" x="3292475" y="2955925"/>
          <p14:tracePt t="63461" x="3302000" y="2968625"/>
          <p14:tracePt t="63478" x="3321050" y="2968625"/>
          <p14:tracePt t="63494" x="3349625" y="2974975"/>
          <p14:tracePt t="63510" x="3365500" y="2978150"/>
          <p14:tracePt t="63527" x="3406775" y="2997200"/>
          <p14:tracePt t="63544" x="3422650" y="3006725"/>
          <p14:tracePt t="63561" x="3448050" y="3019425"/>
          <p14:tracePt t="63578" x="3476625" y="3035300"/>
          <p14:tracePt t="63594" x="3486150" y="3044825"/>
          <p14:tracePt t="63611" x="3495675" y="3054350"/>
          <p14:tracePt t="63627" x="3511550" y="3060700"/>
          <p14:tracePt t="63644" x="3514725" y="3060700"/>
          <p14:tracePt t="63660" x="3521075" y="3060700"/>
          <p14:tracePt t="63694" x="3524250" y="3060700"/>
          <p14:tracePt t="63710" x="3533775" y="3060700"/>
          <p14:tracePt t="63727" x="3549650" y="3060700"/>
          <p14:tracePt t="63744" x="3565525" y="3060700"/>
          <p14:tracePt t="63761" x="3568700" y="3060700"/>
          <p14:tracePt t="63777" x="3578225" y="3060700"/>
          <p14:tracePt t="63811" x="3584575" y="3060700"/>
          <p14:tracePt t="63835" x="3587750" y="3060700"/>
          <p14:tracePt t="63843" x="3594100" y="3060700"/>
          <p14:tracePt t="64250" x="3594100" y="3063875"/>
          <p14:tracePt t="64278" x="3594100" y="3070225"/>
          <p14:tracePt t="71148" x="3489325" y="3063875"/>
          <p14:tracePt t="71155" x="3292475" y="3041650"/>
          <p14:tracePt t="71165" x="3136900" y="3019425"/>
          <p14:tracePt t="71177" x="2593975" y="2917825"/>
          <p14:tracePt t="71195" x="1949450" y="2857500"/>
          <p14:tracePt t="71211" x="1073150" y="2898775"/>
          <p14:tracePt t="71244" x="279400" y="3060700"/>
          <p14:tracePt t="71632" x="22225" y="3829050"/>
          <p14:tracePt t="71639" x="95250" y="3844925"/>
          <p14:tracePt t="71647" x="165100" y="3854450"/>
          <p14:tracePt t="71660" x="285750" y="3889375"/>
          <p14:tracePt t="71676" x="390525" y="3898900"/>
          <p14:tracePt t="71711" x="612775" y="3892550"/>
          <p14:tracePt t="71743" x="711200" y="3879850"/>
          <p14:tracePt t="71760" x="739775" y="3867150"/>
          <p14:tracePt t="71776" x="755650" y="3867150"/>
          <p14:tracePt t="71793" x="765175" y="3867150"/>
          <p14:tracePt t="71898" x="765175" y="3863975"/>
          <p14:tracePt t="71918" x="758825" y="3863975"/>
          <p14:tracePt t="71925" x="749300" y="3857625"/>
          <p14:tracePt t="71932" x="736600" y="3851275"/>
          <p14:tracePt t="71942" x="723900" y="3848100"/>
          <p14:tracePt t="71959" x="669925" y="3825875"/>
          <p14:tracePt t="71976" x="574675" y="3781425"/>
          <p14:tracePt t="71993" x="495300" y="3743325"/>
          <p14:tracePt t="72011" x="377825" y="3695700"/>
          <p14:tracePt t="72027" x="320675" y="3660775"/>
          <p14:tracePt t="72043" x="273050" y="3632200"/>
          <p14:tracePt t="72059" x="222250" y="3590925"/>
          <p14:tracePt t="72076" x="177800" y="3533775"/>
          <p14:tracePt t="72092" x="158750" y="3495675"/>
          <p14:tracePt t="72109" x="158750" y="3425825"/>
          <p14:tracePt t="72126" x="193675" y="3321050"/>
          <p14:tracePt t="72143" x="219075" y="3273425"/>
          <p14:tracePt t="72160" x="250825" y="3241675"/>
          <p14:tracePt t="72176" x="288925" y="3209925"/>
          <p14:tracePt t="72192" x="317500" y="3197225"/>
          <p14:tracePt t="72210" x="339725" y="3178175"/>
          <p14:tracePt t="72226" x="349250" y="3178175"/>
          <p14:tracePt t="72243" x="365125" y="3178175"/>
          <p14:tracePt t="72261" x="390525" y="3178175"/>
          <p14:tracePt t="72276" x="406400" y="3178175"/>
          <p14:tracePt t="72293" x="434975" y="3178175"/>
          <p14:tracePt t="72311" x="479425" y="3197225"/>
          <p14:tracePt t="72326" x="501650" y="3209925"/>
          <p14:tracePt t="72343" x="517525" y="3213100"/>
          <p14:tracePt t="72359" x="533400" y="3213100"/>
          <p14:tracePt t="72376" x="536575" y="3213100"/>
          <p14:tracePt t="72397" x="536575" y="3219450"/>
          <p14:tracePt t="72890" x="561975" y="3219450"/>
          <p14:tracePt t="72898" x="587375" y="3219450"/>
          <p14:tracePt t="72910" x="619125" y="3219450"/>
          <p14:tracePt t="72926" x="688975" y="3219450"/>
          <p14:tracePt t="72943" x="711200" y="3219450"/>
          <p14:tracePt t="72960" x="749300" y="3219450"/>
          <p14:tracePt t="72976" x="803275" y="3219450"/>
          <p14:tracePt t="73009" x="885825" y="3209925"/>
          <p14:tracePt t="73043" x="1035050" y="3197225"/>
          <p14:tracePt t="73060" x="1085850" y="3190875"/>
          <p14:tracePt t="73076" x="1143000" y="3190875"/>
          <p14:tracePt t="73093" x="1171575" y="3190875"/>
          <p14:tracePt t="73110" x="1187450" y="3190875"/>
          <p14:tracePt t="73126" x="1206500" y="3190875"/>
          <p14:tracePt t="73143" x="1235075" y="3190875"/>
          <p14:tracePt t="73160" x="1257300" y="3184525"/>
          <p14:tracePt t="73176" x="1304925" y="3184525"/>
          <p14:tracePt t="73192" x="1327150" y="3184525"/>
          <p14:tracePt t="73210" x="1355725" y="3184525"/>
          <p14:tracePt t="73226" x="1384300" y="3184525"/>
          <p14:tracePt t="73243" x="1406525" y="3184525"/>
          <p14:tracePt t="73259" x="1425575" y="3184525"/>
          <p14:tracePt t="73276" x="1466850" y="3184525"/>
          <p14:tracePt t="73293" x="1489075" y="3178175"/>
          <p14:tracePt t="73310" x="1527175" y="3171825"/>
          <p14:tracePt t="73326" x="1555750" y="3159125"/>
          <p14:tracePt t="73343" x="1571625" y="3159125"/>
          <p14:tracePt t="73360" x="1581150" y="3159125"/>
          <p14:tracePt t="73376" x="1593850" y="3159125"/>
          <p14:tracePt t="73394" x="1600200" y="3159125"/>
          <p14:tracePt t="73410" x="1603375" y="3159125"/>
          <p14:tracePt t="73447" x="1603375" y="3155950"/>
          <p14:tracePt t="73462" x="1603375" y="3149600"/>
          <p14:tracePt t="73478" x="1603375" y="3146425"/>
          <p14:tracePt t="73493" x="1603375" y="3136900"/>
          <p14:tracePt t="73510" x="1603375" y="3124200"/>
          <p14:tracePt t="73555" x="1597025" y="3124200"/>
          <p14:tracePt t="73562" x="1593850" y="3124200"/>
          <p14:tracePt t="73576" x="1584325" y="3124200"/>
          <p14:tracePt t="73592" x="1574800" y="3124200"/>
          <p14:tracePt t="73609" x="1558925" y="3121025"/>
          <p14:tracePt t="73626" x="1524000" y="3098800"/>
          <p14:tracePt t="73643" x="1492250" y="3086100"/>
          <p14:tracePt t="73660" x="1470025" y="3079750"/>
          <p14:tracePt t="73676" x="1428750" y="3067050"/>
          <p14:tracePt t="73693" x="1406525" y="3067050"/>
          <p14:tracePt t="73710" x="1377950" y="3067050"/>
          <p14:tracePt t="73726" x="1343025" y="3067050"/>
          <p14:tracePt t="73743" x="1314450" y="3067050"/>
          <p14:tracePt t="73760" x="1285875" y="3067050"/>
          <p14:tracePt t="73776" x="1238250" y="3070225"/>
          <p14:tracePt t="73793" x="1206500" y="3076575"/>
          <p14:tracePt t="73810" x="1184275" y="3076575"/>
          <p14:tracePt t="73826" x="1171575" y="3079750"/>
          <p14:tracePt t="73843" x="1155700" y="3079750"/>
          <p14:tracePt t="73859" x="1146175" y="3086100"/>
          <p14:tracePt t="73861" x="1139825" y="3086100"/>
          <p14:tracePt t="73876" x="1130300" y="3089275"/>
          <p14:tracePt t="73893" x="1127125" y="3095625"/>
          <p14:tracePt t="73910" x="1127125" y="3101975"/>
          <p14:tracePt t="73926" x="1127125" y="3114675"/>
          <p14:tracePt t="73943" x="1127125" y="3121025"/>
          <p14:tracePt t="73959" x="1133475" y="3130550"/>
          <p14:tracePt t="73976" x="1181100" y="3149600"/>
          <p14:tracePt t="73992" x="1219200" y="3168650"/>
          <p14:tracePt t="74009" x="1263650" y="3181350"/>
          <p14:tracePt t="74026" x="1330325" y="3200400"/>
          <p14:tracePt t="74043" x="1358900" y="3219450"/>
          <p14:tracePt t="74060" x="1384300" y="3235325"/>
          <p14:tracePt t="74076" x="1425575" y="3254375"/>
          <p14:tracePt t="74093" x="1435100" y="3263900"/>
          <p14:tracePt t="74109" x="1444625" y="3279775"/>
          <p14:tracePt t="74126" x="1460500" y="3292475"/>
          <p14:tracePt t="74143" x="1476375" y="3305175"/>
          <p14:tracePt t="74159" x="1485900" y="3314700"/>
          <p14:tracePt t="74177" x="1501775" y="3333750"/>
          <p14:tracePt t="74193" x="1511300" y="3343275"/>
          <p14:tracePt t="74210" x="1514475" y="3352800"/>
          <p14:tracePt t="74227" x="1527175" y="3368675"/>
          <p14:tracePt t="74243" x="1527175" y="3378200"/>
          <p14:tracePt t="74259" x="1527175" y="3384550"/>
          <p14:tracePt t="74306" x="1530350" y="3384550"/>
          <p14:tracePt t="74313" x="1536700" y="3384550"/>
          <p14:tracePt t="74327" x="1546225" y="3384550"/>
          <p14:tracePt t="74343" x="1555750" y="3384550"/>
          <p14:tracePt t="74360" x="1565275" y="3384550"/>
          <p14:tracePt t="74363" x="1574800" y="3384550"/>
          <p14:tracePt t="74376" x="1584325" y="3384550"/>
          <p14:tracePt t="74393" x="1593850" y="3384550"/>
          <p14:tracePt t="74409" x="1606550" y="3384550"/>
          <p14:tracePt t="74426" x="1625600" y="3365500"/>
          <p14:tracePt t="74442" x="1638300" y="3355975"/>
          <p14:tracePt t="74460" x="1647825" y="3352800"/>
          <p14:tracePt t="74476" x="1651000" y="3336925"/>
          <p14:tracePt t="74493" x="1660525" y="3330575"/>
          <p14:tracePt t="74510" x="1679575" y="3314700"/>
          <p14:tracePt t="74526" x="1692275" y="3302000"/>
          <p14:tracePt t="74542" x="1701800" y="3292475"/>
          <p14:tracePt t="74559" x="1708150" y="3279775"/>
          <p14:tracePt t="74576" x="1708150" y="3270250"/>
          <p14:tracePt t="74655" x="1708150" y="3267075"/>
          <p14:tracePt t="74663" x="1708150" y="3260725"/>
          <p14:tracePt t="74684" x="1708150" y="3257550"/>
          <p14:tracePt t="74692" x="1708150" y="3251200"/>
          <p14:tracePt t="74710" x="1701800" y="3251200"/>
          <p14:tracePt t="74727" x="1685925" y="3244850"/>
          <p14:tracePt t="74743" x="1670050" y="3244850"/>
          <p14:tracePt t="74760" x="1660525" y="3244850"/>
          <p14:tracePt t="74777" x="1647825" y="3241675"/>
          <p14:tracePt t="74793" x="1638300" y="3235325"/>
          <p14:tracePt t="74809" x="1622425" y="3225800"/>
          <p14:tracePt t="74827" x="1593850" y="3216275"/>
          <p14:tracePt t="74842" x="1565275" y="3209925"/>
          <p14:tracePt t="74860" x="1549400" y="3203575"/>
          <p14:tracePt t="74877" x="1533525" y="3200400"/>
          <p14:tracePt t="74893" x="1524000" y="3194050"/>
          <p14:tracePt t="74910" x="1501775" y="3187700"/>
          <p14:tracePt t="74927" x="1482725" y="3184525"/>
          <p14:tracePt t="74942" x="1473200" y="3184525"/>
          <p14:tracePt t="74959" x="1450975" y="3168650"/>
          <p14:tracePt t="74977" x="1435100" y="3168650"/>
          <p14:tracePt t="74993" x="1425575" y="3168650"/>
          <p14:tracePt t="75009" x="1416050" y="3162300"/>
          <p14:tracePt t="75027" x="1397000" y="3162300"/>
          <p14:tracePt t="75043" x="1387475" y="3159125"/>
          <p14:tracePt t="75060" x="1377950" y="3159125"/>
          <p14:tracePt t="75076" x="1355725" y="3152775"/>
          <p14:tracePt t="75092" x="1346200" y="3152775"/>
          <p14:tracePt t="75109" x="1336675" y="3152775"/>
          <p14:tracePt t="75126" x="1323975" y="3152775"/>
          <p14:tracePt t="75328" x="1330325" y="3152775"/>
          <p14:tracePt t="75335" x="1339850" y="3152775"/>
          <p14:tracePt t="75343" x="1358900" y="3152775"/>
          <p14:tracePt t="75359" x="1381125" y="3152775"/>
          <p14:tracePt t="75376" x="1428750" y="3152775"/>
          <p14:tracePt t="75392" x="1450975" y="3152775"/>
          <p14:tracePt t="75409" x="1485900" y="3152775"/>
          <p14:tracePt t="75427" x="1527175" y="3152775"/>
          <p14:tracePt t="75443" x="1543050" y="3152775"/>
          <p14:tracePt t="75460" x="1552575" y="3152775"/>
          <p14:tracePt t="75477" x="1568450" y="3149600"/>
          <p14:tracePt t="75493" x="1584325" y="3143250"/>
          <p14:tracePt t="75509" x="1593850" y="3136900"/>
          <p14:tracePt t="75526" x="1597025" y="3136900"/>
          <p14:tracePt t="75542" x="1603375" y="3136900"/>
          <p14:tracePt t="75577" x="1603375" y="3133725"/>
          <p14:tracePt t="76184" x="1603375" y="3140075"/>
          <p14:tracePt t="76191" x="1603375" y="3146425"/>
          <p14:tracePt t="76198" x="1603375" y="3149600"/>
          <p14:tracePt t="76209" x="1603375" y="3155950"/>
          <p14:tracePt t="76226" x="1603375" y="3165475"/>
          <p14:tracePt t="76243" x="1603375" y="3184525"/>
          <p14:tracePt t="76277" x="1603375" y="3209925"/>
          <p14:tracePt t="76310" x="1603375" y="3219450"/>
          <p14:tracePt t="76326" x="1600200" y="3228975"/>
          <p14:tracePt t="76636" x="1660525" y="3254375"/>
          <p14:tracePt t="76643" x="1743075" y="3270250"/>
          <p14:tracePt t="76660" x="1908175" y="3317875"/>
          <p14:tracePt t="76677" x="2174875" y="3343275"/>
          <p14:tracePt t="76693" x="2324100" y="3362325"/>
          <p14:tracePt t="76710" x="2454275" y="3378200"/>
          <p14:tracePt t="76726" x="2584450" y="3406775"/>
          <p14:tracePt t="76742" x="2701925" y="3413125"/>
          <p14:tracePt t="76759" x="2784475" y="3413125"/>
          <p14:tracePt t="76776" x="2854325" y="3413125"/>
          <p14:tracePt t="76792" x="2962275" y="3413125"/>
          <p14:tracePt t="76809" x="3019425" y="3413125"/>
          <p14:tracePt t="76826" x="3057525" y="3413125"/>
          <p14:tracePt t="76843" x="3121025" y="3413125"/>
          <p14:tracePt t="76860" x="3155950" y="3413125"/>
          <p14:tracePt t="76876" x="3200400" y="3413125"/>
          <p14:tracePt t="76892" x="3286125" y="3413125"/>
          <p14:tracePt t="76909" x="3346450" y="3413125"/>
          <p14:tracePt t="76926" x="3381375" y="3413125"/>
          <p14:tracePt t="76942" x="3432175" y="3390900"/>
          <p14:tracePt t="76959" x="3463925" y="3378200"/>
          <p14:tracePt t="76975" x="3486150" y="3368675"/>
          <p14:tracePt t="76992" x="3527425" y="3349625"/>
          <p14:tracePt t="77009" x="3552825" y="3330575"/>
          <p14:tracePt t="77026" x="3590925" y="3317875"/>
          <p14:tracePt t="77043" x="3625850" y="3302000"/>
          <p14:tracePt t="77059" x="3654425" y="3289300"/>
          <p14:tracePt t="77076" x="3667125" y="3279775"/>
          <p14:tracePt t="77093" x="3679825" y="3273425"/>
          <p14:tracePt t="77110" x="3692525" y="3263900"/>
          <p14:tracePt t="77126" x="3692525" y="3260725"/>
          <p14:tracePt t="77142" x="3692525" y="3238500"/>
          <p14:tracePt t="77159" x="3683000" y="3228975"/>
          <p14:tracePt t="77176" x="3673475" y="3219450"/>
          <p14:tracePt t="77192" x="3625850" y="3200400"/>
          <p14:tracePt t="77209" x="3587750" y="3190875"/>
          <p14:tracePt t="77226" x="3530600" y="3162300"/>
          <p14:tracePt t="77243" x="3441700" y="3140075"/>
          <p14:tracePt t="77259" x="3378200" y="3127375"/>
          <p14:tracePt t="77276" x="3311525" y="3105150"/>
          <p14:tracePt t="77292" x="3222625" y="3082925"/>
          <p14:tracePt t="77309" x="3159125" y="3070225"/>
          <p14:tracePt t="77326" x="3095625" y="3054350"/>
          <p14:tracePt t="77342" x="3003550" y="3028950"/>
          <p14:tracePt t="77360" x="2949575" y="3013075"/>
          <p14:tracePt t="77376" x="2905125" y="3000375"/>
          <p14:tracePt t="77393" x="2841625" y="2981325"/>
          <p14:tracePt t="77409" x="2794000" y="2962275"/>
          <p14:tracePt t="77426" x="2749550" y="2949575"/>
          <p14:tracePt t="77442" x="2647950" y="2927350"/>
          <p14:tracePt t="77459" x="2603500" y="2921000"/>
          <p14:tracePt t="77476" x="2559050" y="2921000"/>
          <p14:tracePt t="77493" x="2520950" y="2921000"/>
          <p14:tracePt t="77509" x="2498725" y="2921000"/>
          <p14:tracePt t="77526" x="2476500" y="2921000"/>
          <p14:tracePt t="77542" x="2444750" y="2921000"/>
          <p14:tracePt t="77559" x="2413000" y="2921000"/>
          <p14:tracePt t="77576" x="2390775" y="2921000"/>
          <p14:tracePt t="77592" x="2343150" y="2930525"/>
          <p14:tracePt t="77609" x="2320925" y="2936875"/>
          <p14:tracePt t="77626" x="2295525" y="2943225"/>
          <p14:tracePt t="77643" x="2282825" y="2955925"/>
          <p14:tracePt t="77659" x="2273300" y="2971800"/>
          <p14:tracePt t="77676" x="2273300" y="2981325"/>
          <p14:tracePt t="77693" x="2273300" y="2997200"/>
          <p14:tracePt t="77709" x="2273300" y="3006725"/>
          <p14:tracePt t="77726" x="2273300" y="3022600"/>
          <p14:tracePt t="77743" x="2273300" y="3048000"/>
          <p14:tracePt t="77759" x="2286000" y="3076575"/>
          <p14:tracePt t="77776" x="2295525" y="3101975"/>
          <p14:tracePt t="77792" x="2320925" y="3136900"/>
          <p14:tracePt t="77809" x="2330450" y="3146425"/>
          <p14:tracePt t="77825" x="2339975" y="3162300"/>
          <p14:tracePt t="77842" x="2355850" y="3190875"/>
          <p14:tracePt t="77859" x="2371725" y="3200400"/>
          <p14:tracePt t="77875" x="2378075" y="3209925"/>
          <p14:tracePt t="77892" x="2378075" y="3225800"/>
          <p14:tracePt t="77909" x="2378075" y="3235325"/>
          <p14:tracePt t="77926" x="2378075" y="3244850"/>
          <p14:tracePt t="77928" x="2378075" y="3248025"/>
          <p14:tracePt t="77942" x="2378075" y="3257550"/>
          <p14:tracePt t="77975" x="2378075" y="3263900"/>
          <p14:tracePt t="78007" x="2378075" y="3267075"/>
          <p14:tracePt t="78022" x="2378075" y="3279775"/>
          <p14:tracePt t="78093" x="2381250" y="3279775"/>
          <p14:tracePt t="78099" x="2387600" y="3279775"/>
          <p14:tracePt t="78109" x="2393950" y="3282950"/>
          <p14:tracePt t="78126" x="2403475" y="3282950"/>
          <p14:tracePt t="78143" x="2447925" y="3295650"/>
          <p14:tracePt t="78160" x="2501900" y="3308350"/>
          <p14:tracePt t="78176" x="2565400" y="3324225"/>
          <p14:tracePt t="78193" x="2657475" y="3352800"/>
          <p14:tracePt t="78209" x="2720975" y="3365500"/>
          <p14:tracePt t="78226" x="2784475" y="3378200"/>
          <p14:tracePt t="78242" x="2876550" y="3400425"/>
          <p14:tracePt t="78259" x="2940050" y="3422650"/>
          <p14:tracePt t="78276" x="2997200" y="3435350"/>
          <p14:tracePt t="78293" x="3060700" y="3441700"/>
          <p14:tracePt t="78309" x="3082925" y="3448050"/>
          <p14:tracePt t="78326" x="3105150" y="3448050"/>
          <p14:tracePt t="78342" x="3127375" y="3448050"/>
          <p14:tracePt t="78359" x="3136900" y="3448050"/>
          <p14:tracePt t="78376" x="3162300" y="3448050"/>
          <p14:tracePt t="78392" x="3197225" y="3448050"/>
          <p14:tracePt t="78409" x="3232150" y="3448050"/>
          <p14:tracePt t="78425" x="3270250" y="3448050"/>
          <p14:tracePt t="78442" x="3308350" y="3448050"/>
          <p14:tracePt t="78459" x="3340100" y="3448050"/>
          <p14:tracePt t="78476" x="3362325" y="3444875"/>
          <p14:tracePt t="78492" x="3397250" y="3432175"/>
          <p14:tracePt t="78509" x="3406775" y="3422650"/>
          <p14:tracePt t="78526" x="3416300" y="3406775"/>
          <p14:tracePt t="78543" x="3432175" y="3394075"/>
          <p14:tracePt t="78559" x="3448050" y="3384550"/>
          <p14:tracePt t="78576" x="3457575" y="3362325"/>
          <p14:tracePt t="78593" x="3457575" y="3327400"/>
          <p14:tracePt t="78608" x="3457575" y="3298825"/>
          <p14:tracePt t="78626" x="3457575" y="3289300"/>
          <p14:tracePt t="78642" x="3457575" y="3273425"/>
          <p14:tracePt t="78751" x="3457575" y="3270250"/>
          <p14:tracePt t="78787" x="3457575" y="3263900"/>
          <p14:tracePt t="78794" x="3451225" y="3263900"/>
          <p14:tracePt t="78816" x="3444875" y="3263900"/>
          <p14:tracePt t="78826" x="3435350" y="3263900"/>
          <p14:tracePt t="78843" x="3422650" y="3260725"/>
          <p14:tracePt t="78859" x="3416300" y="3260725"/>
          <p14:tracePt t="78876" x="3409950" y="3254375"/>
          <p14:tracePt t="78892" x="3409950" y="3251200"/>
          <p14:tracePt t="78944" x="3406775" y="3251200"/>
          <p14:tracePt t="78979" x="3406775" y="3244850"/>
          <p14:tracePt t="79007" x="3406775" y="3241675"/>
          <p14:tracePt t="79043" x="3406775" y="3235325"/>
          <p14:tracePt t="79744" x="3425825" y="3238500"/>
          <p14:tracePt t="79750" x="3454400" y="3244850"/>
          <p14:tracePt t="79759" x="3498850" y="3244850"/>
          <p14:tracePt t="79775" x="3581400" y="3244850"/>
          <p14:tracePt t="79792" x="3667125" y="3232150"/>
          <p14:tracePt t="79809" x="3810000" y="3216275"/>
          <p14:tracePt t="79843" x="4121150" y="3209925"/>
          <p14:tracePt t="79876" x="4244975" y="3213100"/>
          <p14:tracePt t="79893" x="4340225" y="3213100"/>
          <p14:tracePt t="79909" x="4406900" y="3213100"/>
          <p14:tracePt t="79926" x="4467225" y="3213100"/>
          <p14:tracePt t="79943" x="4546600" y="3213100"/>
          <p14:tracePt t="79960" x="4581525" y="3213100"/>
          <p14:tracePt t="79975" x="4625975" y="3213100"/>
          <p14:tracePt t="79993" x="4667250" y="3213100"/>
          <p14:tracePt t="80009" x="4683125" y="3213100"/>
          <p14:tracePt t="80025" x="4692650" y="3213100"/>
          <p14:tracePt t="80042" x="4708525" y="3213100"/>
          <p14:tracePt t="80367" x="4708525" y="3216275"/>
          <p14:tracePt t="80481" x="4705350" y="3216275"/>
          <p14:tracePt t="80602" x="4702175" y="3216275"/>
          <p14:tracePt t="80609" x="4695825" y="3222625"/>
          <p14:tracePt t="80626" x="4686300" y="3225800"/>
          <p14:tracePt t="80644" x="4667250" y="3238500"/>
          <p14:tracePt t="80659" x="4657725" y="3241675"/>
          <p14:tracePt t="80676" x="4635500" y="3241675"/>
          <p14:tracePt t="80692" x="4591050" y="3241675"/>
          <p14:tracePt t="80725" x="4467225" y="3232150"/>
          <p14:tracePt t="80759" x="4327525" y="3175000"/>
          <p14:tracePt t="80776" x="4248150" y="3127375"/>
          <p14:tracePt t="80793" x="4159250" y="3086100"/>
          <p14:tracePt t="80809" x="4060825" y="3035300"/>
          <p14:tracePt t="80825" x="4016375" y="3022600"/>
          <p14:tracePt t="80842" x="3994150" y="3009900"/>
          <p14:tracePt t="80859" x="3971925" y="3003550"/>
          <p14:tracePt t="80875" x="3962400" y="3003550"/>
          <p14:tracePt t="80892" x="3952875" y="3003550"/>
          <p14:tracePt t="80909" x="3937000" y="3003550"/>
          <p14:tracePt t="81009" x="3937000" y="3006725"/>
          <p14:tracePt t="81016" x="3937000" y="3009900"/>
          <p14:tracePt t="81025" x="3937000" y="3016250"/>
          <p14:tracePt t="81042" x="3937000" y="3025775"/>
          <p14:tracePt t="81059" x="3937000" y="3041650"/>
          <p14:tracePt t="81076" x="3937000" y="3054350"/>
          <p14:tracePt t="81092" x="3937000" y="3067050"/>
          <p14:tracePt t="81109" x="3943350" y="3079750"/>
          <p14:tracePt t="81125" x="3956050" y="3108325"/>
          <p14:tracePt t="81142" x="3997325" y="3136900"/>
          <p14:tracePt t="81158" x="4070350" y="3175000"/>
          <p14:tracePt t="81175" x="4108450" y="3194050"/>
          <p14:tracePt t="81192" x="4146550" y="3206750"/>
          <p14:tracePt t="81208" x="4168775" y="3228975"/>
          <p14:tracePt t="81225" x="4184650" y="3228975"/>
          <p14:tracePt t="81242" x="4194175" y="3228975"/>
          <p14:tracePt t="81259" x="4206875" y="3228975"/>
          <p14:tracePt t="81276" x="4238625" y="3228975"/>
          <p14:tracePt t="81292" x="4257675" y="3228975"/>
          <p14:tracePt t="81309" x="4321175" y="3219450"/>
          <p14:tracePt t="81326" x="4368800" y="3206750"/>
          <p14:tracePt t="81342" x="4397375" y="3206750"/>
          <p14:tracePt t="81359" x="4438650" y="3206750"/>
          <p14:tracePt t="81376" x="4460875" y="3206750"/>
          <p14:tracePt t="81392" x="4495800" y="3206750"/>
          <p14:tracePt t="81409" x="4559300" y="3206750"/>
          <p14:tracePt t="81425" x="4610100" y="3206750"/>
          <p14:tracePt t="81442" x="4686300" y="3190875"/>
          <p14:tracePt t="81459" x="4781550" y="3190875"/>
          <p14:tracePt t="81475" x="4841875" y="3190875"/>
          <p14:tracePt t="81492" x="4902200" y="3190875"/>
          <p14:tracePt t="81508" x="5029200" y="3190875"/>
          <p14:tracePt t="81525" x="5080000" y="3190875"/>
          <p14:tracePt t="81542" x="5140325" y="3190875"/>
          <p14:tracePt t="81559" x="5226050" y="3190875"/>
          <p14:tracePt t="81575" x="5270500" y="3194050"/>
          <p14:tracePt t="81592" x="5321300" y="3194050"/>
          <p14:tracePt t="81608" x="5410200" y="3216275"/>
          <p14:tracePt t="81625" x="5454650" y="3228975"/>
          <p14:tracePt t="81642" x="5508625" y="3235325"/>
          <p14:tracePt t="81659" x="5572125" y="3241675"/>
          <p14:tracePt t="81675" x="5616575" y="3248025"/>
          <p14:tracePt t="81692" x="5651500" y="3248025"/>
          <p14:tracePt t="81709" x="5715000" y="3248025"/>
          <p14:tracePt t="81726" x="5759450" y="3248025"/>
          <p14:tracePt t="81743" x="5803900" y="3248025"/>
          <p14:tracePt t="81759" x="5842000" y="3248025"/>
          <p14:tracePt t="81776" x="5873750" y="3248025"/>
          <p14:tracePt t="81792" x="5883275" y="3248025"/>
          <p14:tracePt t="81809" x="5895975" y="3248025"/>
          <p14:tracePt t="81825" x="5911850" y="3248025"/>
          <p14:tracePt t="81842" x="5921375" y="3248025"/>
          <p14:tracePt t="81859" x="5927725" y="3248025"/>
          <p14:tracePt t="83696" x="5867400" y="3238500"/>
          <p14:tracePt t="83704" x="5737225" y="3216275"/>
          <p14:tracePt t="83711" x="5607050" y="3197225"/>
          <p14:tracePt t="83725" x="5210175" y="3149600"/>
          <p14:tracePt t="83742" x="4695825" y="3149600"/>
          <p14:tracePt t="83760" x="3740150" y="3235325"/>
          <p14:tracePt t="83792" x="2562225" y="3365500"/>
          <p14:tracePt t="83827" x="1431925" y="3508375"/>
          <p14:tracePt t="83844" x="1200150" y="3546475"/>
          <p14:tracePt t="83860" x="923925" y="3584575"/>
          <p14:tracePt t="83875" x="784225" y="3600450"/>
          <p14:tracePt t="83892" x="676275" y="3619500"/>
          <p14:tracePt t="83909" x="549275" y="3619500"/>
          <p14:tracePt t="83925" x="476250" y="3619500"/>
          <p14:tracePt t="83942" x="419100" y="3619500"/>
          <p14:tracePt t="83960" x="349250" y="3616325"/>
          <p14:tracePt t="83976" x="304800" y="3609975"/>
          <p14:tracePt t="83991" x="260350" y="3600450"/>
          <p14:tracePt t="84009" x="196850" y="3594100"/>
          <p14:tracePt t="84025" x="152400" y="3594100"/>
          <p14:tracePt t="84041" x="107950" y="3594100"/>
          <p14:tracePt t="84059" x="76200" y="3594100"/>
          <p14:tracePt t="84076" x="44450" y="3594100"/>
          <p14:tracePt t="84092" x="25400" y="3594100"/>
          <p14:tracePt t="84326" x="6350" y="3559175"/>
          <p14:tracePt t="84333" x="19050" y="3552825"/>
          <p14:tracePt t="84341" x="34925" y="3552825"/>
          <p14:tracePt t="84360" x="76200" y="3552825"/>
          <p14:tracePt t="84376" x="98425" y="3552825"/>
          <p14:tracePt t="84392" x="127000" y="3552825"/>
          <p14:tracePt t="84408" x="149225" y="3552825"/>
          <p14:tracePt t="84425" x="174625" y="3552825"/>
          <p14:tracePt t="84442" x="190500" y="3546475"/>
          <p14:tracePt t="84458" x="212725" y="3540125"/>
          <p14:tracePt t="84475" x="247650" y="3530600"/>
          <p14:tracePt t="84491" x="263525" y="3524250"/>
          <p14:tracePt t="84508" x="273050" y="3524250"/>
          <p14:tracePt t="84510" x="276225" y="3524250"/>
          <p14:tracePt t="84525" x="288925" y="3524250"/>
          <p14:tracePt t="84542" x="292100" y="3524250"/>
          <p14:tracePt t="84568" x="298450" y="3524250"/>
          <p14:tracePt t="84575" x="301625" y="3521075"/>
          <p14:tracePt t="84591" x="317500" y="3521075"/>
          <p14:tracePt t="84609" x="349250" y="3508375"/>
          <p14:tracePt t="84626" x="387350" y="3508375"/>
          <p14:tracePt t="84642" x="415925" y="3508375"/>
          <p14:tracePt t="84659" x="438150" y="3508375"/>
          <p14:tracePt t="84675" x="460375" y="3508375"/>
          <p14:tracePt t="84692" x="473075" y="3508375"/>
          <p14:tracePt t="84709" x="488950" y="3508375"/>
          <p14:tracePt t="84725" x="520700" y="3508375"/>
          <p14:tracePt t="84741" x="542925" y="3508375"/>
          <p14:tracePt t="84759" x="568325" y="3508375"/>
          <p14:tracePt t="84775" x="581025" y="3514725"/>
          <p14:tracePt t="84792" x="590550" y="3514725"/>
          <p14:tracePt t="84809" x="596900" y="3514725"/>
          <p14:tracePt t="84841" x="603250" y="3514725"/>
          <p14:tracePt t="84858" x="615950" y="3514725"/>
          <p14:tracePt t="84875" x="631825" y="3514725"/>
          <p14:tracePt t="84892" x="641350" y="3514725"/>
          <p14:tracePt t="84909" x="657225" y="3514725"/>
          <p14:tracePt t="84925" x="688975" y="3514725"/>
          <p14:tracePt t="84942" x="704850" y="3514725"/>
          <p14:tracePt t="84958" x="733425" y="3514725"/>
          <p14:tracePt t="84975" x="768350" y="3514725"/>
          <p14:tracePt t="84992" x="819150" y="3514725"/>
          <p14:tracePt t="85008" x="879475" y="3514725"/>
          <p14:tracePt t="85025" x="962025" y="3514725"/>
          <p14:tracePt t="85042" x="1016000" y="3514725"/>
          <p14:tracePt t="85059" x="1054100" y="3514725"/>
          <p14:tracePt t="85075" x="1085850" y="3514725"/>
          <p14:tracePt t="85091" x="1101725" y="3514725"/>
          <p14:tracePt t="85109" x="1111250" y="3514725"/>
          <p14:tracePt t="85125" x="1127125" y="3514725"/>
          <p14:tracePt t="85141" x="1130300" y="3514725"/>
          <p14:tracePt t="85225" x="1136650" y="3514725"/>
          <p14:tracePt t="85231" x="1146175" y="3514725"/>
          <p14:tracePt t="85241" x="1149350" y="3514725"/>
          <p14:tracePt t="85258" x="1162050" y="3514725"/>
          <p14:tracePt t="85275" x="1174750" y="3514725"/>
          <p14:tracePt t="85292" x="1184275" y="3514725"/>
          <p14:tracePt t="85309" x="1200150" y="3514725"/>
          <p14:tracePt t="85325" x="1216025" y="3514725"/>
          <p14:tracePt t="85342" x="1238250" y="3508375"/>
          <p14:tracePt t="85358" x="1266825" y="3508375"/>
          <p14:tracePt t="85375" x="1314450" y="3502025"/>
          <p14:tracePt t="85392" x="1343025" y="3502025"/>
          <p14:tracePt t="85409" x="1381125" y="3502025"/>
          <p14:tracePt t="85425" x="1406525" y="3502025"/>
          <p14:tracePt t="85442" x="1422400" y="3502025"/>
          <p14:tracePt t="85459" x="1431925" y="3502025"/>
          <p14:tracePt t="85475" x="1447800" y="3502025"/>
          <p14:tracePt t="85492" x="1457325" y="3502025"/>
          <p14:tracePt t="85508" x="1473200" y="3502025"/>
          <p14:tracePt t="85525" x="1492250" y="3502025"/>
          <p14:tracePt t="85541" x="1508125" y="3502025"/>
          <p14:tracePt t="85558" x="1530350" y="3502025"/>
          <p14:tracePt t="85574" x="1543050" y="3502025"/>
          <p14:tracePt t="85592" x="1552575" y="3502025"/>
          <p14:tracePt t="85609" x="1562100" y="3502025"/>
          <p14:tracePt t="85625" x="1590675" y="3514725"/>
          <p14:tracePt t="85642" x="1612900" y="3527425"/>
          <p14:tracePt t="85659" x="1641475" y="3530600"/>
          <p14:tracePt t="85675" x="1676400" y="3543300"/>
          <p14:tracePt t="85691" x="1692275" y="3549650"/>
          <p14:tracePt t="85708" x="1701800" y="3549650"/>
          <p14:tracePt t="85725" x="1717675" y="3552825"/>
          <p14:tracePt t="85741" x="1727200" y="3559175"/>
          <p14:tracePt t="85759" x="1755775" y="3575050"/>
          <p14:tracePt t="85775" x="1797050" y="3594100"/>
          <p14:tracePt t="85791" x="1812925" y="3603625"/>
          <p14:tracePt t="85809" x="1822450" y="3603625"/>
          <p14:tracePt t="85825" x="1851025" y="3609975"/>
          <p14:tracePt t="85842" x="1860550" y="3609975"/>
          <p14:tracePt t="85859" x="1863725" y="3609975"/>
          <p14:tracePt t="85875" x="1870075" y="3609975"/>
          <p14:tracePt t="85891" x="1879600" y="3609975"/>
          <p14:tracePt t="85909" x="1889125" y="3609975"/>
          <p14:tracePt t="85925" x="1908175" y="3613150"/>
          <p14:tracePt t="85941" x="1917700" y="3625850"/>
          <p14:tracePt t="85958" x="1927225" y="3635375"/>
          <p14:tracePt t="85974" x="1949450" y="3635375"/>
          <p14:tracePt t="86570" x="1955800" y="3644900"/>
          <p14:tracePt t="86577" x="1955800" y="3657600"/>
          <p14:tracePt t="86592" x="1958975" y="3679825"/>
          <p14:tracePt t="86608" x="1965325" y="3708400"/>
          <p14:tracePt t="86625" x="1971675" y="3736975"/>
          <p14:tracePt t="86641" x="1984375" y="3759200"/>
          <p14:tracePt t="86658" x="1990725" y="3781425"/>
          <p14:tracePt t="86692" x="2003425" y="3813175"/>
          <p14:tracePt t="86725" x="2003425" y="3838575"/>
          <p14:tracePt t="86758" x="2003425" y="3841750"/>
          <p14:tracePt t="86775" x="2016125" y="3848100"/>
          <p14:tracePt t="86791" x="2025650" y="3848100"/>
          <p14:tracePt t="86809" x="2035175" y="3848100"/>
          <p14:tracePt t="86826" x="2054225" y="3857625"/>
          <p14:tracePt t="86842" x="2063750" y="3863975"/>
          <p14:tracePt t="86858" x="2079625" y="3867150"/>
          <p14:tracePt t="86875" x="2120900" y="3873500"/>
          <p14:tracePt t="86891" x="2149475" y="3873500"/>
          <p14:tracePt t="86908" x="2178050" y="3873500"/>
          <p14:tracePt t="86925" x="2235200" y="3873500"/>
          <p14:tracePt t="86942" x="2263775" y="3873500"/>
          <p14:tracePt t="86959" x="2308225" y="3873500"/>
          <p14:tracePt t="86975" x="2384425" y="3873500"/>
          <p14:tracePt t="86992" x="2444750" y="3873500"/>
          <p14:tracePt t="87007" x="2489200" y="3873500"/>
          <p14:tracePt t="87025" x="2546350" y="3879850"/>
          <p14:tracePt t="87041" x="2562225" y="3879850"/>
          <p14:tracePt t="87058" x="2571750" y="3879850"/>
          <p14:tracePt t="87061" x="2574925" y="3879850"/>
          <p14:tracePt t="87075" x="2584450" y="3879850"/>
          <p14:tracePt t="87091" x="2600325" y="3879850"/>
          <p14:tracePt t="87109" x="2616200" y="3879850"/>
          <p14:tracePt t="87125" x="2647950" y="3879850"/>
          <p14:tracePt t="87141" x="2670175" y="3886200"/>
          <p14:tracePt t="87158" x="2692400" y="3886200"/>
          <p14:tracePt t="87175" x="2733675" y="3892550"/>
          <p14:tracePt t="87191" x="2762250" y="3892550"/>
          <p14:tracePt t="87209" x="2784475" y="3898900"/>
          <p14:tracePt t="87225" x="2825750" y="3898900"/>
          <p14:tracePt t="87242" x="2860675" y="3898900"/>
          <p14:tracePt t="87258" x="2905125" y="3898900"/>
          <p14:tracePt t="87275" x="2943225" y="3898900"/>
          <p14:tracePt t="87292" x="2981325" y="3898900"/>
          <p14:tracePt t="87308" x="3013075" y="3898900"/>
          <p14:tracePt t="87325" x="3051175" y="3898900"/>
          <p14:tracePt t="87342" x="3076575" y="3898900"/>
          <p14:tracePt t="87359" x="3086100" y="3898900"/>
          <p14:tracePt t="87376" x="3098800" y="3898900"/>
          <p14:tracePt t="87392" x="3105150" y="3898900"/>
          <p14:tracePt t="87425" x="3124200" y="3898900"/>
          <p14:tracePt t="87441" x="3130550" y="3898900"/>
          <p14:tracePt t="87548" x="3133725" y="3898900"/>
          <p14:tracePt t="88792" x="3171825" y="3898900"/>
          <p14:tracePt t="88799" x="3241675" y="3898900"/>
          <p14:tracePt t="88808" x="3298825" y="3898900"/>
          <p14:tracePt t="88825" x="3425825" y="3898900"/>
          <p14:tracePt t="88841" x="3597275" y="3898900"/>
          <p14:tracePt t="88858" x="3692525" y="3898900"/>
          <p14:tracePt t="88891" x="4000500" y="3898900"/>
          <p14:tracePt t="88925" x="4117975" y="3898900"/>
          <p14:tracePt t="88942" x="4171950" y="3898900"/>
          <p14:tracePt t="88958" x="4194175" y="3898900"/>
          <p14:tracePt t="88975" x="4203700" y="3898900"/>
          <p14:tracePt t="88991" x="4225925" y="3898900"/>
          <p14:tracePt t="89025" x="4229100" y="3898900"/>
          <p14:tracePt t="89398" x="4254500" y="3889375"/>
          <p14:tracePt t="89405" x="4289425" y="3883025"/>
          <p14:tracePt t="89412" x="4318000" y="3876675"/>
          <p14:tracePt t="89424" x="4362450" y="3876675"/>
          <p14:tracePt t="89441" x="4460875" y="3867150"/>
          <p14:tracePt t="89458" x="4514850" y="3867150"/>
          <p14:tracePt t="89491" x="4584700" y="3867150"/>
          <p14:tracePt t="89524" x="4635500" y="3867150"/>
          <p14:tracePt t="89541" x="4673600" y="3867150"/>
          <p14:tracePt t="89558" x="4695825" y="3867150"/>
          <p14:tracePt t="89574" x="4727575" y="3867150"/>
          <p14:tracePt t="89591" x="4775200" y="3867150"/>
          <p14:tracePt t="89607" x="4797425" y="3867150"/>
          <p14:tracePt t="89625" x="4832350" y="3867150"/>
          <p14:tracePt t="89641" x="4879975" y="3867150"/>
          <p14:tracePt t="89658" x="4918075" y="3860800"/>
          <p14:tracePt t="89675" x="4962525" y="3848100"/>
          <p14:tracePt t="89692" x="5032375" y="3841750"/>
          <p14:tracePt t="89708" x="5092700" y="3841750"/>
          <p14:tracePt t="89725" x="5130800" y="3841750"/>
          <p14:tracePt t="89742" x="5191125" y="3841750"/>
          <p14:tracePt t="89758" x="5235575" y="3841750"/>
          <p14:tracePt t="89775" x="5280025" y="3844925"/>
          <p14:tracePt t="89791" x="5343525" y="3851275"/>
          <p14:tracePt t="89808" x="5381625" y="3863975"/>
          <p14:tracePt t="89825" x="5432425" y="3870325"/>
          <p14:tracePt t="89842" x="5499100" y="3895725"/>
          <p14:tracePt t="89858" x="5543550" y="3908425"/>
          <p14:tracePt t="89875" x="5581650" y="3921125"/>
          <p14:tracePt t="89891" x="5645150" y="3940175"/>
          <p14:tracePt t="89907" x="5683250" y="3952875"/>
          <p14:tracePt t="89924" x="5727700" y="3965575"/>
          <p14:tracePt t="89941" x="5791200" y="3984625"/>
          <p14:tracePt t="89957" x="5810250" y="3990975"/>
          <p14:tracePt t="91464" x="5724525" y="3987800"/>
          <p14:tracePt t="91471" x="5619750" y="3987800"/>
          <p14:tracePt t="91478" x="5518150" y="3987800"/>
          <p14:tracePt t="91492" x="5191125" y="3987800"/>
          <p14:tracePt t="91508" x="4851400" y="4006850"/>
          <p14:tracePt t="91526" x="4489450" y="4029075"/>
          <p14:tracePt t="91558" x="3730625" y="4127500"/>
          <p14:tracePt t="91592" x="3222625" y="4219575"/>
          <p14:tracePt t="91610" x="3048000" y="4248150"/>
          <p14:tracePt t="91626" x="2886075" y="4267200"/>
          <p14:tracePt t="91629" x="2816225" y="4276725"/>
          <p14:tracePt t="91642" x="2698750" y="4298950"/>
          <p14:tracePt t="91658" x="2590800" y="4318000"/>
          <p14:tracePt t="91675" x="2486025" y="4324350"/>
          <p14:tracePt t="91693" x="2387600" y="4324350"/>
          <p14:tracePt t="91708" x="2336800" y="4324350"/>
          <p14:tracePt t="91724" x="2282825" y="4324350"/>
          <p14:tracePt t="91741" x="2238375" y="4324350"/>
          <p14:tracePt t="91758" x="2146300" y="4324350"/>
          <p14:tracePt t="91774" x="2085975" y="4333875"/>
          <p14:tracePt t="91793" x="1971675" y="4356100"/>
          <p14:tracePt t="91808" x="1892300" y="4356100"/>
          <p14:tracePt t="91825" x="1809750" y="4356100"/>
          <p14:tracePt t="91842" x="1714500" y="4356100"/>
          <p14:tracePt t="91858" x="1676400" y="4356100"/>
          <p14:tracePt t="91874" x="1635125" y="4356100"/>
          <p14:tracePt t="91891" x="1609725" y="4346575"/>
          <p14:tracePt t="91908" x="1568450" y="4327525"/>
          <p14:tracePt t="91924" x="1536700" y="4314825"/>
          <p14:tracePt t="91943" x="1514475" y="4292600"/>
          <p14:tracePt t="91957" x="1504950" y="4283075"/>
          <p14:tracePt t="91975" x="1495425" y="4273550"/>
          <p14:tracePt t="91991" x="1479550" y="4264025"/>
          <p14:tracePt t="92008" x="1463675" y="4248150"/>
          <p14:tracePt t="92024" x="1454150" y="4248150"/>
          <p14:tracePt t="92041" x="1444625" y="4241800"/>
          <p14:tracePt t="92058" x="1425575" y="4241800"/>
          <p14:tracePt t="92075" x="1416050" y="4241800"/>
          <p14:tracePt t="92091" x="1409700" y="4241800"/>
          <p14:tracePt t="92186" x="1412875" y="4241800"/>
          <p14:tracePt t="92194" x="1416050" y="4241800"/>
          <p14:tracePt t="92208" x="1454150" y="4241800"/>
          <p14:tracePt t="92225" x="1511300" y="4241800"/>
          <p14:tracePt t="92241" x="1565275" y="4241800"/>
          <p14:tracePt t="92258" x="1679575" y="4241800"/>
          <p14:tracePt t="92274" x="1749425" y="4235450"/>
          <p14:tracePt t="92291" x="1825625" y="4222750"/>
          <p14:tracePt t="92308" x="1946275" y="4197350"/>
          <p14:tracePt t="92324" x="2035175" y="4175125"/>
          <p14:tracePt t="92342" x="2139950" y="4165600"/>
          <p14:tracePt t="92358" x="2257425" y="4159250"/>
          <p14:tracePt t="92375" x="2308225" y="4159250"/>
          <p14:tracePt t="92391" x="2368550" y="4159250"/>
          <p14:tracePt t="92407" x="2425700" y="4152900"/>
          <p14:tracePt t="92424" x="2454275" y="4152900"/>
          <p14:tracePt t="92441" x="2476500" y="4152900"/>
          <p14:tracePt t="92458" x="2517775" y="4152900"/>
          <p14:tracePt t="92474" x="2530475" y="4152900"/>
          <p14:tracePt t="92491" x="2546350" y="4152900"/>
          <p14:tracePt t="92508" x="2574925" y="4152900"/>
          <p14:tracePt t="92524" x="2584450" y="4152900"/>
          <p14:tracePt t="92541" x="2593975" y="4152900"/>
          <p14:tracePt t="92738" x="2603500" y="4152900"/>
          <p14:tracePt t="92745" x="2609850" y="4152900"/>
          <p14:tracePt t="92758" x="2619375" y="4152900"/>
          <p14:tracePt t="92775" x="2628900" y="4152900"/>
          <p14:tracePt t="92791" x="2638425" y="4152900"/>
          <p14:tracePt t="92807" x="2670175" y="4152900"/>
          <p14:tracePt t="92824" x="2724150" y="4156075"/>
          <p14:tracePt t="92840" x="2806700" y="4162425"/>
          <p14:tracePt t="92858" x="2952750" y="4197350"/>
          <p14:tracePt t="92875" x="3079750" y="4203700"/>
          <p14:tracePt t="92892" x="3232150" y="4222750"/>
          <p14:tracePt t="92908" x="3406775" y="4248150"/>
          <p14:tracePt t="92925" x="3524250" y="4254500"/>
          <p14:tracePt t="92941" x="3641725" y="4273550"/>
          <p14:tracePt t="92958" x="3771900" y="4273550"/>
          <p14:tracePt t="92974" x="3832225" y="4273550"/>
          <p14:tracePt t="92991" x="3895725" y="4254500"/>
          <p14:tracePt t="93008" x="3994150" y="4235450"/>
          <p14:tracePt t="93024" x="4057650" y="4219575"/>
          <p14:tracePt t="93041" x="4121150" y="4219575"/>
          <p14:tracePt t="93057" x="4181475" y="4213225"/>
          <p14:tracePt t="93074" x="4219575" y="4206875"/>
          <p14:tracePt t="93091" x="4241800" y="4206875"/>
          <p14:tracePt t="93107" x="4276725" y="4206875"/>
          <p14:tracePt t="93125" x="4286250" y="4206875"/>
          <p14:tracePt t="93141" x="4295775" y="4206875"/>
          <p14:tracePt t="93145" x="4302125" y="4206875"/>
          <p14:tracePt t="93158" x="4314825" y="4206875"/>
          <p14:tracePt t="93175" x="4321175" y="4206875"/>
          <p14:tracePt t="93191" x="4330700" y="4206875"/>
          <p14:tracePt t="93207" x="4340225" y="4206875"/>
          <p14:tracePt t="93224" x="4346575" y="4206875"/>
          <p14:tracePt t="93240" x="4356100" y="4206875"/>
          <p14:tracePt t="93257" x="4365625" y="4206875"/>
          <p14:tracePt t="93274" x="4368800" y="4206875"/>
          <p14:tracePt t="93359" x="4375150" y="4206875"/>
          <p14:tracePt t="93401" x="4375150" y="4197350"/>
          <p14:tracePt t="95180" x="4314825" y="4191000"/>
          <p14:tracePt t="95188" x="4235450" y="4181475"/>
          <p14:tracePt t="95194" x="4143375" y="4171950"/>
          <p14:tracePt t="95208" x="4064000" y="4171950"/>
          <p14:tracePt t="95224" x="3813175" y="4171950"/>
          <p14:tracePt t="95240" x="3616325" y="4187825"/>
          <p14:tracePt t="95275" x="3209925" y="4251325"/>
          <p14:tracePt t="95308" x="2857500" y="4302125"/>
          <p14:tracePt t="95325" x="2730500" y="4321175"/>
          <p14:tracePt t="95341" x="2641600" y="4343400"/>
          <p14:tracePt t="95357" x="2555875" y="4365625"/>
          <p14:tracePt t="95374" x="2470150" y="4394200"/>
          <p14:tracePt t="95391" x="2425700" y="4406900"/>
          <p14:tracePt t="95408" x="2378075" y="4419600"/>
          <p14:tracePt t="95424" x="2355850" y="4419600"/>
          <p14:tracePt t="95440" x="2327275" y="4419600"/>
          <p14:tracePt t="95458" x="2292350" y="4419600"/>
          <p14:tracePt t="95474" x="2263775" y="4419600"/>
          <p14:tracePt t="95491" x="2241550" y="4419600"/>
          <p14:tracePt t="95509" x="2193925" y="4419600"/>
          <p14:tracePt t="95525" x="2159000" y="4419600"/>
          <p14:tracePt t="95541" x="2130425" y="4419600"/>
          <p14:tracePt t="95558" x="2066925" y="4419600"/>
          <p14:tracePt t="95574" x="2012950" y="4419600"/>
          <p14:tracePt t="95590" x="1955800" y="4419600"/>
          <p14:tracePt t="95608" x="1860550" y="4419600"/>
          <p14:tracePt t="95624" x="1797050" y="4419600"/>
          <p14:tracePt t="95641" x="1736725" y="4441825"/>
          <p14:tracePt t="95658" x="1644650" y="4460875"/>
          <p14:tracePt t="95674" x="1600200" y="4473575"/>
          <p14:tracePt t="95691" x="1555750" y="4489450"/>
          <p14:tracePt t="95709" x="1492250" y="4514850"/>
          <p14:tracePt t="95724" x="1454150" y="4521200"/>
          <p14:tracePt t="95741" x="1409700" y="4521200"/>
          <p14:tracePt t="95758" x="1362075" y="4527550"/>
          <p14:tracePt t="95774" x="1339850" y="4527550"/>
          <p14:tracePt t="95791" x="1317625" y="4527550"/>
          <p14:tracePt t="95809" x="1301750" y="4527550"/>
          <p14:tracePt t="95825" x="1292225" y="4527550"/>
          <p14:tracePt t="95841" x="1282700" y="4527550"/>
          <p14:tracePt t="95857" x="1266825" y="4527550"/>
          <p14:tracePt t="95874" x="1254125" y="4527550"/>
          <p14:tracePt t="95890" x="1244600" y="4527550"/>
          <p14:tracePt t="95939" x="1238250" y="4527550"/>
          <p14:tracePt t="95974" x="1235075" y="4527550"/>
          <p14:tracePt t="95987" x="1228725" y="4527550"/>
          <p14:tracePt t="96054" x="1219200" y="4527550"/>
          <p14:tracePt t="96353" x="1235075" y="4527550"/>
          <p14:tracePt t="96360" x="1250950" y="4527550"/>
          <p14:tracePt t="96374" x="1289050" y="4527550"/>
          <p14:tracePt t="96391" x="1317625" y="4527550"/>
          <p14:tracePt t="96408" x="1346200" y="4527550"/>
          <p14:tracePt t="96424" x="1393825" y="4527550"/>
          <p14:tracePt t="96457" x="1454150" y="4527550"/>
          <p14:tracePt t="96490" x="1524000" y="4505325"/>
          <p14:tracePt t="96509" x="1552575" y="4498975"/>
          <p14:tracePt t="96524" x="1574800" y="4489450"/>
          <p14:tracePt t="96540" x="1597025" y="4483100"/>
          <p14:tracePt t="96558" x="1625600" y="4476750"/>
          <p14:tracePt t="96573" x="1660525" y="4470400"/>
          <p14:tracePt t="96591" x="1689100" y="4470400"/>
          <p14:tracePt t="96607" x="1704975" y="4464050"/>
          <p14:tracePt t="96624" x="1733550" y="4460875"/>
          <p14:tracePt t="96640" x="1749425" y="4460875"/>
          <p14:tracePt t="96657" x="1762125" y="4460875"/>
          <p14:tracePt t="96674" x="1784350" y="4460875"/>
          <p14:tracePt t="96690" x="1797050" y="4460875"/>
          <p14:tracePt t="96707" x="1809750" y="4460875"/>
          <p14:tracePt t="96724" x="1822450" y="4460875"/>
          <p14:tracePt t="96760" x="1831975" y="4460875"/>
          <p14:tracePt t="96782" x="1838325" y="4460875"/>
          <p14:tracePt t="96791" x="1841500" y="4460875"/>
          <p14:tracePt t="96808" x="1847850" y="4460875"/>
          <p14:tracePt t="96824" x="1857375" y="4460875"/>
          <p14:tracePt t="96857" x="1863725" y="4460875"/>
          <p14:tracePt t="97318" x="1901825" y="4470400"/>
          <p14:tracePt t="97326" x="1962150" y="4476750"/>
          <p14:tracePt t="97341" x="2101850" y="4505325"/>
          <p14:tracePt t="97358" x="2219325" y="4521200"/>
          <p14:tracePt t="97374" x="2365375" y="4543425"/>
          <p14:tracePt t="97390" x="2444750" y="4543425"/>
          <p14:tracePt t="97424" x="2638425" y="4533900"/>
          <p14:tracePt t="97458" x="2749550" y="4533900"/>
          <p14:tracePt t="97474" x="2841625" y="4533900"/>
          <p14:tracePt t="97491" x="2892425" y="4533900"/>
          <p14:tracePt t="97508" x="2952750" y="4533900"/>
          <p14:tracePt t="97524" x="3016250" y="4533900"/>
          <p14:tracePt t="97540" x="3060700" y="4533900"/>
          <p14:tracePt t="97557" x="3098800" y="4543425"/>
          <p14:tracePt t="97575" x="3159125" y="4543425"/>
          <p14:tracePt t="97591" x="3197225" y="4543425"/>
          <p14:tracePt t="97608" x="3248025" y="4556125"/>
          <p14:tracePt t="97624" x="3311525" y="4568825"/>
          <p14:tracePt t="97641" x="3355975" y="4568825"/>
          <p14:tracePt t="97657" x="3384550" y="4568825"/>
          <p14:tracePt t="97673" x="3425825" y="4575175"/>
          <p14:tracePt t="97690" x="3457575" y="4587875"/>
          <p14:tracePt t="97707" x="3495675" y="4591050"/>
          <p14:tracePt t="97724" x="3530600" y="4616450"/>
          <p14:tracePt t="97741" x="3552825" y="4622800"/>
          <p14:tracePt t="97758" x="3562350" y="4622800"/>
          <p14:tracePt t="98590" x="3616325" y="4638675"/>
          <p14:tracePt t="98597" x="3698875" y="4654550"/>
          <p14:tracePt t="98607" x="3781425" y="4664075"/>
          <p14:tracePt t="98624" x="4044950" y="4651375"/>
          <p14:tracePt t="98641" x="4264025" y="4622800"/>
          <p14:tracePt t="98657" x="4425950" y="4603750"/>
          <p14:tracePt t="98690" x="4752975" y="4568825"/>
          <p14:tracePt t="98725" x="4908550" y="4568825"/>
          <p14:tracePt t="98741" x="4968875" y="4568825"/>
          <p14:tracePt t="98757" x="5045075" y="4568825"/>
          <p14:tracePt t="98774" x="5175250" y="4568825"/>
          <p14:tracePt t="98790" x="5235575" y="4568825"/>
          <p14:tracePt t="98807" x="5295900" y="4568825"/>
          <p14:tracePt t="98824" x="5378450" y="4568825"/>
          <p14:tracePt t="98841" x="5451475" y="4572000"/>
          <p14:tracePt t="98858" x="5502275" y="4572000"/>
          <p14:tracePt t="98874" x="5559425" y="4578350"/>
          <p14:tracePt t="98891" x="5588000" y="4578350"/>
          <p14:tracePt t="98907" x="5616575" y="4578350"/>
          <p14:tracePt t="98924" x="5638800" y="4578350"/>
          <p14:tracePt t="98940" x="5661025" y="4578350"/>
          <p14:tracePt t="98957" x="5673725" y="4578350"/>
          <p14:tracePt t="98974" x="5680075" y="4578350"/>
          <p14:tracePt t="99318" x="5702300" y="4578350"/>
          <p14:tracePt t="99327" x="5721350" y="4572000"/>
          <p14:tracePt t="99341" x="5765800" y="4559300"/>
          <p14:tracePt t="99357" x="5829300" y="4543425"/>
          <p14:tracePt t="99374" x="5949950" y="4518025"/>
          <p14:tracePt t="99407" x="6353175" y="4483100"/>
          <p14:tracePt t="99441" x="6765925" y="4489450"/>
          <p14:tracePt t="99457" x="6927850" y="4505325"/>
          <p14:tracePt t="99474" x="7067550" y="4524375"/>
          <p14:tracePt t="99490" x="7235825" y="4556125"/>
          <p14:tracePt t="99507" x="7343775" y="4575175"/>
          <p14:tracePt t="99524" x="7439025" y="4591050"/>
          <p14:tracePt t="99540" x="7524750" y="4597400"/>
          <p14:tracePt t="99557" x="7569200" y="4597400"/>
          <p14:tracePt t="99573" x="7613650" y="4597400"/>
          <p14:tracePt t="99590" x="7677150" y="4597400"/>
          <p14:tracePt t="99607" x="7712075" y="4597400"/>
          <p14:tracePt t="99623" x="7750175" y="4603750"/>
          <p14:tracePt t="99640" x="7807325" y="4616450"/>
          <p14:tracePt t="99656" x="7829550" y="4619625"/>
          <p14:tracePt t="99673" x="7858125" y="4632325"/>
          <p14:tracePt t="99676" x="7870825" y="4638675"/>
          <p14:tracePt t="99691" x="7880350" y="4645025"/>
          <p14:tracePt t="99707" x="7889875" y="4645025"/>
          <p14:tracePt t="99724" x="7905750" y="4645025"/>
          <p14:tracePt t="100998" x="7886700" y="4641850"/>
          <p14:tracePt t="101006" x="7858125" y="4635500"/>
          <p14:tracePt t="101024" x="7737475" y="4591050"/>
          <p14:tracePt t="101040" x="7458075" y="4533900"/>
          <p14:tracePt t="101056" x="7273925" y="4498975"/>
          <p14:tracePt t="101073" x="7067550" y="4479925"/>
          <p14:tracePt t="101091" x="6769100" y="4451350"/>
          <p14:tracePt t="101124" x="6299200" y="4403725"/>
          <p14:tracePt t="101157" x="5578475" y="4371975"/>
          <p14:tracePt t="101175" x="5216525" y="4371975"/>
          <p14:tracePt t="101191" x="5000625" y="4371975"/>
          <p14:tracePt t="101206" x="4841875" y="4378325"/>
          <p14:tracePt t="101225" x="4629150" y="4422775"/>
          <p14:tracePt t="101240" x="4467225" y="4451350"/>
          <p14:tracePt t="101256" x="4324350" y="4486275"/>
          <p14:tracePt t="101273" x="4171950" y="4511675"/>
          <p14:tracePt t="101290" x="3959225" y="4556125"/>
          <p14:tracePt t="101306" x="3851275" y="4581525"/>
          <p14:tracePt t="101324" x="3711575" y="4610100"/>
          <p14:tracePt t="101340" x="3521075" y="4635500"/>
          <p14:tracePt t="101357" x="3416300" y="4651375"/>
          <p14:tracePt t="101374" x="3308350" y="4667250"/>
          <p14:tracePt t="101390" x="3095625" y="4702175"/>
          <p14:tracePt t="101407" x="3000375" y="4718050"/>
          <p14:tracePt t="101424" x="2914650" y="4733925"/>
          <p14:tracePt t="101440" x="2822575" y="4762500"/>
          <p14:tracePt t="101456" x="2771775" y="4775200"/>
          <p14:tracePt t="101473" x="2708275" y="4791075"/>
          <p14:tracePt t="101491" x="2609850" y="4803775"/>
          <p14:tracePt t="101507" x="2543175" y="4826000"/>
          <p14:tracePt t="101524" x="2457450" y="4841875"/>
          <p14:tracePt t="101541" x="2359025" y="4857750"/>
          <p14:tracePt t="101557" x="2298700" y="4864100"/>
          <p14:tracePt t="101573" x="2235200" y="4870450"/>
          <p14:tracePt t="101590" x="2165350" y="4876800"/>
          <p14:tracePt t="101606" x="2101850" y="4892675"/>
          <p14:tracePt t="101623" x="2044700" y="4892675"/>
          <p14:tracePt t="101640" x="1965325" y="4899025"/>
          <p14:tracePt t="101657" x="1927225" y="4899025"/>
          <p14:tracePt t="101674" x="1882775" y="4899025"/>
          <p14:tracePt t="101690" x="1822450" y="4899025"/>
          <p14:tracePt t="101706" x="1784350" y="4899025"/>
          <p14:tracePt t="101723" x="1762125" y="4899025"/>
          <p14:tracePt t="101740" x="1724025" y="4899025"/>
          <p14:tracePt t="101756" x="1701800" y="4899025"/>
          <p14:tracePt t="101773" x="1679575" y="4899025"/>
          <p14:tracePt t="101791" x="1663700" y="4899025"/>
          <p14:tracePt t="101807" x="1654175" y="4899025"/>
          <p14:tracePt t="101823" x="1644650" y="4895850"/>
          <p14:tracePt t="101840" x="1622425" y="4886325"/>
          <p14:tracePt t="101856" x="1612900" y="4879975"/>
          <p14:tracePt t="101873" x="1603375" y="4879975"/>
          <p14:tracePt t="101890" x="1590675" y="4876800"/>
          <p14:tracePt t="101907" x="1574800" y="4876800"/>
          <p14:tracePt t="101924" x="1565275" y="4876800"/>
          <p14:tracePt t="101941" x="1558925" y="4876800"/>
          <p14:tracePt t="102356" x="1558925" y="4870450"/>
          <p14:tracePt t="102364" x="1558925" y="4867275"/>
          <p14:tracePt t="102374" x="1558925" y="4860925"/>
          <p14:tracePt t="102390" x="1562100" y="4841875"/>
          <p14:tracePt t="102406" x="1571625" y="4829175"/>
          <p14:tracePt t="102423" x="1587500" y="4819650"/>
          <p14:tracePt t="102456" x="1606550" y="4806950"/>
          <p14:tracePt t="102491" x="1616075" y="4806950"/>
          <p14:tracePt t="102507" x="1622425" y="4806950"/>
          <p14:tracePt t="102524" x="1625600" y="4806950"/>
          <p14:tracePt t="102628" x="1635125" y="4806950"/>
          <p14:tracePt t="102635" x="1641475" y="4800600"/>
          <p14:tracePt t="102644" x="1651000" y="4791075"/>
          <p14:tracePt t="102657" x="1676400" y="4784725"/>
          <p14:tracePt t="102674" x="1717675" y="4784725"/>
          <p14:tracePt t="102690" x="1768475" y="4778375"/>
          <p14:tracePt t="102706" x="1803400" y="4778375"/>
          <p14:tracePt t="102724" x="1847850" y="4772025"/>
          <p14:tracePt t="102740" x="1927225" y="4752975"/>
          <p14:tracePt t="102756" x="2003425" y="4737100"/>
          <p14:tracePt t="102773" x="2098675" y="4721225"/>
          <p14:tracePt t="102790" x="2330450" y="4702175"/>
          <p14:tracePt t="102807" x="2444750" y="4702175"/>
          <p14:tracePt t="102823" x="2549525" y="4702175"/>
          <p14:tracePt t="102840" x="2667000" y="4702175"/>
          <p14:tracePt t="102856" x="2797175" y="4686300"/>
          <p14:tracePt t="102874" x="2936875" y="4667250"/>
          <p14:tracePt t="102891" x="3273425" y="4600575"/>
          <p14:tracePt t="102907" x="3556000" y="4581525"/>
          <p14:tracePt t="102924" x="3892550" y="4568825"/>
          <p14:tracePt t="102941" x="4311650" y="4606925"/>
          <p14:tracePt t="102957" x="4518025" y="4645025"/>
          <p14:tracePt t="102973" x="4705350" y="4692650"/>
          <p14:tracePt t="102990" x="4949825" y="4737100"/>
          <p14:tracePt t="103006" x="5035550" y="4752975"/>
          <p14:tracePt t="103023" x="5130800" y="4762500"/>
          <p14:tracePt t="103041" x="5257800" y="4762500"/>
          <p14:tracePt t="103057" x="5343525" y="4749800"/>
          <p14:tracePt t="103074" x="5407025" y="4733925"/>
          <p14:tracePt t="103091" x="5530850" y="4711700"/>
          <p14:tracePt t="103107" x="5622925" y="4711700"/>
          <p14:tracePt t="103123" x="5715000" y="4711700"/>
          <p14:tracePt t="103140" x="5784850" y="4711700"/>
          <p14:tracePt t="103156" x="5807075" y="4711700"/>
          <p14:tracePt t="103173" x="5816600" y="4711700"/>
          <p14:tracePt t="103190" x="5832475" y="4711700"/>
          <p14:tracePt t="103207" x="5835650" y="4711700"/>
          <p14:tracePt t="104135" x="5768975" y="4705350"/>
          <p14:tracePt t="104143" x="5667375" y="4695825"/>
          <p14:tracePt t="104156" x="5483225" y="4676775"/>
          <p14:tracePt t="104173" x="5254625" y="4676775"/>
          <p14:tracePt t="104190" x="5051425" y="4676775"/>
          <p14:tracePt t="104223" x="4549775" y="4667250"/>
          <p14:tracePt t="104258" x="4102100" y="4641850"/>
          <p14:tracePt t="104275" x="3987800" y="4641850"/>
          <p14:tracePt t="104290" x="3860800" y="4632325"/>
          <p14:tracePt t="104306" x="3721100" y="4632325"/>
          <p14:tracePt t="104323" x="3651250" y="4632325"/>
          <p14:tracePt t="104340" x="3590925" y="4632325"/>
          <p14:tracePt t="104356" x="3514725" y="4632325"/>
          <p14:tracePt t="104373" x="3470275" y="4632325"/>
          <p14:tracePt t="104391" x="3400425" y="4632325"/>
          <p14:tracePt t="104407" x="3340100" y="4632325"/>
          <p14:tracePt t="104423" x="3302000" y="4632325"/>
          <p14:tracePt t="104440" x="3241675" y="4635500"/>
          <p14:tracePt t="104456" x="3121025" y="4657725"/>
          <p14:tracePt t="104473" x="3032125" y="4683125"/>
          <p14:tracePt t="104490" x="2959100" y="4695825"/>
          <p14:tracePt t="104506" x="2876550" y="4718050"/>
          <p14:tracePt t="104523" x="2822575" y="4730750"/>
          <p14:tracePt t="104540" x="2768600" y="4737100"/>
          <p14:tracePt t="104557" x="2679700" y="4759325"/>
          <p14:tracePt t="104573" x="2616200" y="4772025"/>
          <p14:tracePt t="104590" x="2571750" y="4778375"/>
          <p14:tracePt t="104606" x="2492375" y="4784725"/>
          <p14:tracePt t="104623" x="2447925" y="4784725"/>
          <p14:tracePt t="104640" x="2387600" y="4794250"/>
          <p14:tracePt t="104656" x="2308225" y="4794250"/>
          <p14:tracePt t="104673" x="2266950" y="4794250"/>
          <p14:tracePt t="104690" x="2222500" y="4794250"/>
          <p14:tracePt t="104707" x="2174875" y="4794250"/>
          <p14:tracePt t="104723" x="2152650" y="4794250"/>
          <p14:tracePt t="104740" x="2130425" y="4794250"/>
          <p14:tracePt t="104756" x="2089150" y="4794250"/>
          <p14:tracePt t="104773" x="2060575" y="4794250"/>
          <p14:tracePt t="104790" x="2038350" y="4794250"/>
          <p14:tracePt t="104807" x="2019300" y="4794250"/>
          <p14:tracePt t="104823" x="1997075" y="4794250"/>
          <p14:tracePt t="104840" x="1987550" y="4794250"/>
          <p14:tracePt t="104856" x="1971675" y="4794250"/>
          <p14:tracePt t="104873" x="1955800" y="4794250"/>
          <p14:tracePt t="104890" x="1946275" y="4794250"/>
          <p14:tracePt t="104906" x="1933575" y="4794250"/>
          <p14:tracePt t="104949" x="1927225" y="4794250"/>
          <p14:tracePt t="105285" x="1930400" y="4794250"/>
          <p14:tracePt t="105292" x="1933575" y="4794250"/>
          <p14:tracePt t="105306" x="1943100" y="4794250"/>
          <p14:tracePt t="105323" x="1965325" y="4794250"/>
          <p14:tracePt t="105341" x="1987550" y="4794250"/>
          <p14:tracePt t="105357" x="2019300" y="4794250"/>
          <p14:tracePt t="105390" x="2041525" y="4794250"/>
          <p14:tracePt t="105423" x="2070100" y="4794250"/>
          <p14:tracePt t="105440" x="2079625" y="4787900"/>
          <p14:tracePt t="105456" x="2095500" y="4781550"/>
          <p14:tracePt t="105473" x="2105025" y="4775200"/>
          <p14:tracePt t="105490" x="2120900" y="4772025"/>
          <p14:tracePt t="105506" x="2133600" y="4772025"/>
          <p14:tracePt t="106470" x="2139950" y="4772025"/>
          <p14:tracePt t="106477" x="2143125" y="4772025"/>
          <p14:tracePt t="106499" x="2149475" y="4772025"/>
          <p14:tracePt t="106507" x="2159000" y="4772025"/>
          <p14:tracePt t="106523" x="2165350" y="4772025"/>
          <p14:tracePt t="106606" x="2168525" y="4772025"/>
          <p14:tracePt t="106614" x="2174875" y="4772025"/>
          <p14:tracePt t="106639" x="2184400" y="4772025"/>
          <p14:tracePt t="106656" x="2193925" y="4772025"/>
          <p14:tracePt t="106735" x="2197100" y="4772025"/>
          <p14:tracePt t="106743" x="2209800" y="4772025"/>
          <p14:tracePt t="106757" x="2219325" y="4772025"/>
          <p14:tracePt t="106772" x="2228850" y="4772025"/>
          <p14:tracePt t="106789" x="2238375" y="4772025"/>
          <p14:tracePt t="106807" x="2257425" y="4772025"/>
          <p14:tracePt t="106823" x="2263775" y="4772025"/>
          <p14:tracePt t="106871" x="2266950" y="4772025"/>
          <p14:tracePt t="107351" x="2292350" y="4765675"/>
          <p14:tracePt t="107359" x="2311400" y="4752975"/>
          <p14:tracePt t="107374" x="2374900" y="4724400"/>
          <p14:tracePt t="107390" x="2441575" y="4686300"/>
          <p14:tracePt t="107407" x="2530475" y="4645025"/>
          <p14:tracePt t="107423" x="2578100" y="4610100"/>
          <p14:tracePt t="107439" x="2622550" y="4591050"/>
          <p14:tracePt t="107472" x="2660650" y="4556125"/>
          <p14:tracePt t="107507" x="2679700" y="4552950"/>
          <p14:tracePt t="107759" x="2686050" y="4552950"/>
          <p14:tracePt t="107766" x="2692400" y="4559300"/>
          <p14:tracePt t="107773" x="2695575" y="4562475"/>
          <p14:tracePt t="107790" x="2705100" y="4572000"/>
          <p14:tracePt t="107807" x="2727325" y="4587875"/>
          <p14:tracePt t="107824" x="2736850" y="4603750"/>
          <p14:tracePt t="107840" x="2746375" y="4613275"/>
          <p14:tracePt t="107857" x="2755900" y="4629150"/>
          <p14:tracePt t="107873" x="2755900" y="4635500"/>
          <p14:tracePt t="110124" x="2797175" y="4660900"/>
          <p14:tracePt t="110131" x="2857500" y="4695825"/>
          <p14:tracePt t="110139" x="2921000" y="4730750"/>
          <p14:tracePt t="110156" x="3022600" y="4775200"/>
          <p14:tracePt t="110173" x="3114675" y="4810125"/>
          <p14:tracePt t="110189" x="3171825" y="4822825"/>
          <p14:tracePt t="110205" x="3241675" y="4832350"/>
          <p14:tracePt t="110239" x="3568700" y="4883150"/>
          <p14:tracePt t="110273" x="4054475" y="4956175"/>
          <p14:tracePt t="110290" x="4216400" y="4984750"/>
          <p14:tracePt t="110306" x="4346575" y="5000625"/>
          <p14:tracePt t="110322" x="4521200" y="5000625"/>
          <p14:tracePt t="110339" x="4670425" y="4997450"/>
          <p14:tracePt t="110356" x="4841875" y="4997450"/>
          <p14:tracePt t="110373" x="5057775" y="4997450"/>
          <p14:tracePt t="110389" x="5184775" y="4997450"/>
          <p14:tracePt t="110405" x="5254625" y="4997450"/>
          <p14:tracePt t="110423" x="5311775" y="4991100"/>
          <p14:tracePt t="110439" x="5334000" y="4972050"/>
          <p14:tracePt t="110456" x="5359400" y="4953000"/>
          <p14:tracePt t="110473" x="5403850" y="4902200"/>
          <p14:tracePt t="110489" x="5435600" y="4870450"/>
          <p14:tracePt t="110506" x="5451475" y="4851400"/>
          <p14:tracePt t="110523" x="5467350" y="4832350"/>
          <p14:tracePt t="110540" x="5476875" y="4822825"/>
          <p14:tracePt t="110556" x="5489575" y="4822825"/>
          <p14:tracePt t="110573" x="5489575" y="4813300"/>
          <p14:tracePt t="110589" x="5489575" y="4803775"/>
          <p14:tracePt t="110605" x="5480050" y="4791075"/>
          <p14:tracePt t="110623" x="5464175" y="4787900"/>
          <p14:tracePt t="110639" x="5454650" y="4781550"/>
          <p14:tracePt t="110656" x="5445125" y="4778375"/>
          <p14:tracePt t="110672" x="5429250" y="4772025"/>
          <p14:tracePt t="110689" x="5416550" y="4759325"/>
          <p14:tracePt t="110706" x="5407025" y="4749800"/>
          <p14:tracePt t="110723" x="5391150" y="4737100"/>
          <p14:tracePt t="110739" x="5368925" y="4727575"/>
          <p14:tracePt t="110756" x="5346700" y="4708525"/>
          <p14:tracePt t="110773" x="5280025" y="4664075"/>
          <p14:tracePt t="110790" x="5210175" y="4610100"/>
          <p14:tracePt t="110806" x="5130800" y="4562475"/>
          <p14:tracePt t="110823" x="4981575" y="4492625"/>
          <p14:tracePt t="110839" x="4889500" y="4454525"/>
          <p14:tracePt t="110856" x="4826000" y="4432300"/>
          <p14:tracePt t="110872" x="4787900" y="4419600"/>
          <p14:tracePt t="110889" x="4705350" y="4391025"/>
          <p14:tracePt t="110906" x="4654550" y="4384675"/>
          <p14:tracePt t="110923" x="4537075" y="4378325"/>
          <p14:tracePt t="110940" x="4476750" y="4378325"/>
          <p14:tracePt t="110956" x="4441825" y="4378325"/>
          <p14:tracePt t="110973" x="4400550" y="4378325"/>
          <p14:tracePt t="110989" x="4391025" y="4378325"/>
          <p14:tracePt t="111006" x="4375150" y="4378325"/>
          <p14:tracePt t="111022" x="4365625" y="4378325"/>
          <p14:tracePt t="111039" x="4352925" y="4378325"/>
          <p14:tracePt t="111056" x="4343400" y="4378325"/>
          <p14:tracePt t="111073" x="4321175" y="4400550"/>
          <p14:tracePt t="111089" x="4311650" y="4410075"/>
          <p14:tracePt t="111106" x="4302125" y="4419600"/>
          <p14:tracePt t="111122" x="4302125" y="4435475"/>
          <p14:tracePt t="111139" x="4302125" y="4473575"/>
          <p14:tracePt t="111156" x="4311650" y="4521200"/>
          <p14:tracePt t="111174" x="4330700" y="4575175"/>
          <p14:tracePt t="111189" x="4349750" y="4606925"/>
          <p14:tracePt t="111206" x="4368800" y="4648200"/>
          <p14:tracePt t="111223" x="4413250" y="4705350"/>
          <p14:tracePt t="111238" x="4454525" y="4752975"/>
          <p14:tracePt t="111255" x="4524375" y="4800600"/>
          <p14:tracePt t="111272" x="4587875" y="4854575"/>
          <p14:tracePt t="111289" x="4638675" y="4892675"/>
          <p14:tracePt t="111305" x="4654550" y="4908550"/>
          <p14:tracePt t="111322" x="4664075" y="4918075"/>
          <p14:tracePt t="111339" x="4683125" y="4924425"/>
          <p14:tracePt t="111356" x="4695825" y="4924425"/>
          <p14:tracePt t="111373" x="4708525" y="4911725"/>
          <p14:tracePt t="111389" x="4740275" y="4892675"/>
          <p14:tracePt t="111405" x="4768850" y="4867275"/>
          <p14:tracePt t="111423" x="4835525" y="4841875"/>
          <p14:tracePt t="111439" x="4864100" y="4822825"/>
          <p14:tracePt t="111456" x="4883150" y="4813300"/>
          <p14:tracePt t="111472" x="4905375" y="4803775"/>
          <p14:tracePt t="111489" x="4946650" y="4784725"/>
          <p14:tracePt t="111506" x="4994275" y="4765675"/>
          <p14:tracePt t="111522" x="5029200" y="4752975"/>
          <p14:tracePt t="111539" x="5143500" y="4714875"/>
          <p14:tracePt t="111556" x="5207000" y="4702175"/>
          <p14:tracePt t="111574" x="5270500" y="4683125"/>
          <p14:tracePt t="111590" x="5295900" y="4670425"/>
          <p14:tracePt t="111606" x="5305425" y="4664075"/>
          <p14:tracePt t="111624" x="5324475" y="4648200"/>
          <p14:tracePt t="111640" x="5334000" y="4645025"/>
          <p14:tracePt t="111656" x="5343525" y="4635500"/>
          <p14:tracePt t="111672" x="5353050" y="4625975"/>
          <p14:tracePt t="111689" x="5375275" y="4616450"/>
          <p14:tracePt t="111705" x="5378450" y="4600575"/>
          <p14:tracePt t="111722" x="5378450" y="4591050"/>
          <p14:tracePt t="111740" x="5378450" y="4581525"/>
          <p14:tracePt t="111756" x="5378450" y="4575175"/>
          <p14:tracePt t="111840" x="5368925" y="4575175"/>
          <p14:tracePt t="111851" x="5362575" y="4575175"/>
          <p14:tracePt t="111861" x="5353050" y="4568825"/>
          <p14:tracePt t="111872" x="5346700" y="4565650"/>
          <p14:tracePt t="111890" x="5299075" y="4540250"/>
          <p14:tracePt t="111906" x="5260975" y="4521200"/>
          <p14:tracePt t="111923" x="5197475" y="4502150"/>
          <p14:tracePt t="111939" x="5165725" y="4483100"/>
          <p14:tracePt t="111955" x="5143500" y="4479925"/>
          <p14:tracePt t="111972" x="5114925" y="4479925"/>
          <p14:tracePt t="111990" x="5080000" y="4479925"/>
          <p14:tracePt t="112007" x="5051425" y="4479925"/>
          <p14:tracePt t="112023" x="5029200" y="4479925"/>
          <p14:tracePt t="112040" x="4987925" y="4492625"/>
          <p14:tracePt t="112056" x="4956175" y="4505325"/>
          <p14:tracePt t="112072" x="4927600" y="4518025"/>
          <p14:tracePt t="112089" x="4883150" y="4537075"/>
          <p14:tracePt t="112105" x="4860925" y="4552950"/>
          <p14:tracePt t="112123" x="4835525" y="4565650"/>
          <p14:tracePt t="112139" x="4794250" y="4584700"/>
          <p14:tracePt t="112156" x="4784725" y="4587875"/>
          <p14:tracePt t="112174" x="4765675" y="4587875"/>
          <p14:tracePt t="112190" x="4756150" y="4587875"/>
          <p14:tracePt t="112206" x="4746625" y="4594225"/>
          <p14:tracePt t="112222" x="4733925" y="4594225"/>
          <p14:tracePt t="112239" x="4714875" y="4594225"/>
          <p14:tracePt t="112256" x="4705350" y="4594225"/>
          <p14:tracePt t="112272" x="4702175" y="4594225"/>
          <p14:tracePt t="113975" x="4667250" y="4613275"/>
          <p14:tracePt t="113982" x="4616450" y="4638675"/>
          <p14:tracePt t="113990" x="4565650" y="4683125"/>
          <p14:tracePt t="114022" x="4286250" y="4826000"/>
          <p14:tracePt t="114056" x="3857625" y="5003800"/>
          <p14:tracePt t="114074" x="3670300" y="5060950"/>
          <p14:tracePt t="114090" x="3368675" y="5118100"/>
          <p14:tracePt t="114105" x="3111500" y="5156200"/>
          <p14:tracePt t="114122" x="2870200" y="5175250"/>
          <p14:tracePt t="114139" x="2527300" y="5175250"/>
          <p14:tracePt t="114155" x="2390775" y="5175250"/>
          <p14:tracePt t="114172" x="2263775" y="5175250"/>
          <p14:tracePt t="114190" x="2124075" y="5175250"/>
          <p14:tracePt t="114206" x="2073275" y="5175250"/>
          <p14:tracePt t="114223" x="2028825" y="5175250"/>
          <p14:tracePt t="114238" x="1965325" y="5194300"/>
          <p14:tracePt t="114255" x="1920875" y="5207000"/>
          <p14:tracePt t="114272" x="1882775" y="5226050"/>
          <p14:tracePt t="114289" x="1828800" y="5232400"/>
          <p14:tracePt t="114305" x="1797050" y="5232400"/>
          <p14:tracePt t="114322" x="1774825" y="5232400"/>
          <p14:tracePt t="114339" x="1736725" y="5232400"/>
          <p14:tracePt t="114355" x="1714500" y="5232400"/>
          <p14:tracePt t="114372" x="1685925" y="5232400"/>
          <p14:tracePt t="114389" x="1651000" y="5232400"/>
          <p14:tracePt t="114405" x="1622425" y="5232400"/>
          <p14:tracePt t="114422" x="1600200" y="5232400"/>
          <p14:tracePt t="114440" x="1558925" y="5232400"/>
          <p14:tracePt t="114456" x="1543050" y="5232400"/>
          <p14:tracePt t="114472" x="1524000" y="5232400"/>
          <p14:tracePt t="114489" x="1508125" y="5232400"/>
          <p14:tracePt t="114505" x="1498600" y="5226050"/>
          <p14:tracePt t="114522" x="1489075" y="5216525"/>
          <p14:tracePt t="114539" x="1466850" y="5207000"/>
          <p14:tracePt t="114555" x="1457325" y="5200650"/>
          <p14:tracePt t="114572" x="1447800" y="5197475"/>
          <p14:tracePt t="114589" x="1428750" y="5197475"/>
          <p14:tracePt t="114605" x="1419225" y="5197475"/>
          <p14:tracePt t="114622" x="1409700" y="5191125"/>
          <p14:tracePt t="114639" x="1393825" y="5187950"/>
          <p14:tracePt t="114655" x="1390650" y="5187950"/>
          <p14:tracePt t="114672" x="1390650" y="5181600"/>
          <p14:tracePt t="114689" x="1377950" y="5175250"/>
          <p14:tracePt t="114705" x="1374775" y="5175250"/>
          <p14:tracePt t="114943" x="1381125" y="5175250"/>
          <p14:tracePt t="114951" x="1390650" y="5175250"/>
          <p14:tracePt t="114962" x="1422400" y="5175250"/>
          <p14:tracePt t="114972" x="1425575" y="5175250"/>
          <p14:tracePt t="114990" x="1447800" y="5175250"/>
          <p14:tracePt t="115005" x="1457325" y="5175250"/>
          <p14:tracePt t="115022" x="1470025" y="5175250"/>
          <p14:tracePt t="115039" x="1476375" y="5175250"/>
          <p14:tracePt t="115072" x="1482725" y="5175250"/>
          <p14:tracePt t="115089" x="1492250" y="5175250"/>
          <p14:tracePt t="115106" x="1501775" y="5175250"/>
          <p14:tracePt t="115123" x="1504950" y="5175250"/>
          <p14:tracePt t="115140" x="1520825" y="5175250"/>
          <p14:tracePt t="115156" x="1527175" y="5175250"/>
          <p14:tracePt t="115189" x="1539875" y="5175250"/>
          <p14:tracePt t="115205" x="1549400" y="5178425"/>
          <p14:tracePt t="115222" x="1565275" y="5178425"/>
          <p14:tracePt t="115239" x="1581150" y="5178425"/>
          <p14:tracePt t="115255" x="1600200" y="5184775"/>
          <p14:tracePt t="115272" x="1616075" y="5184775"/>
          <p14:tracePt t="115289" x="1631950" y="5184775"/>
          <p14:tracePt t="115305" x="1641475" y="5184775"/>
          <p14:tracePt t="115322" x="1651000" y="5184775"/>
          <p14:tracePt t="115338" x="1666875" y="5184775"/>
          <p14:tracePt t="115355" x="1679575" y="5184775"/>
          <p14:tracePt t="115372" x="1695450" y="5184775"/>
          <p14:tracePt t="115389" x="1717675" y="5184775"/>
          <p14:tracePt t="115405" x="1727200" y="5184775"/>
          <p14:tracePt t="115422" x="1736725" y="5184775"/>
          <p14:tracePt t="115440" x="1749425" y="5184775"/>
          <p14:tracePt t="115456" x="1765300" y="5184775"/>
          <p14:tracePt t="115472" x="1771650" y="5184775"/>
          <p14:tracePt t="115490" x="1784350" y="5184775"/>
          <p14:tracePt t="115506" x="1793875" y="5184775"/>
          <p14:tracePt t="115522" x="1822450" y="5184775"/>
          <p14:tracePt t="115540" x="1879600" y="5184775"/>
          <p14:tracePt t="115556" x="1901825" y="5184775"/>
          <p14:tracePt t="115572" x="1920875" y="5184775"/>
          <p14:tracePt t="115589" x="1962150" y="5191125"/>
          <p14:tracePt t="115605" x="1993900" y="5191125"/>
          <p14:tracePt t="115622" x="2028825" y="5191125"/>
          <p14:tracePt t="115639" x="2124075" y="5191125"/>
          <p14:tracePt t="115655" x="2251075" y="5191125"/>
          <p14:tracePt t="115672" x="2359025" y="5207000"/>
          <p14:tracePt t="115690" x="2466975" y="5219700"/>
          <p14:tracePt t="115706" x="2505075" y="5226050"/>
          <p14:tracePt t="115722" x="2543175" y="5245100"/>
          <p14:tracePt t="115739" x="2600325" y="5257800"/>
          <p14:tracePt t="115755" x="2654300" y="5270500"/>
          <p14:tracePt t="115772" x="2717800" y="5286375"/>
          <p14:tracePt t="115790" x="2819400" y="5314950"/>
          <p14:tracePt t="115806" x="2905125" y="5330825"/>
          <p14:tracePt t="115822" x="2968625" y="5343525"/>
          <p14:tracePt t="115840" x="3025775" y="5362575"/>
          <p14:tracePt t="115856" x="3035300" y="5368925"/>
          <p14:tracePt t="115872" x="3044825" y="5368925"/>
          <p14:tracePt t="115889" x="3051175" y="5368925"/>
          <p14:tracePt t="115905" x="3054350" y="5368925"/>
          <p14:tracePt t="115922" x="3067050" y="5368925"/>
          <p14:tracePt t="115939" x="3086100" y="5365750"/>
          <p14:tracePt t="115955" x="3108325" y="5353050"/>
          <p14:tracePt t="115972" x="3127375" y="5343525"/>
          <p14:tracePt t="115989" x="3143250" y="5334000"/>
          <p14:tracePt t="116005" x="3155950" y="5311775"/>
          <p14:tracePt t="116021" x="3171825" y="5302250"/>
          <p14:tracePt t="116039" x="3178175" y="5292725"/>
          <p14:tracePt t="116055" x="3178175" y="5286375"/>
          <p14:tracePt t="116105" x="3178175" y="5283200"/>
          <p14:tracePt t="116112" x="3178175" y="5276850"/>
          <p14:tracePt t="116126" x="3178175" y="5273675"/>
          <p14:tracePt t="116141" x="3178175" y="5264150"/>
          <p14:tracePt t="116155" x="3178175" y="5257800"/>
          <p14:tracePt t="116171" x="3178175" y="5251450"/>
          <p14:tracePt t="116219" x="3178175" y="5248275"/>
          <p14:tracePt t="116233" x="3178175" y="5241925"/>
          <p14:tracePt t="116248" x="3178175" y="5238750"/>
          <p14:tracePt t="116255" x="3178175" y="5232400"/>
          <p14:tracePt t="116272" x="3178175" y="5222875"/>
          <p14:tracePt t="116289" x="3178175" y="5213350"/>
          <p14:tracePt t="116305" x="3175000" y="5207000"/>
          <p14:tracePt t="116398" x="3165475" y="5207000"/>
          <p14:tracePt t="116406" x="3159125" y="5207000"/>
          <p14:tracePt t="116422" x="3149600" y="5207000"/>
          <p14:tracePt t="116439" x="3140075" y="5207000"/>
          <p14:tracePt t="116455" x="3127375" y="5207000"/>
          <p14:tracePt t="116471" x="3111500" y="5207000"/>
          <p14:tracePt t="116488" x="3101975" y="5207000"/>
          <p14:tracePt t="116698" x="3089275" y="5191125"/>
          <p14:tracePt t="116705" x="3076575" y="5162550"/>
          <p14:tracePt t="116722" x="3063875" y="5133975"/>
          <p14:tracePt t="116739" x="3048000" y="5114925"/>
          <p14:tracePt t="116755" x="3048000" y="5095875"/>
          <p14:tracePt t="116772" x="3048000" y="5086350"/>
          <p14:tracePt t="116827" x="3054350" y="5080000"/>
          <p14:tracePt t="116834" x="3060700" y="5076825"/>
          <p14:tracePt t="116841" x="3060700" y="5070475"/>
          <p14:tracePt t="116855" x="3070225" y="5060950"/>
          <p14:tracePt t="116871" x="3073400" y="5045075"/>
          <p14:tracePt t="116888" x="3079750" y="5035550"/>
          <p14:tracePt t="116905" x="3079750" y="5016500"/>
          <p14:tracePt t="116922" x="3079750" y="4994275"/>
          <p14:tracePt t="116939" x="3076575" y="4978400"/>
          <p14:tracePt t="116955" x="3063875" y="4965700"/>
          <p14:tracePt t="116972" x="3048000" y="4953000"/>
          <p14:tracePt t="116989" x="3038475" y="4943475"/>
          <p14:tracePt t="117005" x="3003550" y="4927600"/>
          <p14:tracePt t="117022" x="2959100" y="4914900"/>
          <p14:tracePt t="117038" x="2892425" y="4892675"/>
          <p14:tracePt t="117055" x="2822575" y="4873625"/>
          <p14:tracePt t="117072" x="2778125" y="4867275"/>
          <p14:tracePt t="117089" x="2755900" y="4860925"/>
          <p14:tracePt t="117105" x="2714625" y="4854575"/>
          <p14:tracePt t="117122" x="2692400" y="4854575"/>
          <p14:tracePt t="117139" x="2660650" y="4854575"/>
          <p14:tracePt t="117155" x="2628900" y="4854575"/>
          <p14:tracePt t="117171" x="2606675" y="4854575"/>
          <p14:tracePt t="117189" x="2597150" y="4854575"/>
          <p14:tracePt t="117205" x="2584450" y="4860925"/>
          <p14:tracePt t="117221" x="2574925" y="4870450"/>
          <p14:tracePt t="117238" x="2559050" y="4883150"/>
          <p14:tracePt t="117255" x="2543175" y="4902200"/>
          <p14:tracePt t="117272" x="2533650" y="4911725"/>
          <p14:tracePt t="117288" x="2524125" y="4921250"/>
          <p14:tracePt t="117305" x="2517775" y="4937125"/>
          <p14:tracePt t="117322" x="2517775" y="4953000"/>
          <p14:tracePt t="117338" x="2517775" y="4972050"/>
          <p14:tracePt t="117355" x="2540000" y="5016500"/>
          <p14:tracePt t="117372" x="2559050" y="5038725"/>
          <p14:tracePt t="117388" x="2584450" y="5070475"/>
          <p14:tracePt t="117405" x="2603500" y="5086350"/>
          <p14:tracePt t="117421" x="2625725" y="5099050"/>
          <p14:tracePt t="117438" x="2663825" y="5118100"/>
          <p14:tracePt t="117455" x="2736850" y="5143500"/>
          <p14:tracePt t="117471" x="2800350" y="5156200"/>
          <p14:tracePt t="117489" x="2844800" y="5168900"/>
          <p14:tracePt t="117505" x="2882900" y="5194300"/>
          <p14:tracePt t="117522" x="2895600" y="5194300"/>
          <p14:tracePt t="117539" x="2905125" y="5194300"/>
          <p14:tracePt t="117555" x="2921000" y="5194300"/>
          <p14:tracePt t="117571" x="2949575" y="5194300"/>
          <p14:tracePt t="117588" x="2971800" y="5194300"/>
          <p14:tracePt t="117605" x="3035300" y="5194300"/>
          <p14:tracePt t="117622" x="3063875" y="5194300"/>
          <p14:tracePt t="117638" x="3092450" y="5194300"/>
          <p14:tracePt t="117655" x="3108325" y="5194300"/>
          <p14:tracePt t="117671" x="3117850" y="5191125"/>
          <p14:tracePt t="117688" x="3133725" y="5175250"/>
          <p14:tracePt t="117705" x="3149600" y="5159375"/>
          <p14:tracePt t="117721" x="3159125" y="5149850"/>
          <p14:tracePt t="117739" x="3168650" y="5133975"/>
          <p14:tracePt t="117755" x="3190875" y="5105400"/>
          <p14:tracePt t="117772" x="3200400" y="5095875"/>
          <p14:tracePt t="117789" x="3209925" y="5073650"/>
          <p14:tracePt t="117805" x="3235325" y="5038725"/>
          <p14:tracePt t="117821" x="3244850" y="5022850"/>
          <p14:tracePt t="117838" x="3257550" y="4994275"/>
          <p14:tracePt t="117855" x="3267075" y="4978400"/>
          <p14:tracePt t="117872" x="3267075" y="4968875"/>
          <p14:tracePt t="117889" x="3267075" y="4962525"/>
          <p14:tracePt t="117905" x="3267075" y="4959350"/>
          <p14:tracePt t="117922" x="3267075" y="4953000"/>
          <p14:tracePt t="117939" x="3267075" y="4943475"/>
          <p14:tracePt t="117955" x="3254375" y="4930775"/>
          <p14:tracePt t="117971" x="3244850" y="4914900"/>
          <p14:tracePt t="117989" x="3222625" y="4902200"/>
          <p14:tracePt t="118005" x="3181350" y="4886325"/>
          <p14:tracePt t="118022" x="3143250" y="4873625"/>
          <p14:tracePt t="118039" x="3098800" y="4854575"/>
          <p14:tracePt t="118055" x="3006725" y="4832350"/>
          <p14:tracePt t="118072" x="2943225" y="4819650"/>
          <p14:tracePt t="118089" x="2892425" y="4810125"/>
          <p14:tracePt t="118105" x="2851150" y="4810125"/>
          <p14:tracePt t="118122" x="2822575" y="4810125"/>
          <p14:tracePt t="118139" x="2800350" y="4810125"/>
          <p14:tracePt t="118155" x="2774950" y="4810125"/>
          <p14:tracePt t="118172" x="2759075" y="4810125"/>
          <p14:tracePt t="118189" x="2743200" y="4819650"/>
          <p14:tracePt t="118205" x="2714625" y="4835525"/>
          <p14:tracePt t="118222" x="2705100" y="4851400"/>
          <p14:tracePt t="118239" x="2695575" y="4860925"/>
          <p14:tracePt t="118255" x="2673350" y="4876800"/>
          <p14:tracePt t="118271" x="2663825" y="4886325"/>
          <p14:tracePt t="118289" x="2657475" y="4902200"/>
          <p14:tracePt t="118305" x="2654300" y="4914900"/>
          <p14:tracePt t="118321" x="2647950" y="4924425"/>
          <p14:tracePt t="118338" x="2644775" y="4933950"/>
          <p14:tracePt t="118355" x="2644775" y="4959350"/>
          <p14:tracePt t="118372" x="2644775" y="4975225"/>
          <p14:tracePt t="118388" x="2644775" y="4997450"/>
          <p14:tracePt t="118406" x="2647950" y="5032375"/>
          <p14:tracePt t="118422" x="2657475" y="5060950"/>
          <p14:tracePt t="118439" x="2670175" y="5076825"/>
          <p14:tracePt t="118456" x="2689225" y="5092700"/>
          <p14:tracePt t="118472" x="2708275" y="5108575"/>
          <p14:tracePt t="118488" x="2730500" y="5121275"/>
          <p14:tracePt t="118505" x="2813050" y="5149850"/>
          <p14:tracePt t="118521" x="2895600" y="5165725"/>
          <p14:tracePt t="118539" x="2955925" y="5165725"/>
          <p14:tracePt t="118555" x="3041650" y="5165725"/>
          <p14:tracePt t="118572" x="3079750" y="5156200"/>
          <p14:tracePt t="118589" x="3108325" y="5149850"/>
          <p14:tracePt t="118605" x="3124200" y="5133975"/>
          <p14:tracePt t="118622" x="3133725" y="5130800"/>
          <p14:tracePt t="118638" x="3149600" y="5118100"/>
          <p14:tracePt t="118655" x="3165475" y="5099050"/>
          <p14:tracePt t="118671" x="3181350" y="5089525"/>
          <p14:tracePt t="118689" x="3197225" y="5076825"/>
          <p14:tracePt t="118705" x="3209925" y="5057775"/>
          <p14:tracePt t="118722" x="3219450" y="5057775"/>
          <p14:tracePt t="119679" x="3267075" y="5060950"/>
          <p14:tracePt t="119686" x="3349625" y="5070475"/>
          <p14:tracePt t="119705" x="3590925" y="5080000"/>
          <p14:tracePt t="119722" x="3717925" y="5073650"/>
          <p14:tracePt t="119738" x="3832225" y="5073650"/>
          <p14:tracePt t="119755" x="4006850" y="5057775"/>
          <p14:tracePt t="119788" x="4149725" y="5057775"/>
          <p14:tracePt t="119822" x="4264025" y="5057775"/>
          <p14:tracePt t="119839" x="4298950" y="5057775"/>
          <p14:tracePt t="119856" x="4356100" y="5057775"/>
          <p14:tracePt t="119872" x="4384675" y="5057775"/>
          <p14:tracePt t="119888" x="4406900" y="5057775"/>
          <p14:tracePt t="119905" x="4435475" y="5045075"/>
          <p14:tracePt t="119922" x="4451350" y="5038725"/>
          <p14:tracePt t="119938" x="4460875" y="5035550"/>
          <p14:tracePt t="119954" x="4470400" y="5035550"/>
          <p14:tracePt t="119971" x="4483100" y="5029200"/>
          <p14:tracePt t="119988" x="4498975" y="5029200"/>
          <p14:tracePt t="120006" x="4518025" y="5029200"/>
          <p14:tracePt t="120021" x="4549775" y="5022850"/>
          <p14:tracePt t="120038" x="4587875" y="5010150"/>
          <p14:tracePt t="120054" x="4660900" y="4987925"/>
          <p14:tracePt t="120071" x="4794250" y="4965700"/>
          <p14:tracePt t="120088" x="4892675" y="4933950"/>
          <p14:tracePt t="120106" x="5038725" y="4899025"/>
          <p14:tracePt t="120121" x="5111750" y="4892675"/>
          <p14:tracePt t="120139" x="5172075" y="4892675"/>
          <p14:tracePt t="120156" x="5241925" y="4892675"/>
          <p14:tracePt t="120171" x="5302250" y="4892675"/>
          <p14:tracePt t="120188" x="5362575" y="4892675"/>
          <p14:tracePt t="120206" x="5457825" y="4892675"/>
          <p14:tracePt t="120221" x="5518150" y="4892675"/>
          <p14:tracePt t="120238" x="5562600" y="4892675"/>
          <p14:tracePt t="120256" x="5588000" y="4892675"/>
          <p14:tracePt t="120271" x="5597525" y="4892675"/>
          <p14:tracePt t="120288" x="5607050" y="4892675"/>
          <p14:tracePt t="120357" x="5607050" y="4895850"/>
          <p14:tracePt t="120365" x="5600700" y="4902200"/>
          <p14:tracePt t="120374" x="5594350" y="4905375"/>
          <p14:tracePt t="120389" x="5584825" y="4921250"/>
          <p14:tracePt t="120406" x="5572125" y="4937125"/>
          <p14:tracePt t="120421" x="5549900" y="4946650"/>
          <p14:tracePt t="120438" x="5524500" y="4959350"/>
          <p14:tracePt t="120455" x="5483225" y="4984750"/>
          <p14:tracePt t="120471" x="5457825" y="4994275"/>
          <p14:tracePt t="120488" x="5413375" y="5006975"/>
          <p14:tracePt t="120506" x="5349875" y="5026025"/>
          <p14:tracePt t="120522" x="5311775" y="5032375"/>
          <p14:tracePt t="120538" x="5276850" y="5032375"/>
          <p14:tracePt t="120555" x="5235575" y="5032375"/>
          <p14:tracePt t="120571" x="5213350" y="5032375"/>
          <p14:tracePt t="120588" x="5184775" y="5032375"/>
          <p14:tracePt t="120605" x="5162550" y="5032375"/>
          <p14:tracePt t="120621" x="5108575" y="5032375"/>
          <p14:tracePt t="120638" x="5080000" y="5032375"/>
          <p14:tracePt t="120655" x="5041900" y="5032375"/>
          <p14:tracePt t="120672" x="5000625" y="5032375"/>
          <p14:tracePt t="120688" x="4991100" y="5032375"/>
          <p14:tracePt t="120705" x="4981575" y="5032375"/>
          <p14:tracePt t="120721" x="4968875" y="5032375"/>
          <p14:tracePt t="120738" x="4953000" y="5032375"/>
          <p14:tracePt t="120820" x="4946650" y="5032375"/>
          <p14:tracePt t="121350" x="4949825" y="5032375"/>
          <p14:tracePt t="121358" x="4959350" y="5032375"/>
          <p14:tracePt t="121372" x="5003800" y="5038725"/>
          <p14:tracePt t="121388" x="5057775" y="5060950"/>
          <p14:tracePt t="121404" x="5127625" y="5108575"/>
          <p14:tracePt t="121421" x="5245100" y="5232400"/>
          <p14:tracePt t="121438" x="5334000" y="5327650"/>
          <p14:tracePt t="121471" x="5568950" y="5489575"/>
          <p14:tracePt t="121505" x="5711825" y="5534025"/>
          <p14:tracePt t="121523" x="5873750" y="5543550"/>
          <p14:tracePt t="121538" x="6000750" y="5537200"/>
          <p14:tracePt t="121555" x="6118225" y="5518150"/>
          <p14:tracePt t="121571" x="6343650" y="5464175"/>
          <p14:tracePt t="121588" x="6496050" y="5429250"/>
          <p14:tracePt t="121606" x="6616700" y="5384800"/>
          <p14:tracePt t="121622" x="6807200" y="5359400"/>
          <p14:tracePt t="121639" x="6921500" y="5353050"/>
          <p14:tracePt t="121655" x="6994525" y="5343525"/>
          <p14:tracePt t="121671" x="7080250" y="5337175"/>
          <p14:tracePt t="121688" x="7146925" y="5314950"/>
          <p14:tracePt t="121704" x="7210425" y="5302250"/>
          <p14:tracePt t="121721" x="7286625" y="5254625"/>
          <p14:tracePt t="121738" x="7334250" y="5226050"/>
          <p14:tracePt t="121754" x="7366000" y="5210175"/>
          <p14:tracePt t="121771" x="7407275" y="5165725"/>
          <p14:tracePt t="121788" x="7432675" y="5140325"/>
          <p14:tracePt t="121805" x="7445375" y="5108575"/>
          <p14:tracePt t="121821" x="7467600" y="5086350"/>
          <p14:tracePt t="121838" x="7470775" y="5076825"/>
          <p14:tracePt t="121929" x="7464425" y="5076825"/>
          <p14:tracePt t="121937" x="7461250" y="5076825"/>
          <p14:tracePt t="121955" x="7445375" y="5076825"/>
          <p14:tracePt t="121973" x="7429500" y="5076825"/>
          <p14:tracePt t="121989" x="7410450" y="5076825"/>
          <p14:tracePt t="122005" x="7359650" y="5076825"/>
          <p14:tracePt t="122022" x="7242175" y="5076825"/>
          <p14:tracePt t="122039" x="7159625" y="5076825"/>
          <p14:tracePt t="122043" x="7102475" y="5083175"/>
          <p14:tracePt t="122055" x="7051675" y="5092700"/>
          <p14:tracePt t="122072" x="6877050" y="5114925"/>
          <p14:tracePt t="122088" x="6759575" y="5133975"/>
          <p14:tracePt t="122105" x="6616700" y="5149850"/>
          <p14:tracePt t="122121" x="6397625" y="5187950"/>
          <p14:tracePt t="122138" x="6267450" y="5203825"/>
          <p14:tracePt t="122154" x="6127750" y="5213350"/>
          <p14:tracePt t="122171" x="6010275" y="5213350"/>
          <p14:tracePt t="122188" x="5965825" y="5213350"/>
          <p14:tracePt t="122204" x="5937250" y="5219700"/>
          <p14:tracePt t="122221" x="5921375" y="5219700"/>
          <p14:tracePt t="122237" x="5911850" y="5219700"/>
          <p14:tracePt t="122254" x="5902325" y="5219700"/>
          <p14:tracePt t="122271" x="5895975" y="5219700"/>
          <p14:tracePt t="122315" x="5899150" y="5219700"/>
          <p14:tracePt t="122321" x="5902325" y="5219700"/>
          <p14:tracePt t="122338" x="5911850" y="5219700"/>
          <p14:tracePt t="122355" x="5924550" y="5219700"/>
          <p14:tracePt t="122371" x="5943600" y="5219700"/>
          <p14:tracePt t="122388" x="5946775" y="5219700"/>
          <p14:tracePt t="122450" x="5953125" y="5219700"/>
          <p14:tracePt t="122486" x="5956300" y="5219700"/>
          <p14:tracePt t="122500" x="5962650" y="5219700"/>
          <p14:tracePt t="122507" x="5969000" y="5219700"/>
          <p14:tracePt t="122521" x="5997575" y="5219700"/>
          <p14:tracePt t="122537" x="6026150" y="5210175"/>
          <p14:tracePt t="122555" x="6080125" y="5203825"/>
          <p14:tracePt t="122558" x="6115050" y="5203825"/>
          <p14:tracePt t="122572" x="6264275" y="5194300"/>
          <p14:tracePt t="122588" x="6448425" y="5194300"/>
          <p14:tracePt t="122605" x="6651625" y="5194300"/>
          <p14:tracePt t="122622" x="7029450" y="5194300"/>
          <p14:tracePt t="122638" x="7324725" y="5194300"/>
          <p14:tracePt t="122655" x="7543800" y="5200650"/>
          <p14:tracePt t="122671" x="7861300" y="5210175"/>
          <p14:tracePt t="122688" x="8001000" y="5219700"/>
          <p14:tracePt t="122705" x="8124825" y="5219700"/>
          <p14:tracePt t="122722" x="8277225" y="5219700"/>
          <p14:tracePt t="122738" x="8347075" y="5219700"/>
          <p14:tracePt t="122755" x="8391525" y="5219700"/>
          <p14:tracePt t="122771" x="8455025" y="5216525"/>
          <p14:tracePt t="122787" x="8489950" y="5216525"/>
          <p14:tracePt t="122805" x="8512175" y="5216525"/>
          <p14:tracePt t="122821" x="8553450" y="5216525"/>
          <p14:tracePt t="122838" x="8588375" y="5216525"/>
          <p14:tracePt t="122855" x="8610600" y="5216525"/>
          <p14:tracePt t="122872" x="8651875" y="5216525"/>
          <p14:tracePt t="122888" x="8661400" y="5216525"/>
          <p14:tracePt t="122905" x="8670925" y="5216525"/>
          <p14:tracePt t="122921" x="8677275" y="5216525"/>
          <p14:tracePt t="122973" x="8674100" y="5216525"/>
          <p14:tracePt t="122981" x="8670925" y="5216525"/>
          <p14:tracePt t="122989" x="8664575" y="5216525"/>
          <p14:tracePt t="123005" x="8648700" y="5203825"/>
          <p14:tracePt t="123022" x="8582025" y="5172075"/>
          <p14:tracePt t="123038" x="8474075" y="5137150"/>
          <p14:tracePt t="123055" x="8299450" y="5111750"/>
          <p14:tracePt t="123071" x="8093075" y="5102225"/>
          <p14:tracePt t="123087" x="7953375" y="5102225"/>
          <p14:tracePt t="123104" x="7826375" y="5114925"/>
          <p14:tracePt t="123121" x="7648575" y="5140325"/>
          <p14:tracePt t="123138" x="7496175" y="5168900"/>
          <p14:tracePt t="123155" x="7334250" y="5194300"/>
          <p14:tracePt t="123172" x="7102475" y="5222875"/>
          <p14:tracePt t="123188" x="6950075" y="5238750"/>
          <p14:tracePt t="123204" x="6832600" y="5257800"/>
          <p14:tracePt t="123221" x="6724650" y="5264150"/>
          <p14:tracePt t="123237" x="6664325" y="5264150"/>
          <p14:tracePt t="123254" x="6594475" y="5264150"/>
          <p14:tracePt t="123272" x="6502400" y="5264150"/>
          <p14:tracePt t="123288" x="6438900" y="5260975"/>
          <p14:tracePt t="123305" x="6375400" y="5245100"/>
          <p14:tracePt t="123321" x="6311900" y="5241925"/>
          <p14:tracePt t="123337" x="6292850" y="5241925"/>
          <p14:tracePt t="123354" x="6270625" y="5241925"/>
          <p14:tracePt t="123371" x="6254750" y="5226050"/>
          <p14:tracePt t="123388" x="6232525" y="5207000"/>
          <p14:tracePt t="123405" x="6200775" y="5197475"/>
          <p14:tracePt t="123422" x="6165850" y="5178425"/>
          <p14:tracePt t="123438" x="6134100" y="5165725"/>
          <p14:tracePt t="123455" x="6111875" y="5156200"/>
          <p14:tracePt t="123471" x="6083300" y="5149850"/>
          <p14:tracePt t="123487" x="6073775" y="5149850"/>
          <p14:tracePt t="123504" x="6064250" y="5149850"/>
          <p14:tracePt t="123522" x="6054725" y="5149850"/>
          <p14:tracePt t="123588" x="6057900" y="5149850"/>
          <p14:tracePt t="123595" x="6067425" y="5149850"/>
          <p14:tracePt t="123604" x="6086475" y="5149850"/>
          <p14:tracePt t="123621" x="6207125" y="5168900"/>
          <p14:tracePt t="123637" x="6311900" y="5178425"/>
          <p14:tracePt t="123655" x="6451600" y="5184775"/>
          <p14:tracePt t="123671" x="6623050" y="5184775"/>
          <p14:tracePt t="123688" x="6705600" y="5181600"/>
          <p14:tracePt t="123705" x="6791325" y="5165725"/>
          <p14:tracePt t="123722" x="6972300" y="5114925"/>
          <p14:tracePt t="123738" x="7115175" y="5070475"/>
          <p14:tracePt t="123755" x="7258050" y="5035550"/>
          <p14:tracePt t="123771" x="7493000" y="4987925"/>
          <p14:tracePt t="123788" x="7594600" y="4987925"/>
          <p14:tracePt t="123804" x="7677150" y="4987925"/>
          <p14:tracePt t="123822" x="7794625" y="4987925"/>
          <p14:tracePt t="123838" x="7851775" y="4987925"/>
          <p14:tracePt t="123855" x="7905750" y="4987925"/>
          <p14:tracePt t="123872" x="8001000" y="5000625"/>
          <p14:tracePt t="123888" x="8051800" y="5006975"/>
          <p14:tracePt t="123905" x="8089900" y="5019675"/>
          <p14:tracePt t="123921" x="8147050" y="5026025"/>
          <p14:tracePt t="123937" x="8162925" y="5032375"/>
          <p14:tracePt t="123955" x="8178800" y="5032375"/>
          <p14:tracePt t="123971" x="8188325" y="5032375"/>
          <p14:tracePt t="123988" x="8197850" y="5032375"/>
          <p14:tracePt t="124005" x="8226425" y="5038725"/>
          <p14:tracePt t="124022" x="8258175" y="5041900"/>
          <p14:tracePt t="124038" x="8289925" y="5048250"/>
          <p14:tracePt t="124055" x="8321675" y="5067300"/>
          <p14:tracePt t="124071" x="8350250" y="5073650"/>
          <p14:tracePt t="124088" x="8385175" y="5086350"/>
          <p14:tracePt t="124105" x="8413750" y="5092700"/>
          <p14:tracePt t="124109" x="8426450" y="5095875"/>
          <p14:tracePt t="124122" x="8448675" y="5095875"/>
          <p14:tracePt t="124138" x="8464550" y="5102225"/>
          <p14:tracePt t="124155" x="8474075" y="5102225"/>
          <p14:tracePt t="124172" x="8480425" y="5102225"/>
          <p14:tracePt t="124238" x="8483600" y="5102225"/>
          <p14:tracePt t="124322" x="8483600" y="5108575"/>
          <p14:tracePt t="124351" x="8483600" y="5111750"/>
          <p14:tracePt t="126003" x="8416925" y="5108575"/>
          <p14:tracePt t="126010" x="8302625" y="5099050"/>
          <p14:tracePt t="126021" x="8166100" y="5099050"/>
          <p14:tracePt t="126038" x="7620000" y="5108575"/>
          <p14:tracePt t="126056" x="7089775" y="5165725"/>
          <p14:tracePt t="126073" x="6102350" y="5289550"/>
          <p14:tracePt t="126106" x="4752975" y="5581650"/>
          <p14:tracePt t="126139" x="3422650" y="5880100"/>
          <p14:tracePt t="126159" x="2917825" y="5997575"/>
          <p14:tracePt t="126173" x="2720975" y="6045200"/>
          <p14:tracePt t="126188" x="2533650" y="6092825"/>
          <p14:tracePt t="126205" x="2368550" y="6137275"/>
          <p14:tracePt t="126221" x="2270125" y="6178550"/>
          <p14:tracePt t="126238" x="2174875" y="6213475"/>
          <p14:tracePt t="126254" x="2152650" y="6226175"/>
          <p14:tracePt t="126271" x="2136775" y="6245225"/>
          <p14:tracePt t="126288" x="2130425" y="6248400"/>
          <p14:tracePt t="126560" x="2082800" y="6238875"/>
          <p14:tracePt t="126568" x="2022475" y="6219825"/>
          <p14:tracePt t="126575" x="1974850" y="6203950"/>
          <p14:tracePt t="126588" x="1914525" y="6169025"/>
          <p14:tracePt t="126605" x="1857375" y="6140450"/>
          <p14:tracePt t="126621" x="1809750" y="6111875"/>
          <p14:tracePt t="126623" x="1790700" y="6086475"/>
          <p14:tracePt t="126638" x="1739900" y="6042025"/>
          <p14:tracePt t="126654" x="1689100" y="5991225"/>
          <p14:tracePt t="126670" x="1657350" y="5924550"/>
          <p14:tracePt t="126687" x="1609725" y="5784850"/>
          <p14:tracePt t="126705" x="1603375" y="5724525"/>
          <p14:tracePt t="126721" x="1603375" y="5680075"/>
          <p14:tracePt t="126738" x="1625600" y="5622925"/>
          <p14:tracePt t="126755" x="1638300" y="5591175"/>
          <p14:tracePt t="126771" x="1651000" y="5562600"/>
          <p14:tracePt t="126787" x="1651000" y="5521325"/>
          <p14:tracePt t="126804" x="1654175" y="5505450"/>
          <p14:tracePt t="126820" x="1654175" y="5495925"/>
          <p14:tracePt t="126837" x="1660525" y="5476875"/>
          <p14:tracePt t="126854" x="1663700" y="5467350"/>
          <p14:tracePt t="126870" x="1676400" y="5454650"/>
          <p14:tracePt t="126887" x="1679575" y="5422900"/>
          <p14:tracePt t="126904" x="1679575" y="5413375"/>
          <p14:tracePt t="126921" x="1679575" y="5403850"/>
          <p14:tracePt t="126938" x="1679575" y="5387975"/>
          <p14:tracePt t="128640" x="1704975" y="5391150"/>
          <p14:tracePt t="128648" x="1752600" y="5400675"/>
          <p14:tracePt t="128658" x="1800225" y="5407025"/>
          <p14:tracePt t="128671" x="1962150" y="5426075"/>
          <p14:tracePt t="128688" x="2155825" y="5426075"/>
          <p14:tracePt t="128704" x="2241550" y="5422900"/>
          <p14:tracePt t="128720" x="2336800" y="5413375"/>
          <p14:tracePt t="128754" x="2451100" y="5407025"/>
          <p14:tracePt t="128789" x="2517775" y="5407025"/>
          <p14:tracePt t="128805" x="2530475" y="5407025"/>
          <p14:tracePt t="128821" x="2540000" y="5407025"/>
          <p14:tracePt t="128838" x="2552700" y="5407025"/>
          <p14:tracePt t="128870" x="2559050" y="5407025"/>
          <p14:tracePt t="128903" x="2568575" y="5407025"/>
          <p14:tracePt t="128918" x="2574925" y="5407025"/>
          <p14:tracePt t="128968" x="2578100" y="5407025"/>
          <p14:tracePt t="129654" x="2600325" y="5407025"/>
          <p14:tracePt t="129662" x="2635250" y="5407025"/>
          <p14:tracePt t="129670" x="2660650" y="5407025"/>
          <p14:tracePt t="129688" x="2720975" y="5407025"/>
          <p14:tracePt t="129704" x="2835275" y="5407025"/>
          <p14:tracePt t="129720" x="2917825" y="5407025"/>
          <p14:tracePt t="129737" x="3000375" y="5400675"/>
          <p14:tracePt t="129771" x="3146425" y="5378450"/>
          <p14:tracePt t="129804" x="3267075" y="5359400"/>
          <p14:tracePt t="129821" x="3321050" y="5359400"/>
          <p14:tracePt t="129838" x="3359150" y="5353050"/>
          <p14:tracePt t="129854" x="3419475" y="5346700"/>
          <p14:tracePt t="129870" x="3463925" y="5346700"/>
          <p14:tracePt t="129888" x="3508375" y="5346700"/>
          <p14:tracePt t="129904" x="3587750" y="5346700"/>
          <p14:tracePt t="129920" x="3648075" y="5349875"/>
          <p14:tracePt t="129937" x="3711575" y="5362575"/>
          <p14:tracePt t="129954" x="3803650" y="5391150"/>
          <p14:tracePt t="129970" x="3879850" y="5407025"/>
          <p14:tracePt t="129987" x="3962400" y="5422900"/>
          <p14:tracePt t="130004" x="4060825" y="5429250"/>
          <p14:tracePt t="130021" x="4121150" y="5429250"/>
          <p14:tracePt t="130038" x="4165600" y="5429250"/>
          <p14:tracePt t="130055" x="4213225" y="5429250"/>
          <p14:tracePt t="130071" x="4229100" y="5429250"/>
          <p14:tracePt t="130087" x="4238625" y="5429250"/>
          <p14:tracePt t="130104" x="4260850" y="5429250"/>
          <p14:tracePt t="130121" x="4264025" y="5429250"/>
          <p14:tracePt t="131090" x="4279900" y="5426075"/>
          <p14:tracePt t="131098" x="4305300" y="5426075"/>
          <p14:tracePt t="131108" x="4333875" y="5426075"/>
          <p14:tracePt t="131120" x="4391025" y="5426075"/>
          <p14:tracePt t="131138" x="4445000" y="5426075"/>
          <p14:tracePt t="131155" x="4568825" y="5426075"/>
          <p14:tracePt t="131187" x="4679950" y="5426075"/>
          <p14:tracePt t="131190" x="4699000" y="5426075"/>
          <p14:tracePt t="131220" x="4759325" y="5426075"/>
          <p14:tracePt t="131237" x="4768850" y="5426075"/>
          <p14:tracePt t="131254" x="4784725" y="5426075"/>
          <p14:tracePt t="131369" x="4775200" y="5426075"/>
          <p14:tracePt t="131376" x="4772025" y="5426075"/>
          <p14:tracePt t="131390" x="4765675" y="5426075"/>
          <p14:tracePt t="131404" x="4756150" y="5426075"/>
          <p14:tracePt t="131420" x="4746625" y="5426075"/>
          <p14:tracePt t="131437" x="4737100" y="5422900"/>
          <p14:tracePt t="131454" x="4718050" y="5413375"/>
          <p14:tracePt t="131470" x="4708525" y="5407025"/>
          <p14:tracePt t="131487" x="4695825" y="5403850"/>
          <p14:tracePt t="131504" x="4676775" y="5397500"/>
          <p14:tracePt t="131520" x="4676775" y="5381625"/>
          <p14:tracePt t="131537" x="4676775" y="5372100"/>
          <p14:tracePt t="131554" x="4676775" y="5368925"/>
          <p14:tracePt t="131570" x="4683125" y="5362575"/>
          <p14:tracePt t="131587" x="4699000" y="5353050"/>
          <p14:tracePt t="131604" x="4765675" y="5340350"/>
          <p14:tracePt t="131620" x="4845050" y="5340350"/>
          <p14:tracePt t="131637" x="4949825" y="5340350"/>
          <p14:tracePt t="131654" x="5102225" y="5340350"/>
          <p14:tracePt t="131670" x="5216525" y="5346700"/>
          <p14:tracePt t="131687" x="5346700" y="5353050"/>
          <p14:tracePt t="131704" x="5521325" y="5362575"/>
          <p14:tracePt t="131720" x="5600700" y="5362575"/>
          <p14:tracePt t="131737" x="5683250" y="5362575"/>
          <p14:tracePt t="131754" x="5800725" y="5362575"/>
          <p14:tracePt t="131771" x="5854700" y="5359400"/>
          <p14:tracePt t="131787" x="5889625" y="5359400"/>
          <p14:tracePt t="131804" x="5930900" y="5359400"/>
          <p14:tracePt t="131820" x="5946775" y="5359400"/>
          <p14:tracePt t="131837" x="5956300" y="5359400"/>
          <p14:tracePt t="131854" x="5975350" y="5359400"/>
          <p14:tracePt t="131870" x="5984875" y="5359400"/>
          <p14:tracePt t="131887" x="6000750" y="5359400"/>
          <p14:tracePt t="131904" x="6032500" y="5359400"/>
          <p14:tracePt t="131921" x="6048375" y="5359400"/>
          <p14:tracePt t="131937" x="6076950" y="5359400"/>
          <p14:tracePt t="131954" x="6099175" y="5359400"/>
          <p14:tracePt t="131971" x="6108700" y="5359400"/>
          <p14:tracePt t="131987" x="6124575" y="5359400"/>
          <p14:tracePt t="132070" x="6115050" y="5359400"/>
          <p14:tracePt t="132077" x="6111875" y="5359400"/>
          <p14:tracePt t="132087" x="6105525" y="5359400"/>
          <p14:tracePt t="132104" x="6080125" y="5359400"/>
          <p14:tracePt t="132120" x="6042025" y="5359400"/>
          <p14:tracePt t="132137" x="5997575" y="5359400"/>
          <p14:tracePt t="132154" x="5905500" y="5359400"/>
          <p14:tracePt t="132170" x="5822950" y="5359400"/>
          <p14:tracePt t="132188" x="5749925" y="5359400"/>
          <p14:tracePt t="132205" x="5626100" y="5359400"/>
          <p14:tracePt t="132221" x="5518150" y="5349875"/>
          <p14:tracePt t="132238" x="5426075" y="5349875"/>
          <p14:tracePt t="132254" x="5299075" y="5349875"/>
          <p14:tracePt t="132270" x="5226050" y="5349875"/>
          <p14:tracePt t="132286" x="5159375" y="5349875"/>
          <p14:tracePt t="132304" x="5070475" y="5343525"/>
          <p14:tracePt t="132320" x="5026025" y="5343525"/>
          <p14:tracePt t="132337" x="4991100" y="5343525"/>
          <p14:tracePt t="132354" x="4927600" y="5346700"/>
          <p14:tracePt t="132370" x="4883150" y="5346700"/>
          <p14:tracePt t="132387" x="4838700" y="5346700"/>
          <p14:tracePt t="132403" x="4803775" y="5353050"/>
          <p14:tracePt t="132420" x="4762500" y="5359400"/>
          <p14:tracePt t="132436" x="4746625" y="5359400"/>
          <p14:tracePt t="132455" x="4724400" y="5365750"/>
          <p14:tracePt t="132471" x="4714875" y="5365750"/>
          <p14:tracePt t="132487" x="4705350" y="5365750"/>
          <p14:tracePt t="132504" x="4702175" y="5368925"/>
          <p14:tracePt t="132536" x="4711700" y="5375275"/>
          <p14:tracePt t="132554" x="4749800" y="5381625"/>
          <p14:tracePt t="132570" x="4829175" y="5381625"/>
          <p14:tracePt t="132587" x="4899025" y="5381625"/>
          <p14:tracePt t="132605" x="5038725" y="5387975"/>
          <p14:tracePt t="132621" x="5111750" y="5403850"/>
          <p14:tracePt t="132637" x="5165725" y="5403850"/>
          <p14:tracePt t="132654" x="5267325" y="5403850"/>
          <p14:tracePt t="132670" x="5330825" y="5391150"/>
          <p14:tracePt t="132686" x="5391150" y="5391150"/>
          <p14:tracePt t="132703" x="5435600" y="5384800"/>
          <p14:tracePt t="132705" x="5461000" y="5378450"/>
          <p14:tracePt t="132720" x="5499100" y="5365750"/>
          <p14:tracePt t="132737" x="5543550" y="5365750"/>
          <p14:tracePt t="132753" x="5603875" y="5365750"/>
          <p14:tracePt t="132770" x="5756275" y="5359400"/>
          <p14:tracePt t="132787" x="5838825" y="5359400"/>
          <p14:tracePt t="132804" x="5956300" y="5362575"/>
          <p14:tracePt t="132821" x="6073775" y="5372100"/>
          <p14:tracePt t="132837" x="6178550" y="5372100"/>
          <p14:tracePt t="132854" x="6257925" y="5372100"/>
          <p14:tracePt t="132871" x="6353175" y="5372100"/>
          <p14:tracePt t="132887" x="6407150" y="5372100"/>
          <p14:tracePt t="132904" x="6448425" y="5372100"/>
          <p14:tracePt t="132920" x="6496050" y="5372100"/>
          <p14:tracePt t="132937" x="6505575" y="5372100"/>
          <p14:tracePt t="132953" x="6518275" y="5372100"/>
          <p14:tracePt t="133392" x="6562725" y="5384800"/>
          <p14:tracePt t="133399" x="6623050" y="5403850"/>
          <p14:tracePt t="133408" x="6692900" y="5410200"/>
          <p14:tracePt t="133421" x="6832600" y="5429250"/>
          <p14:tracePt t="133437" x="6985000" y="5454650"/>
          <p14:tracePt t="133453" x="7146925" y="5454650"/>
          <p14:tracePt t="133487" x="7480300" y="5454650"/>
          <p14:tracePt t="133520" x="7645400" y="5454650"/>
          <p14:tracePt t="133538" x="7693025" y="5445125"/>
          <p14:tracePt t="133553" x="7721600" y="5445125"/>
          <p14:tracePt t="133571" x="7762875" y="5432425"/>
          <p14:tracePt t="133587" x="7785100" y="5422900"/>
          <p14:tracePt t="133604" x="7816850" y="5410200"/>
          <p14:tracePt t="133620" x="7845425" y="5394325"/>
          <p14:tracePt t="133636" x="7861300" y="5387975"/>
          <p14:tracePt t="133653" x="7870825" y="5387975"/>
          <p14:tracePt t="133687" x="7874000" y="5387975"/>
          <p14:tracePt t="133978" x="7927975" y="5387975"/>
          <p14:tracePt t="133986" x="8020050" y="5387975"/>
          <p14:tracePt t="134003" x="8213725" y="5387975"/>
          <p14:tracePt t="134021" x="8486775" y="5394325"/>
          <p14:tracePt t="134036" x="8670925" y="5403850"/>
          <p14:tracePt t="134053" x="8785225" y="5403850"/>
          <p14:tracePt t="134070" x="8874125" y="5403850"/>
          <p14:tracePt t="134087" x="8912225" y="5400675"/>
          <p14:tracePt t="134104" x="8928100" y="5394325"/>
          <p14:tracePt t="134121" x="8940800" y="5384800"/>
          <p14:tracePt t="134137" x="8940800" y="5375275"/>
          <p14:tracePt t="134154" x="8940800" y="5372100"/>
          <p14:tracePt t="134250" x="8940800" y="5359400"/>
          <p14:tracePt t="134257" x="8940800" y="5356225"/>
          <p14:tracePt t="134271" x="8940800" y="5346700"/>
          <p14:tracePt t="134287" x="8940800" y="5337175"/>
          <p14:tracePt t="134303" x="8940800" y="5330825"/>
          <p14:tracePt t="134320" x="8934450" y="5311775"/>
          <p14:tracePt t="134336" x="8924925" y="5305425"/>
          <p14:tracePt t="134353" x="8915400" y="5295900"/>
          <p14:tracePt t="134371" x="8896350" y="5292725"/>
          <p14:tracePt t="134387" x="8886825" y="5292725"/>
          <p14:tracePt t="134403" x="8877300" y="5292725"/>
          <p14:tracePt t="134421" x="8870950" y="5292725"/>
          <p14:tracePt t="134478" x="8870950" y="5286375"/>
          <p14:tracePt t="134735" x="8842375" y="5286375"/>
          <p14:tracePt t="134742" x="8804275" y="5280025"/>
          <p14:tracePt t="134753" x="8769350" y="5280025"/>
          <p14:tracePt t="134770" x="8655050" y="5248275"/>
          <p14:tracePt t="134787" x="8594725" y="5248275"/>
          <p14:tracePt t="134803" x="8550275" y="5248275"/>
          <p14:tracePt t="134820" x="8509000" y="5248275"/>
          <p14:tracePt t="134836" x="8486775" y="5245100"/>
          <p14:tracePt t="134853" x="8442325" y="5238750"/>
          <p14:tracePt t="134870" x="8401050" y="5226050"/>
          <p14:tracePt t="134886" x="8366125" y="5226050"/>
          <p14:tracePt t="134903" x="8343900" y="5226050"/>
          <p14:tracePt t="134920" x="8321675" y="5226050"/>
          <p14:tracePt t="134936" x="8312150" y="5226050"/>
          <p14:tracePt t="134953" x="8302625" y="5226050"/>
          <p14:tracePt t="134970" x="8293100" y="5226050"/>
          <p14:tracePt t="135003" x="8293100" y="5232400"/>
          <p14:tracePt t="135020" x="8280400" y="5251450"/>
          <p14:tracePt t="135036" x="8280400" y="5260975"/>
          <p14:tracePt t="135053" x="8280400" y="5276850"/>
          <p14:tracePt t="135070" x="8280400" y="5318125"/>
          <p14:tracePt t="135086" x="8280400" y="5340350"/>
          <p14:tracePt t="135103" x="8280400" y="5368925"/>
          <p14:tracePt t="135120" x="8280400" y="5400675"/>
          <p14:tracePt t="135136" x="8280400" y="5422900"/>
          <p14:tracePt t="135153" x="8280400" y="5432425"/>
          <p14:tracePt t="135170" x="8280400" y="5448300"/>
          <p14:tracePt t="135187" x="8280400" y="5464175"/>
          <p14:tracePt t="135204" x="8293100" y="5473700"/>
          <p14:tracePt t="135220" x="8315325" y="5489575"/>
          <p14:tracePt t="135237" x="8343900" y="5489575"/>
          <p14:tracePt t="135254" x="8366125" y="5489575"/>
          <p14:tracePt t="135270" x="8407400" y="5489575"/>
          <p14:tracePt t="135286" x="8435975" y="5489575"/>
          <p14:tracePt t="135303" x="8464550" y="5489575"/>
          <p14:tracePt t="135320" x="8528050" y="5489575"/>
          <p14:tracePt t="135337" x="8562975" y="5489575"/>
          <p14:tracePt t="135354" x="8607425" y="5489575"/>
          <p14:tracePt t="135370" x="8677275" y="5486400"/>
          <p14:tracePt t="135387" x="8737600" y="5486400"/>
          <p14:tracePt t="135403" x="8797925" y="5486400"/>
          <p14:tracePt t="135420" x="8883650" y="5486400"/>
          <p14:tracePt t="135436" x="8928100" y="5486400"/>
          <p14:tracePt t="135453" x="8972550" y="5486400"/>
          <p14:tracePt t="135470" x="9020175" y="5486400"/>
          <p14:tracePt t="135486" x="9048750" y="5486400"/>
          <p14:tracePt t="135504" x="9070975" y="5480050"/>
          <p14:tracePt t="135520" x="9105900" y="5473700"/>
          <p14:tracePt t="135537" x="9115425" y="5464175"/>
          <p14:tracePt t="135553" x="9124950" y="5448300"/>
          <p14:tracePt t="135765" x="9134475" y="5280025"/>
          <p14:tracePt t="135771" x="9121775" y="5273675"/>
          <p14:tracePt t="135790" x="9099550" y="5254625"/>
          <p14:tracePt t="135793" x="9086850" y="5248275"/>
          <p14:tracePt t="135803" x="9061450" y="5241925"/>
          <p14:tracePt t="135820" x="8978900" y="5222875"/>
          <p14:tracePt t="135836" x="8918575" y="5216525"/>
          <p14:tracePt t="135854" x="8858250" y="5216525"/>
          <p14:tracePt t="135871" x="8772525" y="5216525"/>
          <p14:tracePt t="135887" x="8712200" y="5216525"/>
          <p14:tracePt t="135904" x="8655050" y="5216525"/>
          <p14:tracePt t="135920" x="8559800" y="5216525"/>
          <p14:tracePt t="135936" x="8496300" y="5216525"/>
          <p14:tracePt t="135953" x="8445500" y="5216525"/>
          <p14:tracePt t="135970" x="8397875" y="5216525"/>
          <p14:tracePt t="135986" x="8382000" y="5216525"/>
          <p14:tracePt t="136004" x="8372475" y="5216525"/>
          <p14:tracePt t="136021" x="8353425" y="5216525"/>
          <p14:tracePt t="136037" x="8340725" y="5216525"/>
          <p14:tracePt t="136054" x="8331200" y="5216525"/>
          <p14:tracePt t="136070" x="8328025" y="5216525"/>
          <p14:tracePt t="136086" x="8321675" y="5216525"/>
          <p14:tracePt t="136106" x="8318500" y="5216525"/>
          <p14:tracePt t="136120" x="8318500" y="5222875"/>
          <p14:tracePt t="136142" x="8318500" y="5226050"/>
          <p14:tracePt t="136153" x="8318500" y="5232400"/>
          <p14:tracePt t="136170" x="8318500" y="5241925"/>
          <p14:tracePt t="136187" x="8318500" y="5257800"/>
          <p14:tracePt t="136203" x="8318500" y="5267325"/>
          <p14:tracePt t="136220" x="8318500" y="5286375"/>
          <p14:tracePt t="136236" x="8331200" y="5318125"/>
          <p14:tracePt t="136253" x="8343900" y="5340350"/>
          <p14:tracePt t="136270" x="8382000" y="5384800"/>
          <p14:tracePt t="136286" x="8401050" y="5410200"/>
          <p14:tracePt t="136303" x="8416925" y="5426075"/>
          <p14:tracePt t="136320" x="8448675" y="5441950"/>
          <p14:tracePt t="136336" x="8458200" y="5451475"/>
          <p14:tracePt t="136353" x="8477250" y="5470525"/>
          <p14:tracePt t="136370" x="8496300" y="5480050"/>
          <p14:tracePt t="136404" x="8502650" y="5480050"/>
          <p14:tracePt t="136486" x="8502650" y="5483225"/>
          <p14:tracePt t="139546" x="8407400" y="5368925"/>
          <p14:tracePt t="139555" x="8226425" y="5191125"/>
          <p14:tracePt t="139570" x="7835900" y="4854575"/>
          <p14:tracePt t="139588" x="7318375" y="4578350"/>
          <p14:tracePt t="139604" x="7080250" y="4464050"/>
          <p14:tracePt t="139620" x="6807200" y="4356100"/>
          <p14:tracePt t="139637" x="6308725" y="4203700"/>
          <p14:tracePt t="139670" x="5391150" y="4057650"/>
          <p14:tracePt t="139704" x="4241800" y="4095750"/>
          <p14:tracePt t="139723" x="3597275" y="4184650"/>
          <p14:tracePt t="139740" x="3200400" y="4232275"/>
          <p14:tracePt t="139754" x="2914650" y="4264025"/>
          <p14:tracePt t="139771" x="2619375" y="4318000"/>
          <p14:tracePt t="139786" x="2212975" y="4445000"/>
          <p14:tracePt t="139804" x="2009775" y="4530725"/>
          <p14:tracePt t="139821" x="1822450" y="4616450"/>
          <p14:tracePt t="139837" x="1568450" y="4737100"/>
          <p14:tracePt t="139853" x="1466850" y="4816475"/>
          <p14:tracePt t="139870" x="1352550" y="4895850"/>
          <p14:tracePt t="139887" x="1174750" y="5010150"/>
          <p14:tracePt t="139903" x="1038225" y="5102225"/>
          <p14:tracePt t="139919" x="844550" y="5226050"/>
          <p14:tracePt t="139937" x="533400" y="5467350"/>
          <p14:tracePt t="139955" x="279400" y="5686425"/>
          <p14:tracePt t="139972" x="44450" y="5921375"/>
          <p14:tracePt t="140224" x="66675" y="5978525"/>
          <p14:tracePt t="140232" x="152400" y="5930900"/>
          <p14:tracePt t="140239" x="247650" y="5892800"/>
          <p14:tracePt t="140253" x="425450" y="5810250"/>
          <p14:tracePt t="140270" x="606425" y="5705475"/>
          <p14:tracePt t="140287" x="885825" y="5543550"/>
          <p14:tracePt t="140304" x="1009650" y="5461000"/>
          <p14:tracePt t="140320" x="1089025" y="5422900"/>
          <p14:tracePt t="140337" x="1133475" y="5391150"/>
          <p14:tracePt t="140352" x="1143000" y="5391150"/>
          <p14:tracePt t="140370" x="1149350" y="5391150"/>
          <p14:tracePt t="140459" x="1149350" y="5394325"/>
          <p14:tracePt t="140465" x="1149350" y="5403850"/>
          <p14:tracePt t="140473" x="1149350" y="5407025"/>
          <p14:tracePt t="140487" x="1149350" y="5419725"/>
          <p14:tracePt t="140502" x="1149350" y="5429250"/>
          <p14:tracePt t="140520" x="1143000" y="5438775"/>
          <p14:tracePt t="140537" x="1127125" y="5457825"/>
          <p14:tracePt t="140553" x="1111250" y="5467350"/>
          <p14:tracePt t="140570" x="1101725" y="5476875"/>
          <p14:tracePt t="140587" x="1085850" y="5511800"/>
          <p14:tracePt t="140602" x="1073150" y="5543550"/>
          <p14:tracePt t="140619" x="1073150" y="5588000"/>
          <p14:tracePt t="140637" x="1073150" y="5648325"/>
          <p14:tracePt t="140653" x="1082675" y="5695950"/>
          <p14:tracePt t="140670" x="1114425" y="5734050"/>
          <p14:tracePt t="140687" x="1308100" y="5813425"/>
          <p14:tracePt t="140703" x="1428750" y="5838825"/>
          <p14:tracePt t="140720" x="1558925" y="5854700"/>
          <p14:tracePt t="140737" x="1708150" y="5854700"/>
          <p14:tracePt t="140753" x="1768475" y="5854700"/>
          <p14:tracePt t="140770" x="1812925" y="5854700"/>
          <p14:tracePt t="140787" x="1854200" y="5854700"/>
          <p14:tracePt t="140803" x="1870075" y="5854700"/>
          <p14:tracePt t="140820" x="1879600" y="5854700"/>
          <p14:tracePt t="140837" x="1905000" y="5854700"/>
          <p14:tracePt t="140853" x="1914525" y="5854700"/>
          <p14:tracePt t="140869" x="1924050" y="5854700"/>
          <p14:tracePt t="140887" x="1939925" y="5854700"/>
          <p14:tracePt t="140902" x="1955800" y="5848350"/>
          <p14:tracePt t="140919" x="1965325" y="5848350"/>
          <p14:tracePt t="140937" x="1965325" y="5845175"/>
          <p14:tracePt t="141016" x="1965325" y="5838825"/>
          <p14:tracePt t="141023" x="1965325" y="5832475"/>
          <p14:tracePt t="141037" x="1965325" y="5822950"/>
          <p14:tracePt t="141052" x="1968500" y="5813425"/>
          <p14:tracePt t="141069" x="1981200" y="5797550"/>
          <p14:tracePt t="141086" x="1990725" y="5781675"/>
          <p14:tracePt t="141102" x="2016125" y="5740400"/>
          <p14:tracePt t="141119" x="2025650" y="5724525"/>
          <p14:tracePt t="141136" x="2025650" y="5715000"/>
          <p14:tracePt t="141153" x="2025650" y="5699125"/>
          <p14:tracePt t="141195" x="2025650" y="5689600"/>
          <p14:tracePt t="141203" x="2025650" y="5683250"/>
          <p14:tracePt t="141220" x="2035175" y="5673725"/>
          <p14:tracePt t="141237" x="2051050" y="5664200"/>
          <p14:tracePt t="141709" x="2089150" y="5673725"/>
          <p14:tracePt t="141717" x="2159000" y="5692775"/>
          <p14:tracePt t="141723" x="2228850" y="5702300"/>
          <p14:tracePt t="141736" x="2311400" y="5702300"/>
          <p14:tracePt t="141752" x="2511425" y="5670550"/>
          <p14:tracePt t="141769" x="2654300" y="5626100"/>
          <p14:tracePt t="141803" x="2889250" y="5483225"/>
          <p14:tracePt t="141837" x="2971800" y="5451475"/>
          <p14:tracePt t="141852" x="2981325" y="5451475"/>
          <p14:tracePt t="141869" x="2990850" y="5451475"/>
          <p14:tracePt t="142131" x="2990850" y="5457825"/>
          <p14:tracePt t="142138" x="2990850" y="5464175"/>
          <p14:tracePt t="142152" x="2981325" y="5492750"/>
          <p14:tracePt t="142170" x="2968625" y="5514975"/>
          <p14:tracePt t="142188" x="2949575" y="5537200"/>
          <p14:tracePt t="142220" x="2943225" y="5562600"/>
          <p14:tracePt t="142252" x="2943225" y="5597525"/>
          <p14:tracePt t="142269" x="2943225" y="5613400"/>
          <p14:tracePt t="142286" x="2943225" y="5622925"/>
          <p14:tracePt t="142302" x="2943225" y="5641975"/>
          <p14:tracePt t="142320" x="2943225" y="5651500"/>
          <p14:tracePt t="142336" x="2943225" y="5661025"/>
          <p14:tracePt t="142353" x="2943225" y="5670550"/>
          <p14:tracePt t="142897" x="3013075" y="5692775"/>
          <p14:tracePt t="142904" x="3105150" y="5711825"/>
          <p14:tracePt t="142920" x="3267075" y="5740400"/>
          <p14:tracePt t="142936" x="3460750" y="5740400"/>
          <p14:tracePt t="142939" x="3575050" y="5734050"/>
          <p14:tracePt t="142952" x="3759200" y="5705475"/>
          <p14:tracePt t="142969" x="3956050" y="5667375"/>
          <p14:tracePt t="142986" x="4130675" y="5629275"/>
          <p14:tracePt t="143019" x="4362450" y="5597525"/>
          <p14:tracePt t="143053" x="4460875" y="5597525"/>
          <p14:tracePt t="143070" x="4476750" y="5597525"/>
          <p14:tracePt t="143086" x="4492625" y="5597525"/>
          <p14:tracePt t="143102" x="4502150" y="5597525"/>
          <p14:tracePt t="143367" x="4489450" y="5600700"/>
          <p14:tracePt t="143374" x="4483100" y="5607050"/>
          <p14:tracePt t="143385" x="4473575" y="5607050"/>
          <p14:tracePt t="143403" x="4432300" y="5610225"/>
          <p14:tracePt t="143419" x="4422775" y="5610225"/>
          <p14:tracePt t="143435" x="4413250" y="5610225"/>
          <p14:tracePt t="143453" x="4397375" y="5610225"/>
          <p14:tracePt t="143469" x="4394200" y="5610225"/>
          <p14:tracePt t="143518" x="4400550" y="5610225"/>
          <p14:tracePt t="143524" x="4410075" y="5610225"/>
          <p14:tracePt t="143535" x="4429125" y="5607050"/>
          <p14:tracePt t="143552" x="4552950" y="5568950"/>
          <p14:tracePt t="143569" x="4641850" y="5537200"/>
          <p14:tracePt t="143586" x="4752975" y="5486400"/>
          <p14:tracePt t="143602" x="4956175" y="5413375"/>
          <p14:tracePt t="143619" x="5057775" y="5372100"/>
          <p14:tracePt t="143636" x="5121275" y="5359400"/>
          <p14:tracePt t="143653" x="5175250" y="5340350"/>
          <p14:tracePt t="143669" x="5197475" y="5340350"/>
          <p14:tracePt t="143687" x="5216525" y="5327650"/>
          <p14:tracePt t="143703" x="5254625" y="5327650"/>
          <p14:tracePt t="143719" x="5276850" y="5327650"/>
          <p14:tracePt t="143736" x="5308600" y="5321300"/>
          <p14:tracePt t="143753" x="5356225" y="5321300"/>
          <p14:tracePt t="143770" x="5375275" y="5321300"/>
          <p14:tracePt t="143785" x="5407025" y="5321300"/>
          <p14:tracePt t="143803" x="5426075" y="5321300"/>
          <p14:tracePt t="143819" x="5435600" y="5321300"/>
          <p14:tracePt t="143837" x="5445125" y="5321300"/>
          <p14:tracePt t="143853" x="5467350" y="5324475"/>
          <p14:tracePt t="143869" x="5483225" y="5340350"/>
          <p14:tracePt t="143886" x="5514975" y="5353050"/>
          <p14:tracePt t="143903" x="5556250" y="5381625"/>
          <p14:tracePt t="143919" x="5597525" y="5416550"/>
          <p14:tracePt t="143936" x="5629275" y="5441950"/>
          <p14:tracePt t="143953" x="5673725" y="5486400"/>
          <p14:tracePt t="143969" x="5705475" y="5508625"/>
          <p14:tracePt t="143986" x="5730875" y="5540375"/>
          <p14:tracePt t="144003" x="5772150" y="5578475"/>
          <p14:tracePt t="144020" x="5784850" y="5594350"/>
          <p14:tracePt t="144036" x="5800725" y="5610225"/>
          <p14:tracePt t="144053" x="5822950" y="5632450"/>
          <p14:tracePt t="144069" x="5826125" y="5641975"/>
          <p14:tracePt t="144086" x="5826125" y="5651500"/>
          <p14:tracePt t="144103" x="5826125" y="5661025"/>
          <p14:tracePt t="144146" x="5826125" y="5667375"/>
          <p14:tracePt t="144154" x="5832475" y="5676900"/>
          <p14:tracePt t="144169" x="5832475" y="5683250"/>
          <p14:tracePt t="144189" x="5832475" y="5686425"/>
          <p14:tracePt t="146033" x="5746750" y="5661025"/>
          <p14:tracePt t="146041" x="5588000" y="5626100"/>
          <p14:tracePt t="146052" x="5467350" y="5584825"/>
          <p14:tracePt t="146070" x="4921250" y="5527675"/>
          <p14:tracePt t="146088" x="4498975" y="5527675"/>
          <p14:tracePt t="146120" x="3270250" y="5702300"/>
          <p14:tracePt t="146154" x="2009775" y="5997575"/>
          <p14:tracePt t="146170" x="1631950" y="6111875"/>
          <p14:tracePt t="146187" x="1327150" y="6203950"/>
          <p14:tracePt t="146203" x="920750" y="6276975"/>
          <p14:tracePt t="146220" x="727075" y="6296025"/>
          <p14:tracePt t="146237" x="533400" y="6296025"/>
          <p14:tracePt t="146252" x="339725" y="6296025"/>
          <p14:tracePt t="146269" x="88900" y="6296025"/>
          <p14:tracePt t="147199" x="6350" y="5657850"/>
          <p14:tracePt t="147212" x="38100" y="5638800"/>
          <p14:tracePt t="147224" x="57150" y="5626100"/>
          <p14:tracePt t="147236" x="120650" y="5591175"/>
          <p14:tracePt t="147252" x="200025" y="5559425"/>
          <p14:tracePt t="147269" x="295275" y="5514975"/>
          <p14:tracePt t="147302" x="387350" y="5495925"/>
          <p14:tracePt t="147336" x="419100" y="5495925"/>
          <p14:tracePt t="147353" x="444500" y="5495925"/>
          <p14:tracePt t="147369" x="479425" y="5495925"/>
          <p14:tracePt t="147385" x="508000" y="5495925"/>
          <p14:tracePt t="147402" x="530225" y="5495925"/>
          <p14:tracePt t="147419" x="558800" y="5495925"/>
          <p14:tracePt t="147435" x="568325" y="5495925"/>
          <p14:tracePt t="147453" x="577850" y="5495925"/>
          <p14:tracePt t="147469" x="587375" y="5502275"/>
          <p14:tracePt t="147487" x="587375" y="5511800"/>
          <p14:tracePt t="147502" x="587375" y="5527675"/>
          <p14:tracePt t="147505" x="587375" y="5530850"/>
          <p14:tracePt t="147519" x="587375" y="5540375"/>
          <p14:tracePt t="147535" x="587375" y="5549900"/>
          <p14:tracePt t="147552" x="587375" y="5578475"/>
          <p14:tracePt t="147569" x="587375" y="5613400"/>
          <p14:tracePt t="147586" x="587375" y="5641975"/>
          <p14:tracePt t="147602" x="603250" y="5664200"/>
          <p14:tracePt t="147619" x="609600" y="5705475"/>
          <p14:tracePt t="147636" x="615950" y="5727700"/>
          <p14:tracePt t="147652" x="628650" y="5759450"/>
          <p14:tracePt t="147669" x="647700" y="5794375"/>
          <p14:tracePt t="147685" x="663575" y="5826125"/>
          <p14:tracePt t="147702" x="676275" y="5848350"/>
          <p14:tracePt t="147719" x="682625" y="5889625"/>
          <p14:tracePt t="147736" x="682625" y="5911850"/>
          <p14:tracePt t="147752" x="682625" y="5927725"/>
          <p14:tracePt t="147769" x="682625" y="5943600"/>
          <p14:tracePt t="147786" x="682625" y="5953125"/>
          <p14:tracePt t="147802" x="682625" y="5962650"/>
          <p14:tracePt t="147819" x="682625" y="5972175"/>
          <p14:tracePt t="147836" x="682625" y="5975350"/>
          <p14:tracePt t="147920" x="682625" y="5981700"/>
          <p14:tracePt t="149520" x="727075" y="5981700"/>
          <p14:tracePt t="149526" x="809625" y="5981700"/>
          <p14:tracePt t="149535" x="889000" y="5991225"/>
          <p14:tracePt t="149551" x="1028700" y="6007100"/>
          <p14:tracePt t="149569" x="1219200" y="6051550"/>
          <p14:tracePt t="149586" x="1304925" y="6073775"/>
          <p14:tracePt t="149619" x="1466850" y="6096000"/>
          <p14:tracePt t="149652" x="1666875" y="6102350"/>
          <p14:tracePt t="149669" x="1755775" y="6108700"/>
          <p14:tracePt t="149685" x="1790700" y="6108700"/>
          <p14:tracePt t="149702" x="1806575" y="6108700"/>
          <p14:tracePt t="149720" x="1822450" y="6108700"/>
          <p14:tracePt t="149736" x="1828800" y="6108700"/>
          <p14:tracePt t="150035" x="1851025" y="6108700"/>
          <p14:tracePt t="150043" x="1866900" y="6108700"/>
          <p14:tracePt t="150052" x="1895475" y="6108700"/>
          <p14:tracePt t="150068" x="1955800" y="6099175"/>
          <p14:tracePt t="150085" x="2044700" y="6086475"/>
          <p14:tracePt t="150101" x="2089150" y="6080125"/>
          <p14:tracePt t="150119" x="2139950" y="6073775"/>
          <p14:tracePt t="150135" x="2219325" y="6073775"/>
          <p14:tracePt t="150152" x="2273300" y="6073775"/>
          <p14:tracePt t="150170" x="2333625" y="6073775"/>
          <p14:tracePt t="150185" x="2371725" y="6073775"/>
          <p14:tracePt t="150202" x="2393950" y="6073775"/>
          <p14:tracePt t="150219" x="2403475" y="6073775"/>
          <p14:tracePt t="150235" x="2422525" y="6073775"/>
          <p14:tracePt t="150342" x="2428875" y="6073775"/>
          <p14:tracePt t="150350" x="2432050" y="6073775"/>
          <p14:tracePt t="158469" x="2444750" y="6061075"/>
          <p14:tracePt t="158475" x="2463800" y="6048375"/>
          <p14:tracePt t="158484" x="2482850" y="6035675"/>
          <p14:tracePt t="158501" x="2520950" y="6010275"/>
          <p14:tracePt t="158517" x="2571750" y="5984875"/>
          <p14:tracePt t="158534" x="2600325" y="5965825"/>
          <p14:tracePt t="158568" x="2676525" y="5924550"/>
          <p14:tracePt t="158601" x="2730500" y="5899150"/>
          <p14:tracePt t="158617" x="2768600" y="5899150"/>
          <p14:tracePt t="158634" x="2778125" y="5899150"/>
          <p14:tracePt t="158650" x="2800350" y="5899150"/>
          <p14:tracePt t="158667" x="2825750" y="5899150"/>
          <p14:tracePt t="158684" x="2857500" y="5899150"/>
          <p14:tracePt t="158700" x="2870200" y="5899150"/>
          <p14:tracePt t="158717" x="2886075" y="5899150"/>
          <p14:tracePt t="158734" x="2895600" y="5899150"/>
          <p14:tracePt t="158751" x="2911475" y="5899150"/>
          <p14:tracePt t="158768" x="2927350" y="5883275"/>
          <p14:tracePt t="158785" x="2936875" y="5873750"/>
          <p14:tracePt t="158801" x="2946400" y="5857875"/>
          <p14:tracePt t="158818" x="2946400" y="5832475"/>
          <p14:tracePt t="158835" x="2946400" y="5816600"/>
          <p14:tracePt t="158851" x="2946400" y="5807075"/>
          <p14:tracePt t="158867" x="2943225" y="5781675"/>
          <p14:tracePt t="158884" x="2933700" y="5772150"/>
          <p14:tracePt t="158901" x="2924175" y="5762625"/>
          <p14:tracePt t="158917" x="2889250" y="5746750"/>
          <p14:tracePt t="158934" x="2867025" y="5727700"/>
          <p14:tracePt t="158951" x="2835275" y="5715000"/>
          <p14:tracePt t="158968" x="2771775" y="5695950"/>
          <p14:tracePt t="158985" x="2695575" y="5680075"/>
          <p14:tracePt t="159001" x="2600325" y="5657850"/>
          <p14:tracePt t="159018" x="2422525" y="5632450"/>
          <p14:tracePt t="159034" x="2327275" y="5616575"/>
          <p14:tracePt t="159051" x="2241550" y="5610225"/>
          <p14:tracePt t="159069" x="2101850" y="5600700"/>
          <p14:tracePt t="159085" x="2019300" y="5600700"/>
          <p14:tracePt t="159102" x="1958975" y="5600700"/>
          <p14:tracePt t="159118" x="1873250" y="5600700"/>
          <p14:tracePt t="159134" x="1819275" y="5600700"/>
          <p14:tracePt t="159151" x="1774825" y="5603875"/>
          <p14:tracePt t="159168" x="1727200" y="5622925"/>
          <p14:tracePt t="159184" x="1701800" y="5632450"/>
          <p14:tracePt t="159201" x="1685925" y="5638800"/>
          <p14:tracePt t="159218" x="1663700" y="5661025"/>
          <p14:tracePt t="159234" x="1654175" y="5667375"/>
          <p14:tracePt t="159251" x="1644650" y="5676900"/>
          <p14:tracePt t="159268" x="1625600" y="5689600"/>
          <p14:tracePt t="159284" x="1616075" y="5705475"/>
          <p14:tracePt t="159301" x="1606550" y="5715000"/>
          <p14:tracePt t="159317" x="1590675" y="5730875"/>
          <p14:tracePt t="159334" x="1574800" y="5740400"/>
          <p14:tracePt t="159352" x="1574800" y="5756275"/>
          <p14:tracePt t="159369" x="1574800" y="5772150"/>
          <p14:tracePt t="159385" x="1574800" y="5791200"/>
          <p14:tracePt t="159401" x="1584325" y="5822950"/>
          <p14:tracePt t="159418" x="1606550" y="5857875"/>
          <p14:tracePt t="159434" x="1631950" y="5889625"/>
          <p14:tracePt t="159450" x="1663700" y="5915025"/>
          <p14:tracePt t="159468" x="1708150" y="5940425"/>
          <p14:tracePt t="159484" x="1730375" y="5949950"/>
          <p14:tracePt t="159500" x="1768475" y="5962650"/>
          <p14:tracePt t="159518" x="1841500" y="5997575"/>
          <p14:tracePt t="159534" x="1917700" y="6019800"/>
          <p14:tracePt t="159551" x="2003425" y="6035675"/>
          <p14:tracePt t="159568" x="2105025" y="6054725"/>
          <p14:tracePt t="159584" x="2143125" y="6067425"/>
          <p14:tracePt t="159601" x="2174875" y="6080125"/>
          <p14:tracePt t="159618" x="2216150" y="6099175"/>
          <p14:tracePt t="159634" x="2238375" y="6105525"/>
          <p14:tracePt t="159651" x="2276475" y="6105525"/>
          <p14:tracePt t="159668" x="2336800" y="6105525"/>
          <p14:tracePt t="159684" x="2397125" y="6105525"/>
          <p14:tracePt t="159701" x="2460625" y="6092825"/>
          <p14:tracePt t="159718" x="2540000" y="6080125"/>
          <p14:tracePt t="159734" x="2593975" y="6080125"/>
          <p14:tracePt t="159750" x="2657475" y="6067425"/>
          <p14:tracePt t="159768" x="2730500" y="6048375"/>
          <p14:tracePt t="159784" x="2774950" y="6032500"/>
          <p14:tracePt t="159802" x="2813050" y="6022975"/>
          <p14:tracePt t="159818" x="2882900" y="6000750"/>
          <p14:tracePt t="159834" x="2946400" y="5981700"/>
          <p14:tracePt t="159851" x="3009900" y="5965825"/>
          <p14:tracePt t="159868" x="3082925" y="5946775"/>
          <p14:tracePt t="159884" x="3121025" y="5934075"/>
          <p14:tracePt t="159901" x="3136900" y="5918200"/>
          <p14:tracePt t="159919" x="3152775" y="5902325"/>
          <p14:tracePt t="159934" x="3168650" y="5892800"/>
          <p14:tracePt t="159951" x="3178175" y="5883275"/>
          <p14:tracePt t="159967" x="3178175" y="5873750"/>
          <p14:tracePt t="160012" x="3178175" y="5867400"/>
          <p14:tracePt t="160049" x="3178175" y="5864225"/>
          <p14:tracePt t="160056" x="3178175" y="5857875"/>
          <p14:tracePt t="160068" x="3178175" y="5848350"/>
          <p14:tracePt t="160084" x="3178175" y="5838825"/>
          <p14:tracePt t="160101" x="3178175" y="5816600"/>
          <p14:tracePt t="160118" x="3168650" y="5791200"/>
          <p14:tracePt t="160134" x="3136900" y="5759450"/>
          <p14:tracePt t="160151" x="3105150" y="5734050"/>
          <p14:tracePt t="160168" x="3038475" y="5686425"/>
          <p14:tracePt t="160184" x="2984500" y="5667375"/>
          <p14:tracePt t="160201" x="2921000" y="5645150"/>
          <p14:tracePt t="160218" x="2828925" y="5616575"/>
          <p14:tracePt t="160234" x="2765425" y="5600700"/>
          <p14:tracePt t="160251" x="2701925" y="5600700"/>
          <p14:tracePt t="160268" x="2641600" y="5600700"/>
          <p14:tracePt t="160284" x="2587625" y="5600700"/>
          <p14:tracePt t="160301" x="2536825" y="5600700"/>
          <p14:tracePt t="160318" x="2473325" y="5600700"/>
          <p14:tracePt t="160335" x="2438400" y="5600700"/>
          <p14:tracePt t="160351" x="2406650" y="5600700"/>
          <p14:tracePt t="160368" x="2374900" y="5600700"/>
          <p14:tracePt t="160384" x="2346325" y="5603875"/>
          <p14:tracePt t="160400" x="2320925" y="5610225"/>
          <p14:tracePt t="160418" x="2282825" y="5616575"/>
          <p14:tracePt t="160434" x="2244725" y="5622925"/>
          <p14:tracePt t="160451" x="2222500" y="5622925"/>
          <p14:tracePt t="160468" x="2181225" y="5635625"/>
          <p14:tracePt t="160485" x="2171700" y="5635625"/>
          <p14:tracePt t="160501" x="2162175" y="5638800"/>
          <p14:tracePt t="160518" x="2139950" y="5638800"/>
          <p14:tracePt t="160534" x="2130425" y="5638800"/>
          <p14:tracePt t="161542" x="2130425" y="5654675"/>
          <p14:tracePt t="161549" x="2130425" y="5683250"/>
          <p14:tracePt t="161569" x="2130425" y="5740400"/>
          <p14:tracePt t="161584" x="2143125" y="5848350"/>
          <p14:tracePt t="161601" x="2143125" y="5908675"/>
          <p14:tracePt t="161617" x="2143125" y="5953125"/>
          <p14:tracePt t="161634" x="2143125" y="5994400"/>
          <p14:tracePt t="161667" x="2143125" y="6013450"/>
          <p14:tracePt t="161700" x="2143125" y="6038850"/>
          <p14:tracePt t="161717" x="2143125" y="6042025"/>
          <p14:tracePt t="161935" x="2143125" y="6035675"/>
          <p14:tracePt t="162041" x="2139950" y="6035675"/>
          <p14:tracePt t="163429" x="2159000" y="6038850"/>
          <p14:tracePt t="163436" x="2206625" y="6048375"/>
          <p14:tracePt t="163451" x="2314575" y="6054725"/>
          <p14:tracePt t="163468" x="2406650" y="6054725"/>
          <p14:tracePt t="163485" x="2527300" y="6051550"/>
          <p14:tracePt t="163501" x="2587625" y="6051550"/>
          <p14:tracePt t="163518" x="2654300" y="6051550"/>
          <p14:tracePt t="163550" x="2790825" y="6051550"/>
          <p14:tracePt t="163585" x="2828925" y="6051550"/>
          <p14:tracePt t="163601" x="2844800" y="6051550"/>
          <p14:tracePt t="165211" x="2816225" y="6051550"/>
          <p14:tracePt t="165218" x="2771775" y="6051550"/>
          <p14:tracePt t="165234" x="2676525" y="6057900"/>
          <p14:tracePt t="165251" x="2543175" y="6080125"/>
          <p14:tracePt t="165268" x="2466975" y="6096000"/>
          <p14:tracePt t="165285" x="2343150" y="6124575"/>
          <p14:tracePt t="165300" x="2244725" y="6159500"/>
          <p14:tracePt t="165333" x="2054225" y="6248400"/>
          <p14:tracePt t="165368" x="1854200" y="6369050"/>
          <p14:tracePt t="165384" x="1797050" y="6397625"/>
          <p14:tracePt t="165401" x="1730375" y="6438900"/>
          <p14:tracePt t="165418" x="1685925" y="6451600"/>
          <p14:tracePt t="165434" x="1647825" y="6470650"/>
          <p14:tracePt t="165450" x="1536700" y="6508750"/>
          <p14:tracePt t="165900" x="933450" y="6486525"/>
          <p14:tracePt t="165918" x="933450" y="6477000"/>
          <p14:tracePt t="165934" x="933450" y="6461125"/>
          <p14:tracePt t="165951" x="933450" y="6445250"/>
          <p14:tracePt t="165968" x="933450" y="6435725"/>
          <p14:tracePt t="165984" x="942975" y="6429375"/>
          <p14:tracePt t="166017" x="958850" y="6410325"/>
          <p14:tracePt t="166050" x="971550" y="6403975"/>
          <p14:tracePt t="166067" x="977900" y="6400800"/>
          <p14:tracePt t="166084" x="990600" y="6400800"/>
          <p14:tracePt t="166101" x="1003300" y="6400800"/>
          <p14:tracePt t="166117" x="1012825" y="6400800"/>
          <p14:tracePt t="166133" x="1022350" y="6400800"/>
          <p14:tracePt t="166150" x="1047750" y="6394450"/>
          <p14:tracePt t="166167" x="1063625" y="6394450"/>
          <p14:tracePt t="166183" x="1079500" y="6394450"/>
          <p14:tracePt t="166200" x="1104900" y="6394450"/>
          <p14:tracePt t="166217" x="1120775" y="6397625"/>
          <p14:tracePt t="166233" x="1149350" y="6410325"/>
          <p14:tracePt t="166236" x="1155700" y="6413500"/>
          <p14:tracePt t="166250" x="1177925" y="6432550"/>
          <p14:tracePt t="166267" x="1193800" y="6442075"/>
          <p14:tracePt t="166283" x="1222375" y="6448425"/>
          <p14:tracePt t="166300" x="1263650" y="6451600"/>
          <p14:tracePt t="166316" x="1273175" y="6457950"/>
          <p14:tracePt t="166333" x="1289050" y="6457950"/>
          <p14:tracePt t="166350" x="1314450" y="6457950"/>
          <p14:tracePt t="166367" x="1336675" y="6457950"/>
          <p14:tracePt t="166383" x="1358900" y="6464300"/>
          <p14:tracePt t="166400" x="1393825" y="6464300"/>
          <p14:tracePt t="166417" x="1403350" y="6467475"/>
          <p14:tracePt t="166433" x="1412875" y="6467475"/>
          <p14:tracePt t="166450" x="1431925" y="6467475"/>
          <p14:tracePt t="166550" x="1438275" y="6467475"/>
          <p14:tracePt t="166587" x="1441450" y="6467475"/>
          <p14:tracePt t="166630" x="1447800" y="6467475"/>
          <p14:tracePt t="166644" x="1454150" y="6467475"/>
          <p14:tracePt t="166652" x="1457325" y="6461125"/>
          <p14:tracePt t="166667" x="1466850" y="6451600"/>
          <p14:tracePt t="166683" x="1495425" y="6442075"/>
          <p14:tracePt t="166700" x="1571625" y="6391275"/>
          <p14:tracePt t="166716" x="1657350" y="6369050"/>
          <p14:tracePt t="166733" x="1743075" y="6353175"/>
          <p14:tracePt t="166735" x="1793875" y="6337300"/>
          <p14:tracePt t="166750" x="1873250" y="6337300"/>
          <p14:tracePt t="166767" x="1955800" y="6337300"/>
          <p14:tracePt t="166783" x="2016125" y="6337300"/>
          <p14:tracePt t="166800" x="2095500" y="6337300"/>
          <p14:tracePt t="166816" x="2139950" y="6337300"/>
          <p14:tracePt t="166834" x="2168525" y="6337300"/>
          <p14:tracePt t="166850" x="2216150" y="6337300"/>
          <p14:tracePt t="166866" x="2251075" y="6337300"/>
          <p14:tracePt t="166884" x="2273300" y="6337300"/>
          <p14:tracePt t="166900" x="2314575" y="6337300"/>
          <p14:tracePt t="166916" x="2336800" y="6337300"/>
          <p14:tracePt t="166933" x="2352675" y="6337300"/>
          <p14:tracePt t="166950" x="2390775" y="6337300"/>
          <p14:tracePt t="166967" x="2419350" y="6337300"/>
          <p14:tracePt t="166983" x="2441575" y="6337300"/>
          <p14:tracePt t="167000" x="2463800" y="6337300"/>
          <p14:tracePt t="167016" x="2482850" y="6337300"/>
          <p14:tracePt t="167034" x="2505075" y="6337300"/>
          <p14:tracePt t="167050" x="2540000" y="6337300"/>
          <p14:tracePt t="167067" x="2562225" y="6337300"/>
          <p14:tracePt t="167083" x="2584450" y="6337300"/>
          <p14:tracePt t="167100" x="2613025" y="6346825"/>
          <p14:tracePt t="167116" x="2632075" y="6350000"/>
          <p14:tracePt t="167133" x="2654300" y="6350000"/>
          <p14:tracePt t="167150" x="2682875" y="6350000"/>
          <p14:tracePt t="167166" x="2692400" y="6350000"/>
          <p14:tracePt t="167183" x="2708275" y="6356350"/>
          <p14:tracePt t="167200" x="2720975" y="6362700"/>
          <p14:tracePt t="167216" x="2736850" y="6365875"/>
          <p14:tracePt t="167233" x="2746375" y="6365875"/>
          <p14:tracePt t="167236" x="2752725" y="6365875"/>
          <p14:tracePt t="167258" x="2755900" y="6365875"/>
          <p14:tracePt t="167279" x="2762250" y="6365875"/>
          <p14:tracePt t="167315" x="2765425" y="6365875"/>
          <p14:tracePt t="167322" x="2771775" y="6372225"/>
          <p14:tracePt t="167333" x="2781300" y="6372225"/>
          <p14:tracePt t="167350" x="2787650" y="6381750"/>
          <p14:tracePt t="167366" x="2790825" y="6388100"/>
          <p14:tracePt t="167384" x="2797175" y="6388100"/>
          <p14:tracePt t="167430" x="2800350" y="6388100"/>
          <p14:tracePt t="167438" x="2806700" y="6388100"/>
          <p14:tracePt t="167450" x="2816225" y="6400800"/>
          <p14:tracePt t="167467" x="2832100" y="6400800"/>
          <p14:tracePt t="167483" x="2841625" y="6407150"/>
          <p14:tracePt t="167500" x="2844800" y="6413500"/>
          <p14:tracePt t="167516" x="2851150" y="6413500"/>
          <p14:tracePt t="167533" x="2860675" y="6413500"/>
          <p14:tracePt t="167550" x="2867025" y="6416675"/>
          <p14:tracePt t="169560" x="2882900" y="6423025"/>
          <p14:tracePt t="169566" x="2901950" y="6423025"/>
          <p14:tracePt t="169584" x="2943225" y="6423025"/>
          <p14:tracePt t="169601" x="2987675" y="6423025"/>
          <p14:tracePt t="169617" x="3051175" y="6413500"/>
          <p14:tracePt t="169634" x="3079750" y="6413500"/>
          <p14:tracePt t="169666" x="3187700" y="6394450"/>
          <p14:tracePt t="169701" x="3349625" y="6362700"/>
          <p14:tracePt t="169717" x="3479800" y="6346825"/>
          <p14:tracePt t="169734" x="3575050" y="6346825"/>
          <p14:tracePt t="169750" x="3644900" y="6340475"/>
          <p14:tracePt t="169766" x="3714750" y="6340475"/>
          <p14:tracePt t="169783" x="3746500" y="6340475"/>
          <p14:tracePt t="169800" x="3775075" y="6340475"/>
          <p14:tracePt t="169817" x="3800475" y="6330950"/>
          <p14:tracePt t="169833" x="3822700" y="6324600"/>
          <p14:tracePt t="169850" x="3832225" y="6324600"/>
          <p14:tracePt t="169867" x="3854450" y="6318250"/>
          <p14:tracePt t="169884" x="3870325" y="6318250"/>
          <p14:tracePt t="169900" x="3879850" y="6315075"/>
          <p14:tracePt t="169917" x="3892550" y="6315075"/>
          <p14:tracePt t="169933" x="3902075" y="6315075"/>
          <p14:tracePt t="169950" x="3917950" y="6315075"/>
          <p14:tracePt t="169966" x="3933825" y="6305550"/>
          <p14:tracePt t="169983" x="3949700" y="6292850"/>
          <p14:tracePt t="170000" x="3971925" y="6289675"/>
          <p14:tracePt t="170017" x="3990975" y="6289675"/>
          <p14:tracePt t="170034" x="4000500" y="6289675"/>
          <p14:tracePt t="170050" x="4010025" y="6289675"/>
          <p14:tracePt t="170066" x="4025900" y="6289675"/>
          <p14:tracePt t="170083" x="4035425" y="6289675"/>
          <p14:tracePt t="170100" x="4044950" y="6289675"/>
          <p14:tracePt t="170116" x="4060825" y="6289675"/>
          <p14:tracePt t="170134" x="4076700" y="6289675"/>
          <p14:tracePt t="170150" x="4089400" y="6289675"/>
          <p14:tracePt t="170167" x="4111625" y="6289675"/>
          <p14:tracePt t="170184" x="4127500" y="6289675"/>
          <p14:tracePt t="170200" x="4137025" y="6289675"/>
          <p14:tracePt t="170216" x="4162425" y="6289675"/>
          <p14:tracePt t="170233" x="4191000" y="6289675"/>
          <p14:tracePt t="170250" x="4235450" y="6289675"/>
          <p14:tracePt t="170267" x="4311650" y="6289675"/>
          <p14:tracePt t="170283" x="4371975" y="6289675"/>
          <p14:tracePt t="170300" x="4432300" y="6289675"/>
          <p14:tracePt t="170317" x="4527550" y="6289675"/>
          <p14:tracePt t="170333" x="4591050" y="6283325"/>
          <p14:tracePt t="170350" x="4648200" y="6283325"/>
          <p14:tracePt t="170366" x="4711700" y="6276975"/>
          <p14:tracePt t="170383" x="4756150" y="6276975"/>
          <p14:tracePt t="170400" x="4826000" y="6276975"/>
          <p14:tracePt t="170417" x="4953000" y="6276975"/>
          <p14:tracePt t="170434" x="5026025" y="6276975"/>
          <p14:tracePt t="170450" x="5105400" y="6276975"/>
          <p14:tracePt t="170467" x="5235575" y="6276975"/>
          <p14:tracePt t="170483" x="5318125" y="6280150"/>
          <p14:tracePt t="170499" x="5372100" y="6286500"/>
          <p14:tracePt t="170516" x="5435600" y="6311900"/>
          <p14:tracePt t="171347" x="5461000" y="6318250"/>
          <p14:tracePt t="171354" x="5486400" y="6324600"/>
          <p14:tracePt t="171367" x="5549900" y="6334125"/>
          <p14:tracePt t="171400" x="5670550" y="6330950"/>
          <p14:tracePt t="171433" x="5788025" y="6296025"/>
          <p14:tracePt t="171449" x="5835650" y="6283325"/>
          <p14:tracePt t="171466" x="5899150" y="6264275"/>
          <p14:tracePt t="171483" x="5953125" y="6245225"/>
          <p14:tracePt t="171499" x="5997575" y="6232525"/>
          <p14:tracePt t="171517" x="6061075" y="6232525"/>
          <p14:tracePt t="171534" x="6105525" y="6219825"/>
          <p14:tracePt t="171550" x="6143625" y="6213475"/>
          <p14:tracePt t="171567" x="6200775" y="6200775"/>
          <p14:tracePt t="171583" x="6245225" y="6194425"/>
          <p14:tracePt t="171599" x="6289675" y="6178550"/>
          <p14:tracePt t="171617" x="6353175" y="6175375"/>
          <p14:tracePt t="171633" x="6375400" y="6175375"/>
          <p14:tracePt t="171650" x="6403975" y="6175375"/>
          <p14:tracePt t="171668" x="6423025" y="6175375"/>
          <p14:tracePt t="171683" x="6432550" y="6175375"/>
          <p14:tracePt t="171700" x="6442075" y="6175375"/>
          <p14:tracePt t="171717" x="6457950" y="6175375"/>
          <p14:tracePt t="171749" x="6464300" y="6175375"/>
          <p14:tracePt t="171766" x="6473825" y="6175375"/>
          <p14:tracePt t="171783" x="6477000" y="6175375"/>
          <p14:tracePt t="171799" x="6483350" y="6175375"/>
          <p14:tracePt t="171816" x="6486525" y="6175375"/>
          <p14:tracePt t="171897" x="6492875" y="6175375"/>
          <p14:tracePt t="171904" x="6502400" y="6175375"/>
          <p14:tracePt t="171918" x="6508750" y="6175375"/>
          <p14:tracePt t="171933" x="6518275" y="6191250"/>
          <p14:tracePt t="171950" x="6527800" y="6200775"/>
          <p14:tracePt t="171966" x="6537325" y="6216650"/>
          <p14:tracePt t="171982" x="6543675" y="6226175"/>
          <p14:tracePt t="171999" x="6543675" y="6242050"/>
          <p14:tracePt t="172017" x="6559550" y="6254750"/>
          <p14:tracePt t="172033" x="6569075" y="6264275"/>
          <p14:tracePt t="172050" x="6578600" y="6280150"/>
          <p14:tracePt t="172067" x="6594475" y="6315075"/>
          <p14:tracePt t="172083" x="6613525" y="6346825"/>
          <p14:tracePt t="172100" x="6626225" y="6369050"/>
          <p14:tracePt t="172116" x="6638925" y="6384925"/>
          <p14:tracePt t="172132" x="6638925" y="6400800"/>
          <p14:tracePt t="172149" x="6638925" y="6410325"/>
          <p14:tracePt t="172167" x="6638925" y="6426200"/>
          <p14:tracePt t="172182" x="6616700" y="6435725"/>
          <p14:tracePt t="172199" x="6530975" y="6473825"/>
          <p14:tracePt t="172217" x="6219825" y="6502400"/>
          <p14:tracePt t="172233" x="5981700" y="6521450"/>
          <p14:tracePt t="172250" x="5673725" y="6553200"/>
          <p14:tracePt t="172267" x="5057775" y="6565900"/>
          <p14:tracePt t="172284" x="4581525" y="6591300"/>
          <p14:tracePt t="172303" x="3933825" y="6699250"/>
          <p14:tracePt t="172318" x="3578225" y="6756400"/>
          <p14:tracePt t="172334" x="3295650" y="6832600"/>
          <p14:tracePt t="172350" x="3070225" y="6854825"/>
          <p14:tracePt t="172367" x="2844800" y="6854825"/>
          <p14:tracePt t="172383" x="2743200" y="6854825"/>
          <p14:tracePt t="172399" x="2663825" y="6854825"/>
          <p14:tracePt t="172417" x="2587625" y="6854825"/>
          <p14:tracePt t="172433" x="2568575" y="6854825"/>
          <p14:tracePt t="172734" x="2530475" y="6835775"/>
          <p14:tracePt t="172740" x="2482850" y="6810375"/>
          <p14:tracePt t="172750" x="2441575" y="6778625"/>
          <p14:tracePt t="172767" x="2286000" y="6683375"/>
          <p14:tracePt t="172783" x="2174875" y="6632575"/>
          <p14:tracePt t="172861" x="1847850" y="6489700"/>
          <p14:tracePt t="172868" x="1831975" y="6489700"/>
          <p14:tracePt t="172883" x="1787525" y="6489700"/>
          <p14:tracePt t="172900" x="1755775" y="6489700"/>
          <p14:tracePt t="172917" x="1717675" y="6489700"/>
          <p14:tracePt t="172933" x="1695450" y="6489700"/>
          <p14:tracePt t="172950" x="1666875" y="6489700"/>
          <p14:tracePt t="172967" x="1622425" y="6505575"/>
          <p14:tracePt t="173968" x="1330325" y="6486525"/>
          <p14:tracePt t="173984" x="1346200" y="6480175"/>
          <p14:tracePt t="174016" x="1371600" y="6477000"/>
          <p14:tracePt t="174050" x="1381125" y="6477000"/>
          <p14:tracePt t="174104" x="1384300" y="6477000"/>
          <p14:tracePt t="174119" x="1390650" y="6477000"/>
          <p14:tracePt t="174133" x="1393825" y="6477000"/>
          <p14:tracePt t="176156" x="1425575" y="6457950"/>
          <p14:tracePt t="176163" x="1489075" y="6432550"/>
          <p14:tracePt t="176170" x="1539875" y="6397625"/>
          <p14:tracePt t="176183" x="1670050" y="6362700"/>
          <p14:tracePt t="176199" x="1800225" y="6334125"/>
          <p14:tracePt t="176216" x="1930400" y="6308725"/>
          <p14:tracePt t="176249" x="2092325" y="6302375"/>
          <p14:tracePt t="176283" x="2200275" y="6318250"/>
          <p14:tracePt t="176299" x="2247900" y="6330950"/>
          <p14:tracePt t="176316" x="2276475" y="6343650"/>
          <p14:tracePt t="176333" x="2320925" y="6362700"/>
          <p14:tracePt t="176349" x="2343150" y="6378575"/>
          <p14:tracePt t="176366" x="2374900" y="6391275"/>
          <p14:tracePt t="176383" x="2400300" y="6407150"/>
          <p14:tracePt t="176399" x="2416175" y="6423025"/>
          <p14:tracePt t="176415" x="2447925" y="6448425"/>
          <p14:tracePt t="176433" x="2508250" y="6496050"/>
          <p14:tracePt t="176449" x="2562225" y="6521450"/>
          <p14:tracePt t="176466" x="2609850" y="6556375"/>
          <p14:tracePt t="176483" x="2670175" y="6581775"/>
          <p14:tracePt t="176499" x="2698750" y="6588125"/>
          <p14:tracePt t="176516" x="2720975" y="6588125"/>
          <p14:tracePt t="176533" x="2749550" y="6588125"/>
          <p14:tracePt t="176550" x="2768600" y="6588125"/>
          <p14:tracePt t="176566" x="2790825" y="6588125"/>
          <p14:tracePt t="176584" x="2847975" y="6588125"/>
          <p14:tracePt t="176599" x="2876550" y="6588125"/>
          <p14:tracePt t="176616" x="2892425" y="6588125"/>
          <p14:tracePt t="176633" x="2908300" y="6588125"/>
          <p14:tracePt t="176649" x="2911475" y="6588125"/>
          <p14:tracePt t="176712" x="2921000" y="6588125"/>
          <p14:tracePt t="176719" x="2927350" y="6588125"/>
          <p14:tracePt t="176733" x="2936875" y="6588125"/>
          <p14:tracePt t="176749" x="2946400" y="6588125"/>
          <p14:tracePt t="176766" x="2955925" y="6588125"/>
          <p14:tracePt t="176782" x="2978150" y="6594475"/>
          <p14:tracePt t="176799" x="3013075" y="6616700"/>
          <p14:tracePt t="176816" x="3051175" y="6635750"/>
          <p14:tracePt t="176833" x="3155950" y="6673850"/>
          <p14:tracePt t="176849" x="3276600" y="6718300"/>
          <p14:tracePt t="176866" x="3397250" y="6743700"/>
          <p14:tracePt t="176882" x="3546475" y="6762750"/>
          <p14:tracePt t="176899" x="3756025" y="6788150"/>
          <p14:tracePt t="176915" x="3851275" y="6788150"/>
          <p14:tracePt t="176932" x="3956050" y="6775450"/>
          <p14:tracePt t="176949" x="4067175" y="6753225"/>
          <p14:tracePt t="176966" x="4130675" y="6737350"/>
          <p14:tracePt t="176983" x="4197350" y="6718300"/>
          <p14:tracePt t="176999" x="4241800" y="6699250"/>
          <p14:tracePt t="177015" x="4279900" y="6686550"/>
          <p14:tracePt t="177032" x="4340225" y="6680200"/>
          <p14:tracePt t="177049" x="4435475" y="6673850"/>
          <p14:tracePt t="177065" x="4479925" y="6667500"/>
          <p14:tracePt t="177082" x="4524375" y="6661150"/>
          <p14:tracePt t="177100" x="4587875" y="6661150"/>
          <p14:tracePt t="177116" x="4632325" y="6661150"/>
          <p14:tracePt t="177133" x="4667250" y="6661150"/>
          <p14:tracePt t="177149" x="4724400" y="6661150"/>
          <p14:tracePt t="177165" x="4752975" y="6661150"/>
          <p14:tracePt t="177183" x="4781550" y="6664325"/>
          <p14:tracePt t="177199" x="4794250" y="6664325"/>
          <p14:tracePt t="177215" x="4803775" y="6667500"/>
          <p14:tracePt t="177233" x="4816475" y="6667500"/>
          <p14:tracePt t="177249" x="4816475" y="6673850"/>
          <p14:tracePt t="177283" x="4819650" y="6673850"/>
          <p14:tracePt t="177384" x="4826000" y="6673850"/>
          <p14:tracePt t="177406" x="4829175" y="6673850"/>
          <p14:tracePt t="177413" x="4835525" y="6673850"/>
          <p14:tracePt t="177420" x="4845050" y="6673850"/>
          <p14:tracePt t="177432" x="4848225" y="6673850"/>
          <p14:tracePt t="177450" x="4860925" y="6673850"/>
          <p14:tracePt t="177466" x="4870450" y="6673850"/>
          <p14:tracePt t="177484" x="4883150" y="6673850"/>
          <p14:tracePt t="177500" x="4899025" y="6673850"/>
          <p14:tracePt t="177516" x="4908550" y="6677025"/>
          <p14:tracePt t="177532" x="4924425" y="6677025"/>
          <p14:tracePt t="177549" x="4965700" y="6677025"/>
          <p14:tracePt t="177565" x="4984750" y="6677025"/>
          <p14:tracePt t="177583" x="5016500" y="6677025"/>
          <p14:tracePt t="177600" x="5070475" y="6677025"/>
        </p14:tracePtLst>
      </p14:laserTraceLst>
    </p:ext>
  </p:extLs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8" descr="Vue de profil d'un coi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573463"/>
            <a:ext cx="30480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1" name="Picture 9" descr="pomme-profi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692150"/>
            <a:ext cx="2286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2" name="Picture 10" descr="poire-profil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475" y="0"/>
            <a:ext cx="3048000" cy="447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853" name="Text Box 14"/>
          <p:cNvSpPr txBox="1">
            <a:spLocks noChangeArrowheads="1"/>
          </p:cNvSpPr>
          <p:nvPr/>
        </p:nvSpPr>
        <p:spPr bwMode="auto">
          <a:xfrm>
            <a:off x="663575" y="158750"/>
            <a:ext cx="133032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FR" altLang="fr-FR"/>
              <a:t>Pomme</a:t>
            </a:r>
          </a:p>
        </p:txBody>
      </p:sp>
      <p:sp>
        <p:nvSpPr>
          <p:cNvPr id="78854" name="Text Box 15"/>
          <p:cNvSpPr txBox="1">
            <a:spLocks noChangeArrowheads="1"/>
          </p:cNvSpPr>
          <p:nvPr/>
        </p:nvSpPr>
        <p:spPr bwMode="auto">
          <a:xfrm>
            <a:off x="5286375" y="428625"/>
            <a:ext cx="992188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FR" altLang="fr-FR">
                <a:solidFill>
                  <a:schemeClr val="bg1"/>
                </a:solidFill>
              </a:rPr>
              <a:t>Poire</a:t>
            </a:r>
          </a:p>
        </p:txBody>
      </p:sp>
      <p:sp>
        <p:nvSpPr>
          <p:cNvPr id="78855" name="Text Box 16"/>
          <p:cNvSpPr txBox="1">
            <a:spLocks noChangeArrowheads="1"/>
          </p:cNvSpPr>
          <p:nvPr/>
        </p:nvSpPr>
        <p:spPr bwMode="auto">
          <a:xfrm>
            <a:off x="8050213" y="3644900"/>
            <a:ext cx="1093787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FR" altLang="fr-FR">
                <a:solidFill>
                  <a:schemeClr val="bg1"/>
                </a:solidFill>
              </a:rPr>
              <a:t>Coing</a:t>
            </a:r>
          </a:p>
        </p:txBody>
      </p:sp>
      <p:sp>
        <p:nvSpPr>
          <p:cNvPr id="78856" name="Rectangle 17"/>
          <p:cNvSpPr>
            <a:spLocks noChangeArrowheads="1"/>
          </p:cNvSpPr>
          <p:nvPr/>
        </p:nvSpPr>
        <p:spPr bwMode="auto">
          <a:xfrm>
            <a:off x="6786563" y="4714875"/>
            <a:ext cx="1489075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FR" altLang="fr-FR" b="0" i="1"/>
              <a:t>Cydonia </a:t>
            </a:r>
          </a:p>
          <a:p>
            <a:pPr eaLnBrk="1" hangingPunct="1"/>
            <a:r>
              <a:rPr lang="fr-FR" altLang="fr-FR" b="0" i="1"/>
              <a:t>oblonga</a:t>
            </a:r>
            <a:r>
              <a:rPr lang="fr-FR" altLang="fr-FR"/>
              <a:t> </a:t>
            </a:r>
          </a:p>
        </p:txBody>
      </p:sp>
      <p:sp>
        <p:nvSpPr>
          <p:cNvPr id="78857" name="Rectangle 18"/>
          <p:cNvSpPr>
            <a:spLocks noChangeArrowheads="1"/>
          </p:cNvSpPr>
          <p:nvPr/>
        </p:nvSpPr>
        <p:spPr bwMode="auto">
          <a:xfrm>
            <a:off x="3779838" y="1484313"/>
            <a:ext cx="2632075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FR" altLang="fr-FR" b="0" i="1">
                <a:solidFill>
                  <a:schemeClr val="bg1"/>
                </a:solidFill>
              </a:rPr>
              <a:t>Pyrus communis</a:t>
            </a:r>
            <a:r>
              <a:rPr lang="fr-FR" altLang="fr-FR"/>
              <a:t> </a:t>
            </a:r>
          </a:p>
        </p:txBody>
      </p:sp>
      <p:sp>
        <p:nvSpPr>
          <p:cNvPr id="78858" name="Rectangle 19"/>
          <p:cNvSpPr>
            <a:spLocks noChangeArrowheads="1"/>
          </p:cNvSpPr>
          <p:nvPr/>
        </p:nvSpPr>
        <p:spPr bwMode="auto">
          <a:xfrm>
            <a:off x="755650" y="1125538"/>
            <a:ext cx="1712913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FR" altLang="fr-FR" b="0" i="1">
                <a:solidFill>
                  <a:schemeClr val="bg1"/>
                </a:solidFill>
              </a:rPr>
              <a:t>Malus </a:t>
            </a:r>
          </a:p>
          <a:p>
            <a:pPr eaLnBrk="1" hangingPunct="1"/>
            <a:r>
              <a:rPr lang="fr-FR" altLang="fr-FR" b="0" i="1">
                <a:solidFill>
                  <a:schemeClr val="bg1"/>
                </a:solidFill>
              </a:rPr>
              <a:t>domestica</a:t>
            </a:r>
            <a:r>
              <a:rPr lang="fr-FR" altLang="fr-FR"/>
              <a:t>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57188" y="5903913"/>
            <a:ext cx="3771900" cy="9540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b="0" i="1" dirty="0" err="1"/>
              <a:t>Mespilus</a:t>
            </a:r>
            <a:r>
              <a:rPr lang="fr-FR" b="0" i="1" dirty="0">
                <a:solidFill>
                  <a:schemeClr val="accent3"/>
                </a:solidFill>
              </a:rPr>
              <a:t> </a:t>
            </a:r>
            <a:r>
              <a:rPr lang="fr-FR" b="0" i="1" dirty="0" err="1"/>
              <a:t>germanica</a:t>
            </a:r>
            <a:r>
              <a:rPr lang="fr-FR" i="1" dirty="0">
                <a:solidFill>
                  <a:srgbClr val="FF0000"/>
                </a:solidFill>
              </a:rPr>
              <a:t> </a:t>
            </a:r>
          </a:p>
          <a:p>
            <a:pPr>
              <a:defRPr/>
            </a:pPr>
            <a:r>
              <a:rPr lang="fr-FR" b="0" dirty="0"/>
              <a:t>et </a:t>
            </a:r>
            <a:r>
              <a:rPr lang="fr-FR" b="0" i="1" dirty="0" err="1"/>
              <a:t>Eryobothrya</a:t>
            </a:r>
            <a:r>
              <a:rPr lang="fr-FR" b="0" i="1" dirty="0"/>
              <a:t> </a:t>
            </a:r>
            <a:r>
              <a:rPr lang="fr-FR" b="0" i="1" dirty="0" err="1"/>
              <a:t>japonica</a:t>
            </a:r>
            <a:endParaRPr lang="fr-FR" b="0" i="1" dirty="0"/>
          </a:p>
        </p:txBody>
      </p:sp>
      <p:pic>
        <p:nvPicPr>
          <p:cNvPr id="78860" name="Picture 13" descr="https://encrypted-tbn0.gstatic.com/images?q=tbn:ANd9GcS7tyODGHhTc7J1pvGFy3A7pXecfVix96L_O_H6aevhrKJPy-JC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794"/>
          <a:stretch>
            <a:fillRect/>
          </a:stretch>
        </p:blipFill>
        <p:spPr bwMode="auto">
          <a:xfrm>
            <a:off x="0" y="3500438"/>
            <a:ext cx="3052763" cy="2357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861" name="Rectangle 13"/>
          <p:cNvSpPr>
            <a:spLocks noChangeArrowheads="1"/>
          </p:cNvSpPr>
          <p:nvPr/>
        </p:nvSpPr>
        <p:spPr bwMode="auto">
          <a:xfrm>
            <a:off x="1071563" y="3214688"/>
            <a:ext cx="9810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FR" altLang="fr-FR"/>
              <a:t>Nèfle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9621"/>
    </mc:Choice>
    <mc:Fallback>
      <p:transition spd="slow" advTm="496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5711" x="4060825" y="4660900"/>
          <p14:tracePt t="5718" x="3984625" y="4533900"/>
          <p14:tracePt t="5724" x="3886200" y="4375150"/>
          <p14:tracePt t="5740" x="3698875" y="4035425"/>
          <p14:tracePt t="5763" x="3355975" y="3460750"/>
          <p14:tracePt t="5778" x="3175000" y="3162300"/>
          <p14:tracePt t="5796" x="2984500" y="2911475"/>
          <p14:tracePt t="5824" x="2832100" y="2800350"/>
          <p14:tracePt t="5858" x="2708275" y="2740025"/>
          <p14:tracePt t="5873" x="2644775" y="2720975"/>
          <p14:tracePt t="5889" x="2606675" y="2701925"/>
          <p14:tracePt t="5905" x="2568575" y="2701925"/>
          <p14:tracePt t="5923" x="2514600" y="2701925"/>
          <p14:tracePt t="5939" x="2470150" y="2701925"/>
          <p14:tracePt t="5956" x="2400300" y="2701925"/>
          <p14:tracePt t="5974" x="2228850" y="2701925"/>
          <p14:tracePt t="5990" x="2098675" y="2724150"/>
          <p14:tracePt t="6006" x="1901825" y="2752725"/>
          <p14:tracePt t="6023" x="1625600" y="2790825"/>
          <p14:tracePt t="6039" x="1441450" y="2816225"/>
          <p14:tracePt t="6055" x="1292225" y="2816225"/>
          <p14:tracePt t="6073" x="1158875" y="2806700"/>
          <p14:tracePt t="6090" x="1114425" y="2800350"/>
          <p14:tracePt t="6106" x="1085850" y="2800350"/>
          <p14:tracePt t="6124" x="1076325" y="2800350"/>
          <p14:tracePt t="6155" x="1089025" y="2787650"/>
          <p14:tracePt t="6173" x="1219200" y="2765425"/>
          <p14:tracePt t="6189" x="1304925" y="2749550"/>
          <p14:tracePt t="6205" x="1374775" y="2711450"/>
          <p14:tracePt t="6224" x="1450975" y="2663825"/>
          <p14:tracePt t="6239" x="1498600" y="2622550"/>
          <p14:tracePt t="6256" x="1546225" y="2552700"/>
          <p14:tracePt t="6273" x="1584325" y="2482850"/>
          <p14:tracePt t="6290" x="1622425" y="2346325"/>
          <p14:tracePt t="6305" x="1638300" y="2260600"/>
          <p14:tracePt t="6323" x="1638300" y="2152650"/>
          <p14:tracePt t="6340" x="1622425" y="2098675"/>
          <p14:tracePt t="6355" x="1616075" y="2076450"/>
          <p14:tracePt t="6375" x="1600200" y="2047875"/>
          <p14:tracePt t="6390" x="1593850" y="2038350"/>
          <p14:tracePt t="6406" x="1584325" y="2028825"/>
          <p14:tracePt t="6423" x="1574800" y="2012950"/>
          <p14:tracePt t="6439" x="1565275" y="2006600"/>
          <p14:tracePt t="6455" x="1552575" y="2003425"/>
          <p14:tracePt t="6473" x="1539875" y="1987550"/>
          <p14:tracePt t="6489" x="1524000" y="1978025"/>
          <p14:tracePt t="6506" x="1498600" y="1946275"/>
          <p14:tracePt t="6523" x="1457325" y="1920875"/>
          <p14:tracePt t="6539" x="1425575" y="1911350"/>
          <p14:tracePt t="6556" x="1393825" y="1892300"/>
          <p14:tracePt t="6903" x="1377950" y="1844675"/>
          <p14:tracePt t="6911" x="1371600" y="1787525"/>
          <p14:tracePt t="6924" x="1362075" y="1660525"/>
          <p14:tracePt t="6943" x="1362075" y="1520825"/>
          <p14:tracePt t="6960" x="1365250" y="1390650"/>
          <p14:tracePt t="6977" x="1381125" y="1317625"/>
          <p14:tracePt t="6995" x="1403350" y="1228725"/>
          <p14:tracePt t="7023" x="1409700" y="1120775"/>
          <p14:tracePt t="7056" x="1409700" y="1054100"/>
          <p14:tracePt t="7074" x="1409700" y="1035050"/>
          <p14:tracePt t="7089" x="1409700" y="1025525"/>
          <p14:tracePt t="7106" x="1409700" y="1019175"/>
          <p14:tracePt t="7160" x="1409700" y="1016000"/>
          <p14:tracePt t="7280" x="1406525" y="1016000"/>
          <p14:tracePt t="7288" x="1403350" y="1016000"/>
          <p14:tracePt t="7295" x="1403350" y="1022350"/>
          <p14:tracePt t="7305" x="1397000" y="1025525"/>
          <p14:tracePt t="7322" x="1393825" y="1035050"/>
          <p14:tracePt t="7339" x="1387475" y="1050925"/>
          <p14:tracePt t="7356" x="1381125" y="1066800"/>
          <p14:tracePt t="7374" x="1381125" y="1082675"/>
          <p14:tracePt t="7389" x="1381125" y="1092200"/>
          <p14:tracePt t="7406" x="1381125" y="1101725"/>
          <p14:tracePt t="7422" x="1381125" y="1117600"/>
          <p14:tracePt t="7439" x="1381125" y="1130300"/>
          <p14:tracePt t="7455" x="1381125" y="1136650"/>
          <p14:tracePt t="7473" x="1371600" y="1146175"/>
          <p14:tracePt t="7489" x="1371600" y="1155700"/>
          <p14:tracePt t="7506" x="1368425" y="1165225"/>
          <p14:tracePt t="7523" x="1362075" y="1181100"/>
          <p14:tracePt t="7539" x="1358900" y="1190625"/>
          <p14:tracePt t="7556" x="1346200" y="1200150"/>
          <p14:tracePt t="7572" x="1343025" y="1216025"/>
          <p14:tracePt t="7589" x="1336675" y="1228725"/>
          <p14:tracePt t="7605" x="1336675" y="1238250"/>
          <p14:tracePt t="7623" x="1336675" y="1254125"/>
          <p14:tracePt t="7639" x="1336675" y="1270000"/>
          <p14:tracePt t="7656" x="1336675" y="1273175"/>
          <p14:tracePt t="7674" x="1333500" y="1289050"/>
          <p14:tracePt t="7689" x="1327150" y="1295400"/>
          <p14:tracePt t="7706" x="1323975" y="1304925"/>
          <p14:tracePt t="7722" x="1311275" y="1320800"/>
          <p14:tracePt t="7738" x="1295400" y="1333500"/>
          <p14:tracePt t="7755" x="1292225" y="1343025"/>
          <p14:tracePt t="7774" x="1285875" y="1365250"/>
          <p14:tracePt t="7789" x="1276350" y="1374775"/>
          <p14:tracePt t="7806" x="1273175" y="1384300"/>
          <p14:tracePt t="7827" x="1263650" y="1397000"/>
          <p14:tracePt t="7839" x="1247775" y="1412875"/>
          <p14:tracePt t="7856" x="1238250" y="1425575"/>
          <p14:tracePt t="7872" x="1228725" y="1435100"/>
          <p14:tracePt t="7888" x="1193800" y="1450975"/>
          <p14:tracePt t="7906" x="1168400" y="1466850"/>
          <p14:tracePt t="7924" x="1127125" y="1485900"/>
          <p14:tracePt t="7939" x="1101725" y="1498600"/>
          <p14:tracePt t="7956" x="1073150" y="1504950"/>
          <p14:tracePt t="7974" x="1054100" y="1508125"/>
          <p14:tracePt t="7989" x="1041400" y="1508125"/>
          <p14:tracePt t="8005" x="1031875" y="1508125"/>
          <p14:tracePt t="8023" x="1012825" y="1508125"/>
          <p14:tracePt t="8039" x="1006475" y="1508125"/>
          <p14:tracePt t="8073" x="1006475" y="1514475"/>
          <p14:tracePt t="8095" x="1006475" y="1524000"/>
          <p14:tracePt t="8116" x="1006475" y="1530350"/>
          <p14:tracePt t="8232" x="1006475" y="1533525"/>
          <p14:tracePt t="8260" x="1006475" y="1539875"/>
          <p14:tracePt t="8274" x="1006475" y="1543050"/>
          <p14:tracePt t="8375" x="1009650" y="1543050"/>
          <p14:tracePt t="8382" x="1016000" y="1543050"/>
          <p14:tracePt t="8389" x="1019175" y="1543050"/>
          <p14:tracePt t="8405" x="1035050" y="1543050"/>
          <p14:tracePt t="8423" x="1050925" y="1552575"/>
          <p14:tracePt t="8439" x="1069975" y="1552575"/>
          <p14:tracePt t="8456" x="1101725" y="1565275"/>
          <p14:tracePt t="8474" x="1155700" y="1565275"/>
          <p14:tracePt t="8489" x="1193800" y="1577975"/>
          <p14:tracePt t="8506" x="1238250" y="1584325"/>
          <p14:tracePt t="8524" x="1301750" y="1590675"/>
          <p14:tracePt t="8539" x="1346200" y="1597025"/>
          <p14:tracePt t="8556" x="1374775" y="1609725"/>
          <p14:tracePt t="8573" x="1425575" y="1622425"/>
          <p14:tracePt t="8589" x="1447800" y="1628775"/>
          <p14:tracePt t="8605" x="1463675" y="1631950"/>
          <p14:tracePt t="8624" x="1479550" y="1631950"/>
          <p14:tracePt t="8639" x="1492250" y="1631950"/>
          <p14:tracePt t="8656" x="1501775" y="1631950"/>
          <p14:tracePt t="8673" x="1501775" y="1638300"/>
          <p14:tracePt t="8689" x="1514475" y="1641475"/>
          <p14:tracePt t="8705" x="1517650" y="1647825"/>
          <p14:tracePt t="8722" x="1527175" y="1651000"/>
          <p14:tracePt t="8739" x="1533525" y="1657350"/>
          <p14:tracePt t="8755" x="1546225" y="1657350"/>
          <p14:tracePt t="8773" x="1562100" y="1660525"/>
          <p14:tracePt t="8789" x="1571625" y="1676400"/>
          <p14:tracePt t="8806" x="1581150" y="1676400"/>
          <p14:tracePt t="8824" x="1603375" y="1692275"/>
          <p14:tracePt t="8839" x="1619250" y="1692275"/>
          <p14:tracePt t="8855" x="1635125" y="1701800"/>
          <p14:tracePt t="8873" x="1666875" y="1708150"/>
          <p14:tracePt t="8888" x="1689100" y="1714500"/>
          <p14:tracePt t="8905" x="1711325" y="1714500"/>
          <p14:tracePt t="8924" x="1727200" y="1714500"/>
          <p14:tracePt t="8939" x="1736725" y="1714500"/>
          <p14:tracePt t="8956" x="1752600" y="1714500"/>
          <p14:tracePt t="8973" x="1755775" y="1714500"/>
          <p14:tracePt t="9204" x="1749425" y="1714500"/>
          <p14:tracePt t="9211" x="1743075" y="1714500"/>
          <p14:tracePt t="9223" x="1739900" y="1714500"/>
          <p14:tracePt t="9239" x="1724025" y="1714500"/>
          <p14:tracePt t="9256" x="1714500" y="1714500"/>
          <p14:tracePt t="9274" x="1695450" y="1714500"/>
          <p14:tracePt t="9289" x="1685925" y="1714500"/>
          <p14:tracePt t="9305" x="1676400" y="1714500"/>
          <p14:tracePt t="9322" x="1663700" y="1714500"/>
          <p14:tracePt t="9338" x="1644650" y="1711325"/>
          <p14:tracePt t="9355" x="1635125" y="1708150"/>
          <p14:tracePt t="9373" x="1619250" y="1701800"/>
          <p14:tracePt t="9389" x="1609725" y="1695450"/>
          <p14:tracePt t="9405" x="1593850" y="1692275"/>
          <p14:tracePt t="9424" x="1581150" y="1682750"/>
          <p14:tracePt t="9439" x="1571625" y="1670050"/>
          <p14:tracePt t="9455" x="1562100" y="1670050"/>
          <p14:tracePt t="9473" x="1539875" y="1660525"/>
          <p14:tracePt t="9489" x="1530350" y="1660525"/>
          <p14:tracePt t="9505" x="1520825" y="1660525"/>
          <p14:tracePt t="9545" x="1517650" y="1660525"/>
          <p14:tracePt t="9556" x="1511300" y="1657350"/>
          <p14:tracePt t="9572" x="1501775" y="1657350"/>
          <p14:tracePt t="9588" x="1485900" y="1641475"/>
          <p14:tracePt t="9605" x="1476375" y="1631950"/>
          <p14:tracePt t="9623" x="1457325" y="1616075"/>
          <p14:tracePt t="9639" x="1447800" y="1612900"/>
          <p14:tracePt t="9656" x="1441450" y="1606550"/>
          <p14:tracePt t="9673" x="1428750" y="1603375"/>
          <p14:tracePt t="9689" x="1422400" y="1603375"/>
          <p14:tracePt t="9706" x="1406525" y="1597025"/>
          <p14:tracePt t="9722" x="1397000" y="1597025"/>
          <p14:tracePt t="9738" x="1381125" y="1581150"/>
          <p14:tracePt t="9755" x="1371600" y="1581150"/>
          <p14:tracePt t="9773" x="1352550" y="1581150"/>
          <p14:tracePt t="9789" x="1343025" y="1581150"/>
          <p14:tracePt t="9805" x="1333500" y="1581150"/>
          <p14:tracePt t="9809" x="1327150" y="1581150"/>
          <p14:tracePt t="9824" x="1314450" y="1581150"/>
          <p14:tracePt t="9839" x="1301750" y="1581150"/>
          <p14:tracePt t="9856" x="1292225" y="1581150"/>
          <p14:tracePt t="9872" x="1282700" y="1581150"/>
          <p14:tracePt t="9888" x="1263650" y="1581150"/>
          <p14:tracePt t="9905" x="1254125" y="1581150"/>
          <p14:tracePt t="9981" x="1247775" y="1581150"/>
          <p14:tracePt t="9989" x="1244600" y="1581150"/>
          <p14:tracePt t="10005" x="1238250" y="1581150"/>
          <p14:tracePt t="10023" x="1225550" y="1581150"/>
          <p14:tracePt t="10038" x="1209675" y="1577975"/>
          <p14:tracePt t="10055" x="1209675" y="1568450"/>
          <p14:tracePt t="10073" x="1203325" y="1558925"/>
          <p14:tracePt t="10188" x="1206500" y="1558925"/>
          <p14:tracePt t="10195" x="1209675" y="1552575"/>
          <p14:tracePt t="10205" x="1222375" y="1546225"/>
          <p14:tracePt t="10223" x="1257300" y="1530350"/>
          <p14:tracePt t="10239" x="1266825" y="1524000"/>
          <p14:tracePt t="10256" x="1282700" y="1524000"/>
          <p14:tracePt t="10273" x="1292225" y="1524000"/>
          <p14:tracePt t="10289" x="1301750" y="1524000"/>
          <p14:tracePt t="10305" x="1304925" y="1524000"/>
          <p14:tracePt t="10396" x="1311275" y="1524000"/>
          <p14:tracePt t="10404" x="1314450" y="1524000"/>
          <p14:tracePt t="10422" x="1330325" y="1524000"/>
          <p14:tracePt t="10438" x="1346200" y="1524000"/>
          <p14:tracePt t="10455" x="1355725" y="1524000"/>
          <p14:tracePt t="10473" x="1374775" y="1524000"/>
          <p14:tracePt t="10488" x="1390650" y="1524000"/>
          <p14:tracePt t="10505" x="1412875" y="1524000"/>
          <p14:tracePt t="10523" x="1454150" y="1524000"/>
          <p14:tracePt t="10539" x="1476375" y="1524000"/>
          <p14:tracePt t="10556" x="1504950" y="1524000"/>
          <p14:tracePt t="10572" x="1527175" y="1524000"/>
          <p14:tracePt t="10589" x="1558925" y="1524000"/>
          <p14:tracePt t="10605" x="1587500" y="1524000"/>
          <p14:tracePt t="10623" x="1603375" y="1524000"/>
          <p14:tracePt t="10639" x="1612900" y="1524000"/>
          <p14:tracePt t="10656" x="1622425" y="1524000"/>
          <p14:tracePt t="10673" x="1638300" y="1524000"/>
          <p14:tracePt t="10768" x="1641475" y="1524000"/>
          <p14:tracePt t="11539" x="1628775" y="1533525"/>
          <p14:tracePt t="11546" x="1600200" y="1546225"/>
          <p14:tracePt t="11555" x="1574800" y="1558925"/>
          <p14:tracePt t="11573" x="1473200" y="1638300"/>
          <p14:tracePt t="11593" x="1390650" y="1695450"/>
          <p14:tracePt t="11606" x="1320800" y="1749425"/>
          <p14:tracePt t="11639" x="1184275" y="1841500"/>
          <p14:tracePt t="11674" x="1101725" y="1911350"/>
          <p14:tracePt t="11689" x="1069975" y="1924050"/>
          <p14:tracePt t="11704" x="1047750" y="1936750"/>
          <p14:tracePt t="11723" x="1031875" y="1958975"/>
          <p14:tracePt t="11738" x="1016000" y="1958975"/>
          <p14:tracePt t="11755" x="1006475" y="1958975"/>
          <p14:tracePt t="11773" x="990600" y="1958975"/>
          <p14:tracePt t="11789" x="987425" y="1958975"/>
          <p14:tracePt t="12017" x="987425" y="1962150"/>
          <p14:tracePt t="12023" x="993775" y="1968500"/>
          <p14:tracePt t="12038" x="1003300" y="1968500"/>
          <p14:tracePt t="12055" x="1028700" y="1968500"/>
          <p14:tracePt t="12073" x="1063625" y="1971675"/>
          <p14:tracePt t="12089" x="1101725" y="1978025"/>
          <p14:tracePt t="12106" x="1146175" y="1990725"/>
          <p14:tracePt t="12123" x="1209675" y="2003425"/>
          <p14:tracePt t="12138" x="1244600" y="2003425"/>
          <p14:tracePt t="12155" x="1289050" y="2003425"/>
          <p14:tracePt t="12173" x="1352550" y="2003425"/>
          <p14:tracePt t="12189" x="1397000" y="2000250"/>
          <p14:tracePt t="12205" x="1435100" y="1987550"/>
          <p14:tracePt t="12223" x="1498600" y="1974850"/>
          <p14:tracePt t="12239" x="1543050" y="1974850"/>
          <p14:tracePt t="12256" x="1571625" y="1974850"/>
          <p14:tracePt t="12272" x="1600200" y="1974850"/>
          <p14:tracePt t="12288" x="1647825" y="1974850"/>
          <p14:tracePt t="12305" x="1670050" y="1974850"/>
          <p14:tracePt t="12321" x="1698625" y="1974850"/>
          <p14:tracePt t="12338" x="1720850" y="1974850"/>
          <p14:tracePt t="12355" x="1730375" y="1974850"/>
          <p14:tracePt t="12372" x="1746250" y="1974850"/>
          <p14:tracePt t="12388" x="1758950" y="1978025"/>
          <p14:tracePt t="12405" x="1765300" y="1978025"/>
          <p14:tracePt t="12789" x="1765300" y="1984375"/>
          <p14:tracePt t="13524" x="1803400" y="1984375"/>
          <p14:tracePt t="13531" x="1873250" y="1990725"/>
          <p14:tracePt t="13542" x="1939925" y="1990725"/>
          <p14:tracePt t="13558" x="2190750" y="1990725"/>
          <p14:tracePt t="13575" x="2352675" y="1978025"/>
          <p14:tracePt t="13592" x="2514600" y="1958975"/>
          <p14:tracePt t="13605" x="2679700" y="1930400"/>
          <p14:tracePt t="13639" x="3076575" y="1860550"/>
          <p14:tracePt t="13673" x="3527425" y="1793875"/>
          <p14:tracePt t="13689" x="3711575" y="1774825"/>
          <p14:tracePt t="13705" x="3860800" y="1758950"/>
          <p14:tracePt t="13722" x="3990975" y="1739900"/>
          <p14:tracePt t="13739" x="4235450" y="1704975"/>
          <p14:tracePt t="13755" x="4343400" y="1689100"/>
          <p14:tracePt t="13772" x="4460875" y="1673225"/>
          <p14:tracePt t="13789" x="4616450" y="1647825"/>
          <p14:tracePt t="13805" x="4689475" y="1631950"/>
          <p14:tracePt t="13822" x="4733925" y="1631950"/>
          <p14:tracePt t="13838" x="4797425" y="1625600"/>
          <p14:tracePt t="13854" x="4841875" y="1619250"/>
          <p14:tracePt t="13872" x="4886325" y="1606550"/>
          <p14:tracePt t="13874" x="4905375" y="1600200"/>
          <p14:tracePt t="13888" x="4949825" y="1587500"/>
          <p14:tracePt t="13909" x="5003800" y="1587500"/>
          <p14:tracePt t="13922" x="5016500" y="1587500"/>
          <p14:tracePt t="13939" x="5035550" y="1581150"/>
          <p14:tracePt t="13955" x="5048250" y="1565275"/>
          <p14:tracePt t="13972" x="5070475" y="1555750"/>
          <p14:tracePt t="13988" x="5105400" y="1536700"/>
          <p14:tracePt t="14005" x="5149850" y="1524000"/>
          <p14:tracePt t="14023" x="5273675" y="1470025"/>
          <p14:tracePt t="14039" x="5365750" y="1412875"/>
          <p14:tracePt t="14055" x="5448300" y="1362075"/>
          <p14:tracePt t="14072" x="5527675" y="1308100"/>
          <p14:tracePt t="14088" x="5689600" y="1228725"/>
          <p14:tracePt t="14104" x="5800725" y="1196975"/>
          <p14:tracePt t="14121" x="5899150" y="1162050"/>
          <p14:tracePt t="14138" x="6054725" y="1139825"/>
          <p14:tracePt t="14155" x="6127750" y="1123950"/>
          <p14:tracePt t="14172" x="6191250" y="1111250"/>
          <p14:tracePt t="14189" x="6242050" y="1085850"/>
          <p14:tracePt t="14205" x="6251575" y="1076325"/>
          <p14:tracePt t="14222" x="6261100" y="1066800"/>
          <p14:tracePt t="14238" x="6283325" y="1044575"/>
          <p14:tracePt t="14254" x="6292850" y="1035050"/>
          <p14:tracePt t="14271" x="6302375" y="1028700"/>
          <p14:tracePt t="14288" x="6311900" y="1028700"/>
          <p14:tracePt t="14346" x="6311900" y="1025525"/>
          <p14:tracePt t="14353" x="6311900" y="1019175"/>
          <p14:tracePt t="14360" x="6311900" y="1016000"/>
          <p14:tracePt t="14371" x="6311900" y="1009650"/>
          <p14:tracePt t="14395" x="6308725" y="1009650"/>
          <p14:tracePt t="14404" x="6305550" y="1006475"/>
          <p14:tracePt t="14424" x="6299200" y="1006475"/>
          <p14:tracePt t="14468" x="6296025" y="1006475"/>
          <p14:tracePt t="14475" x="6289675" y="1006475"/>
          <p14:tracePt t="14489" x="6273800" y="1006475"/>
          <p14:tracePt t="14505" x="6264275" y="1006475"/>
          <p14:tracePt t="14522" x="6254750" y="1006475"/>
          <p14:tracePt t="14538" x="6242050" y="1006475"/>
          <p14:tracePt t="14554" x="6226175" y="1006475"/>
          <p14:tracePt t="14572" x="6203950" y="1006475"/>
          <p14:tracePt t="14588" x="6140450" y="1009650"/>
          <p14:tracePt t="14605" x="6067425" y="1022350"/>
          <p14:tracePt t="14623" x="5969000" y="1038225"/>
          <p14:tracePt t="14638" x="5788025" y="1098550"/>
          <p14:tracePt t="14655" x="5645150" y="1143000"/>
          <p14:tracePt t="14672" x="5467350" y="1209675"/>
          <p14:tracePt t="14688" x="5207000" y="1311275"/>
          <p14:tracePt t="14705" x="5016500" y="1397000"/>
          <p14:tracePt t="14723" x="4797425" y="1517650"/>
          <p14:tracePt t="14738" x="4651375" y="1600200"/>
          <p14:tracePt t="14755" x="4514850" y="1679575"/>
          <p14:tracePt t="14773" x="4371975" y="1771650"/>
          <p14:tracePt t="14788" x="4279900" y="1831975"/>
          <p14:tracePt t="14804" x="4200525" y="1879600"/>
          <p14:tracePt t="14821" x="4117975" y="1933575"/>
          <p14:tracePt t="14839" x="4019550" y="1997075"/>
          <p14:tracePt t="14855" x="3975100" y="2022475"/>
          <p14:tracePt t="14873" x="3940175" y="2044700"/>
          <p14:tracePt t="14889" x="3908425" y="2057400"/>
          <p14:tracePt t="14906" x="3898900" y="2066925"/>
          <p14:tracePt t="14922" x="3889375" y="2073275"/>
          <p14:tracePt t="14938" x="3867150" y="2073275"/>
          <p14:tracePt t="14954" x="3857625" y="2073275"/>
          <p14:tracePt t="14972" x="3848100" y="2073275"/>
          <p14:tracePt t="14988" x="3835400" y="2073275"/>
          <p14:tracePt t="15005" x="3819525" y="2073275"/>
          <p14:tracePt t="15023" x="3810000" y="2073275"/>
          <p14:tracePt t="15116" x="3803650" y="2073275"/>
          <p14:tracePt t="15345" x="3806825" y="2073275"/>
          <p14:tracePt t="15351" x="3810000" y="2073275"/>
          <p14:tracePt t="15361" x="3816350" y="2073275"/>
          <p14:tracePt t="15603" x="3844925" y="2073275"/>
          <p14:tracePt t="15610" x="3879850" y="2073275"/>
          <p14:tracePt t="15622" x="3927475" y="2073275"/>
          <p14:tracePt t="15638" x="4044950" y="2073275"/>
          <p14:tracePt t="15654" x="4105275" y="2073275"/>
          <p14:tracePt t="15688" x="4251325" y="2073275"/>
          <p14:tracePt t="15723" x="4419600" y="2054225"/>
          <p14:tracePt t="15739" x="4537075" y="2044700"/>
          <p14:tracePt t="15756" x="4619625" y="2038350"/>
          <p14:tracePt t="15772" x="4705350" y="2028825"/>
          <p14:tracePt t="15788" x="4800600" y="2028825"/>
          <p14:tracePt t="15804" x="4854575" y="2016125"/>
          <p14:tracePt t="15821" x="4889500" y="2016125"/>
          <p14:tracePt t="15838" x="4953000" y="2016125"/>
          <p14:tracePt t="15855" x="5022850" y="2016125"/>
          <p14:tracePt t="15872" x="5114925" y="2016125"/>
          <p14:tracePt t="15876" x="5162550" y="2016125"/>
          <p14:tracePt t="15889" x="5245100" y="2028825"/>
          <p14:tracePt t="15909" x="5375275" y="2035175"/>
          <p14:tracePt t="15921" x="5410200" y="2035175"/>
          <p14:tracePt t="15938" x="5518150" y="2035175"/>
          <p14:tracePt t="15954" x="5568950" y="2035175"/>
          <p14:tracePt t="15971" x="5607050" y="2035175"/>
          <p14:tracePt t="15989" x="5654675" y="2041525"/>
          <p14:tracePt t="16005" x="5676900" y="2047875"/>
          <p14:tracePt t="16022" x="5715000" y="2060575"/>
          <p14:tracePt t="16038" x="5778500" y="2073275"/>
          <p14:tracePt t="16055" x="5832475" y="2092325"/>
          <p14:tracePt t="16073" x="5880100" y="2092325"/>
          <p14:tracePt t="16087" x="5902325" y="2092325"/>
          <p14:tracePt t="16105" x="5911850" y="2092325"/>
          <p14:tracePt t="16122" x="5921375" y="2092325"/>
          <p14:tracePt t="16139" x="5940425" y="2092325"/>
          <p14:tracePt t="16155" x="5946775" y="2092325"/>
          <p14:tracePt t="17609" x="5972175" y="2127250"/>
          <p14:tracePt t="17615" x="6035675" y="2181225"/>
          <p14:tracePt t="17623" x="6099175" y="2225675"/>
          <p14:tracePt t="17638" x="6308725" y="2365375"/>
          <p14:tracePt t="17654" x="6499225" y="2479675"/>
          <p14:tracePt t="17677" x="6753225" y="2628900"/>
          <p14:tracePt t="17689" x="6908800" y="2705100"/>
          <p14:tracePt t="17722" x="7124700" y="2860675"/>
          <p14:tracePt t="17755" x="7267575" y="2981325"/>
          <p14:tracePt t="17773" x="7346950" y="3028950"/>
          <p14:tracePt t="17788" x="7385050" y="3063875"/>
          <p14:tracePt t="17805" x="7410450" y="3079750"/>
          <p14:tracePt t="17822" x="7419975" y="3092450"/>
          <p14:tracePt t="17838" x="7435850" y="3111500"/>
          <p14:tracePt t="17855" x="7435850" y="3124200"/>
          <p14:tracePt t="17871" x="7442200" y="3133725"/>
          <p14:tracePt t="17888" x="7445375" y="3146425"/>
          <p14:tracePt t="17904" x="7451725" y="3162300"/>
          <p14:tracePt t="17921" x="7461250" y="3184525"/>
          <p14:tracePt t="17938" x="7486650" y="3228975"/>
          <p14:tracePt t="17954" x="7505700" y="3251200"/>
          <p14:tracePt t="17972" x="7524750" y="3282950"/>
          <p14:tracePt t="17988" x="7569200" y="3327400"/>
          <p14:tracePt t="18004" x="7594600" y="3365500"/>
          <p14:tracePt t="18021" x="7626350" y="3397250"/>
          <p14:tracePt t="18037" x="7664450" y="3463925"/>
          <p14:tracePt t="18055" x="7699375" y="3521075"/>
          <p14:tracePt t="18073" x="7747000" y="3597275"/>
          <p14:tracePt t="18088" x="7762875" y="3644900"/>
          <p14:tracePt t="18104" x="7775575" y="3689350"/>
          <p14:tracePt t="18121" x="7781925" y="3724275"/>
          <p14:tracePt t="18138" x="7781925" y="3765550"/>
          <p14:tracePt t="18154" x="7781925" y="3781425"/>
          <p14:tracePt t="18574" x="7804150" y="3806825"/>
          <p14:tracePt t="18580" x="7835900" y="3838575"/>
          <p14:tracePt t="18588" x="7867650" y="3870325"/>
          <p14:tracePt t="18604" x="7937500" y="3914775"/>
          <p14:tracePt t="18621" x="7978775" y="3965575"/>
          <p14:tracePt t="18638" x="8045450" y="4013200"/>
          <p14:tracePt t="18671" x="8140700" y="4051300"/>
          <p14:tracePt t="18704" x="8296275" y="4092575"/>
          <p14:tracePt t="18721" x="8382000" y="4108450"/>
          <p14:tracePt t="18738" x="8461375" y="4108450"/>
          <p14:tracePt t="18754" x="8505825" y="4114800"/>
          <p14:tracePt t="18772" x="8528050" y="4114800"/>
          <p14:tracePt t="18788" x="8566150" y="4114800"/>
          <p14:tracePt t="18805" x="8591550" y="4121150"/>
          <p14:tracePt t="18821" x="8620125" y="4140200"/>
          <p14:tracePt t="18838" x="8664575" y="4159250"/>
          <p14:tracePt t="18854" x="8693150" y="4159250"/>
          <p14:tracePt t="18871" x="8702675" y="4162425"/>
          <p14:tracePt t="18888" x="8718550" y="4162425"/>
          <p14:tracePt t="18905" x="8728075" y="4162425"/>
          <p14:tracePt t="19297" x="8712200" y="4168775"/>
          <p14:tracePt t="19303" x="8677275" y="4175125"/>
          <p14:tracePt t="19325" x="8528050" y="4225925"/>
          <p14:tracePt t="19338" x="8429625" y="4257675"/>
          <p14:tracePt t="19354" x="8340725" y="4298950"/>
          <p14:tracePt t="19371" x="8242300" y="4330700"/>
          <p14:tracePt t="19404" x="7975600" y="4467225"/>
          <p14:tracePt t="19438" x="7766050" y="4581525"/>
          <p14:tracePt t="19459" x="7648575" y="4635500"/>
          <p14:tracePt t="19471" x="7600950" y="4651375"/>
          <p14:tracePt t="19488" x="7470775" y="4708525"/>
          <p14:tracePt t="19504" x="7385050" y="4740275"/>
          <p14:tracePt t="19521" x="7292975" y="4781550"/>
          <p14:tracePt t="19538" x="7178675" y="4826000"/>
          <p14:tracePt t="19554" x="7118350" y="4860925"/>
          <p14:tracePt t="19571" x="7073900" y="4883150"/>
          <p14:tracePt t="19588" x="7007225" y="4908550"/>
          <p14:tracePt t="19604" x="6940550" y="4946650"/>
          <p14:tracePt t="19621" x="6851650" y="4978400"/>
          <p14:tracePt t="19638" x="6765925" y="5022850"/>
          <p14:tracePt t="19654" x="6718300" y="5041900"/>
          <p14:tracePt t="19671" x="6683375" y="5048250"/>
          <p14:tracePt t="19688" x="6626225" y="5067300"/>
          <p14:tracePt t="19704" x="6581775" y="5067300"/>
          <p14:tracePt t="19721" x="6521450" y="5067300"/>
          <p14:tracePt t="19738" x="6442075" y="5067300"/>
          <p14:tracePt t="19755" x="6400800" y="5067300"/>
          <p14:tracePt t="19770" x="6369050" y="5067300"/>
          <p14:tracePt t="19788" x="6337300" y="5067300"/>
          <p14:tracePt t="19804" x="6327775" y="5067300"/>
          <p14:tracePt t="19821" x="6318250" y="5067300"/>
          <p14:tracePt t="19837" x="6302375" y="5067300"/>
          <p14:tracePt t="19916" x="6308725" y="5067300"/>
          <p14:tracePt t="19923" x="6315075" y="5070475"/>
          <p14:tracePt t="19938" x="6343650" y="5076825"/>
          <p14:tracePt t="19954" x="6413500" y="5076825"/>
          <p14:tracePt t="19971" x="6492875" y="5076825"/>
          <p14:tracePt t="19988" x="6600825" y="5076825"/>
          <p14:tracePt t="20004" x="6661150" y="5076825"/>
          <p14:tracePt t="20021" x="6721475" y="5076825"/>
          <p14:tracePt t="20038" x="6797675" y="5076825"/>
          <p14:tracePt t="20055" x="6842125" y="5076825"/>
          <p14:tracePt t="20071" x="6877050" y="5076825"/>
          <p14:tracePt t="20088" x="6934200" y="5076825"/>
          <p14:tracePt t="20104" x="6978650" y="5076825"/>
          <p14:tracePt t="20467" x="6991350" y="5105400"/>
          <p14:tracePt t="20475" x="7013575" y="5133975"/>
          <p14:tracePt t="20488" x="7051675" y="5203825"/>
          <p14:tracePt t="20508" x="7092950" y="5280025"/>
          <p14:tracePt t="20527" x="7124700" y="5321300"/>
          <p14:tracePt t="20554" x="7150100" y="5375275"/>
          <p14:tracePt t="20588" x="7178675" y="5397500"/>
          <p14:tracePt t="20605" x="7191375" y="5416550"/>
          <p14:tracePt t="20621" x="7200900" y="5426075"/>
          <p14:tracePt t="20637" x="7213600" y="5429250"/>
          <p14:tracePt t="20654" x="7242175" y="5435600"/>
          <p14:tracePt t="20671" x="7264400" y="5441950"/>
          <p14:tracePt t="20688" x="7321550" y="5448300"/>
          <p14:tracePt t="20704" x="7366000" y="5454650"/>
          <p14:tracePt t="20723" x="7419975" y="5454650"/>
          <p14:tracePt t="20738" x="7451725" y="5467350"/>
          <p14:tracePt t="20755" x="7480300" y="5473700"/>
          <p14:tracePt t="20771" x="7512050" y="5480050"/>
          <p14:tracePt t="20787" x="7559675" y="5492750"/>
          <p14:tracePt t="20804" x="7581900" y="5495925"/>
          <p14:tracePt t="20821" x="7613650" y="5508625"/>
          <p14:tracePt t="20837" x="7648575" y="5534025"/>
          <p14:tracePt t="20854" x="7680325" y="5546725"/>
          <p14:tracePt t="20871" x="7702550" y="5556250"/>
          <p14:tracePt t="20888" x="7743825" y="5575300"/>
          <p14:tracePt t="20904" x="7769225" y="5594350"/>
          <p14:tracePt t="20921" x="7797800" y="5603875"/>
          <p14:tracePt t="20937" x="7842250" y="5622925"/>
          <p14:tracePt t="20954" x="7864475" y="5622925"/>
          <p14:tracePt t="20974" x="7877175" y="5629275"/>
          <p14:tracePt t="20987" x="7893050" y="5629275"/>
          <p14:tracePt t="21004" x="7902575" y="5632450"/>
          <p14:tracePt t="21022" x="7912100" y="5632450"/>
          <p14:tracePt t="21038" x="7927975" y="5632450"/>
          <p14:tracePt t="21054" x="7931150" y="5632450"/>
          <p14:tracePt t="21071" x="7943850" y="5632450"/>
          <p14:tracePt t="21652" x="7883525" y="5632450"/>
          <p14:tracePt t="21659" x="7791450" y="5632450"/>
          <p14:tracePt t="21675" x="7575550" y="5626100"/>
          <p14:tracePt t="21691" x="7194550" y="5565775"/>
          <p14:tracePt t="21708" x="6394450" y="5394325"/>
          <p14:tracePt t="21728" x="5683250" y="5219700"/>
          <p14:tracePt t="21756" x="4010025" y="4873625"/>
          <p14:tracePt t="21790" x="2184400" y="4391025"/>
          <p14:tracePt t="21806" x="1590675" y="4257675"/>
          <p14:tracePt t="21823" x="946150" y="4098925"/>
          <p14:tracePt t="21839" x="660400" y="4010025"/>
          <p14:tracePt t="21855" x="438150" y="3943350"/>
          <p14:tracePt t="21873" x="215900" y="3889375"/>
          <p14:tracePt t="21888" x="139700" y="3867150"/>
          <p14:tracePt t="21904" x="107950" y="3860800"/>
          <p14:tracePt t="21921" x="85725" y="3860800"/>
          <p14:tracePt t="21938" x="73025" y="3860800"/>
          <p14:tracePt t="21954" x="60325" y="3860800"/>
          <p14:tracePt t="21971" x="50800" y="3860800"/>
          <p14:tracePt t="21988" x="41275" y="3860800"/>
          <p14:tracePt t="22004" x="31750" y="3860800"/>
          <p14:tracePt t="22021" x="22225" y="3860800"/>
          <p14:tracePt t="22038" x="3175" y="3860800"/>
          <p14:tracePt t="22237" x="3175" y="3759200"/>
          <p14:tracePt t="22245" x="38100" y="3759200"/>
          <p14:tracePt t="22254" x="63500" y="3746500"/>
          <p14:tracePt t="22270" x="149225" y="3736975"/>
          <p14:tracePt t="22287" x="288925" y="3730625"/>
          <p14:tracePt t="22304" x="349250" y="3730625"/>
          <p14:tracePt t="22321" x="409575" y="3724275"/>
          <p14:tracePt t="22338" x="542925" y="3708400"/>
          <p14:tracePt t="22355" x="635000" y="3708400"/>
          <p14:tracePt t="22371" x="708025" y="3698875"/>
          <p14:tracePt t="22387" x="793750" y="3698875"/>
          <p14:tracePt t="22403" x="847725" y="3698875"/>
          <p14:tracePt t="22420" x="889000" y="3698875"/>
          <p14:tracePt t="22437" x="946150" y="3698875"/>
          <p14:tracePt t="22453" x="968375" y="3698875"/>
          <p14:tracePt t="22471" x="990600" y="3698875"/>
          <p14:tracePt t="22487" x="1028700" y="3698875"/>
          <p14:tracePt t="22504" x="1044575" y="3698875"/>
          <p14:tracePt t="22521" x="1060450" y="3698875"/>
          <p14:tracePt t="22537" x="1076325" y="3698875"/>
          <p14:tracePt t="22875" x="1076325" y="3708400"/>
          <p14:tracePt t="22888" x="1076325" y="3711575"/>
          <p14:tracePt t="22896" x="1076325" y="3717925"/>
          <p14:tracePt t="22909" x="1076325" y="3721100"/>
          <p14:tracePt t="22921" x="1076325" y="3727450"/>
          <p14:tracePt t="22937" x="1076325" y="3743325"/>
          <p14:tracePt t="22954" x="1066800" y="3756025"/>
          <p14:tracePt t="22970" x="1050925" y="3768725"/>
          <p14:tracePt t="22988" x="1038225" y="3781425"/>
          <p14:tracePt t="23004" x="1022350" y="3790950"/>
          <p14:tracePt t="23021" x="990600" y="3832225"/>
          <p14:tracePt t="23038" x="933450" y="3949700"/>
          <p14:tracePt t="23054" x="879475" y="4124325"/>
          <p14:tracePt t="23071" x="841375" y="4343400"/>
          <p14:tracePt t="23087" x="812800" y="4664075"/>
          <p14:tracePt t="23104" x="812800" y="4826000"/>
          <p14:tracePt t="23121" x="812800" y="4984750"/>
          <p14:tracePt t="23138" x="835025" y="5083175"/>
          <p14:tracePt t="23488" x="819150" y="5143500"/>
          <p14:tracePt t="23495" x="800100" y="5235575"/>
          <p14:tracePt t="23504" x="781050" y="5327650"/>
          <p14:tracePt t="23521" x="746125" y="5480050"/>
          <p14:tracePt t="23537" x="714375" y="5648325"/>
          <p14:tracePt t="23554" x="698500" y="5743575"/>
          <p14:tracePt t="23588" x="654050" y="5892800"/>
          <p14:tracePt t="23621" x="631825" y="5946775"/>
          <p14:tracePt t="23638" x="606425" y="5988050"/>
          <p14:tracePt t="23654" x="596900" y="6007100"/>
          <p14:tracePt t="23670" x="584200" y="6022975"/>
          <p14:tracePt t="23687" x="568325" y="6054725"/>
          <p14:tracePt t="23704" x="552450" y="6080125"/>
          <p14:tracePt t="23721" x="539750" y="6102350"/>
          <p14:tracePt t="23738" x="536575" y="6121400"/>
          <p14:tracePt t="23755" x="530225" y="6130925"/>
          <p14:tracePt t="23771" x="530225" y="6146800"/>
          <p14:tracePt t="23788" x="530225" y="6162675"/>
          <p14:tracePt t="23804" x="530225" y="6172200"/>
          <p14:tracePt t="23820" x="530225" y="6175375"/>
          <p14:tracePt t="23837" x="527050" y="6175375"/>
          <p14:tracePt t="23870" x="520700" y="6175375"/>
          <p14:tracePt t="23967" x="523875" y="6175375"/>
          <p14:tracePt t="23973" x="527050" y="6175375"/>
          <p14:tracePt t="23987" x="533400" y="6175375"/>
          <p14:tracePt t="24004" x="536575" y="6175375"/>
          <p14:tracePt t="26581" x="555625" y="6194425"/>
          <p14:tracePt t="26588" x="574675" y="6213475"/>
          <p14:tracePt t="26604" x="615950" y="6248400"/>
          <p14:tracePt t="26625" x="650875" y="6283325"/>
          <p14:tracePt t="26641" x="669925" y="6302375"/>
          <p14:tracePt t="26658" x="679450" y="6315075"/>
          <p14:tracePt t="26710" x="673100" y="6315075"/>
          <p14:tracePt t="26737" x="647700" y="6308725"/>
          <p14:tracePt t="26754" x="625475" y="6289675"/>
          <p14:tracePt t="26771" x="593725" y="6280150"/>
          <p14:tracePt t="26787" x="568325" y="6273800"/>
          <p14:tracePt t="26804" x="558800" y="6267450"/>
          <p14:tracePt t="26820" x="549275" y="6267450"/>
          <p14:tracePt t="26837" x="533400" y="6267450"/>
          <p14:tracePt t="26853" x="523875" y="6267450"/>
          <p14:tracePt t="26870" x="517525" y="6267450"/>
          <p14:tracePt t="26887" x="517525" y="6264275"/>
          <p14:tracePt t="27267" x="520700" y="6264275"/>
          <p14:tracePt t="27275" x="527050" y="6264275"/>
          <p14:tracePt t="27287" x="536575" y="6264275"/>
          <p14:tracePt t="27304" x="546100" y="6264275"/>
          <p14:tracePt t="27337" x="555625" y="6264275"/>
          <p14:tracePt t="27409" x="555625" y="6270625"/>
          <p14:tracePt t="27637" x="558800" y="6273800"/>
          <p14:tracePt t="27645" x="571500" y="6280150"/>
          <p14:tracePt t="27653" x="574675" y="6286500"/>
          <p14:tracePt t="27670" x="596900" y="6296025"/>
          <p14:tracePt t="27687" x="647700" y="6321425"/>
          <p14:tracePt t="27703" x="679450" y="6327775"/>
          <p14:tracePt t="27720" x="708025" y="6334125"/>
          <p14:tracePt t="27737" x="736600" y="6340475"/>
          <p14:tracePt t="27753" x="755650" y="6340475"/>
          <p14:tracePt t="27770" x="771525" y="6343650"/>
          <p14:tracePt t="27787" x="787400" y="6350000"/>
          <p14:tracePt t="27803" x="809625" y="6353175"/>
          <p14:tracePt t="27820" x="819150" y="6359525"/>
          <p14:tracePt t="27837" x="854075" y="6372225"/>
          <p14:tracePt t="27854" x="876300" y="6375400"/>
          <p14:tracePt t="27871" x="898525" y="6381750"/>
          <p14:tracePt t="27887" x="939800" y="6388100"/>
          <p14:tracePt t="27903" x="968375" y="6394450"/>
          <p14:tracePt t="27920" x="993775" y="6407150"/>
          <p14:tracePt t="27937" x="1035050" y="6410325"/>
          <p14:tracePt t="27953" x="1057275" y="6416675"/>
          <p14:tracePt t="27971" x="1079500" y="6429375"/>
          <p14:tracePt t="27987" x="1108075" y="6429375"/>
          <p14:tracePt t="28004" x="1123950" y="6429375"/>
          <p14:tracePt t="28020" x="1133475" y="6429375"/>
          <p14:tracePt t="28037" x="1152525" y="6429375"/>
          <p14:tracePt t="28053" x="1162050" y="6429375"/>
          <p14:tracePt t="28070" x="1171575" y="6429375"/>
          <p14:tracePt t="28072" x="1177925" y="6429375"/>
          <p14:tracePt t="28087" x="1193800" y="6429375"/>
          <p14:tracePt t="28103" x="1203325" y="6429375"/>
          <p14:tracePt t="28120" x="1212850" y="6429375"/>
          <p14:tracePt t="28137" x="1231900" y="6429375"/>
          <p14:tracePt t="28154" x="1260475" y="6429375"/>
          <p14:tracePt t="28170" x="1308100" y="6413500"/>
          <p14:tracePt t="28187" x="1371600" y="6400800"/>
          <p14:tracePt t="28203" x="1406525" y="6394450"/>
          <p14:tracePt t="28220" x="1450975" y="6394450"/>
          <p14:tracePt t="28237" x="1514475" y="6394450"/>
          <p14:tracePt t="28254" x="1536700" y="6394450"/>
          <p14:tracePt t="28271" x="1571625" y="6394450"/>
          <p14:tracePt t="28287" x="1625600" y="6394450"/>
          <p14:tracePt t="28303" x="1657350" y="6394450"/>
          <p14:tracePt t="28320" x="1685925" y="6394450"/>
          <p14:tracePt t="28337" x="1717675" y="6394450"/>
          <p14:tracePt t="28353" x="1746250" y="6394450"/>
          <p14:tracePt t="28371" x="1768475" y="6394450"/>
          <p14:tracePt t="28387" x="1809750" y="6394450"/>
          <p14:tracePt t="28403" x="1838325" y="6397625"/>
          <p14:tracePt t="28421" x="1876425" y="6397625"/>
          <p14:tracePt t="28437" x="1939925" y="6403975"/>
          <p14:tracePt t="28453" x="1984375" y="6403975"/>
          <p14:tracePt t="28470" x="2003425" y="6403975"/>
          <p14:tracePt t="28486" x="2044700" y="6403975"/>
          <p14:tracePt t="28503" x="2066925" y="6403975"/>
          <p14:tracePt t="28521" x="2095500" y="6403975"/>
          <p14:tracePt t="28537" x="2130425" y="6403975"/>
          <p14:tracePt t="28554" x="2165350" y="6400800"/>
          <p14:tracePt t="28570" x="2212975" y="6388100"/>
          <p14:tracePt t="28572" x="2238375" y="6381750"/>
          <p14:tracePt t="28586" x="2301875" y="6369050"/>
          <p14:tracePt t="28603" x="2368550" y="6346825"/>
          <p14:tracePt t="28620" x="2403475" y="6334125"/>
          <p14:tracePt t="28637" x="2482850" y="6327775"/>
          <p14:tracePt t="28653" x="2520950" y="6327775"/>
          <p14:tracePt t="28670" x="2565400" y="6327775"/>
          <p14:tracePt t="28687" x="2625725" y="6327775"/>
          <p14:tracePt t="28704" x="2670175" y="6327775"/>
          <p14:tracePt t="28720" x="2708275" y="6337300"/>
          <p14:tracePt t="28737" x="2813050" y="6343650"/>
          <p14:tracePt t="28753" x="2895600" y="6343650"/>
          <p14:tracePt t="28770" x="2974975" y="6343650"/>
          <p14:tracePt t="28787" x="3108325" y="6330950"/>
          <p14:tracePt t="28803" x="3225800" y="6315075"/>
          <p14:tracePt t="28820" x="3330575" y="6305550"/>
          <p14:tracePt t="28837" x="3482975" y="6305550"/>
          <p14:tracePt t="28853" x="3552825" y="6305550"/>
          <p14:tracePt t="28870" x="3625850" y="6308725"/>
          <p14:tracePt t="28886" x="3708400" y="6327775"/>
          <p14:tracePt t="28903" x="3752850" y="6334125"/>
          <p14:tracePt t="28920" x="3775075" y="6334125"/>
          <p14:tracePt t="28937" x="3803650" y="6340475"/>
          <p14:tracePt t="28953" x="3813175" y="6340475"/>
          <p14:tracePt t="28970" x="3816350" y="6340475"/>
          <p14:tracePt t="29167" x="3797300" y="6346825"/>
          <p14:tracePt t="29175" x="3762375" y="6346825"/>
          <p14:tracePt t="29187" x="3679825" y="6356350"/>
          <p14:tracePt t="29203" x="3571875" y="6362700"/>
          <p14:tracePt t="29221" x="3479800" y="6369050"/>
          <p14:tracePt t="29237" x="3336925" y="6378575"/>
          <p14:tracePt t="29254" x="3232150" y="6378575"/>
          <p14:tracePt t="29270" x="3108325" y="6378575"/>
          <p14:tracePt t="29286" x="2968625" y="6378575"/>
          <p14:tracePt t="29303" x="2873375" y="6378575"/>
          <p14:tracePt t="29320" x="2781300" y="6378575"/>
          <p14:tracePt t="29337" x="2673350" y="6378575"/>
          <p14:tracePt t="29353" x="2632075" y="6378575"/>
          <p14:tracePt t="29370" x="2578100" y="6378575"/>
          <p14:tracePt t="29387" x="2501900" y="6378575"/>
          <p14:tracePt t="29403" x="2454275" y="6369050"/>
          <p14:tracePt t="29420" x="2409825" y="6369050"/>
          <p14:tracePt t="29437" x="2349500" y="6362700"/>
          <p14:tracePt t="29453" x="2327275" y="6362700"/>
          <p14:tracePt t="29470" x="2298700" y="6362700"/>
          <p14:tracePt t="29487" x="2263775" y="6362700"/>
          <p14:tracePt t="29503" x="2228850" y="6362700"/>
          <p14:tracePt t="29520" x="2197100" y="6362700"/>
          <p14:tracePt t="29537" x="2143125" y="6356350"/>
          <p14:tracePt t="29553" x="2098675" y="6356350"/>
          <p14:tracePt t="29570" x="2054225" y="6350000"/>
          <p14:tracePt t="29573" x="2035175" y="6343650"/>
          <p14:tracePt t="29587" x="2006600" y="6343650"/>
          <p14:tracePt t="29603" x="1968500" y="6343650"/>
          <p14:tracePt t="29621" x="1933575" y="6330950"/>
          <p14:tracePt t="29637" x="1885950" y="6330950"/>
          <p14:tracePt t="29654" x="1847850" y="6330950"/>
          <p14:tracePt t="29670" x="1825625" y="6330950"/>
          <p14:tracePt t="29687" x="1784350" y="6330950"/>
          <p14:tracePt t="29703" x="1774825" y="6330950"/>
          <p14:tracePt t="29720" x="1762125" y="6330950"/>
          <p14:tracePt t="29736" x="1746250" y="6330950"/>
          <p14:tracePt t="29781" x="1749425" y="6330950"/>
          <p14:tracePt t="29789" x="1752600" y="6330950"/>
          <p14:tracePt t="29804" x="1768475" y="6330950"/>
          <p14:tracePt t="29820" x="1778000" y="6330950"/>
          <p14:tracePt t="29837" x="1803400" y="6330950"/>
          <p14:tracePt t="29853" x="1831975" y="6330950"/>
          <p14:tracePt t="29870" x="1854200" y="6330950"/>
          <p14:tracePt t="29887" x="1901825" y="6330950"/>
          <p14:tracePt t="29904" x="1939925" y="6330950"/>
          <p14:tracePt t="29921" x="1962150" y="6330950"/>
          <p14:tracePt t="29937" x="2000250" y="6330950"/>
          <p14:tracePt t="29954" x="2022475" y="6330950"/>
          <p14:tracePt t="29970" x="2038350" y="6330950"/>
          <p14:tracePt t="29987" x="2073275" y="6330950"/>
          <p14:tracePt t="30003" x="2092325" y="6330950"/>
          <p14:tracePt t="30020" x="2120900" y="6330950"/>
          <p14:tracePt t="30038" x="2162175" y="6330950"/>
          <p14:tracePt t="30054" x="2184400" y="6330950"/>
          <p14:tracePt t="30070" x="2206625" y="6318250"/>
          <p14:tracePt t="30087" x="2247900" y="6311900"/>
          <p14:tracePt t="30103" x="2292350" y="6311900"/>
          <p14:tracePt t="30120" x="2324100" y="6305550"/>
          <p14:tracePt t="30136" x="2387600" y="6292850"/>
          <p14:tracePt t="30153" x="2444750" y="6292850"/>
          <p14:tracePt t="30170" x="2505075" y="6286500"/>
          <p14:tracePt t="30187" x="2581275" y="6280150"/>
          <p14:tracePt t="30203" x="2616200" y="6280150"/>
          <p14:tracePt t="30220" x="2644775" y="6280150"/>
          <p14:tracePt t="30236" x="2686050" y="6280150"/>
          <p14:tracePt t="30253" x="2708275" y="6280150"/>
          <p14:tracePt t="30270" x="2746375" y="6280150"/>
          <p14:tracePt t="30287" x="2816225" y="6280150"/>
          <p14:tracePt t="30303" x="2882900" y="6280150"/>
          <p14:tracePt t="30321" x="2965450" y="6280150"/>
          <p14:tracePt t="30337" x="3044825" y="6280150"/>
          <p14:tracePt t="30354" x="3073400" y="6280150"/>
          <p14:tracePt t="30370" x="3095625" y="6280150"/>
          <p14:tracePt t="30387" x="3136900" y="6289675"/>
          <p14:tracePt t="30403" x="3162300" y="6292850"/>
          <p14:tracePt t="30420" x="3190875" y="6299200"/>
          <p14:tracePt t="30437" x="3232150" y="6305550"/>
          <p14:tracePt t="30453" x="3248025" y="6305550"/>
          <p14:tracePt t="30470" x="3257550" y="6305550"/>
          <p14:tracePt t="30488" x="3273425" y="6305550"/>
          <p14:tracePt t="30503" x="3286125" y="6305550"/>
          <p14:tracePt t="30520" x="3295650" y="6305550"/>
          <p14:tracePt t="31747" x="3244850" y="6305550"/>
          <p14:tracePt t="31755" x="3165475" y="6305550"/>
          <p14:tracePt t="31770" x="2984500" y="6305550"/>
          <p14:tracePt t="31790" x="2743200" y="6324600"/>
          <p14:tracePt t="31809" x="2463800" y="6362700"/>
          <p14:tracePt t="31819" x="2384425" y="6369050"/>
          <p14:tracePt t="31853" x="1984375" y="6461125"/>
          <p14:tracePt t="31887" x="1660525" y="6584950"/>
          <p14:tracePt t="33606" x="2305050" y="6696075"/>
          <p14:tracePt t="33624" x="2492375" y="6702425"/>
          <p14:tracePt t="33640" x="2587625" y="6708775"/>
          <p14:tracePt t="33656" x="2705100" y="6724650"/>
          <p14:tracePt t="33676" x="2914650" y="6743700"/>
          <p14:tracePt t="33703" x="3270250" y="6769100"/>
          <p14:tracePt t="33737" x="3635375" y="6769100"/>
          <p14:tracePt t="33753" x="3740150" y="6765925"/>
          <p14:tracePt t="33769" x="3816350" y="6750050"/>
          <p14:tracePt t="33787" x="3876675" y="6750050"/>
          <p14:tracePt t="33803" x="3898900" y="6750050"/>
          <p14:tracePt t="33819" x="3908425" y="6750050"/>
          <p14:tracePt t="33837" x="3930650" y="6750050"/>
          <p14:tracePt t="33853" x="3933825" y="6750050"/>
          <p14:tracePt t="34059" x="3927475" y="6753225"/>
          <p14:tracePt t="34066" x="3914775" y="6759575"/>
          <p14:tracePt t="34073" x="3889375" y="6759575"/>
          <p14:tracePt t="34086" x="3867150" y="6762750"/>
          <p14:tracePt t="34103" x="3829050" y="6769100"/>
          <p14:tracePt t="34120" x="3794125" y="6775450"/>
          <p14:tracePt t="34137" x="3683000" y="6791325"/>
          <p14:tracePt t="34153" x="3609975" y="6807200"/>
          <p14:tracePt t="34174" x="3533775" y="6813550"/>
          <p14:tracePt t="34187" x="3479800" y="6813550"/>
          <p14:tracePt t="34203" x="3435350" y="6813550"/>
          <p14:tracePt t="34219" x="3397250" y="6813550"/>
          <p14:tracePt t="34236" x="3336925" y="6813550"/>
          <p14:tracePt t="34253" x="3292475" y="6813550"/>
          <p14:tracePt t="34270" x="3248025" y="6813550"/>
          <p14:tracePt t="34287" x="3206750" y="6813550"/>
          <p14:tracePt t="34303" x="3178175" y="6813550"/>
          <p14:tracePt t="34319" x="3155950" y="6813550"/>
          <p14:tracePt t="34337" x="3114675" y="6813550"/>
          <p14:tracePt t="34352" x="3105150" y="6813550"/>
          <p14:tracePt t="34370" x="3095625" y="6813550"/>
          <p14:tracePt t="34387" x="3076575" y="6813550"/>
          <p14:tracePt t="34403" x="3060700" y="6813550"/>
          <p14:tracePt t="34420" x="3051175" y="6813550"/>
          <p14:tracePt t="34437" x="3032125" y="6813550"/>
          <p14:tracePt t="34453" x="3022600" y="6813550"/>
          <p14:tracePt t="34469" x="3013075" y="6813550"/>
          <p14:tracePt t="34486" x="2997200" y="6813550"/>
          <p14:tracePt t="34502" x="2987675" y="6813550"/>
          <p14:tracePt t="34608" x="2994025" y="6813550"/>
          <p14:tracePt t="34615" x="3000375" y="6813550"/>
          <p14:tracePt t="34623" x="3003550" y="6813550"/>
          <p14:tracePt t="34637" x="3025775" y="6813550"/>
          <p14:tracePt t="34653" x="3063875" y="6813550"/>
          <p14:tracePt t="34670" x="3082925" y="6813550"/>
          <p14:tracePt t="34687" x="3130550" y="6813550"/>
          <p14:tracePt t="34703" x="3168650" y="6813550"/>
          <p14:tracePt t="34719" x="3197225" y="6813550"/>
          <p14:tracePt t="34737" x="3267075" y="6813550"/>
          <p14:tracePt t="34752" x="3317875" y="6813550"/>
          <p14:tracePt t="34769" x="3378200" y="6813550"/>
          <p14:tracePt t="34787" x="3463925" y="6813550"/>
          <p14:tracePt t="34803" x="3517900" y="6813550"/>
          <p14:tracePt t="34820" x="3559175" y="6813550"/>
          <p14:tracePt t="34837" x="3616325" y="6813550"/>
          <p14:tracePt t="34852" x="3651250" y="6810375"/>
          <p14:tracePt t="34869" x="3689350" y="6810375"/>
          <p14:tracePt t="34887" x="3752850" y="6810375"/>
          <p14:tracePt t="34903" x="3803650" y="6810375"/>
          <p14:tracePt t="34920" x="3854450" y="6810375"/>
          <p14:tracePt t="34937" x="3917950" y="6810375"/>
          <p14:tracePt t="34953" x="3940175" y="6813550"/>
          <p14:tracePt t="34970" x="3962400" y="6819900"/>
          <p14:tracePt t="34986" x="4003675" y="6832600"/>
          <p14:tracePt t="35002" x="4035425" y="6838950"/>
          <p14:tracePt t="35019" x="4064000" y="6842125"/>
          <p14:tracePt t="35037" x="4127500" y="6848475"/>
          <p14:tracePt t="35053" x="4171950" y="6848475"/>
          <p14:tracePt t="35070" x="4194175" y="6848475"/>
          <p14:tracePt t="35087" x="4235450" y="6854825"/>
          <p14:tracePt t="35103" x="4254500" y="6854825"/>
          <p14:tracePt t="35119" x="4270375" y="6854825"/>
          <p14:tracePt t="35137" x="4286250" y="6854825"/>
          <p14:tracePt t="35152" x="4295775" y="6854825"/>
          <p14:tracePt t="35170" x="4305300" y="6854825"/>
          <p14:tracePt t="35174" x="4311650" y="6854825"/>
          <p14:tracePt t="35187" x="4314825" y="6854825"/>
          <p14:tracePt t="36502" x="4387850" y="6807200"/>
          <p14:tracePt t="36509" x="4483100" y="6740525"/>
          <p14:tracePt t="36519" x="4556125" y="6705600"/>
          <p14:tracePt t="36537" x="4930775" y="6540500"/>
          <p14:tracePt t="36554" x="5187950" y="6445250"/>
          <p14:tracePt t="36570" x="5603875" y="6343650"/>
          <p14:tracePt t="36587" x="6137275" y="6308725"/>
          <p14:tracePt t="36623" x="6759575" y="6362700"/>
          <p14:tracePt t="36655" x="7172325" y="6400800"/>
          <p14:tracePt t="36671" x="7312025" y="6416675"/>
          <p14:tracePt t="36686" x="7578725" y="6454775"/>
          <p14:tracePt t="36702" x="7731125" y="6473825"/>
          <p14:tracePt t="36719" x="7848600" y="6499225"/>
          <p14:tracePt t="36736" x="8051800" y="6550025"/>
          <p14:tracePt t="36753" x="8128000" y="6572250"/>
          <p14:tracePt t="36770" x="8172450" y="6584950"/>
          <p14:tracePt t="36787" x="8223250" y="6610350"/>
          <p14:tracePt t="36803" x="8255000" y="6623050"/>
          <p14:tracePt t="36820" x="8283575" y="6629400"/>
          <p14:tracePt t="36836" x="8353425" y="6635750"/>
          <p14:tracePt t="36852" x="8397875" y="6635750"/>
          <p14:tracePt t="36869" x="8442325" y="6635750"/>
          <p14:tracePt t="36886" x="8474075" y="6635750"/>
          <p14:tracePt t="36902" x="8489950" y="6632575"/>
          <p14:tracePt t="36919" x="8499475" y="6623050"/>
          <p14:tracePt t="36937" x="8515350" y="6588125"/>
          <p14:tracePt t="36952" x="8531225" y="6502400"/>
          <p14:tracePt t="36969" x="8556625" y="6362700"/>
          <p14:tracePt t="36986" x="8582025" y="6229350"/>
          <p14:tracePt t="37002" x="8616950" y="6099175"/>
          <p14:tracePt t="37019" x="8677275" y="5962650"/>
          <p14:tracePt t="37037" x="8766175" y="5800725"/>
          <p14:tracePt t="37053" x="8836025" y="5686425"/>
          <p14:tracePt t="37070" x="8899525" y="5521325"/>
          <p14:tracePt t="37086" x="8978900" y="5337175"/>
          <p14:tracePt t="37102" x="9023350" y="5203825"/>
          <p14:tracePt t="37119" x="9048750" y="5064125"/>
          <p14:tracePt t="37137" x="9074150" y="4908550"/>
          <p14:tracePt t="37153" x="9090025" y="4835525"/>
          <p14:tracePt t="37170" x="9090025" y="4708525"/>
          <p14:tracePt t="37187" x="9090025" y="4524375"/>
          <p14:tracePt t="37203" x="9067800" y="4416425"/>
          <p14:tracePt t="37220" x="9029700" y="4251325"/>
          <p14:tracePt t="37236" x="8959850" y="4025900"/>
          <p14:tracePt t="37252" x="8883650" y="3857625"/>
          <p14:tracePt t="37269" x="8797925" y="3667125"/>
          <p14:tracePt t="37287" x="8680450" y="3460750"/>
          <p14:tracePt t="37303" x="8569325" y="3298825"/>
          <p14:tracePt t="37320" x="8435975" y="3117850"/>
          <p14:tracePt t="37337" x="8248650" y="2905125"/>
          <p14:tracePt t="37355" x="8070850" y="2717800"/>
          <p14:tracePt t="37370" x="7918450" y="2574925"/>
          <p14:tracePt t="37388" x="7708900" y="2419350"/>
          <p14:tracePt t="37403" x="7534275" y="2266950"/>
          <p14:tracePt t="37420" x="7366000" y="2133600"/>
          <p14:tracePt t="37437" x="7061200" y="1946275"/>
          <p14:tracePt t="37454" x="6858000" y="1838325"/>
          <p14:tracePt t="37473" x="6448425" y="1641475"/>
          <p14:tracePt t="37487" x="6210300" y="1536700"/>
          <p14:tracePt t="37504" x="5946775" y="1441450"/>
          <p14:tracePt t="37520" x="5727700" y="1374775"/>
          <p14:tracePt t="37538" x="5413375" y="1279525"/>
          <p14:tracePt t="37553" x="5213350" y="1231900"/>
          <p14:tracePt t="37570" x="5016500" y="1165225"/>
          <p14:tracePt t="37587" x="4721225" y="1073150"/>
          <p14:tracePt t="37604" x="4511675" y="996950"/>
          <p14:tracePt t="37621" x="4314825" y="949325"/>
          <p14:tracePt t="37637" x="4022725" y="873125"/>
          <p14:tracePt t="37652" x="3838575" y="844550"/>
          <p14:tracePt t="37669" x="3686175" y="828675"/>
          <p14:tracePt t="37686" x="3441700" y="790575"/>
          <p14:tracePt t="37702" x="3314700" y="774700"/>
          <p14:tracePt t="37719" x="3209925" y="774700"/>
          <p14:tracePt t="37737" x="3013075" y="774700"/>
          <p14:tracePt t="37753" x="2867025" y="774700"/>
          <p14:tracePt t="37769" x="2670175" y="781050"/>
          <p14:tracePt t="37786" x="2374900" y="800100"/>
          <p14:tracePt t="37802" x="2155825" y="828675"/>
          <p14:tracePt t="37819" x="1971675" y="854075"/>
          <p14:tracePt t="37836" x="1787525" y="914400"/>
          <p14:tracePt t="37853" x="1676400" y="965200"/>
          <p14:tracePt t="37870" x="1597025" y="1022350"/>
          <p14:tracePt t="37887" x="1492250" y="1127125"/>
          <p14:tracePt t="37902" x="1416050" y="1209675"/>
          <p14:tracePt t="37919" x="1323975" y="1346200"/>
          <p14:tracePt t="37936" x="1168400" y="1549400"/>
          <p14:tracePt t="37952" x="1069975" y="1676400"/>
          <p14:tracePt t="37969" x="977900" y="1844675"/>
          <p14:tracePt t="37987" x="860425" y="2054225"/>
          <p14:tracePt t="38004" x="765175" y="2209800"/>
          <p14:tracePt t="38021" x="682625" y="2378075"/>
          <p14:tracePt t="38036" x="561975" y="2609850"/>
          <p14:tracePt t="38053" x="476250" y="2809875"/>
          <p14:tracePt t="38070" x="419100" y="3028950"/>
          <p14:tracePt t="38086" x="390525" y="3394075"/>
          <p14:tracePt t="38102" x="396875" y="3660775"/>
          <p14:tracePt t="38120" x="482600" y="4029075"/>
          <p14:tracePt t="38137" x="647700" y="4508500"/>
          <p14:tracePt t="38154" x="749300" y="4746625"/>
          <p14:tracePt t="38170" x="857250" y="5006975"/>
          <p14:tracePt t="38186" x="984250" y="5238750"/>
          <p14:tracePt t="38204" x="1054100" y="5362575"/>
          <p14:tracePt t="38219" x="1133475" y="5457825"/>
          <p14:tracePt t="38237" x="1250950" y="5591175"/>
          <p14:tracePt t="38253" x="1355725" y="5670550"/>
          <p14:tracePt t="38270" x="1492250" y="5753100"/>
          <p14:tracePt t="38287" x="1720850" y="5880100"/>
          <p14:tracePt t="38304" x="1898650" y="5956300"/>
          <p14:tracePt t="38320" x="2089150" y="6042025"/>
          <p14:tracePt t="38336" x="2362200" y="6134100"/>
          <p14:tracePt t="38353" x="2546350" y="6181725"/>
          <p14:tracePt t="38369" x="2698750" y="6197600"/>
          <p14:tracePt t="38387" x="3028950" y="6226175"/>
          <p14:tracePt t="38403" x="3292475" y="6248400"/>
          <p14:tracePt t="38419" x="3644900" y="6292850"/>
          <p14:tracePt t="38437" x="4178300" y="6327775"/>
          <p14:tracePt t="38453" x="4460875" y="6350000"/>
          <p14:tracePt t="38469" x="4702175" y="6378575"/>
          <p14:tracePt t="38486" x="4975225" y="6378575"/>
          <p14:tracePt t="38502" x="5146675" y="6378575"/>
          <p14:tracePt t="38519" x="5283200" y="6378575"/>
          <p14:tracePt t="38536" x="5505450" y="6346825"/>
          <p14:tracePt t="38552" x="5667375" y="6327775"/>
          <p14:tracePt t="38569" x="5807075" y="6308725"/>
          <p14:tracePt t="38586" x="6029325" y="6273800"/>
          <p14:tracePt t="38602" x="6140450" y="6242050"/>
          <p14:tracePt t="38619" x="6216650" y="6210300"/>
          <p14:tracePt t="38637" x="6359525" y="6127750"/>
          <p14:tracePt t="38653" x="6470650" y="6064250"/>
          <p14:tracePt t="38670" x="6581775" y="6032500"/>
          <p14:tracePt t="38687" x="6784975" y="5969000"/>
          <p14:tracePt t="38703" x="6946900" y="5943600"/>
          <p14:tracePt t="38720" x="7067550" y="5908675"/>
          <p14:tracePt t="38736" x="7283450" y="5835650"/>
          <p14:tracePt t="38752" x="7394575" y="5775325"/>
          <p14:tracePt t="38769" x="7499350" y="5699125"/>
          <p14:tracePt t="38786" x="7642225" y="5613400"/>
          <p14:tracePt t="38802" x="7756525" y="5553075"/>
          <p14:tracePt t="38820" x="7886700" y="5508625"/>
          <p14:tracePt t="38837" x="8026400" y="5451475"/>
          <p14:tracePt t="38853" x="8150225" y="5391150"/>
          <p14:tracePt t="38869" x="8255000" y="5302250"/>
          <p14:tracePt t="38886" x="8362950" y="5168900"/>
          <p14:tracePt t="38902" x="8435975" y="5010150"/>
          <p14:tracePt t="38919" x="8464550" y="4835525"/>
          <p14:tracePt t="38936" x="8474075" y="4686300"/>
          <p14:tracePt t="38953" x="8474075" y="4603750"/>
          <p14:tracePt t="38970" x="8474075" y="4489450"/>
          <p14:tracePt t="38987" x="8474075" y="4327525"/>
          <p14:tracePt t="39002" x="8474075" y="4244975"/>
          <p14:tracePt t="39019" x="8448675" y="4079875"/>
          <p14:tracePt t="39036" x="8356600" y="3832225"/>
          <p14:tracePt t="39052" x="8264525" y="3663950"/>
          <p14:tracePt t="39069" x="8178800" y="3495675"/>
          <p14:tracePt t="39087" x="8058150" y="3336925"/>
          <p14:tracePt t="39103" x="7962900" y="3251200"/>
          <p14:tracePt t="39120" x="7835900" y="3124200"/>
          <p14:tracePt t="39136" x="7629525" y="2930525"/>
          <p14:tracePt t="39152" x="7439025" y="2813050"/>
          <p14:tracePt t="39169" x="7258050" y="2689225"/>
          <p14:tracePt t="39186" x="6940550" y="2466975"/>
          <p14:tracePt t="39204" x="6750050" y="2339975"/>
          <p14:tracePt t="39221" x="6559550" y="2254250"/>
          <p14:tracePt t="39237" x="6308725" y="2133600"/>
          <p14:tracePt t="39254" x="6159500" y="2041525"/>
          <p14:tracePt t="39270" x="5991225" y="1949450"/>
          <p14:tracePt t="39286" x="5784850" y="1847850"/>
          <p14:tracePt t="39303" x="5619750" y="1784350"/>
          <p14:tracePt t="39319" x="5476875" y="1739900"/>
          <p14:tracePt t="39336" x="5337175" y="1673225"/>
          <p14:tracePt t="39353" x="5226050" y="1631950"/>
          <p14:tracePt t="39369" x="5111750" y="1571625"/>
          <p14:tracePt t="39387" x="4949825" y="1495425"/>
          <p14:tracePt t="39403" x="4816475" y="1431925"/>
          <p14:tracePt t="39418" x="4638675" y="1374775"/>
          <p14:tracePt t="39436" x="4391025" y="1282700"/>
          <p14:tracePt t="39453" x="4222750" y="1219200"/>
          <p14:tracePt t="39469" x="4044950" y="1152525"/>
          <p14:tracePt t="39486" x="3851275" y="1063625"/>
          <p14:tracePt t="39503" x="3717925" y="1028700"/>
          <p14:tracePt t="39519" x="3597275" y="996950"/>
          <p14:tracePt t="39536" x="3441700" y="962025"/>
          <p14:tracePt t="39552" x="3311525" y="946150"/>
          <p14:tracePt t="39568" x="3175000" y="946150"/>
          <p14:tracePt t="39586" x="3013075" y="952500"/>
          <p14:tracePt t="39602" x="2882900" y="968375"/>
          <p14:tracePt t="39619" x="2749550" y="1012825"/>
          <p14:tracePt t="39637" x="2613025" y="1060450"/>
          <p14:tracePt t="39653" x="2492375" y="1104900"/>
          <p14:tracePt t="39669" x="2359025" y="1139825"/>
          <p14:tracePt t="39686" x="2168525" y="1200150"/>
          <p14:tracePt t="39702" x="2016125" y="1238250"/>
          <p14:tracePt t="39719" x="1860550" y="1292225"/>
          <p14:tracePt t="39736" x="1708150" y="1374775"/>
          <p14:tracePt t="39752" x="1606550" y="1435100"/>
          <p14:tracePt t="39769" x="1514475" y="1485900"/>
          <p14:tracePt t="39787" x="1362075" y="1568450"/>
          <p14:tracePt t="39803" x="1279525" y="1625600"/>
          <p14:tracePt t="39819" x="1200150" y="1682750"/>
          <p14:tracePt t="39836" x="1063625" y="1793875"/>
          <p14:tracePt t="39852" x="971550" y="1870075"/>
          <p14:tracePt t="39869" x="898525" y="1924050"/>
          <p14:tracePt t="39887" x="828675" y="1997075"/>
          <p14:tracePt t="39903" x="777875" y="2047875"/>
          <p14:tracePt t="39919" x="723900" y="2117725"/>
          <p14:tracePt t="39936" x="679450" y="2212975"/>
          <p14:tracePt t="39952" x="641350" y="2279650"/>
          <p14:tracePt t="39968" x="612775" y="2349500"/>
          <p14:tracePt t="39986" x="555625" y="2466975"/>
          <p14:tracePt t="40002" x="542925" y="2517775"/>
          <p14:tracePt t="40019" x="530225" y="2581275"/>
          <p14:tracePt t="40037" x="530225" y="2676525"/>
          <p14:tracePt t="40053" x="530225" y="2714625"/>
          <p14:tracePt t="40069" x="533400" y="2768600"/>
          <p14:tracePt t="40086" x="552450" y="2838450"/>
          <p14:tracePt t="40102" x="552450" y="2892425"/>
          <p14:tracePt t="40119" x="552450" y="2943225"/>
          <p14:tracePt t="40136" x="552450" y="3013075"/>
          <p14:tracePt t="40153" x="552450" y="3067050"/>
          <p14:tracePt t="40169" x="552450" y="3108325"/>
          <p14:tracePt t="40187" x="552450" y="3197225"/>
          <p14:tracePt t="40203" x="565150" y="3241675"/>
          <p14:tracePt t="40219" x="565150" y="3295650"/>
          <p14:tracePt t="40236" x="565150" y="3365500"/>
          <p14:tracePt t="40252" x="565150" y="3409950"/>
          <p14:tracePt t="40269" x="561975" y="3454400"/>
          <p14:tracePt t="40286" x="555625" y="3517900"/>
          <p14:tracePt t="40302" x="555625" y="3568700"/>
          <p14:tracePt t="40319" x="555625" y="3629025"/>
          <p14:tracePt t="40336" x="555625" y="3705225"/>
          <p14:tracePt t="40353" x="555625" y="3759200"/>
          <p14:tracePt t="40368" x="555625" y="3810000"/>
          <p14:tracePt t="40386" x="555625" y="3895725"/>
          <p14:tracePt t="40402" x="561975" y="3975100"/>
          <p14:tracePt t="40418" x="574675" y="4048125"/>
          <p14:tracePt t="40436" x="615950" y="4175125"/>
          <p14:tracePt t="40452" x="654050" y="4264025"/>
          <p14:tracePt t="40468" x="704850" y="4356100"/>
          <p14:tracePt t="40486" x="768350" y="4483100"/>
          <p14:tracePt t="40502" x="806450" y="4552950"/>
          <p14:tracePt t="40518" x="857250" y="4594225"/>
          <p14:tracePt t="40535" x="904875" y="4664075"/>
          <p14:tracePt t="40552" x="952500" y="4743450"/>
          <p14:tracePt t="40569" x="996950" y="4810125"/>
          <p14:tracePt t="40586" x="1044575" y="4876800"/>
          <p14:tracePt t="40603" x="1069975" y="4924425"/>
          <p14:tracePt t="40620" x="1095375" y="4946650"/>
          <p14:tracePt t="40636" x="1139825" y="4991100"/>
          <p14:tracePt t="40652" x="1171575" y="5016500"/>
          <p14:tracePt t="40669" x="1196975" y="5048250"/>
          <p14:tracePt t="40686" x="1247775" y="5073650"/>
          <p14:tracePt t="40703" x="1285875" y="5105400"/>
          <p14:tracePt t="40719" x="1333500" y="5130800"/>
          <p14:tracePt t="40737" x="1406525" y="5181600"/>
          <p14:tracePt t="40753" x="1473200" y="5210175"/>
          <p14:tracePt t="40769" x="1552575" y="5248275"/>
          <p14:tracePt t="40786" x="1679575" y="5289550"/>
          <p14:tracePt t="40802" x="1724025" y="5302250"/>
          <p14:tracePt t="40819" x="1771650" y="5321300"/>
          <p14:tracePt t="40837" x="1841500" y="5334000"/>
          <p14:tracePt t="40853" x="1885950" y="5340350"/>
          <p14:tracePt t="40869" x="1936750" y="5346700"/>
          <p14:tracePt t="40887" x="2000250" y="5353050"/>
          <p14:tracePt t="40903" x="2038350" y="5359400"/>
          <p14:tracePt t="40919" x="2073275" y="5359400"/>
          <p14:tracePt t="40936" x="2108200" y="5359400"/>
          <p14:tracePt t="40952" x="2136775" y="5359400"/>
          <p14:tracePt t="40968" x="2165350" y="5365750"/>
          <p14:tracePt t="40986" x="2247900" y="5384800"/>
          <p14:tracePt t="41003" x="2292350" y="5391150"/>
          <p14:tracePt t="41019" x="2336800" y="5403850"/>
          <p14:tracePt t="41037" x="2400300" y="5416550"/>
          <p14:tracePt t="41053" x="2422525" y="5416550"/>
          <p14:tracePt t="41069" x="2466975" y="5416550"/>
        </p14:tracePtLst>
      </p14:laserTraceLst>
    </p:ext>
  </p:extLs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5" descr="malus-pumila-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333375"/>
            <a:ext cx="5327650" cy="4100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875" name="Picture 7" descr="malus-pumila-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1313" y="1052513"/>
            <a:ext cx="3663950" cy="5805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876" name="Text Box 8"/>
          <p:cNvSpPr txBox="1">
            <a:spLocks noChangeArrowheads="1"/>
          </p:cNvSpPr>
          <p:nvPr/>
        </p:nvSpPr>
        <p:spPr bwMode="auto">
          <a:xfrm>
            <a:off x="827088" y="5229225"/>
            <a:ext cx="3808412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FR" altLang="fr-FR" i="1">
                <a:solidFill>
                  <a:srgbClr val="FF0000"/>
                </a:solidFill>
              </a:rPr>
              <a:t>Malus pimula, </a:t>
            </a:r>
            <a:r>
              <a:rPr lang="fr-FR" altLang="fr-FR">
                <a:solidFill>
                  <a:srgbClr val="FF0000"/>
                </a:solidFill>
              </a:rPr>
              <a:t>Pommier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866"/>
    </mc:Choice>
    <mc:Fallback>
      <p:transition spd="slow" advTm="138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267" x="2495550" y="5438775"/>
          <p14:tracePt t="2275" x="2524125" y="5461000"/>
          <p14:tracePt t="2283" x="2574925" y="5495925"/>
          <p14:tracePt t="2297" x="2720975" y="5549900"/>
          <p14:tracePt t="2331" x="3225800" y="5711825"/>
          <p14:tracePt t="2365" x="3794125" y="5762625"/>
          <p14:tracePt t="2382" x="4324350" y="5797550"/>
          <p14:tracePt t="2399" x="4721225" y="5848350"/>
          <p14:tracePt t="2414" x="5105400" y="5921375"/>
          <p14:tracePt t="2431" x="5492750" y="6022975"/>
          <p14:tracePt t="2448" x="5715000" y="6080125"/>
          <p14:tracePt t="2464" x="5902325" y="6137275"/>
          <p14:tracePt t="2480" x="6089650" y="6194425"/>
          <p14:tracePt t="2497" x="6327775" y="6305550"/>
          <p14:tracePt t="2515" x="6429375" y="6337300"/>
          <p14:tracePt t="2532" x="6530975" y="6375400"/>
          <p14:tracePt t="2547" x="6578600" y="6394450"/>
          <p14:tracePt t="2563" x="6607175" y="6394450"/>
          <p14:tracePt t="2580" x="6616700" y="6394450"/>
          <p14:tracePt t="2596" x="6629400" y="6394450"/>
          <p14:tracePt t="2633" x="6626225" y="6394450"/>
          <p14:tracePt t="2647" x="6616700" y="6394450"/>
          <p14:tracePt t="2664" x="6594475" y="6394450"/>
          <p14:tracePt t="2681" x="6530975" y="6407150"/>
          <p14:tracePt t="2697" x="6451600" y="6407150"/>
          <p14:tracePt t="2713" x="6315075" y="6407150"/>
          <p14:tracePt t="2730" x="6153150" y="6403975"/>
          <p14:tracePt t="2732" x="6048375" y="6384925"/>
          <p14:tracePt t="2747" x="5781675" y="6311900"/>
          <p14:tracePt t="2764" x="5457825" y="6207125"/>
          <p14:tracePt t="2782" x="5003800" y="6061075"/>
          <p14:tracePt t="2798" x="4648200" y="5949950"/>
          <p14:tracePt t="2815" x="4425950" y="5861050"/>
          <p14:tracePt t="2831" x="4117975" y="5705475"/>
          <p14:tracePt t="2847" x="3994150" y="5641975"/>
          <p14:tracePt t="2864" x="3879850" y="5581650"/>
          <p14:tracePt t="2879" x="3790950" y="5549900"/>
          <p14:tracePt t="2897" x="3667125" y="5502275"/>
          <p14:tracePt t="2913" x="3590925" y="5486400"/>
          <p14:tracePt t="2932" x="3479800" y="5464175"/>
          <p14:tracePt t="2947" x="3390900" y="5441950"/>
          <p14:tracePt t="2963" x="3298825" y="5441950"/>
          <p14:tracePt t="2980" x="3216275" y="5441950"/>
          <p14:tracePt t="2997" x="3130550" y="5441950"/>
          <p14:tracePt t="3013" x="3079750" y="5441950"/>
          <p14:tracePt t="3031" x="2981325" y="5461000"/>
          <p14:tracePt t="3047" x="2930525" y="5473700"/>
          <p14:tracePt t="3064" x="2882900" y="5486400"/>
          <p14:tracePt t="3081" x="2841625" y="5505450"/>
          <p14:tracePt t="3097" x="2819400" y="5521325"/>
          <p14:tracePt t="3113" x="2800350" y="5534025"/>
          <p14:tracePt t="3130" x="2790825" y="5543550"/>
          <p14:tracePt t="3147" x="2787650" y="5581650"/>
          <p14:tracePt t="3163" x="2800350" y="5607050"/>
          <p14:tracePt t="3181" x="2962275" y="5708650"/>
          <p14:tracePt t="3197" x="3267075" y="5794375"/>
          <p14:tracePt t="3215" x="3695700" y="5873750"/>
          <p14:tracePt t="3231" x="4473575" y="5899150"/>
          <p14:tracePt t="3247" x="4918075" y="5899150"/>
          <p14:tracePt t="3264" x="5416550" y="5876925"/>
          <p14:tracePt t="3281" x="5956300" y="5781675"/>
          <p14:tracePt t="3298" x="6181725" y="5711825"/>
          <p14:tracePt t="3314" x="6369050" y="5645150"/>
          <p14:tracePt t="3332" x="6642100" y="5543550"/>
          <p14:tracePt t="3348" x="6762750" y="5508625"/>
          <p14:tracePt t="3364" x="6880225" y="5473700"/>
          <p14:tracePt t="3381" x="6997700" y="5435600"/>
          <p14:tracePt t="3397" x="7042150" y="5422900"/>
          <p14:tracePt t="3414" x="7070725" y="5403850"/>
          <p14:tracePt t="3429" x="7089775" y="5378450"/>
          <p14:tracePt t="3447" x="7096125" y="5346700"/>
          <p14:tracePt t="3840" x="7121525" y="5340350"/>
          <p14:tracePt t="3847" x="7150100" y="5334000"/>
          <p14:tracePt t="3864" x="7216775" y="5302250"/>
          <p14:tracePt t="3882" x="7334250" y="5248275"/>
          <p14:tracePt t="3898" x="7375525" y="5200650"/>
          <p14:tracePt t="3930" x="7461250" y="5108575"/>
          <p14:tracePt t="3963" x="7502525" y="5029200"/>
          <p14:tracePt t="3979" x="7521575" y="4997450"/>
          <p14:tracePt t="3996" x="7553325" y="4953000"/>
          <p14:tracePt t="4013" x="7588250" y="4895850"/>
          <p14:tracePt t="4030" x="7620000" y="4829175"/>
          <p14:tracePt t="4046" x="7670800" y="4724400"/>
          <p14:tracePt t="4064" x="7686675" y="4657725"/>
          <p14:tracePt t="4081" x="7699375" y="4594225"/>
          <p14:tracePt t="4096" x="7696200" y="4454525"/>
          <p14:tracePt t="4113" x="7677150" y="4346575"/>
          <p14:tracePt t="4129" x="7661275" y="4251325"/>
          <p14:tracePt t="4146" x="7645400" y="4054475"/>
          <p14:tracePt t="4163" x="7667625" y="3933825"/>
          <p14:tracePt t="4183" x="7689850" y="3822700"/>
          <p14:tracePt t="4197" x="7689850" y="3794125"/>
          <p14:tracePt t="4214" x="7689850" y="3765550"/>
          <p14:tracePt t="4230" x="7689850" y="3749675"/>
          <p14:tracePt t="4247" x="7689850" y="3721100"/>
          <p14:tracePt t="4263" x="7677150" y="3705225"/>
          <p14:tracePt t="4279" x="7673975" y="3695700"/>
          <p14:tracePt t="4297" x="7673975" y="3683000"/>
          <p14:tracePt t="4314" x="7673975" y="3673475"/>
          <p14:tracePt t="4331" x="7673975" y="3657600"/>
          <p14:tracePt t="4347" x="7658100" y="3635375"/>
          <p14:tracePt t="4364" x="7645400" y="3597275"/>
          <p14:tracePt t="4380" x="7632700" y="3568700"/>
          <p14:tracePt t="4397" x="7613650" y="3524250"/>
          <p14:tracePt t="4413" x="7597775" y="3508375"/>
          <p14:tracePt t="4430" x="7588250" y="3498850"/>
          <p14:tracePt t="4447" x="7559675" y="3476625"/>
          <p14:tracePt t="4464" x="7521575" y="3463925"/>
          <p14:tracePt t="4481" x="7467600" y="3441700"/>
          <p14:tracePt t="4497" x="7350125" y="3387725"/>
          <p14:tracePt t="4513" x="7273925" y="3365500"/>
          <p14:tracePt t="4530" x="7185025" y="3340100"/>
          <p14:tracePt t="4546" x="7042150" y="3317875"/>
          <p14:tracePt t="4563" x="6950075" y="3317875"/>
          <p14:tracePt t="4580" x="6864350" y="3321050"/>
          <p14:tracePt t="4597" x="6753225" y="3352800"/>
          <p14:tracePt t="4614" x="6689725" y="3365500"/>
          <p14:tracePt t="4631" x="6623050" y="3387725"/>
          <p14:tracePt t="4646" x="6565900" y="3406775"/>
          <p14:tracePt t="4663" x="6543675" y="3425825"/>
          <p14:tracePt t="4679" x="6527800" y="3435350"/>
          <p14:tracePt t="4697" x="6511925" y="3463925"/>
          <p14:tracePt t="4714" x="6499225" y="3492500"/>
          <p14:tracePt t="4730" x="6486525" y="3517900"/>
          <p14:tracePt t="4747" x="6461125" y="3581400"/>
          <p14:tracePt t="4764" x="6448425" y="3625850"/>
          <p14:tracePt t="4780" x="6435725" y="3663950"/>
          <p14:tracePt t="4797" x="6423025" y="3714750"/>
          <p14:tracePt t="4813" x="6423025" y="3756025"/>
          <p14:tracePt t="4829" x="6423025" y="3816350"/>
          <p14:tracePt t="4847" x="6435725" y="3914775"/>
          <p14:tracePt t="4864" x="6457950" y="3990975"/>
          <p14:tracePt t="4881" x="6499225" y="4102100"/>
          <p14:tracePt t="4897" x="6578600" y="4273550"/>
          <p14:tracePt t="4913" x="6619875" y="4375150"/>
          <p14:tracePt t="4930" x="6661150" y="4454525"/>
          <p14:tracePt t="4946" x="6702425" y="4549775"/>
          <p14:tracePt t="4963" x="6740525" y="4606925"/>
          <p14:tracePt t="4981" x="6756400" y="4664075"/>
          <p14:tracePt t="4997" x="6769100" y="4686300"/>
          <p14:tracePt t="5014" x="6781800" y="4718050"/>
          <p14:tracePt t="5031" x="6807200" y="4752975"/>
          <p14:tracePt t="5046" x="6816725" y="4768850"/>
          <p14:tracePt t="5063" x="6826250" y="4778375"/>
          <p14:tracePt t="5079" x="6835775" y="4787900"/>
          <p14:tracePt t="5097" x="6851650" y="4803775"/>
          <p14:tracePt t="5130" x="6851650" y="4810125"/>
          <p14:tracePt t="5147" x="6861175" y="4810125"/>
          <p14:tracePt t="5164" x="6864350" y="4810125"/>
          <p14:tracePt t="5180" x="6877050" y="4810125"/>
          <p14:tracePt t="5196" x="6896100" y="4800600"/>
          <p14:tracePt t="9060" x="6845300" y="4800600"/>
          <p14:tracePt t="9068" x="6778625" y="4800600"/>
          <p14:tracePt t="9079" x="6699250" y="4800600"/>
          <p14:tracePt t="9097" x="6356350" y="4816475"/>
          <p14:tracePt t="9118" x="5800725" y="4927600"/>
          <p14:tracePt t="9134" x="5302250" y="5026025"/>
          <p14:tracePt t="9155" x="4552950" y="5343525"/>
          <p14:tracePt t="9180" x="3870325" y="5727700"/>
          <p14:tracePt t="9214" x="3121025" y="6289675"/>
          <p14:tracePt t="9232" x="2870200" y="6511925"/>
          <p14:tracePt t="9248" x="2708275" y="6654800"/>
          <p14:tracePt t="9264" x="2600325" y="6753225"/>
          <p14:tracePt t="9279" x="2505075" y="6848475"/>
          <p14:tracePt t="9296" x="2419350" y="6854825"/>
          <p14:tracePt t="9312" x="2368550" y="6854825"/>
          <p14:tracePt t="9329" x="2336800" y="6854825"/>
          <p14:tracePt t="9332" x="2324100" y="6854825"/>
          <p14:tracePt t="9346" x="2311400" y="6854825"/>
          <p14:tracePt t="9362" x="2301875" y="6854825"/>
          <p14:tracePt t="9380" x="2292350" y="6854825"/>
          <p14:tracePt t="9397" x="2273300" y="6854825"/>
          <p14:tracePt t="9413" x="2263775" y="6854825"/>
          <p14:tracePt t="9429" x="2241550" y="6854825"/>
          <p14:tracePt t="9446" x="2206625" y="6851650"/>
          <p14:tracePt t="9462" x="2184400" y="6829425"/>
          <p14:tracePt t="9479" x="2130425" y="6759575"/>
          <p14:tracePt t="9532" x="1866900" y="6276975"/>
          <p14:tracePt t="9548" x="1787525" y="6159500"/>
          <p14:tracePt t="9563" x="1711325" y="6076950"/>
          <p14:tracePt t="9579" x="1647825" y="6003925"/>
          <p14:tracePt t="9596" x="1590675" y="5953125"/>
          <p14:tracePt t="9613" x="1565275" y="5921375"/>
          <p14:tracePt t="9630" x="1539875" y="5902325"/>
          <p14:tracePt t="9647" x="1511300" y="5880100"/>
          <p14:tracePt t="9663" x="1501775" y="5870575"/>
          <p14:tracePt t="9680" x="1492250" y="5867400"/>
          <p14:tracePt t="9696" x="1473200" y="5867400"/>
          <p14:tracePt t="9748" x="1466850" y="5867400"/>
          <p14:tracePt t="9761" x="1463675" y="5867400"/>
          <p14:tracePt t="9768" x="1457325" y="5867400"/>
          <p14:tracePt t="9780" x="1450975" y="5867400"/>
          <p14:tracePt t="9797" x="1438275" y="5867400"/>
          <p14:tracePt t="9813" x="1422400" y="5867400"/>
          <p14:tracePt t="9830" x="1412875" y="5876925"/>
          <p14:tracePt t="9846" x="1403350" y="5899150"/>
          <p14:tracePt t="9862" x="1397000" y="5908675"/>
          <p14:tracePt t="9898" x="1393825" y="5908675"/>
          <p14:tracePt t="9954" x="1387475" y="5911850"/>
          <p14:tracePt t="10048" x="1387475" y="5905500"/>
          <p14:tracePt t="10055" x="1387475" y="5902325"/>
          <p14:tracePt t="10063" x="1387475" y="5895975"/>
          <p14:tracePt t="10080" x="1387475" y="5892800"/>
          <p14:tracePt t="10096" x="1387475" y="5876925"/>
          <p14:tracePt t="10129" x="1387475" y="5870575"/>
          <p14:tracePt t="10146" x="1387475" y="5867400"/>
          <p14:tracePt t="10162" x="1387475" y="5861050"/>
          <p14:tracePt t="10179" x="1387475" y="5857875"/>
          <p14:tracePt t="11012" x="1403350" y="5870575"/>
          <p14:tracePt t="11019" x="1422400" y="5892800"/>
          <p14:tracePt t="11030" x="1460500" y="5905500"/>
          <p14:tracePt t="11047" x="1568450" y="5959475"/>
          <p14:tracePt t="11063" x="1631950" y="5975350"/>
          <p14:tracePt t="11079" x="1692275" y="5975350"/>
          <p14:tracePt t="11096" x="1755775" y="5981700"/>
          <p14:tracePt t="11129" x="1835150" y="5994400"/>
          <p14:tracePt t="11163" x="1892300" y="5994400"/>
          <p14:tracePt t="11180" x="1901825" y="5994400"/>
          <p14:tracePt t="11196" x="1920875" y="5994400"/>
          <p14:tracePt t="11212" x="1930400" y="5994400"/>
          <p14:tracePt t="11229" x="1936750" y="5984875"/>
          <p14:tracePt t="11245" x="1943100" y="5972175"/>
          <p14:tracePt t="11262" x="1943100" y="5959475"/>
          <p14:tracePt t="11279" x="1943100" y="5949950"/>
          <p14:tracePt t="11296" x="1943100" y="5946775"/>
          <p14:tracePt t="11313" x="1943100" y="5937250"/>
          <p14:tracePt t="11518" x="1984375" y="5937250"/>
          <p14:tracePt t="11525" x="2041525" y="5937250"/>
          <p14:tracePt t="11532" x="2101850" y="5937250"/>
          <p14:tracePt t="11546" x="2181225" y="5937250"/>
          <p14:tracePt t="11563" x="2244725" y="5946775"/>
          <p14:tracePt t="11580" x="2305050" y="5946775"/>
          <p14:tracePt t="11597" x="2390775" y="5946775"/>
          <p14:tracePt t="11613" x="2454275" y="5937250"/>
          <p14:tracePt t="11629" x="2527300" y="5927725"/>
          <p14:tracePt t="11646" x="2647950" y="5905500"/>
          <p14:tracePt t="11662" x="2711450" y="5892800"/>
          <p14:tracePt t="11679" x="2765425" y="5892800"/>
          <p14:tracePt t="11696" x="2806700" y="5892800"/>
          <p14:tracePt t="11713" x="2816225" y="5892800"/>
          <p14:tracePt t="11730" x="2825750" y="5892800"/>
          <p14:tracePt t="11746" x="2832100" y="5892800"/>
          <p14:tracePt t="11768" x="2835275" y="5892800"/>
          <p14:tracePt t="11779" x="2847975" y="5892800"/>
          <p14:tracePt t="11795" x="2857500" y="5892800"/>
          <p14:tracePt t="11812" x="2867025" y="5892800"/>
          <p14:tracePt t="11829" x="2876550" y="5892800"/>
          <p14:tracePt t="11846" x="2886075" y="5892800"/>
        </p14:tracePtLst>
      </p14:laserTraceLst>
    </p:ext>
  </p:extLs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Image 1" descr="http://i.ebayimg.com/00/s/ODYxWDYzMA==/z/JPcAAMXQQQhRbsYd/$T2eC16R,!)cE9s4PtHh3BRbsYdt,DQ~~60_3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0438" y="0"/>
            <a:ext cx="4572000" cy="657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0899" name="ZoneTexte 2"/>
          <p:cNvSpPr txBox="1">
            <a:spLocks noChangeArrowheads="1"/>
          </p:cNvSpPr>
          <p:nvPr/>
        </p:nvSpPr>
        <p:spPr bwMode="auto">
          <a:xfrm>
            <a:off x="357188" y="1500188"/>
            <a:ext cx="2500312" cy="3662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FR" altLang="fr-FR" sz="3200" i="1">
                <a:solidFill>
                  <a:srgbClr val="FF0000"/>
                </a:solidFill>
              </a:rPr>
              <a:t>Pyrus mamorensis</a:t>
            </a:r>
            <a:r>
              <a:rPr lang="fr-FR" altLang="fr-FR"/>
              <a:t>, endémique marocaine qui accompagne le </a:t>
            </a:r>
            <a:r>
              <a:rPr lang="fr-FR" altLang="fr-FR" i="1">
                <a:solidFill>
                  <a:srgbClr val="FF0000"/>
                </a:solidFill>
              </a:rPr>
              <a:t>Quercus suber </a:t>
            </a:r>
            <a:r>
              <a:rPr lang="fr-FR" altLang="fr-FR"/>
              <a:t>(chêne liège) à la Mamora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9803"/>
    </mc:Choice>
    <mc:Fallback>
      <p:transition spd="slow" advTm="398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224" x="2965450" y="5883275"/>
          <p14:tracePt t="4231" x="3079750" y="5873750"/>
          <p14:tracePt t="4247" x="3482975" y="5864225"/>
          <p14:tracePt t="4263" x="4035425" y="5918200"/>
          <p14:tracePt t="4286" x="4965700" y="6099175"/>
          <p14:tracePt t="4305" x="5784850" y="6257925"/>
          <p14:tracePt t="4331" x="6550025" y="6343650"/>
          <p14:tracePt t="4363" x="7032625" y="6353175"/>
          <p14:tracePt t="4380" x="7261225" y="6353175"/>
          <p14:tracePt t="4396" x="7353300" y="6353175"/>
          <p14:tracePt t="4413" x="7404100" y="6353175"/>
          <p14:tracePt t="4430" x="7419975" y="6353175"/>
          <p14:tracePt t="4689" x="7461250" y="6388100"/>
          <p14:tracePt t="4696" x="7524750" y="6442075"/>
          <p14:tracePt t="4713" x="7610475" y="6515100"/>
          <p14:tracePt t="4746" x="7670800" y="6575425"/>
          <p14:tracePt t="4779" x="7696200" y="6588125"/>
          <p14:tracePt t="4796" x="7708900" y="6588125"/>
          <p14:tracePt t="4861" x="7708900" y="6584950"/>
          <p14:tracePt t="4867" x="7699375" y="6584950"/>
          <p14:tracePt t="4880" x="7686675" y="6569075"/>
          <p14:tracePt t="4896" x="7670800" y="6559550"/>
          <p14:tracePt t="4912" x="7642225" y="6546850"/>
          <p14:tracePt t="4930" x="7620000" y="6540500"/>
          <p14:tracePt t="4946" x="7610475" y="6537325"/>
          <p14:tracePt t="4963" x="7600950" y="6537325"/>
          <p14:tracePt t="4980" x="7581900" y="6537325"/>
          <p14:tracePt t="4997" x="7572375" y="6530975"/>
          <p14:tracePt t="5013" x="7559675" y="6530975"/>
          <p14:tracePt t="5030" x="7540625" y="6527800"/>
          <p14:tracePt t="5046" x="7518400" y="6515100"/>
          <p14:tracePt t="5063" x="7496175" y="6515100"/>
          <p14:tracePt t="5081" x="7470775" y="6515100"/>
          <p14:tracePt t="5096" x="7439025" y="6515100"/>
          <p14:tracePt t="5113" x="7419975" y="6515100"/>
          <p14:tracePt t="5130" x="7362825" y="6515100"/>
          <p14:tracePt t="5146" x="7318375" y="6515100"/>
          <p14:tracePt t="5163" x="7299325" y="6515100"/>
          <p14:tracePt t="5180" x="7258050" y="6515100"/>
          <p14:tracePt t="5196" x="7248525" y="6515100"/>
          <p14:tracePt t="5212" x="7239000" y="6515100"/>
          <p14:tracePt t="5230" x="7223125" y="6515100"/>
          <p14:tracePt t="5246" x="7207250" y="6515100"/>
          <p14:tracePt t="5263" x="7197725" y="6515100"/>
          <p14:tracePt t="5366" x="7200900" y="6508750"/>
          <p14:tracePt t="5373" x="7204075" y="6505575"/>
          <p14:tracePt t="5380" x="7210425" y="6499225"/>
          <p14:tracePt t="5395" x="7226300" y="6489700"/>
          <p14:tracePt t="5412" x="7235825" y="6480175"/>
          <p14:tracePt t="5430" x="7277100" y="6454775"/>
          <p14:tracePt t="5446" x="7286625" y="6445250"/>
          <p14:tracePt t="5463" x="7302500" y="6435725"/>
          <p14:tracePt t="5480" x="7318375" y="6435725"/>
          <p14:tracePt t="5496" x="7331075" y="6435725"/>
          <p14:tracePt t="5530" x="7337425" y="6435725"/>
          <p14:tracePt t="5546" x="7346950" y="6435725"/>
          <p14:tracePt t="5563" x="7356475" y="6426200"/>
          <p14:tracePt t="5579" x="7375525" y="6410325"/>
          <p14:tracePt t="5596" x="7388225" y="6400800"/>
          <p14:tracePt t="5612" x="7400925" y="6391275"/>
          <p14:tracePt t="5630" x="7416800" y="6391275"/>
          <p14:tracePt t="5646" x="7432675" y="6384925"/>
          <p14:tracePt t="5663" x="7442200" y="6384925"/>
          <p14:tracePt t="5680" x="7458075" y="6369050"/>
          <p14:tracePt t="5696" x="7467600" y="6359525"/>
          <p14:tracePt t="5713" x="7477125" y="6350000"/>
          <p14:tracePt t="5729" x="7493000" y="6340475"/>
          <p14:tracePt t="5745" x="7518400" y="6318250"/>
          <p14:tracePt t="5762" x="7527925" y="6318250"/>
          <p14:tracePt t="5780" x="7543800" y="6318250"/>
          <p14:tracePt t="5839" x="7543800" y="6315075"/>
          <p14:tracePt t="6261" x="7537450" y="6315075"/>
          <p14:tracePt t="6267" x="7524750" y="6315075"/>
          <p14:tracePt t="6280" x="7496175" y="6302375"/>
          <p14:tracePt t="6296" x="7442200" y="6289675"/>
          <p14:tracePt t="6312" x="7356475" y="6273800"/>
          <p14:tracePt t="6328" x="7296150" y="6273800"/>
          <p14:tracePt t="6362" x="7197725" y="6273800"/>
          <p14:tracePt t="6396" x="7165975" y="6273800"/>
          <p14:tracePt t="6412" x="7150100" y="6273800"/>
          <p14:tracePt t="6430" x="7137400" y="6273800"/>
          <p14:tracePt t="6446" x="7131050" y="6273800"/>
          <p14:tracePt t="6462" x="7121525" y="6273800"/>
          <p14:tracePt t="6479" x="7112000" y="6273800"/>
          <p14:tracePt t="6496" x="7092950" y="6273800"/>
          <p14:tracePt t="6513" x="7080250" y="6273800"/>
          <p14:tracePt t="6530" x="7067550" y="6273800"/>
          <p14:tracePt t="6546" x="7045325" y="6273800"/>
          <p14:tracePt t="6563" x="7023100" y="6273800"/>
          <p14:tracePt t="6579" x="6969125" y="6273800"/>
          <p14:tracePt t="6595" x="6924675" y="6273800"/>
          <p14:tracePt t="6612" x="6880225" y="6273800"/>
          <p14:tracePt t="6630" x="6765925" y="6273800"/>
          <p14:tracePt t="6646" x="6677025" y="6292850"/>
          <p14:tracePt t="6663" x="6604000" y="6299200"/>
          <p14:tracePt t="6680" x="6524625" y="6305550"/>
          <p14:tracePt t="6696" x="6473825" y="6315075"/>
          <p14:tracePt t="6712" x="6429375" y="6321425"/>
          <p14:tracePt t="6729" x="6391275" y="6321425"/>
          <p14:tracePt t="6745" x="6343650" y="6327775"/>
          <p14:tracePt t="6762" x="6311900" y="6330950"/>
          <p14:tracePt t="6780" x="6280150" y="6337300"/>
          <p14:tracePt t="6796" x="6251575" y="6337300"/>
          <p14:tracePt t="6813" x="6235700" y="6350000"/>
          <p14:tracePt t="6830" x="6219825" y="6350000"/>
          <p14:tracePt t="6846" x="6203950" y="6350000"/>
          <p14:tracePt t="6862" x="6194425" y="6350000"/>
          <p14:tracePt t="6879" x="6162675" y="6356350"/>
          <p14:tracePt t="7316" x="6146800" y="6330950"/>
          <p14:tracePt t="7323" x="6134100" y="6302375"/>
          <p14:tracePt t="7330" x="6118225" y="6264275"/>
          <p14:tracePt t="7345" x="6105525" y="6200775"/>
          <p14:tracePt t="7362" x="6083300" y="6134100"/>
          <p14:tracePt t="7380" x="6067425" y="6045200"/>
          <p14:tracePt t="7412" x="6067425" y="5905500"/>
          <p14:tracePt t="7446" x="6115050" y="5746750"/>
          <p14:tracePt t="7463" x="6146800" y="5680075"/>
          <p14:tracePt t="7480" x="6172200" y="5622925"/>
          <p14:tracePt t="7496" x="6181725" y="5613400"/>
          <p14:tracePt t="7513" x="6197600" y="5603875"/>
          <p14:tracePt t="7530" x="6219825" y="5584825"/>
          <p14:tracePt t="7546" x="6229350" y="5581650"/>
          <p14:tracePt t="7562" x="6238875" y="5581650"/>
          <p14:tracePt t="7579" x="6251575" y="5581650"/>
          <p14:tracePt t="7653" x="6245225" y="5581650"/>
          <p14:tracePt t="7660" x="6242050" y="5581650"/>
          <p14:tracePt t="7667" x="6229350" y="5588000"/>
          <p14:tracePt t="7680" x="6200775" y="5607050"/>
          <p14:tracePt t="7696" x="6162675" y="5619750"/>
          <p14:tracePt t="7712" x="6118225" y="5632450"/>
          <p14:tracePt t="7728" x="6070600" y="5645150"/>
          <p14:tracePt t="7745" x="6007100" y="5670550"/>
          <p14:tracePt t="7762" x="5969000" y="5689600"/>
          <p14:tracePt t="7780" x="5924550" y="5727700"/>
          <p14:tracePt t="7796" x="5902325" y="5749925"/>
          <p14:tracePt t="7813" x="5867400" y="5800725"/>
          <p14:tracePt t="7830" x="5835650" y="5864225"/>
          <p14:tracePt t="7846" x="5816600" y="5902325"/>
          <p14:tracePt t="7862" x="5810250" y="5930900"/>
          <p14:tracePt t="7879" x="5810250" y="5965825"/>
          <p14:tracePt t="7895" x="5810250" y="5994400"/>
          <p14:tracePt t="7912" x="5816600" y="6016625"/>
          <p14:tracePt t="7929" x="5908675" y="6083300"/>
          <p14:tracePt t="7945" x="6010275" y="6143625"/>
          <p14:tracePt t="7962" x="6134100" y="6213475"/>
          <p14:tracePt t="7979" x="6394450" y="6327775"/>
          <p14:tracePt t="7996" x="6581775" y="6372225"/>
          <p14:tracePt t="8012" x="6826250" y="6410325"/>
          <p14:tracePt t="8029" x="7010400" y="6438900"/>
          <p14:tracePt t="8046" x="7251700" y="6448425"/>
          <p14:tracePt t="8062" x="7378700" y="6448425"/>
          <p14:tracePt t="8080" x="7458075" y="6448425"/>
          <p14:tracePt t="8096" x="7477125" y="6448425"/>
          <p14:tracePt t="8112" x="7493000" y="6448425"/>
          <p14:tracePt t="8128" x="7505700" y="6448425"/>
          <p14:tracePt t="8182" x="7505700" y="6445250"/>
          <p14:tracePt t="8188" x="7505700" y="6435725"/>
          <p14:tracePt t="8196" x="7505700" y="6426200"/>
          <p14:tracePt t="8213" x="7496175" y="6388100"/>
          <p14:tracePt t="8230" x="7467600" y="6302375"/>
          <p14:tracePt t="8246" x="7454900" y="6257925"/>
          <p14:tracePt t="8263" x="7442200" y="6219825"/>
          <p14:tracePt t="8280" x="7432675" y="6118225"/>
          <p14:tracePt t="8296" x="7439025" y="6010275"/>
          <p14:tracePt t="8313" x="7461250" y="5924550"/>
          <p14:tracePt t="8330" x="7515225" y="5816600"/>
          <p14:tracePt t="8345" x="7556500" y="5737225"/>
          <p14:tracePt t="8362" x="7616825" y="5626100"/>
          <p14:tracePt t="8379" x="7715250" y="5502275"/>
          <p14:tracePt t="8395" x="7778750" y="5429250"/>
          <p14:tracePt t="8412" x="7842250" y="5359400"/>
          <p14:tracePt t="8429" x="7956550" y="5200650"/>
          <p14:tracePt t="8445" x="8035925" y="5076825"/>
          <p14:tracePt t="8463" x="8112125" y="4984750"/>
          <p14:tracePt t="8480" x="8223250" y="4752975"/>
          <p14:tracePt t="8496" x="8277225" y="4600575"/>
          <p14:tracePt t="8513" x="8302625" y="4489450"/>
          <p14:tracePt t="8529" x="8318500" y="4371975"/>
          <p14:tracePt t="8545" x="8328025" y="4197350"/>
          <p14:tracePt t="8561" x="8328025" y="4127500"/>
          <p14:tracePt t="8578" x="8328025" y="4067175"/>
          <p14:tracePt t="8596" x="8299450" y="3933825"/>
          <p14:tracePt t="8613" x="8248650" y="3822700"/>
          <p14:tracePt t="8630" x="8134350" y="3667125"/>
          <p14:tracePt t="8646" x="8029575" y="3559175"/>
          <p14:tracePt t="8662" x="7877175" y="3406775"/>
          <p14:tracePt t="8678" x="7747000" y="3276600"/>
          <p14:tracePt t="8695" x="7651750" y="3165475"/>
          <p14:tracePt t="8712" x="7607300" y="3114675"/>
          <p14:tracePt t="8730" x="7594600" y="3057525"/>
          <p14:tracePt t="8746" x="7594600" y="3022600"/>
          <p14:tracePt t="8762" x="7597775" y="3000375"/>
          <p14:tracePt t="8780" x="7613650" y="2949575"/>
          <p14:tracePt t="8795" x="7639050" y="2917825"/>
          <p14:tracePt t="8812" x="7664450" y="2892425"/>
          <p14:tracePt t="8829" x="7702550" y="2879725"/>
          <p14:tracePt t="9223" x="7753350" y="2844800"/>
          <p14:tracePt t="9231" x="7816850" y="2809875"/>
          <p14:tracePt t="9245" x="7934325" y="2701925"/>
          <p14:tracePt t="9262" x="8061325" y="2584450"/>
          <p14:tracePt t="9279" x="8178800" y="2463800"/>
          <p14:tracePt t="9312" x="8445500" y="2124075"/>
          <p14:tracePt t="9347" x="8553450" y="1895475"/>
          <p14:tracePt t="9364" x="8585200" y="1806575"/>
          <p14:tracePt t="9379" x="8616950" y="1673225"/>
          <p14:tracePt t="9395" x="8616950" y="1612900"/>
          <p14:tracePt t="9412" x="8616950" y="1558925"/>
          <p14:tracePt t="9430" x="8591550" y="1466850"/>
          <p14:tracePt t="9446" x="8569325" y="1390650"/>
          <p14:tracePt t="9462" x="8540750" y="1323975"/>
          <p14:tracePt t="9480" x="8489950" y="1247775"/>
          <p14:tracePt t="9495" x="8464550" y="1206500"/>
          <p14:tracePt t="9512" x="8420100" y="1181100"/>
          <p14:tracePt t="9528" x="8369300" y="1146175"/>
          <p14:tracePt t="9545" x="8312150" y="1120775"/>
          <p14:tracePt t="9563" x="8289925" y="1111250"/>
          <p14:tracePt t="9580" x="8248650" y="1085850"/>
          <p14:tracePt t="9596" x="8223250" y="1073150"/>
          <p14:tracePt t="9612" x="8194675" y="1060450"/>
          <p14:tracePt t="9630" x="8156575" y="1038225"/>
          <p14:tracePt t="9645" x="8112125" y="1025525"/>
          <p14:tracePt t="9661" x="8058150" y="1012825"/>
          <p14:tracePt t="9678" x="7991475" y="981075"/>
          <p14:tracePt t="9695" x="7899400" y="946150"/>
          <p14:tracePt t="9712" x="7797800" y="911225"/>
          <p14:tracePt t="9730" x="7664450" y="873125"/>
          <p14:tracePt t="9746" x="7588250" y="857250"/>
          <p14:tracePt t="9762" x="7524750" y="844550"/>
          <p14:tracePt t="9779" x="7410450" y="812800"/>
          <p14:tracePt t="9795" x="7315200" y="796925"/>
          <p14:tracePt t="9811" x="7261225" y="784225"/>
          <p14:tracePt t="9829" x="7175500" y="784225"/>
          <p14:tracePt t="9845" x="7140575" y="784225"/>
          <p14:tracePt t="9861" x="7086600" y="784225"/>
          <p14:tracePt t="9879" x="7026275" y="777875"/>
          <p14:tracePt t="9895" x="6946900" y="777875"/>
          <p14:tracePt t="9912" x="6886575" y="777875"/>
          <p14:tracePt t="9929" x="6804025" y="777875"/>
          <p14:tracePt t="9945" x="6702425" y="777875"/>
          <p14:tracePt t="9961" x="6597650" y="777875"/>
          <p14:tracePt t="9980" x="6467475" y="777875"/>
          <p14:tracePt t="9996" x="6375400" y="777875"/>
          <p14:tracePt t="10013" x="6270625" y="777875"/>
          <p14:tracePt t="10030" x="6121400" y="777875"/>
          <p14:tracePt t="10046" x="6029325" y="777875"/>
          <p14:tracePt t="10062" x="5902325" y="777875"/>
          <p14:tracePt t="10078" x="5775325" y="781050"/>
          <p14:tracePt t="10095" x="5607050" y="806450"/>
          <p14:tracePt t="10111" x="5499100" y="831850"/>
          <p14:tracePt t="10129" x="5337175" y="841375"/>
          <p14:tracePt t="10145" x="5264150" y="841375"/>
          <p14:tracePt t="10161" x="5210175" y="841375"/>
          <p14:tracePt t="10179" x="5133975" y="841375"/>
          <p14:tracePt t="10195" x="5060950" y="822325"/>
          <p14:tracePt t="10211" x="4965700" y="806450"/>
          <p14:tracePt t="10229" x="4864100" y="784225"/>
          <p14:tracePt t="10245" x="4819650" y="777875"/>
          <p14:tracePt t="10262" x="4806950" y="771525"/>
          <p14:tracePt t="10638" x="4803775" y="771525"/>
          <p14:tracePt t="10644" x="4791075" y="765175"/>
          <p14:tracePt t="10651" x="4772025" y="752475"/>
          <p14:tracePt t="10662" x="4727575" y="730250"/>
          <p14:tracePt t="10678" x="4613275" y="669925"/>
          <p14:tracePt t="10695" x="4406900" y="581025"/>
          <p14:tracePt t="10728" x="4086225" y="450850"/>
          <p14:tracePt t="10730" x="4022725" y="406400"/>
          <p14:tracePt t="10766" x="3625850" y="203200"/>
          <p14:tracePt t="10780" x="3533775" y="152400"/>
          <p14:tracePt t="10796" x="3454400" y="114300"/>
          <p14:tracePt t="10811" x="3416300" y="101600"/>
          <p14:tracePt t="10828" x="3378200" y="88900"/>
          <p14:tracePt t="10845" x="3336925" y="63500"/>
          <p14:tracePt t="10862" x="3327400" y="53975"/>
          <p14:tracePt t="10878" x="3317875" y="50800"/>
          <p14:tracePt t="10895" x="3302000" y="44450"/>
          <p14:tracePt t="10911" x="3286125" y="44450"/>
          <p14:tracePt t="10928" x="3276600" y="41275"/>
          <p14:tracePt t="10945" x="3267075" y="41275"/>
          <p14:tracePt t="10980" x="3263900" y="41275"/>
          <p14:tracePt t="11096" x="3263900" y="47625"/>
          <p14:tracePt t="11102" x="3270250" y="50800"/>
          <p14:tracePt t="11112" x="3270250" y="57150"/>
          <p14:tracePt t="11130" x="3270250" y="82550"/>
          <p14:tracePt t="11145" x="3276600" y="120650"/>
          <p14:tracePt t="11161" x="3276600" y="180975"/>
          <p14:tracePt t="11178" x="3276600" y="247650"/>
          <p14:tracePt t="11195" x="3276600" y="352425"/>
          <p14:tracePt t="11212" x="3276600" y="444500"/>
          <p14:tracePt t="11230" x="3276600" y="596900"/>
          <p14:tracePt t="11246" x="3276600" y="666750"/>
          <p14:tracePt t="11262" x="3276600" y="749300"/>
          <p14:tracePt t="11280" x="3276600" y="911225"/>
          <p14:tracePt t="11295" x="3276600" y="1003300"/>
          <p14:tracePt t="11311" x="3276600" y="1085850"/>
          <p14:tracePt t="11328" x="3276600" y="1165225"/>
          <p14:tracePt t="11345" x="3270250" y="1295400"/>
          <p14:tracePt t="11361" x="3270250" y="1377950"/>
          <p14:tracePt t="11378" x="3270250" y="1460500"/>
          <p14:tracePt t="11396" x="3270250" y="1609725"/>
          <p14:tracePt t="11412" x="3270250" y="1736725"/>
          <p14:tracePt t="11429" x="3270250" y="1866900"/>
          <p14:tracePt t="11445" x="3270250" y="1958975"/>
          <p14:tracePt t="11461" x="3270250" y="2073275"/>
          <p14:tracePt t="11479" x="3270250" y="2168525"/>
          <p14:tracePt t="11496" x="3270250" y="2295525"/>
          <p14:tracePt t="11512" x="3270250" y="2378075"/>
          <p14:tracePt t="11530" x="3270250" y="2527300"/>
          <p14:tracePt t="11546" x="3270250" y="2632075"/>
          <p14:tracePt t="11562" x="3270250" y="2724150"/>
          <p14:tracePt t="11578" x="3270250" y="2851150"/>
          <p14:tracePt t="11595" x="3254375" y="3025775"/>
          <p14:tracePt t="11611" x="3254375" y="3130550"/>
          <p14:tracePt t="11629" x="3254375" y="3292475"/>
          <p14:tracePt t="11646" x="3257550" y="3409950"/>
          <p14:tracePt t="11662" x="3276600" y="3527425"/>
          <p14:tracePt t="11680" x="3298825" y="3695700"/>
          <p14:tracePt t="11696" x="3324225" y="3803650"/>
          <p14:tracePt t="11712" x="3349625" y="3898900"/>
          <p14:tracePt t="11728" x="3365500" y="3984625"/>
          <p14:tracePt t="11745" x="3397250" y="4130675"/>
          <p14:tracePt t="11761" x="3413125" y="4216400"/>
          <p14:tracePt t="11778" x="3419475" y="4273550"/>
          <p14:tracePt t="11796" x="3419475" y="4340225"/>
          <p14:tracePt t="11813" x="3419475" y="4378325"/>
          <p14:tracePt t="11829" x="3425825" y="4400550"/>
          <p14:tracePt t="12373" x="3425825" y="4464050"/>
          <p14:tracePt t="12381" x="3425825" y="4543425"/>
          <p14:tracePt t="12395" x="3425825" y="4692650"/>
          <p14:tracePt t="12412" x="3425825" y="4851400"/>
          <p14:tracePt t="12430" x="3454400" y="5105400"/>
          <p14:tracePt t="12453" x="3489325" y="5337175"/>
          <p14:tracePt t="12478" x="3552825" y="5584825"/>
          <p14:tracePt t="12512" x="3648075" y="5899150"/>
          <p14:tracePt t="12530" x="3689350" y="6035675"/>
          <p14:tracePt t="12545" x="3702050" y="6099175"/>
          <p14:tracePt t="12562" x="3714750" y="6143625"/>
          <p14:tracePt t="12578" x="3721100" y="6172200"/>
          <p14:tracePt t="12595" x="3721100" y="6207125"/>
          <p14:tracePt t="12612" x="3721100" y="6216650"/>
          <p14:tracePt t="12630" x="3721100" y="6232525"/>
          <p14:tracePt t="12646" x="3721100" y="6242050"/>
          <p14:tracePt t="12662" x="3721100" y="6251575"/>
          <p14:tracePt t="12680" x="3721100" y="6261100"/>
          <p14:tracePt t="12695" x="3721100" y="6270625"/>
          <p14:tracePt t="12712" x="3721100" y="6280150"/>
          <p14:tracePt t="12728" x="3721100" y="6289675"/>
          <p14:tracePt t="12745" x="3721100" y="6311900"/>
          <p14:tracePt t="12761" x="3721100" y="6321425"/>
          <p14:tracePt t="12780" x="3721100" y="6334125"/>
          <p14:tracePt t="12796" x="3721100" y="6356350"/>
          <p14:tracePt t="12812" x="3721100" y="6365875"/>
          <p14:tracePt t="12828" x="3721100" y="6375400"/>
          <p14:tracePt t="12846" x="3721100" y="6391275"/>
          <p14:tracePt t="12862" x="3721100" y="6407150"/>
          <p14:tracePt t="12879" x="3721100" y="6419850"/>
          <p14:tracePt t="12895" x="3721100" y="6429375"/>
          <p14:tracePt t="12911" x="3721100" y="6438900"/>
          <p14:tracePt t="12929" x="3721100" y="6461125"/>
          <p14:tracePt t="13144" x="3736975" y="6457950"/>
          <p14:tracePt t="13151" x="3765550" y="6451600"/>
          <p14:tracePt t="13161" x="3784600" y="6445250"/>
          <p14:tracePt t="13178" x="3857625" y="6429375"/>
          <p14:tracePt t="13195" x="4051300" y="6369050"/>
          <p14:tracePt t="13212" x="4181475" y="6343650"/>
          <p14:tracePt t="13245" x="4467225" y="6273800"/>
          <p14:tracePt t="13278" x="4616450" y="6245225"/>
          <p14:tracePt t="13295" x="4708525" y="6216650"/>
          <p14:tracePt t="13311" x="4772025" y="6210300"/>
          <p14:tracePt t="13328" x="4832350" y="6210300"/>
          <p14:tracePt t="13345" x="4918075" y="6210300"/>
          <p14:tracePt t="13362" x="4975225" y="6210300"/>
          <p14:tracePt t="13378" x="5045075" y="6210300"/>
          <p14:tracePt t="13395" x="5197475" y="6210300"/>
          <p14:tracePt t="13411" x="5292725" y="6194425"/>
          <p14:tracePt t="13428" x="5378450" y="6178550"/>
          <p14:tracePt t="13446" x="5534025" y="6146800"/>
          <p14:tracePt t="13462" x="5664200" y="6127750"/>
          <p14:tracePt t="13480" x="5803900" y="6127750"/>
          <p14:tracePt t="13496" x="5886450" y="6127750"/>
          <p14:tracePt t="13512" x="5991225" y="6134100"/>
          <p14:tracePt t="13529" x="6137275" y="6165850"/>
          <p14:tracePt t="13544" x="6223000" y="6181725"/>
          <p14:tracePt t="13561" x="6321425" y="6213475"/>
          <p14:tracePt t="13579" x="6511925" y="6267450"/>
          <p14:tracePt t="13596" x="6654800" y="6302375"/>
          <p14:tracePt t="13612" x="6807200" y="6337300"/>
          <p14:tracePt t="13630" x="7048500" y="6356350"/>
          <p14:tracePt t="13645" x="7185025" y="6356350"/>
          <p14:tracePt t="13661" x="7337425" y="6365875"/>
          <p14:tracePt t="13678" x="7464425" y="6375400"/>
          <p14:tracePt t="13695" x="7629525" y="6400800"/>
          <p14:tracePt t="13711" x="7769225" y="6426200"/>
          <p14:tracePt t="13728" x="7899400" y="6435725"/>
          <p14:tracePt t="13745" x="8026400" y="6435725"/>
          <p14:tracePt t="13762" x="8096250" y="6435725"/>
          <p14:tracePt t="13780" x="8191500" y="6407150"/>
          <p14:tracePt t="13795" x="8239125" y="6388100"/>
          <p14:tracePt t="13811" x="8261350" y="6369050"/>
          <p14:tracePt t="13828" x="8274050" y="6340475"/>
          <p14:tracePt t="13844" x="8299450" y="6305550"/>
          <p14:tracePt t="13861" x="8299450" y="6273800"/>
          <p14:tracePt t="13878" x="8299450" y="6251575"/>
          <p14:tracePt t="13895" x="8299450" y="6184900"/>
          <p14:tracePt t="13912" x="8299450" y="6092825"/>
          <p14:tracePt t="13929" x="8293100" y="5953125"/>
          <p14:tracePt t="13945" x="8267700" y="5845175"/>
          <p14:tracePt t="13961" x="8251825" y="5702300"/>
          <p14:tracePt t="13978" x="8232775" y="5553075"/>
          <p14:tracePt t="13994" x="8210550" y="5429250"/>
          <p14:tracePt t="14012" x="8188325" y="5334000"/>
          <p14:tracePt t="14029" x="8162925" y="5200650"/>
          <p14:tracePt t="14045" x="8140700" y="5111750"/>
          <p14:tracePt t="14062" x="8105775" y="5013325"/>
          <p14:tracePt t="14080" x="8054975" y="4810125"/>
          <p14:tracePt t="14095" x="8001000" y="4689475"/>
          <p14:tracePt t="14112" x="7950200" y="4578350"/>
          <p14:tracePt t="14128" x="7880350" y="4464050"/>
          <p14:tracePt t="14145" x="7756525" y="4273550"/>
          <p14:tracePt t="14161" x="7705725" y="4184650"/>
          <p14:tracePt t="14180" x="7610475" y="4019550"/>
          <p14:tracePt t="14195" x="7537450" y="3873500"/>
          <p14:tracePt t="14212" x="7486650" y="3762375"/>
          <p14:tracePt t="14230" x="7442200" y="3657600"/>
          <p14:tracePt t="14245" x="7404100" y="3587750"/>
          <p14:tracePt t="14261" x="7391400" y="3524250"/>
          <p14:tracePt t="14278" x="7378700" y="3479800"/>
          <p14:tracePt t="14295" x="7366000" y="3416300"/>
          <p14:tracePt t="14312" x="7366000" y="3387725"/>
          <p14:tracePt t="14316" x="7366000" y="3368675"/>
          <p14:tracePt t="14328" x="7366000" y="3355975"/>
          <p14:tracePt t="14345" x="7366000" y="3324225"/>
          <p14:tracePt t="14362" x="7366000" y="3295650"/>
          <p14:tracePt t="14378" x="7366000" y="3273425"/>
          <p14:tracePt t="14395" x="7366000" y="3216275"/>
          <p14:tracePt t="14411" x="7366000" y="3171825"/>
          <p14:tracePt t="14428" x="7366000" y="3130550"/>
          <p14:tracePt t="14444" x="7356475" y="3067050"/>
          <p14:tracePt t="14461" x="7337425" y="3028950"/>
          <p14:tracePt t="14480" x="7318375" y="2955925"/>
          <p14:tracePt t="14495" x="7296150" y="2892425"/>
          <p14:tracePt t="14512" x="7277100" y="2825750"/>
          <p14:tracePt t="14528" x="7254875" y="2759075"/>
          <p14:tracePt t="14544" x="7204075" y="2673350"/>
          <p14:tracePt t="14561" x="7178675" y="2625725"/>
          <p14:tracePt t="14579" x="7150100" y="2578100"/>
          <p14:tracePt t="14595" x="7077075" y="2498725"/>
          <p14:tracePt t="14612" x="7023100" y="2425700"/>
          <p14:tracePt t="14629" x="6946900" y="2346325"/>
          <p14:tracePt t="14645" x="6899275" y="2301875"/>
          <p14:tracePt t="14661" x="6861175" y="2270125"/>
          <p14:tracePt t="14678" x="6804025" y="2241550"/>
          <p14:tracePt t="14694" x="6692900" y="2171700"/>
          <p14:tracePt t="14711" x="6632575" y="2117725"/>
          <p14:tracePt t="14728" x="6562725" y="2073275"/>
          <p14:tracePt t="14745" x="6451600" y="1993900"/>
          <p14:tracePt t="14762" x="6381750" y="1946275"/>
          <p14:tracePt t="14780" x="6296025" y="1905000"/>
          <p14:tracePt t="14795" x="6238875" y="1866900"/>
          <p14:tracePt t="14811" x="6191250" y="1841500"/>
          <p14:tracePt t="14828" x="6137275" y="1822450"/>
          <p14:tracePt t="14830" x="6102350" y="1812925"/>
          <p14:tracePt t="14845" x="6013450" y="1790700"/>
          <p14:tracePt t="14862" x="5927725" y="1774825"/>
          <p14:tracePt t="14880" x="5835650" y="1746250"/>
          <p14:tracePt t="14895" x="5794375" y="1746250"/>
          <p14:tracePt t="14912" x="5756275" y="1746250"/>
          <p14:tracePt t="14929" x="5727700" y="1746250"/>
          <p14:tracePt t="14945" x="5664200" y="1746250"/>
          <p14:tracePt t="14962" x="5619750" y="1746250"/>
          <p14:tracePt t="14978" x="5568950" y="1746250"/>
          <p14:tracePt t="14995" x="5489575" y="1771650"/>
          <p14:tracePt t="15012" x="5451475" y="1778000"/>
          <p14:tracePt t="15030" x="5387975" y="1797050"/>
          <p14:tracePt t="15045" x="5340350" y="1809750"/>
          <p14:tracePt t="15062" x="5295900" y="1835150"/>
          <p14:tracePt t="15080" x="5210175" y="1876425"/>
          <p14:tracePt t="15095" x="5162550" y="1911350"/>
          <p14:tracePt t="15111" x="5105400" y="1939925"/>
          <p14:tracePt t="15128" x="5038725" y="1993900"/>
          <p14:tracePt t="15145" x="4940300" y="2060575"/>
          <p14:tracePt t="15162" x="4870450" y="2098675"/>
          <p14:tracePt t="15180" x="4800600" y="2162175"/>
          <p14:tracePt t="15195" x="4756150" y="2222500"/>
          <p14:tracePt t="15212" x="4727575" y="2289175"/>
          <p14:tracePt t="15229" x="4679950" y="2355850"/>
          <p14:tracePt t="15245" x="4654550" y="2387600"/>
          <p14:tracePt t="15261" x="4622800" y="2419350"/>
          <p14:tracePt t="15278" x="4600575" y="2441575"/>
          <p14:tracePt t="15295" x="4552950" y="2501900"/>
          <p14:tracePt t="15312" x="4527550" y="2549525"/>
          <p14:tracePt t="15330" x="4479925" y="2606675"/>
          <p14:tracePt t="15345" x="4467225" y="2644775"/>
          <p14:tracePt t="15362" x="4457700" y="2676525"/>
          <p14:tracePt t="15377" x="4438650" y="2698750"/>
          <p14:tracePt t="15395" x="4419600" y="2743200"/>
          <p14:tracePt t="15411" x="4410075" y="2765425"/>
          <p14:tracePt t="15428" x="4397375" y="2797175"/>
          <p14:tracePt t="15444" x="4371975" y="2854325"/>
          <p14:tracePt t="15461" x="4365625" y="2898775"/>
          <p14:tracePt t="15478" x="4365625" y="2959100"/>
          <p14:tracePt t="15495" x="4365625" y="3028950"/>
          <p14:tracePt t="15511" x="4365625" y="3073400"/>
          <p14:tracePt t="15528" x="4365625" y="3117850"/>
          <p14:tracePt t="15545" x="4346575" y="3190875"/>
          <p14:tracePt t="15562" x="4337050" y="3241675"/>
          <p14:tracePt t="15579" x="4318000" y="3330575"/>
          <p14:tracePt t="15595" x="4318000" y="3375025"/>
          <p14:tracePt t="15611" x="4311650" y="3413125"/>
          <p14:tracePt t="15629" x="4311650" y="3457575"/>
          <p14:tracePt t="15645" x="4305300" y="3527425"/>
          <p14:tracePt t="15661" x="4298950" y="3590925"/>
          <p14:tracePt t="15678" x="4298950" y="3648075"/>
          <p14:tracePt t="15695" x="4286250" y="3711575"/>
          <p14:tracePt t="15712" x="4279900" y="3749675"/>
          <p14:tracePt t="15729" x="4273550" y="3838575"/>
          <p14:tracePt t="15745" x="4273550" y="3879850"/>
          <p14:tracePt t="15762" x="4273550" y="3940175"/>
          <p14:tracePt t="15778" x="4273550" y="3990975"/>
          <p14:tracePt t="15794" x="4273550" y="4054475"/>
          <p14:tracePt t="15811" x="4273550" y="4098925"/>
          <p14:tracePt t="15829" x="4273550" y="4152900"/>
          <p14:tracePt t="15845" x="4273550" y="4213225"/>
          <p14:tracePt t="15862" x="4273550" y="4248150"/>
          <p14:tracePt t="15880" x="4283075" y="4321175"/>
          <p14:tracePt t="15895" x="4289425" y="4365625"/>
          <p14:tracePt t="15911" x="4302125" y="4397375"/>
          <p14:tracePt t="15929" x="4308475" y="4432300"/>
          <p14:tracePt t="15945" x="4324350" y="4460875"/>
          <p14:tracePt t="15961" x="4337050" y="4492625"/>
          <p14:tracePt t="15980" x="4356100" y="4540250"/>
          <p14:tracePt t="15995" x="4368800" y="4578350"/>
          <p14:tracePt t="16011" x="4394200" y="4610100"/>
          <p14:tracePt t="16029" x="4425950" y="4660900"/>
          <p14:tracePt t="16045" x="4457700" y="4686300"/>
          <p14:tracePt t="16061" x="4483100" y="4718050"/>
          <p14:tracePt t="16078" x="4502150" y="4743450"/>
          <p14:tracePt t="16094" x="4537075" y="4784725"/>
          <p14:tracePt t="16111" x="4556125" y="4810125"/>
          <p14:tracePt t="16129" x="4603750" y="4876800"/>
          <p14:tracePt t="16145" x="4632325" y="4933950"/>
          <p14:tracePt t="16161" x="4673600" y="4991100"/>
          <p14:tracePt t="16179" x="4746625" y="5064125"/>
          <p14:tracePt t="16195" x="4797425" y="5105400"/>
          <p14:tracePt t="16211" x="4829175" y="5146675"/>
          <p14:tracePt t="16228" x="4860925" y="5172075"/>
          <p14:tracePt t="16245" x="4905375" y="5232400"/>
          <p14:tracePt t="16261" x="4949825" y="5273675"/>
          <p14:tracePt t="16279" x="5010150" y="5327650"/>
          <p14:tracePt t="16295" x="5048250" y="5353050"/>
          <p14:tracePt t="16311" x="5086350" y="5381625"/>
          <p14:tracePt t="16329" x="5137150" y="5416550"/>
          <p14:tracePt t="16345" x="5162550" y="5429250"/>
          <p14:tracePt t="16361" x="5191125" y="5441950"/>
          <p14:tracePt t="16378" x="5210175" y="5457825"/>
          <p14:tracePt t="16394" x="5251450" y="5470525"/>
          <p14:tracePt t="16411" x="5273675" y="5483225"/>
          <p14:tracePt t="16428" x="5295900" y="5489575"/>
          <p14:tracePt t="16444" x="5353050" y="5514975"/>
          <p14:tracePt t="16461" x="5397500" y="5527675"/>
          <p14:tracePt t="16478" x="5441950" y="5540375"/>
          <p14:tracePt t="16495" x="5508625" y="5559425"/>
          <p14:tracePt t="16511" x="5537200" y="5565775"/>
          <p14:tracePt t="16527" x="5575300" y="5581650"/>
          <p14:tracePt t="16544" x="5632450" y="5600700"/>
          <p14:tracePt t="16561" x="5670550" y="5613400"/>
          <p14:tracePt t="16579" x="5743575" y="5641975"/>
          <p14:tracePt t="16595" x="5788025" y="5654675"/>
          <p14:tracePt t="16611" x="5832475" y="5667375"/>
          <p14:tracePt t="16629" x="5880100" y="5680075"/>
          <p14:tracePt t="16645" x="5905500" y="5683250"/>
          <p14:tracePt t="16661" x="5924550" y="5683250"/>
          <p14:tracePt t="16677" x="5956300" y="5689600"/>
          <p14:tracePt t="16694" x="6007100" y="5708650"/>
          <p14:tracePt t="16711" x="6042025" y="5721350"/>
          <p14:tracePt t="16729" x="6108700" y="5740400"/>
          <p14:tracePt t="16745" x="6153150" y="5753100"/>
          <p14:tracePt t="16762" x="6175375" y="5753100"/>
          <p14:tracePt t="16778" x="6213475" y="5772150"/>
          <p14:tracePt t="16794" x="6254750" y="5784850"/>
          <p14:tracePt t="16811" x="6292850" y="5791200"/>
          <p14:tracePt t="16828" x="6337300" y="5803900"/>
          <p14:tracePt t="16845" x="6410325" y="5829300"/>
          <p14:tracePt t="16861" x="6470650" y="5838825"/>
          <p14:tracePt t="16878" x="6515100" y="5845175"/>
          <p14:tracePt t="16881" x="6534150" y="5848350"/>
          <p14:tracePt t="16895" x="6578600" y="5854700"/>
          <p14:tracePt t="16911" x="6616700" y="5854700"/>
          <p14:tracePt t="16927" x="6661150" y="5870575"/>
          <p14:tracePt t="16944" x="6737350" y="5876925"/>
          <p14:tracePt t="16961" x="6781800" y="5883275"/>
          <p14:tracePt t="16980" x="6845300" y="5902325"/>
          <p14:tracePt t="16995" x="6892925" y="5915025"/>
          <p14:tracePt t="17011" x="6927850" y="5921375"/>
          <p14:tracePt t="17028" x="6972300" y="5921375"/>
          <p14:tracePt t="17044" x="7035800" y="5921375"/>
          <p14:tracePt t="17061" x="7080250" y="5921375"/>
          <p14:tracePt t="17078" x="7099300" y="5921375"/>
          <p14:tracePt t="17095" x="7146925" y="5921375"/>
          <p14:tracePt t="17111" x="7169150" y="5921375"/>
          <p14:tracePt t="17129" x="7200900" y="5911850"/>
          <p14:tracePt t="17145" x="7229475" y="5889625"/>
          <p14:tracePt t="17162" x="7258050" y="5876925"/>
          <p14:tracePt t="17178" x="7273925" y="5867400"/>
          <p14:tracePt t="17194" x="7302500" y="5822950"/>
          <p14:tracePt t="17211" x="7331075" y="5775325"/>
          <p14:tracePt t="17229" x="7353300" y="5721350"/>
          <p14:tracePt t="17245" x="7366000" y="5664200"/>
          <p14:tracePt t="17261" x="7372350" y="5635625"/>
          <p14:tracePt t="17278" x="7385050" y="5610225"/>
          <p14:tracePt t="17295" x="7400925" y="5575300"/>
          <p14:tracePt t="17311" x="7413625" y="5553075"/>
          <p14:tracePt t="17327" x="7423150" y="5530850"/>
          <p14:tracePt t="17344" x="7448550" y="5464175"/>
          <p14:tracePt t="17361" x="7464425" y="5403850"/>
          <p14:tracePt t="17378" x="7477125" y="5359400"/>
          <p14:tracePt t="17380" x="7477125" y="5340350"/>
          <p14:tracePt t="17394" x="7477125" y="5302250"/>
          <p14:tracePt t="17411" x="7483475" y="5280025"/>
          <p14:tracePt t="17429" x="7493000" y="5232400"/>
          <p14:tracePt t="17445" x="7515225" y="5178425"/>
          <p14:tracePt t="17461" x="7521575" y="5114925"/>
          <p14:tracePt t="17478" x="7537450" y="5032375"/>
          <p14:tracePt t="17494" x="7550150" y="4930775"/>
          <p14:tracePt t="17511" x="7550150" y="4851400"/>
          <p14:tracePt t="17530" x="7566025" y="4686300"/>
          <p14:tracePt t="17545" x="7566025" y="4613275"/>
          <p14:tracePt t="17561" x="7588250" y="4559300"/>
          <p14:tracePt t="17578" x="7594600" y="4505325"/>
          <p14:tracePt t="17594" x="7613650" y="4425950"/>
          <p14:tracePt t="17611" x="7629525" y="4327525"/>
          <p14:tracePt t="17628" x="7639050" y="4244975"/>
          <p14:tracePt t="17644" x="7654925" y="4146550"/>
          <p14:tracePt t="17662" x="7654925" y="4086225"/>
          <p14:tracePt t="17680" x="7654925" y="4010025"/>
          <p14:tracePt t="17695" x="7654925" y="3959225"/>
          <p14:tracePt t="17712" x="7654925" y="3921125"/>
          <p14:tracePt t="17728" x="7654925" y="3876675"/>
          <p14:tracePt t="17744" x="7642225" y="3822700"/>
          <p14:tracePt t="17761" x="7629525" y="3775075"/>
          <p14:tracePt t="17778" x="7616825" y="3740150"/>
          <p14:tracePt t="17795" x="7597775" y="3667125"/>
          <p14:tracePt t="17811" x="7562850" y="3609975"/>
          <p14:tracePt t="17829" x="7537450" y="3565525"/>
          <p14:tracePt t="17845" x="7493000" y="3521075"/>
          <p14:tracePt t="17862" x="7467600" y="3489325"/>
          <p14:tracePt t="17878" x="7435850" y="3463925"/>
          <p14:tracePt t="17879" x="7423150" y="3435350"/>
          <p14:tracePt t="17894" x="7381875" y="3397250"/>
          <p14:tracePt t="17911" x="7337425" y="3327400"/>
          <p14:tracePt t="17930" x="7273925" y="3219450"/>
          <p14:tracePt t="17945" x="7245350" y="3162300"/>
          <p14:tracePt t="17962" x="7210425" y="3111500"/>
          <p14:tracePt t="17979" x="7185025" y="3054350"/>
          <p14:tracePt t="17995" x="7156450" y="2990850"/>
          <p14:tracePt t="18011" x="7127875" y="2924175"/>
          <p14:tracePt t="18028" x="7102475" y="2847975"/>
          <p14:tracePt t="18044" x="7073900" y="2762250"/>
          <p14:tracePt t="18061" x="7061200" y="2717800"/>
          <p14:tracePt t="18079" x="7048500" y="2679700"/>
          <p14:tracePt t="18095" x="7035800" y="2616200"/>
          <p14:tracePt t="18111" x="7035800" y="2571750"/>
          <p14:tracePt t="18129" x="7035800" y="2530475"/>
          <p14:tracePt t="18144" x="7035800" y="2489200"/>
          <p14:tracePt t="18161" x="7016750" y="2457450"/>
          <p14:tracePt t="18178" x="7007225" y="2435225"/>
          <p14:tracePt t="18194" x="6988175" y="2390775"/>
          <p14:tracePt t="18211" x="6975475" y="2368550"/>
          <p14:tracePt t="18228" x="6959600" y="2336800"/>
          <p14:tracePt t="18245" x="6940550" y="2273300"/>
          <p14:tracePt t="18262" x="6927850" y="2244725"/>
          <p14:tracePt t="18278" x="6915150" y="2197100"/>
          <p14:tracePt t="18294" x="6880225" y="2146300"/>
          <p14:tracePt t="18311" x="6858000" y="2120900"/>
          <p14:tracePt t="18328" x="6826250" y="2089150"/>
          <p14:tracePt t="18345" x="6788150" y="2060575"/>
          <p14:tracePt t="18361" x="6759575" y="2047875"/>
          <p14:tracePt t="18379" x="6734175" y="2028825"/>
          <p14:tracePt t="18382" x="6731000" y="2025650"/>
          <p14:tracePt t="18395" x="6715125" y="2012950"/>
          <p14:tracePt t="18410" x="6705600" y="2003425"/>
          <p14:tracePt t="18427" x="6689725" y="1993900"/>
          <p14:tracePt t="18444" x="6651625" y="1971675"/>
          <p14:tracePt t="18461" x="6629400" y="1958975"/>
          <p14:tracePt t="18480" x="6572250" y="1939925"/>
          <p14:tracePt t="18495" x="6524625" y="1920875"/>
          <p14:tracePt t="18511" x="6489700" y="1908175"/>
          <p14:tracePt t="18529" x="6423025" y="1889125"/>
          <p14:tracePt t="18545" x="6388100" y="1882775"/>
          <p14:tracePt t="18562" x="6343650" y="1882775"/>
          <p14:tracePt t="18579" x="6299200" y="1870075"/>
          <p14:tracePt t="18595" x="6175375" y="1844675"/>
          <p14:tracePt t="18611" x="6092825" y="1838325"/>
          <p14:tracePt t="18629" x="5975350" y="1831975"/>
          <p14:tracePt t="18645" x="5924550" y="1822450"/>
          <p14:tracePt t="18661" x="5854700" y="1822450"/>
          <p14:tracePt t="18679" x="5756275" y="1816100"/>
          <p14:tracePt t="18695" x="5695950" y="1816100"/>
          <p14:tracePt t="18711" x="5661025" y="1816100"/>
          <p14:tracePt t="18728" x="5616575" y="1816100"/>
          <p14:tracePt t="18744" x="5546725" y="1816100"/>
          <p14:tracePt t="18761" x="5502275" y="1819275"/>
          <p14:tracePt t="18778" x="5464175" y="1831975"/>
          <p14:tracePt t="18795" x="5422900" y="1857375"/>
          <p14:tracePt t="18811" x="5391150" y="1870075"/>
          <p14:tracePt t="18828" x="5368925" y="1879600"/>
          <p14:tracePt t="18845" x="5346700" y="1895475"/>
          <p14:tracePt t="18861" x="5330825" y="1914525"/>
          <p14:tracePt t="18878" x="5314950" y="1924050"/>
          <p14:tracePt t="18880" x="5308600" y="1930400"/>
          <p14:tracePt t="18894" x="5299075" y="1939925"/>
          <p14:tracePt t="18910" x="5283200" y="1949450"/>
          <p14:tracePt t="18928" x="5273675" y="1965325"/>
          <p14:tracePt t="18945" x="5257800" y="1984375"/>
          <p14:tracePt t="18961" x="5251450" y="2006600"/>
          <p14:tracePt t="18978" x="5251450" y="2044700"/>
          <p14:tracePt t="18995" x="5245100" y="2108200"/>
          <p14:tracePt t="19011" x="5226050" y="2152650"/>
          <p14:tracePt t="19028" x="5213350" y="2190750"/>
          <p14:tracePt t="19044" x="5194300" y="2254250"/>
          <p14:tracePt t="19061" x="5181600" y="2298700"/>
          <p14:tracePt t="19079" x="5130800" y="2393950"/>
          <p14:tracePt t="19095" x="5099050" y="2473325"/>
          <p14:tracePt t="19112" x="5060950" y="2540000"/>
          <p14:tracePt t="19128" x="5035550" y="2587625"/>
          <p14:tracePt t="19144" x="4987925" y="2667000"/>
          <p14:tracePt t="19161" x="4956175" y="2733675"/>
          <p14:tracePt t="19178" x="4918075" y="2800350"/>
          <p14:tracePt t="19195" x="4883150" y="2886075"/>
          <p14:tracePt t="19211" x="4864100" y="2940050"/>
          <p14:tracePt t="19229" x="4851400" y="2978150"/>
          <p14:tracePt t="19245" x="4832350" y="3041650"/>
          <p14:tracePt t="19261" x="4797425" y="3098800"/>
          <p14:tracePt t="19278" x="4775200" y="3165475"/>
          <p14:tracePt t="19294" x="4740275" y="3248025"/>
          <p14:tracePt t="19311" x="4711700" y="3295650"/>
          <p14:tracePt t="19329" x="4689475" y="3321050"/>
          <p14:tracePt t="19345" x="4648200" y="3378200"/>
          <p14:tracePt t="19361" x="4622800" y="3425825"/>
          <p14:tracePt t="19379" x="4594225" y="3473450"/>
          <p14:tracePt t="19394" x="4575175" y="3543300"/>
          <p14:tracePt t="19410" x="4562475" y="3587750"/>
          <p14:tracePt t="19427" x="4549775" y="3635375"/>
          <p14:tracePt t="19444" x="4524375" y="3698875"/>
          <p14:tracePt t="19461" x="4511675" y="3743325"/>
          <p14:tracePt t="19477" x="4495800" y="3806825"/>
          <p14:tracePt t="19495" x="4476750" y="3908425"/>
          <p14:tracePt t="19511" x="4454525" y="3975100"/>
          <p14:tracePt t="19529" x="4441825" y="4025900"/>
          <p14:tracePt t="19545" x="4425950" y="4105275"/>
          <p14:tracePt t="19561" x="4419600" y="4165600"/>
          <p14:tracePt t="19578" x="4419600" y="4235450"/>
          <p14:tracePt t="19595" x="4419600" y="4314825"/>
          <p14:tracePt t="19611" x="4419600" y="4359275"/>
          <p14:tracePt t="19628" x="4419600" y="4394200"/>
          <p14:tracePt t="19645" x="4419600" y="4448175"/>
          <p14:tracePt t="19661" x="4419600" y="4486275"/>
          <p14:tracePt t="19678" x="4419600" y="4514850"/>
          <p14:tracePt t="19695" x="4419600" y="4568825"/>
          <p14:tracePt t="19711" x="4419600" y="4600575"/>
          <p14:tracePt t="19727" x="4422775" y="4622800"/>
          <p14:tracePt t="19745" x="4429125" y="4664075"/>
          <p14:tracePt t="19761" x="4435475" y="4692650"/>
          <p14:tracePt t="19778" x="4441825" y="4730750"/>
          <p14:tracePt t="19795" x="4460875" y="4794250"/>
          <p14:tracePt t="19811" x="4473575" y="4838700"/>
          <p14:tracePt t="19828" x="4479925" y="4876800"/>
          <p14:tracePt t="19844" x="4498975" y="4940300"/>
          <p14:tracePt t="19860" x="4511675" y="4978400"/>
          <p14:tracePt t="19879" x="4537075" y="5035550"/>
          <p14:tracePt t="19895" x="4549775" y="5073650"/>
          <p14:tracePt t="19912" x="4568825" y="5111750"/>
          <p14:tracePt t="19929" x="4616450" y="5178425"/>
          <p14:tracePt t="19945" x="4648200" y="5226050"/>
          <p14:tracePt t="19961" x="4689475" y="5264150"/>
          <p14:tracePt t="19977" x="4730750" y="5314950"/>
          <p14:tracePt t="19994" x="4784725" y="5375275"/>
          <p14:tracePt t="20011" x="4835525" y="5413375"/>
          <p14:tracePt t="20029" x="4902200" y="5464175"/>
          <p14:tracePt t="20045" x="5013325" y="5543550"/>
          <p14:tracePt t="20061" x="5083175" y="5597525"/>
          <p14:tracePt t="20078" x="5153025" y="5645150"/>
          <p14:tracePt t="20095" x="5254625" y="5715000"/>
          <p14:tracePt t="20111" x="5324475" y="5759450"/>
          <p14:tracePt t="20127" x="5400675" y="5791200"/>
          <p14:tracePt t="20144" x="5508625" y="5845175"/>
          <p14:tracePt t="20161" x="5546725" y="5864225"/>
          <p14:tracePt t="20178" x="5591175" y="5876925"/>
          <p14:tracePt t="20195" x="5654675" y="5902325"/>
          <p14:tracePt t="20211" x="5702300" y="5915025"/>
          <p14:tracePt t="20228" x="5740400" y="5927725"/>
          <p14:tracePt t="20245" x="5800725" y="5940425"/>
          <p14:tracePt t="20261" x="5845175" y="5940425"/>
          <p14:tracePt t="20278" x="5883275" y="5940425"/>
          <p14:tracePt t="20294" x="5943600" y="5940425"/>
          <p14:tracePt t="20311" x="5981700" y="5940425"/>
          <p14:tracePt t="20329" x="6045200" y="5940425"/>
          <p14:tracePt t="20345" x="6086475" y="5940425"/>
          <p14:tracePt t="20361" x="6130925" y="5940425"/>
          <p14:tracePt t="20377" x="6153150" y="5940425"/>
          <p14:tracePt t="20395" x="6200775" y="5937250"/>
          <p14:tracePt t="20410" x="6238875" y="5930900"/>
          <p14:tracePt t="20427" x="6276975" y="5918200"/>
          <p14:tracePt t="20444" x="6346825" y="5899150"/>
          <p14:tracePt t="20461" x="6403975" y="5880100"/>
          <p14:tracePt t="20479" x="6448425" y="5867400"/>
          <p14:tracePt t="20495" x="6496050" y="5861050"/>
          <p14:tracePt t="20511" x="6527800" y="5848350"/>
          <p14:tracePt t="20529" x="6575425" y="5842000"/>
          <p14:tracePt t="20544" x="6613525" y="5822950"/>
          <p14:tracePt t="20560" x="6657975" y="5810250"/>
          <p14:tracePt t="20577" x="6702425" y="5797550"/>
          <p14:tracePt t="20594" x="6769100" y="5753100"/>
          <p14:tracePt t="20610" x="6800850" y="5727700"/>
          <p14:tracePt t="20629" x="6832600" y="5695950"/>
          <p14:tracePt t="20645" x="6861175" y="5664200"/>
          <p14:tracePt t="20661" x="6870700" y="5654675"/>
          <p14:tracePt t="20678" x="6889750" y="5638800"/>
          <p14:tracePt t="20694" x="6902450" y="5622925"/>
          <p14:tracePt t="20710" x="6911975" y="5613400"/>
          <p14:tracePt t="20727" x="6918325" y="5603875"/>
          <p14:tracePt t="20744" x="6934200" y="5584825"/>
          <p14:tracePt t="20761" x="6943725" y="5572125"/>
          <p14:tracePt t="20778" x="6953250" y="5562600"/>
          <p14:tracePt t="20794" x="6953250" y="5549900"/>
          <p14:tracePt t="20811" x="6953250" y="5540375"/>
          <p14:tracePt t="20828" x="6953250" y="5534025"/>
          <p14:tracePt t="20844" x="6962775" y="5524500"/>
          <p14:tracePt t="20861" x="6972300" y="5514975"/>
          <p14:tracePt t="20878" x="6988175" y="5505450"/>
          <p14:tracePt t="20895" x="7004050" y="5483225"/>
          <p14:tracePt t="20911" x="7013575" y="5473700"/>
          <p14:tracePt t="20929" x="7035800" y="5457825"/>
          <p14:tracePt t="20944" x="7038975" y="5454650"/>
          <p14:tracePt t="20960" x="7045325" y="5454650"/>
          <p14:tracePt t="21001" x="7045325" y="5448300"/>
          <p14:tracePt t="21015" x="7048500" y="5438775"/>
          <p14:tracePt t="21028" x="7048500" y="5432425"/>
          <p14:tracePt t="21044" x="7048500" y="5429250"/>
          <p14:tracePt t="21087" x="7054850" y="5429250"/>
          <p14:tracePt t="21187" x="7058025" y="5422900"/>
          <p14:tracePt t="21194" x="7064375" y="5419725"/>
          <p14:tracePt t="21211" x="7073900" y="5410200"/>
          <p14:tracePt t="21227" x="7102475" y="5397500"/>
          <p14:tracePt t="21244" x="7137400" y="5375275"/>
          <p14:tracePt t="21261" x="7162800" y="5362575"/>
          <p14:tracePt t="21279" x="7181850" y="5346700"/>
          <p14:tracePt t="21295" x="7191375" y="5337175"/>
          <p14:tracePt t="21311" x="7207250" y="5327650"/>
          <p14:tracePt t="21328" x="7216775" y="5327650"/>
          <p14:tracePt t="21344" x="7232650" y="5321300"/>
          <p14:tracePt t="21360" x="7242175" y="5321300"/>
          <p14:tracePt t="21377" x="7258050" y="5321300"/>
          <p14:tracePt t="21394" x="7270750" y="5318125"/>
          <p14:tracePt t="21410" x="7280275" y="5311775"/>
          <p14:tracePt t="21428" x="7292975" y="5308600"/>
          <p14:tracePt t="21444" x="7305675" y="5302250"/>
          <p14:tracePt t="21460" x="7312025" y="5302250"/>
          <p14:tracePt t="23433" x="7258050" y="5260975"/>
          <p14:tracePt t="23438" x="7172325" y="5203825"/>
          <p14:tracePt t="23445" x="7089775" y="5156200"/>
          <p14:tracePt t="23461" x="6861175" y="4991100"/>
          <p14:tracePt t="23477" x="6527800" y="4746625"/>
          <p14:tracePt t="23502" x="5727700" y="4197350"/>
          <p14:tracePt t="23530" x="4883150" y="3695700"/>
          <p14:tracePt t="23563" x="4244975" y="3314700"/>
          <p14:tracePt t="23580" x="3883025" y="3130550"/>
          <p14:tracePt t="23596" x="3714750" y="3067050"/>
          <p14:tracePt t="23612" x="3559175" y="3013075"/>
          <p14:tracePt t="23627" x="3438525" y="2968625"/>
          <p14:tracePt t="23643" x="3302000" y="2927350"/>
          <p14:tracePt t="23661" x="3238500" y="2905125"/>
          <p14:tracePt t="23678" x="3206750" y="2898775"/>
          <p14:tracePt t="23694" x="3175000" y="2898775"/>
          <p14:tracePt t="23710" x="3162300" y="2901950"/>
          <p14:tracePt t="23727" x="3162300" y="2917825"/>
          <p14:tracePt t="23744" x="3190875" y="2952750"/>
          <p14:tracePt t="23760" x="3292475" y="3009900"/>
          <p14:tracePt t="23777" x="3406775" y="3082925"/>
          <p14:tracePt t="23794" x="3524250" y="3143250"/>
          <p14:tracePt t="23810" x="3590925" y="3165475"/>
          <p14:tracePt t="23828" x="3651250" y="3165475"/>
          <p14:tracePt t="23844" x="3708400" y="3159125"/>
          <p14:tracePt t="23860" x="3724275" y="3140075"/>
          <p14:tracePt t="23878" x="3736975" y="3108325"/>
          <p14:tracePt t="23894" x="3714750" y="3035300"/>
          <p14:tracePt t="23913" x="3635375" y="2952750"/>
          <p14:tracePt t="23928" x="3473450" y="2838450"/>
          <p14:tracePt t="23944" x="3048000" y="2660650"/>
          <p14:tracePt t="23961" x="2654300" y="2559050"/>
          <p14:tracePt t="23979" x="2127250" y="2489200"/>
          <p14:tracePt t="23996" x="1895475" y="2451100"/>
          <p14:tracePt t="24012" x="1701800" y="2432050"/>
          <p14:tracePt t="24027" x="1574800" y="2432050"/>
          <p14:tracePt t="24044" x="1511300" y="2441575"/>
          <p14:tracePt t="24060" x="1501775" y="2451100"/>
          <p14:tracePt t="24338" x="1463675" y="2463800"/>
          <p14:tracePt t="24345" x="1403350" y="2479675"/>
          <p14:tracePt t="24360" x="1270000" y="2514600"/>
          <p14:tracePt t="24378" x="1104900" y="2562225"/>
          <p14:tracePt t="24394" x="952500" y="2584450"/>
          <p14:tracePt t="24411" x="857250" y="2593975"/>
          <p14:tracePt t="24427" x="774700" y="2593975"/>
          <p14:tracePt t="24443" x="669925" y="2593975"/>
          <p14:tracePt t="24460" x="625475" y="2593975"/>
          <p14:tracePt t="24481" x="561975" y="2578100"/>
          <p14:tracePt t="24493" x="536575" y="2565400"/>
          <p14:tracePt t="24511" x="514350" y="2555875"/>
          <p14:tracePt t="24528" x="482600" y="2543175"/>
          <p14:tracePt t="24544" x="469900" y="2533650"/>
          <p14:tracePt t="24561" x="460375" y="2520950"/>
          <p14:tracePt t="24577" x="444500" y="2511425"/>
          <p14:tracePt t="24594" x="444500" y="2486025"/>
          <p14:tracePt t="24610" x="444500" y="2476500"/>
          <p14:tracePt t="24627" x="444500" y="2466975"/>
          <p14:tracePt t="24644" x="444500" y="2447925"/>
          <p14:tracePt t="24660" x="444500" y="2435225"/>
          <p14:tracePt t="24701" x="454025" y="2435225"/>
          <p14:tracePt t="24710" x="460375" y="2435225"/>
          <p14:tracePt t="24727" x="469900" y="2432050"/>
          <p14:tracePt t="24743" x="511175" y="2425700"/>
          <p14:tracePt t="24760" x="549275" y="2413000"/>
          <p14:tracePt t="24777" x="609600" y="2400300"/>
          <p14:tracePt t="24794" x="701675" y="2371725"/>
          <p14:tracePt t="24811" x="774700" y="2355850"/>
          <p14:tracePt t="24827" x="882650" y="2346325"/>
          <p14:tracePt t="24843" x="1044575" y="2339975"/>
          <p14:tracePt t="24860" x="1127125" y="2339975"/>
          <p14:tracePt t="24877" x="1212850" y="2324100"/>
          <p14:tracePt t="24894" x="1374775" y="2305050"/>
          <p14:tracePt t="24910" x="1470025" y="2305050"/>
          <p14:tracePt t="24928" x="1530350" y="2305050"/>
          <p14:tracePt t="24944" x="1654175" y="2305050"/>
          <p14:tracePt t="24960" x="1749425" y="2305050"/>
          <p14:tracePt t="24977" x="1844675" y="2317750"/>
          <p14:tracePt t="24993" x="1965325" y="2324100"/>
          <p14:tracePt t="25010" x="2038350" y="2330450"/>
          <p14:tracePt t="25027" x="2108200" y="2330450"/>
          <p14:tracePt t="25044" x="2203450" y="2330450"/>
          <p14:tracePt t="25061" x="2257425" y="2330450"/>
          <p14:tracePt t="25077" x="2301875" y="2330450"/>
          <p14:tracePt t="25094" x="2333625" y="2330450"/>
          <p14:tracePt t="25111" x="2362200" y="2330450"/>
          <p14:tracePt t="25127" x="2384425" y="2330450"/>
          <p14:tracePt t="25144" x="2400300" y="2330450"/>
          <p14:tracePt t="25160" x="2416175" y="2330450"/>
          <p14:tracePt t="25177" x="2425700" y="2330450"/>
          <p14:tracePt t="25194" x="2428875" y="2330450"/>
          <p14:tracePt t="25265" x="2422525" y="2330450"/>
          <p14:tracePt t="25272" x="2419350" y="2330450"/>
          <p14:tracePt t="25280" x="2400300" y="2330450"/>
          <p14:tracePt t="25294" x="2359025" y="2330450"/>
          <p14:tracePt t="25310" x="2276475" y="2327275"/>
          <p14:tracePt t="25328" x="2190750" y="2305050"/>
          <p14:tracePt t="25343" x="2063750" y="2305050"/>
          <p14:tracePt t="25360" x="1968500" y="2295525"/>
          <p14:tracePt t="25377" x="1841500" y="2286000"/>
          <p14:tracePt t="25393" x="1685925" y="2270125"/>
          <p14:tracePt t="25410" x="1568450" y="2254250"/>
          <p14:tracePt t="25427" x="1428750" y="2244725"/>
          <p14:tracePt t="25443" x="1285875" y="2222500"/>
          <p14:tracePt t="25460" x="1235075" y="2212975"/>
          <p14:tracePt t="25477" x="1181100" y="2206625"/>
          <p14:tracePt t="25494" x="1127125" y="2206625"/>
          <p14:tracePt t="25510" x="1089025" y="2203450"/>
          <p14:tracePt t="25527" x="1066800" y="2203450"/>
          <p14:tracePt t="25543" x="1025525" y="2203450"/>
          <p14:tracePt t="25560" x="1003300" y="2203450"/>
          <p14:tracePt t="25578" x="993775" y="2203450"/>
          <p14:tracePt t="25594" x="974725" y="2203450"/>
          <p14:tracePt t="25611" x="965200" y="2203450"/>
          <p14:tracePt t="25627" x="955675" y="2203450"/>
          <p14:tracePt t="25644" x="933450" y="2203450"/>
          <p14:tracePt t="25724" x="942975" y="2203450"/>
          <p14:tracePt t="25730" x="949325" y="2209800"/>
          <p14:tracePt t="25744" x="968375" y="2209800"/>
          <p14:tracePt t="25761" x="1012825" y="2216150"/>
          <p14:tracePt t="25777" x="1066800" y="2216150"/>
          <p14:tracePt t="25793" x="1152525" y="2228850"/>
          <p14:tracePt t="25810" x="1235075" y="2228850"/>
          <p14:tracePt t="25827" x="1317625" y="2228850"/>
          <p14:tracePt t="25844" x="1416050" y="2219325"/>
          <p14:tracePt t="25861" x="1460500" y="2219325"/>
          <p14:tracePt t="25877" x="1520825" y="2219325"/>
          <p14:tracePt t="25894" x="1616075" y="2219325"/>
          <p14:tracePt t="25910" x="1666875" y="2219325"/>
          <p14:tracePt t="25927" x="1711325" y="2219325"/>
          <p14:tracePt t="25943" x="1758950" y="2225675"/>
          <p14:tracePt t="25960" x="1781175" y="2225675"/>
          <p14:tracePt t="25977" x="1803400" y="2232025"/>
          <p14:tracePt t="25994" x="1825625" y="2232025"/>
          <p14:tracePt t="26011" x="1835150" y="2232025"/>
          <p14:tracePt t="26027" x="1857375" y="2238375"/>
          <p14:tracePt t="26044" x="1882775" y="2238375"/>
          <p14:tracePt t="26061" x="1905000" y="2238375"/>
          <p14:tracePt t="26077" x="1920875" y="2238375"/>
          <p14:tracePt t="26093" x="1946275" y="2241550"/>
          <p14:tracePt t="26110" x="1968500" y="2241550"/>
          <p14:tracePt t="26128" x="1978025" y="2241550"/>
          <p14:tracePt t="26144" x="2009775" y="2241550"/>
          <p14:tracePt t="26161" x="2019300" y="2247900"/>
          <p14:tracePt t="26177" x="2028825" y="2251075"/>
          <p14:tracePt t="26194" x="2044700" y="2251075"/>
          <p14:tracePt t="26210" x="2047875" y="2251075"/>
          <p14:tracePt t="26227" x="2054225" y="2251075"/>
          <p14:tracePt t="26244" x="2054225" y="2257425"/>
          <p14:tracePt t="27244" x="2124075" y="2292350"/>
          <p14:tracePt t="27252" x="2222500" y="2349500"/>
          <p14:tracePt t="27260" x="2295525" y="2387600"/>
          <p14:tracePt t="27281" x="2568575" y="2508250"/>
          <p14:tracePt t="27297" x="2746375" y="2593975"/>
          <p14:tracePt t="27318" x="2997200" y="2724150"/>
          <p14:tracePt t="27344" x="3355975" y="2876550"/>
          <p14:tracePt t="27379" x="3844925" y="3016250"/>
          <p14:tracePt t="27395" x="4029075" y="3035300"/>
          <p14:tracePt t="27410" x="4203700" y="3054350"/>
          <p14:tracePt t="27426" x="4305300" y="3054350"/>
          <p14:tracePt t="27443" x="4467225" y="3054350"/>
          <p14:tracePt t="27460" x="4572000" y="3054350"/>
          <p14:tracePt t="27477" x="4645025" y="3054350"/>
          <p14:tracePt t="27494" x="4749800" y="3048000"/>
          <p14:tracePt t="27510" x="4845050" y="3032125"/>
          <p14:tracePt t="27528" x="4962525" y="3016250"/>
          <p14:tracePt t="27544" x="5130800" y="2974975"/>
          <p14:tracePt t="27560" x="5248275" y="2959100"/>
          <p14:tracePt t="27577" x="5368925" y="2930525"/>
          <p14:tracePt t="27593" x="5549900" y="2879725"/>
          <p14:tracePt t="27610" x="5702300" y="2844800"/>
          <p14:tracePt t="27628" x="5867400" y="2797175"/>
          <p14:tracePt t="27644" x="6057900" y="2765425"/>
          <p14:tracePt t="27660" x="6175375" y="2746375"/>
          <p14:tracePt t="27677" x="6315075" y="2720975"/>
          <p14:tracePt t="27693" x="6489700" y="2720975"/>
          <p14:tracePt t="27710" x="6594475" y="2711450"/>
          <p14:tracePt t="27726" x="6721475" y="2695575"/>
          <p14:tracePt t="27744" x="6877050" y="2670175"/>
          <p14:tracePt t="27760" x="6943725" y="2647950"/>
          <p14:tracePt t="27777" x="6988175" y="2635250"/>
          <p14:tracePt t="27794" x="7051675" y="2616200"/>
          <p14:tracePt t="27810" x="7083425" y="2603500"/>
          <p14:tracePt t="27827" x="7092950" y="2587625"/>
          <p14:tracePt t="27843" x="7112000" y="2546350"/>
          <p14:tracePt t="27860" x="7108825" y="2495550"/>
          <p14:tracePt t="27877" x="7086600" y="2428875"/>
          <p14:tracePt t="27894" x="7032625" y="2359025"/>
          <p14:tracePt t="27910" x="6965950" y="2289175"/>
          <p14:tracePt t="27927" x="6877050" y="2181225"/>
          <p14:tracePt t="27944" x="6740525" y="2032000"/>
          <p14:tracePt t="27960" x="6645275" y="1965325"/>
          <p14:tracePt t="27977" x="6534150" y="1914525"/>
          <p14:tracePt t="27993" x="6334125" y="1787525"/>
          <p14:tracePt t="28010" x="6223000" y="1736725"/>
          <p14:tracePt t="28027" x="6099175" y="1676400"/>
          <p14:tracePt t="28044" x="5918200" y="1597025"/>
          <p14:tracePt t="28060" x="5829300" y="1571625"/>
          <p14:tracePt t="28077" x="5765800" y="1558925"/>
          <p14:tracePt t="28093" x="5680075" y="1558925"/>
          <p14:tracePt t="28110" x="5610225" y="1558925"/>
          <p14:tracePt t="28127" x="5540375" y="1562100"/>
          <p14:tracePt t="28144" x="5441950" y="1584325"/>
          <p14:tracePt t="28160" x="5394325" y="1603375"/>
          <p14:tracePt t="28178" x="5346700" y="1628775"/>
          <p14:tracePt t="28194" x="5283200" y="1670050"/>
          <p14:tracePt t="28211" x="5241925" y="1701800"/>
          <p14:tracePt t="28227" x="5187950" y="1730375"/>
          <p14:tracePt t="28243" x="5111750" y="1771650"/>
          <p14:tracePt t="28259" x="5064125" y="1797050"/>
          <p14:tracePt t="28276" x="5016500" y="1838325"/>
          <p14:tracePt t="28293" x="4924425" y="1924050"/>
          <p14:tracePt t="28310" x="4876800" y="1965325"/>
          <p14:tracePt t="28327" x="4832350" y="2016125"/>
          <p14:tracePt t="28344" x="4759325" y="2098675"/>
          <p14:tracePt t="28360" x="4702175" y="2178050"/>
          <p14:tracePt t="28377" x="4651375" y="2270125"/>
          <p14:tracePt t="28393" x="4597400" y="2387600"/>
          <p14:tracePt t="28410" x="4562475" y="2444750"/>
          <p14:tracePt t="28426" x="4524375" y="2511425"/>
          <p14:tracePt t="28443" x="4451350" y="2641600"/>
          <p14:tracePt t="28460" x="4400550" y="2733675"/>
          <p14:tracePt t="28477" x="4368800" y="2832100"/>
          <p14:tracePt t="28494" x="4311650" y="2959100"/>
          <p14:tracePt t="28510" x="4279900" y="3079750"/>
          <p14:tracePt t="28527" x="4235450" y="3190875"/>
          <p14:tracePt t="28529" x="4219575" y="3228975"/>
          <p14:tracePt t="28543" x="4187825" y="3340100"/>
          <p14:tracePt t="28559" x="4162425" y="3448050"/>
          <p14:tracePt t="28576" x="4137025" y="3533775"/>
          <p14:tracePt t="28594" x="4114800" y="3644900"/>
          <p14:tracePt t="28610" x="4102100" y="3708400"/>
          <p14:tracePt t="28627" x="4086225" y="3784600"/>
          <p14:tracePt t="28644" x="4057650" y="3895725"/>
          <p14:tracePt t="28660" x="4051300" y="3959225"/>
          <p14:tracePt t="28676" x="4051300" y="4019550"/>
          <p14:tracePt t="28693" x="4051300" y="4105275"/>
          <p14:tracePt t="28710" x="4051300" y="4165600"/>
          <p14:tracePt t="28727" x="4051300" y="4222750"/>
          <p14:tracePt t="28744" x="4051300" y="4308475"/>
          <p14:tracePt t="28760" x="4051300" y="4352925"/>
          <p14:tracePt t="28777" x="4054475" y="4391025"/>
          <p14:tracePt t="28794" x="4067175" y="4454525"/>
          <p14:tracePt t="28809" x="4086225" y="4498975"/>
          <p14:tracePt t="28826" x="4098925" y="4546600"/>
          <p14:tracePt t="28843" x="4117975" y="4600575"/>
          <p14:tracePt t="28860" x="4130675" y="4638675"/>
          <p14:tracePt t="28877" x="4149725" y="4676775"/>
          <p14:tracePt t="28894" x="4165600" y="4714875"/>
          <p14:tracePt t="28910" x="4191000" y="4743450"/>
          <p14:tracePt t="28927" x="4222750" y="4768850"/>
          <p14:tracePt t="28943" x="4292600" y="4832350"/>
          <p14:tracePt t="28960" x="4333875" y="4883150"/>
          <p14:tracePt t="28976" x="4384675" y="4933950"/>
          <p14:tracePt t="28993" x="4448175" y="5003800"/>
          <p14:tracePt t="29010" x="4498975" y="5045075"/>
          <p14:tracePt t="29028" x="4540250" y="5095875"/>
          <p14:tracePt t="29031" x="4581525" y="5121275"/>
          <p14:tracePt t="29044" x="4619625" y="5153025"/>
          <p14:tracePt t="29060" x="4667250" y="5178425"/>
          <p14:tracePt t="29077" x="4714875" y="5197475"/>
          <p14:tracePt t="29093" x="4791075" y="5238750"/>
          <p14:tracePt t="29110" x="4867275" y="5270500"/>
          <p14:tracePt t="29127" x="4968875" y="5311775"/>
          <p14:tracePt t="29144" x="5108575" y="5378450"/>
          <p14:tracePt t="29160" x="5156200" y="5410200"/>
          <p14:tracePt t="29178" x="5226050" y="5457825"/>
          <p14:tracePt t="29194" x="5356225" y="5514975"/>
          <p14:tracePt t="29210" x="5445125" y="5572125"/>
          <p14:tracePt t="29226" x="5508625" y="5588000"/>
          <p14:tracePt t="29243" x="5578475" y="5588000"/>
          <p14:tracePt t="29260" x="5632450" y="5588000"/>
          <p14:tracePt t="29278" x="5683250" y="5588000"/>
          <p14:tracePt t="29294" x="5759450" y="5588000"/>
          <p14:tracePt t="29310" x="5794375" y="5588000"/>
          <p14:tracePt t="29327" x="5838825" y="5588000"/>
          <p14:tracePt t="29344" x="5851525" y="5588000"/>
          <p14:tracePt t="29716" x="5905500" y="5600700"/>
          <p14:tracePt t="29723" x="5988050" y="5629275"/>
          <p14:tracePt t="29730" x="6070600" y="5657850"/>
          <p14:tracePt t="29744" x="6235700" y="5721350"/>
          <p14:tracePt t="29761" x="6403975" y="5778500"/>
          <p14:tracePt t="29777" x="6578600" y="5813425"/>
          <p14:tracePt t="29794" x="6781800" y="5876925"/>
          <p14:tracePt t="29827" x="7019925" y="5918200"/>
          <p14:tracePt t="29860" x="7191375" y="5943600"/>
          <p14:tracePt t="29877" x="7235825" y="5943600"/>
          <p14:tracePt t="29894" x="7283450" y="5943600"/>
          <p14:tracePt t="29910" x="7299325" y="5943600"/>
          <p14:tracePt t="29927" x="7308850" y="5943600"/>
          <p14:tracePt t="29943" x="7318375" y="5943600"/>
          <p14:tracePt t="30045" x="7315200" y="5943600"/>
          <p14:tracePt t="30051" x="7312025" y="5943600"/>
          <p14:tracePt t="30060" x="7305675" y="5943600"/>
          <p14:tracePt t="30077" x="7296150" y="5943600"/>
          <p14:tracePt t="30093" x="7277100" y="5943600"/>
          <p14:tracePt t="30110" x="7267575" y="5943600"/>
          <p14:tracePt t="30127" x="7258050" y="5943600"/>
          <p14:tracePt t="30144" x="7242175" y="5943600"/>
          <p14:tracePt t="30160" x="7235825" y="5943600"/>
          <p14:tracePt t="30237" x="7235825" y="5934075"/>
          <p14:tracePt t="30244" x="7235825" y="5930900"/>
          <p14:tracePt t="30252" x="7235825" y="5921375"/>
          <p14:tracePt t="30260" x="7235825" y="5908675"/>
          <p14:tracePt t="30277" x="7235825" y="5857875"/>
          <p14:tracePt t="30294" x="7254875" y="5765800"/>
          <p14:tracePt t="30310" x="7267575" y="5702300"/>
          <p14:tracePt t="30327" x="7283450" y="5594350"/>
          <p14:tracePt t="30343" x="7318375" y="5416550"/>
          <p14:tracePt t="30359" x="7334250" y="5330825"/>
          <p14:tracePt t="30376" x="7343775" y="5216525"/>
          <p14:tracePt t="30393" x="7343775" y="4997450"/>
          <p14:tracePt t="30410" x="7337425" y="4892675"/>
          <p14:tracePt t="30427" x="7321550" y="4775200"/>
          <p14:tracePt t="30443" x="7283450" y="4552950"/>
          <p14:tracePt t="30460" x="7261225" y="4464050"/>
          <p14:tracePt t="30476" x="7229475" y="4378325"/>
          <p14:tracePt t="30493" x="7172325" y="4238625"/>
          <p14:tracePt t="30509" x="7131050" y="4159250"/>
          <p14:tracePt t="30526" x="7105650" y="4111625"/>
          <p14:tracePt t="30544" x="7067550" y="4067175"/>
          <p14:tracePt t="30560" x="7042150" y="4044950"/>
          <p14:tracePt t="30577" x="7019925" y="4025900"/>
          <p14:tracePt t="30593" x="6997700" y="4010025"/>
          <p14:tracePt t="30610" x="6988175" y="4000500"/>
          <p14:tracePt t="30627" x="6965950" y="3968750"/>
          <p14:tracePt t="30643" x="6940550" y="3933825"/>
          <p14:tracePt t="30659" x="6921500" y="3902075"/>
          <p14:tracePt t="30677" x="6902450" y="3879850"/>
          <p14:tracePt t="30694" x="6873875" y="3841750"/>
          <p14:tracePt t="30710" x="6851650" y="3819525"/>
          <p14:tracePt t="30727" x="6826250" y="3794125"/>
          <p14:tracePt t="30744" x="6797675" y="3778250"/>
          <p14:tracePt t="30760" x="6788150" y="3768725"/>
          <p14:tracePt t="30776" x="6772275" y="3768725"/>
          <p14:tracePt t="30793" x="6759575" y="3768725"/>
          <p14:tracePt t="30809" x="6750050" y="3771900"/>
          <p14:tracePt t="30826" x="6737350" y="3781425"/>
          <p14:tracePt t="30844" x="6708775" y="3829050"/>
          <p14:tracePt t="30860" x="6696075" y="3873500"/>
          <p14:tracePt t="30877" x="6683375" y="3911600"/>
          <p14:tracePt t="30894" x="6657975" y="3968750"/>
          <p14:tracePt t="30910" x="6651625" y="4000500"/>
          <p14:tracePt t="30927" x="6651625" y="4022725"/>
          <p14:tracePt t="30943" x="6651625" y="4035425"/>
          <p14:tracePt t="30959" x="6651625" y="4051300"/>
          <p14:tracePt t="30976" x="6651625" y="4060825"/>
          <p14:tracePt t="30992" x="6651625" y="4070350"/>
          <p14:tracePt t="31044" x="6651625" y="4064000"/>
          <p14:tracePt t="31051" x="6651625" y="4054475"/>
          <p14:tracePt t="31059" x="6651625" y="4048125"/>
          <p14:tracePt t="31076" x="6651625" y="4022725"/>
          <p14:tracePt t="31093" x="6654800" y="3965575"/>
          <p14:tracePt t="31109" x="6654800" y="3937000"/>
          <p14:tracePt t="31127" x="6654800" y="3892550"/>
          <p14:tracePt t="31144" x="6673850" y="3851275"/>
          <p14:tracePt t="31160" x="6680200" y="3822700"/>
          <p14:tracePt t="31177" x="6692900" y="3784600"/>
          <p14:tracePt t="31193" x="6708775" y="3749675"/>
          <p14:tracePt t="31209" x="6721475" y="3717925"/>
          <p14:tracePt t="31226" x="6740525" y="3686175"/>
          <p14:tracePt t="31243" x="6753225" y="3644900"/>
          <p14:tracePt t="31259" x="6756400" y="3629025"/>
          <p14:tracePt t="31276" x="6762750" y="3613150"/>
          <p14:tracePt t="31293" x="6762750" y="3594100"/>
          <p14:tracePt t="31310" x="6772275" y="3584575"/>
          <p14:tracePt t="31327" x="6788150" y="3562350"/>
          <p14:tracePt t="31343" x="6800850" y="3527425"/>
          <p14:tracePt t="31359" x="6813550" y="3498850"/>
          <p14:tracePt t="31377" x="6813550" y="3486150"/>
          <p14:tracePt t="31394" x="6813550" y="3473450"/>
          <p14:tracePt t="31410" x="6813550" y="3457575"/>
          <p14:tracePt t="31427" x="6813550" y="3448050"/>
          <p14:tracePt t="31444" x="6813550" y="3438525"/>
          <p14:tracePt t="31459" x="6813550" y="3432175"/>
          <p14:tracePt t="31476" x="6816725" y="3422650"/>
          <p14:tracePt t="31493" x="6823075" y="3406775"/>
          <p14:tracePt t="31509" x="6826250" y="3397250"/>
          <p14:tracePt t="31527" x="6826250" y="3387725"/>
          <p14:tracePt t="31544" x="6826250" y="3375025"/>
          <p14:tracePt t="31560" x="6826250" y="3359150"/>
          <p14:tracePt t="31577" x="6826250" y="3349625"/>
          <p14:tracePt t="31593" x="6826250" y="3343275"/>
          <p14:tracePt t="31701" x="6819900" y="3346450"/>
          <p14:tracePt t="31708" x="6816725" y="3349625"/>
          <p14:tracePt t="31715" x="6810375" y="3355975"/>
          <p14:tracePt t="31726" x="6804025" y="3365500"/>
          <p14:tracePt t="31743" x="6778625" y="3381375"/>
          <p14:tracePt t="31759" x="6756400" y="3400425"/>
          <p14:tracePt t="31776" x="6721475" y="3441700"/>
          <p14:tracePt t="31794" x="6689725" y="3505200"/>
          <p14:tracePt t="31810" x="6677025" y="3527425"/>
          <p14:tracePt t="31827" x="6657975" y="3559175"/>
          <p14:tracePt t="31843" x="6642100" y="3587750"/>
          <p14:tracePt t="31860" x="6632575" y="3597275"/>
          <p14:tracePt t="31876" x="6623050" y="3613150"/>
          <p14:tracePt t="31893" x="6600825" y="3629025"/>
          <p14:tracePt t="31909" x="6600825" y="3638550"/>
          <p14:tracePt t="31966" x="6600825" y="3635375"/>
          <p14:tracePt t="31972" x="6600825" y="3632200"/>
          <p14:tracePt t="31979" x="6600825" y="3619500"/>
          <p14:tracePt t="31994" x="6619875" y="3581400"/>
          <p14:tracePt t="32010" x="6623050" y="3552825"/>
          <p14:tracePt t="32027" x="6629400" y="3514725"/>
          <p14:tracePt t="32042" x="6648450" y="3486150"/>
          <p14:tracePt t="32060" x="6657975" y="3463925"/>
          <p14:tracePt t="32077" x="6673850" y="3454400"/>
          <p14:tracePt t="32094" x="6689725" y="3435350"/>
          <p14:tracePt t="32110" x="6699250" y="3406775"/>
          <p14:tracePt t="32127" x="6711950" y="3375025"/>
          <p14:tracePt t="32142" x="6737350" y="3311525"/>
          <p14:tracePt t="32159" x="6750050" y="3267075"/>
          <p14:tracePt t="32177" x="6762750" y="3235325"/>
          <p14:tracePt t="32192" x="6781800" y="3200400"/>
          <p14:tracePt t="32209" x="6797675" y="3181350"/>
          <p14:tracePt t="32227" x="6807200" y="3165475"/>
          <p14:tracePt t="32243" x="6826250" y="3136900"/>
          <p14:tracePt t="32260" x="6835775" y="3108325"/>
          <p14:tracePt t="32277" x="6854825" y="3082925"/>
          <p14:tracePt t="32293" x="6873875" y="3041650"/>
          <p14:tracePt t="32310" x="6883400" y="3019425"/>
          <p14:tracePt t="32327" x="6892925" y="3009900"/>
          <p14:tracePt t="32343" x="6918325" y="2974975"/>
          <p14:tracePt t="32359" x="6921500" y="2959100"/>
          <p14:tracePt t="32377" x="6934200" y="2933700"/>
          <p14:tracePt t="32394" x="6950075" y="2908300"/>
          <p14:tracePt t="32410" x="6965950" y="2898775"/>
          <p14:tracePt t="32426" x="6975475" y="2882900"/>
          <p14:tracePt t="32442" x="6991350" y="2867025"/>
          <p14:tracePt t="32459" x="6991350" y="2857500"/>
          <p14:tracePt t="32476" x="6991350" y="2847975"/>
          <p14:tracePt t="32493" x="6994525" y="2841625"/>
          <p14:tracePt t="32509" x="7000875" y="2832100"/>
          <p14:tracePt t="32526" x="7016750" y="2825750"/>
          <p14:tracePt t="32542" x="7026275" y="2816225"/>
          <p14:tracePt t="32560" x="7029450" y="2813050"/>
          <p14:tracePt t="33386" x="7035800" y="2813050"/>
          <p14:tracePt t="33393" x="7038975" y="2813050"/>
          <p14:tracePt t="33400" x="7045325" y="2813050"/>
          <p14:tracePt t="33414" x="7054850" y="2813050"/>
          <p14:tracePt t="33426" x="7061200" y="2813050"/>
          <p14:tracePt t="33442" x="7070725" y="2803525"/>
          <p14:tracePt t="33476" x="7083425" y="2762250"/>
          <p14:tracePt t="33510" x="7080250" y="2625725"/>
          <p14:tracePt t="33527" x="7067550" y="2562225"/>
          <p14:tracePt t="33542" x="7048500" y="2495550"/>
          <p14:tracePt t="33559" x="7023100" y="2466975"/>
          <p14:tracePt t="33576" x="7004050" y="2428875"/>
          <p14:tracePt t="33593" x="6972300" y="2390775"/>
          <p14:tracePt t="33610" x="6962775" y="2374900"/>
          <p14:tracePt t="33627" x="6953250" y="2365375"/>
          <p14:tracePt t="33643" x="6937375" y="2355850"/>
          <p14:tracePt t="33659" x="6924675" y="2352675"/>
          <p14:tracePt t="33676" x="6915150" y="2346325"/>
          <p14:tracePt t="33692" x="6899275" y="2327275"/>
          <p14:tracePt t="33709" x="6889750" y="2317750"/>
          <p14:tracePt t="33726" x="6873875" y="2305050"/>
          <p14:tracePt t="33744" x="6858000" y="2292350"/>
          <p14:tracePt t="33760" x="6848475" y="2276475"/>
          <p14:tracePt t="33777" x="6838950" y="2266950"/>
          <p14:tracePt t="33793" x="6816725" y="2251075"/>
          <p14:tracePt t="33809" x="6807200" y="2241550"/>
          <p14:tracePt t="33827" x="6797675" y="2219325"/>
          <p14:tracePt t="33842" x="6778625" y="2178050"/>
          <p14:tracePt t="33859" x="6765925" y="2124075"/>
          <p14:tracePt t="33877" x="6759575" y="2073275"/>
          <p14:tracePt t="33894" x="6753225" y="1990725"/>
          <p14:tracePt t="33910" x="6746875" y="1955800"/>
          <p14:tracePt t="33926" x="6740525" y="1933575"/>
          <p14:tracePt t="33942" x="6731000" y="1905000"/>
          <p14:tracePt t="33959" x="6731000" y="1895475"/>
          <p14:tracePt t="33977" x="6731000" y="1889125"/>
          <p14:tracePt t="34057" x="6724650" y="1889125"/>
          <p14:tracePt t="34101" x="6721475" y="1889125"/>
          <p14:tracePt t="34116" x="6708775" y="1889125"/>
          <p14:tracePt t="34130" x="6705600" y="1889125"/>
          <p14:tracePt t="34137" x="6699250" y="1889125"/>
          <p14:tracePt t="34144" x="6696075" y="1892300"/>
          <p14:tracePt t="34159" x="6689725" y="1901825"/>
          <p14:tracePt t="34177" x="6686550" y="1917700"/>
          <p14:tracePt t="34193" x="6680200" y="1936750"/>
          <p14:tracePt t="34209" x="6680200" y="1958975"/>
          <p14:tracePt t="34226" x="6680200" y="1987550"/>
          <p14:tracePt t="34243" x="6680200" y="2028825"/>
          <p14:tracePt t="34259" x="6680200" y="2051050"/>
          <p14:tracePt t="34277" x="6680200" y="2066925"/>
          <p14:tracePt t="34293" x="6680200" y="2085975"/>
          <p14:tracePt t="34309" x="6680200" y="2095500"/>
          <p14:tracePt t="34327" x="6680200" y="2105025"/>
          <p14:tracePt t="34343" x="6680200" y="2120900"/>
          <p14:tracePt t="34409" x="6680200" y="2130425"/>
          <p14:tracePt t="34415" x="6677025" y="2136775"/>
          <p14:tracePt t="34426" x="6677025" y="2139950"/>
          <p14:tracePt t="34836" x="6657975" y="2159000"/>
          <p14:tracePt t="34843" x="6638925" y="2178050"/>
          <p14:tracePt t="34850" x="6607175" y="2209800"/>
          <p14:tracePt t="34860" x="6594475" y="2228850"/>
          <p14:tracePt t="34877" x="6559550" y="2295525"/>
          <p14:tracePt t="34894" x="6502400" y="2422525"/>
          <p14:tracePt t="34926" x="6445250" y="2609850"/>
          <p14:tracePt t="34959" x="6397625" y="2873375"/>
          <p14:tracePt t="34977" x="6372225" y="2959100"/>
          <p14:tracePt t="34993" x="6350000" y="3070225"/>
          <p14:tracePt t="35009" x="6350000" y="3130550"/>
          <p14:tracePt t="35026" x="6350000" y="3184525"/>
          <p14:tracePt t="35043" x="6350000" y="3244850"/>
          <p14:tracePt t="35059" x="6343650" y="3270250"/>
          <p14:tracePt t="35076" x="6330950" y="3298825"/>
          <p14:tracePt t="35093" x="6308725" y="3343275"/>
          <p14:tracePt t="35110" x="6296025" y="3359150"/>
          <p14:tracePt t="35127" x="6286500" y="3368675"/>
          <p14:tracePt t="35143" x="6276975" y="3403600"/>
          <p14:tracePt t="35160" x="6276975" y="3416300"/>
          <p14:tracePt t="35176" x="6276975" y="3432175"/>
          <p14:tracePt t="35192" x="6276975" y="3451225"/>
          <p14:tracePt t="35209" x="6276975" y="3463925"/>
          <p14:tracePt t="35226" x="6276975" y="3473450"/>
          <p14:tracePt t="35243" x="6276975" y="3486150"/>
          <p14:tracePt t="35259" x="6276975" y="3495675"/>
          <p14:tracePt t="35293" x="6276975" y="3482975"/>
          <p14:tracePt t="35309" x="6286500" y="3470275"/>
          <p14:tracePt t="35326" x="6308725" y="3422650"/>
          <p14:tracePt t="35342" x="6359525" y="3327400"/>
          <p14:tracePt t="35359" x="6381750" y="3270250"/>
          <p14:tracePt t="35377" x="6410325" y="3216275"/>
          <p14:tracePt t="35393" x="6416675" y="3175000"/>
          <p14:tracePt t="35409" x="6416675" y="3143250"/>
          <p14:tracePt t="35426" x="6416675" y="3130550"/>
          <p14:tracePt t="35442" x="6416675" y="3108325"/>
          <p14:tracePt t="35459" x="6416675" y="3086100"/>
          <p14:tracePt t="35476" x="6416675" y="3073400"/>
          <p14:tracePt t="35492" x="6429375" y="3032125"/>
          <p14:tracePt t="35509" x="6432550" y="3006725"/>
          <p14:tracePt t="35526" x="6445250" y="2978150"/>
          <p14:tracePt t="35543" x="6464300" y="2936875"/>
          <p14:tracePt t="35560" x="6470650" y="2905125"/>
          <p14:tracePt t="35576" x="6477000" y="2882900"/>
          <p14:tracePt t="35592" x="6492875" y="2841625"/>
          <p14:tracePt t="35609" x="6505575" y="2825750"/>
          <p14:tracePt t="35626" x="6521450" y="2800350"/>
          <p14:tracePt t="35643" x="6540500" y="2765425"/>
          <p14:tracePt t="35659" x="6546850" y="2720975"/>
          <p14:tracePt t="35677" x="6546850" y="2676525"/>
          <p14:tracePt t="35693" x="6546850" y="2644775"/>
          <p14:tracePt t="35709" x="6546850" y="2622550"/>
          <p14:tracePt t="35726" x="6546850" y="2613025"/>
          <p14:tracePt t="35742" x="6546850" y="2597150"/>
          <p14:tracePt t="35759" x="6546850" y="2587625"/>
          <p14:tracePt t="35777" x="6546850" y="2571750"/>
          <p14:tracePt t="35793" x="6534150" y="2559050"/>
          <p14:tracePt t="35809" x="6524625" y="2549525"/>
          <p14:tracePt t="35826" x="6508750" y="2536825"/>
          <p14:tracePt t="35843" x="6496050" y="2517775"/>
          <p14:tracePt t="35859" x="6489700" y="2511425"/>
          <p14:tracePt t="36129" x="6483350" y="2511425"/>
          <p14:tracePt t="36142" x="6483350" y="2508250"/>
          <p14:tracePt t="36150" x="6483350" y="2495550"/>
          <p14:tracePt t="36158" x="6483350" y="2492375"/>
          <p14:tracePt t="36176" x="6483350" y="2482850"/>
          <p14:tracePt t="36192" x="6483350" y="2466975"/>
          <p14:tracePt t="36209" x="6483350" y="2457450"/>
          <p14:tracePt t="36226" x="6483350" y="2441575"/>
          <p14:tracePt t="36243" x="6483350" y="2438400"/>
          <p14:tracePt t="36314" x="6486525" y="2438400"/>
          <p14:tracePt t="36321" x="6492875" y="2438400"/>
          <p14:tracePt t="36328" x="6496050" y="2438400"/>
          <p14:tracePt t="36342" x="6505575" y="2454275"/>
          <p14:tracePt t="36360" x="6515100" y="2460625"/>
          <p14:tracePt t="36377" x="6530975" y="2460625"/>
          <p14:tracePt t="36393" x="6553200" y="2463800"/>
          <p14:tracePt t="36410" x="6565900" y="2463800"/>
          <p14:tracePt t="36425" x="6594475" y="2463800"/>
          <p14:tracePt t="36442" x="6635750" y="2463800"/>
          <p14:tracePt t="36459" x="6670675" y="2463800"/>
          <p14:tracePt t="36476" x="6731000" y="2463800"/>
          <p14:tracePt t="36492" x="6826250" y="2463800"/>
          <p14:tracePt t="36509" x="6861175" y="2454275"/>
          <p14:tracePt t="36527" x="6908800" y="2435225"/>
          <p14:tracePt t="36542" x="6950075" y="2416175"/>
          <p14:tracePt t="36559" x="6959600" y="2406650"/>
          <p14:tracePt t="36576" x="6972300" y="2378075"/>
          <p14:tracePt t="36592" x="6988175" y="2352675"/>
          <p14:tracePt t="36609" x="7004050" y="2336800"/>
          <p14:tracePt t="36626" x="7013575" y="2324100"/>
          <p14:tracePt t="36643" x="7029450" y="2305050"/>
          <p14:tracePt t="36660" x="7038975" y="2282825"/>
          <p14:tracePt t="36676" x="7038975" y="2266950"/>
          <p14:tracePt t="36681" x="7038975" y="2257425"/>
          <p14:tracePt t="36693" x="7038975" y="2228850"/>
          <p14:tracePt t="36709" x="7038975" y="2206625"/>
          <p14:tracePt t="36726" x="7038975" y="2178050"/>
          <p14:tracePt t="36743" x="7038975" y="2114550"/>
          <p14:tracePt t="36759" x="7038975" y="2070100"/>
          <p14:tracePt t="36777" x="7038975" y="2025650"/>
          <p14:tracePt t="36793" x="7038975" y="1965325"/>
          <p14:tracePt t="36810" x="7038975" y="1920875"/>
          <p14:tracePt t="36826" x="7038975" y="1882775"/>
          <p14:tracePt t="36843" x="7038975" y="1806575"/>
          <p14:tracePt t="36859" x="7035800" y="1746250"/>
          <p14:tracePt t="36877" x="7029450" y="1701800"/>
          <p14:tracePt t="36893" x="7029450" y="1647825"/>
          <p14:tracePt t="36910" x="7029450" y="1625600"/>
          <p14:tracePt t="36927" x="7029450" y="1603375"/>
          <p14:tracePt t="36943" x="7029450" y="1587500"/>
          <p14:tracePt t="36960" x="7029450" y="1577975"/>
          <p14:tracePt t="36976" x="7023100" y="1568450"/>
          <p14:tracePt t="36993" x="7023100" y="1552575"/>
          <p14:tracePt t="37009" x="7019925" y="1552575"/>
          <p14:tracePt t="37026" x="7010400" y="1552575"/>
          <p14:tracePt t="37042" x="6988175" y="1552575"/>
          <p14:tracePt t="37059" x="6978650" y="1552575"/>
          <p14:tracePt t="37076" x="6969125" y="1552575"/>
          <p14:tracePt t="37093" x="6956425" y="1565275"/>
          <p14:tracePt t="37110" x="6940550" y="1574800"/>
          <p14:tracePt t="37126" x="6918325" y="1587500"/>
          <p14:tracePt t="37142" x="6858000" y="1625600"/>
          <p14:tracePt t="37159" x="6810375" y="1654175"/>
          <p14:tracePt t="37176" x="6788150" y="1676400"/>
          <p14:tracePt t="37179" x="6775450" y="1698625"/>
          <p14:tracePt t="37193" x="6743700" y="1720850"/>
          <p14:tracePt t="37209" x="6711950" y="1752600"/>
          <p14:tracePt t="37226" x="6673850" y="1781175"/>
          <p14:tracePt t="37243" x="6619875" y="1825625"/>
          <p14:tracePt t="37259" x="6597650" y="1847850"/>
          <p14:tracePt t="37276" x="6565900" y="1879600"/>
          <p14:tracePt t="37292" x="6543675" y="1901825"/>
          <p14:tracePt t="37309" x="6530975" y="1927225"/>
          <p14:tracePt t="37326" x="6511925" y="1955800"/>
          <p14:tracePt t="37343" x="6496050" y="1990725"/>
          <p14:tracePt t="37360" x="6483350" y="2022475"/>
          <p14:tracePt t="37376" x="6470650" y="2038350"/>
          <p14:tracePt t="37392" x="6451600" y="2060575"/>
          <p14:tracePt t="37409" x="6442075" y="2070100"/>
          <p14:tracePt t="37426" x="6432550" y="2079625"/>
          <p14:tracePt t="37442" x="6410325" y="2095500"/>
          <p14:tracePt t="37460" x="6407150" y="2111375"/>
          <p14:tracePt t="37476" x="6407150" y="2120900"/>
          <p14:tracePt t="37493" x="6407150" y="2124075"/>
          <p14:tracePt t="37593" x="6407150" y="2130425"/>
          <p14:tracePt t="37630" x="6407150" y="2133600"/>
          <p14:tracePt t="37636" x="6407150" y="2139950"/>
          <p14:tracePt t="37644" x="6407150" y="2143125"/>
        </p14:tracePtLst>
      </p14:laserTraceLst>
    </p:ext>
  </p:extLs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Image 1" descr="http://www.repertoirequebecnature.com/images/vasculaires/Spiraea_latifolia/Spiraea_latifolia_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75" y="1214438"/>
            <a:ext cx="3013075" cy="301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23" name="Image 2" descr="http://www.faune-flore.be/fleurs_belgique/photos150/spiraea_arguta_fleur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73238"/>
            <a:ext cx="3405188" cy="5084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24" name="Image 3" descr="Spirée."/>
          <p:cNvPicPr>
            <a:picLocks noChangeAspect="1" noChangeArrowheads="1"/>
          </p:cNvPicPr>
          <p:nvPr/>
        </p:nvPicPr>
        <p:blipFill>
          <a:blip r:embed="rId6">
            <a:lum bright="-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4950" y="1500188"/>
            <a:ext cx="2559050" cy="195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25" name="Image 4" descr="http://www.repertoirequebecnature.com/images/vasculaires/Spiraea_latifolia/Spiraea_latifolia_7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3786188"/>
            <a:ext cx="3516312" cy="3071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26" name="Rectangle 6"/>
          <p:cNvSpPr>
            <a:spLocks noChangeArrowheads="1"/>
          </p:cNvSpPr>
          <p:nvPr/>
        </p:nvSpPr>
        <p:spPr bwMode="auto">
          <a:xfrm>
            <a:off x="0" y="0"/>
            <a:ext cx="91440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/>
            <a:r>
              <a:rPr lang="fr-FR" altLang="fr-FR" sz="2400" b="0">
                <a:cs typeface="Times New Roman" panose="02020603050405020304" pitchFamily="18" charset="0"/>
              </a:rPr>
              <a:t>S/F</a:t>
            </a:r>
            <a:r>
              <a:rPr lang="fr-FR" altLang="fr-FR" sz="2400">
                <a:cs typeface="Times New Roman" panose="02020603050405020304" pitchFamily="18" charset="0"/>
              </a:rPr>
              <a:t> </a:t>
            </a:r>
            <a:r>
              <a:rPr lang="fr-FR" altLang="fr-FR" sz="2400" i="1">
                <a:solidFill>
                  <a:srgbClr val="FF0000"/>
                </a:solidFill>
                <a:cs typeface="Times New Roman" panose="02020603050405020304" pitchFamily="18" charset="0"/>
              </a:rPr>
              <a:t>Spiraeoideae</a:t>
            </a:r>
            <a:r>
              <a:rPr lang="fr-FR" altLang="fr-FR" sz="2400">
                <a:cs typeface="Times New Roman" panose="02020603050405020304" pitchFamily="18" charset="0"/>
              </a:rPr>
              <a:t> : n = 9. </a:t>
            </a:r>
            <a:r>
              <a:rPr lang="fr-CH" altLang="fr-FR" sz="2400" u="sng">
                <a:cs typeface="Times New Roman" panose="02020603050405020304" pitchFamily="18" charset="0"/>
              </a:rPr>
              <a:t>Gynécée à ovaire</a:t>
            </a:r>
            <a:r>
              <a:rPr lang="fr-FR" altLang="fr-FR" sz="2400" u="sng">
                <a:cs typeface="Times New Roman" panose="02020603050405020304" pitchFamily="18" charset="0"/>
              </a:rPr>
              <a:t> supère, formé de </a:t>
            </a:r>
            <a:r>
              <a:rPr lang="fr-CH" altLang="fr-FR" sz="2400" u="sng">
                <a:cs typeface="Times New Roman" panose="02020603050405020304" pitchFamily="18" charset="0"/>
              </a:rPr>
              <a:t>1- 5 C, libres à ovules nombreux</a:t>
            </a:r>
            <a:r>
              <a:rPr lang="fr-CH" altLang="fr-FR" sz="2400">
                <a:cs typeface="Times New Roman" panose="02020603050405020304" pitchFamily="18" charset="0"/>
              </a:rPr>
              <a:t> et produisant des </a:t>
            </a:r>
            <a:r>
              <a:rPr lang="fr-CH" altLang="fr-FR" sz="2400">
                <a:solidFill>
                  <a:srgbClr val="FF0000"/>
                </a:solidFill>
                <a:cs typeface="Times New Roman" panose="02020603050405020304" pitchFamily="18" charset="0"/>
              </a:rPr>
              <a:t>follicules</a:t>
            </a:r>
            <a:r>
              <a:rPr lang="fr-CH" altLang="fr-FR" sz="2400">
                <a:cs typeface="Times New Roman" panose="02020603050405020304" pitchFamily="18" charset="0"/>
              </a:rPr>
              <a:t>. Exp. </a:t>
            </a:r>
            <a:r>
              <a:rPr lang="fr-CH" altLang="fr-FR" sz="2400" i="1">
                <a:solidFill>
                  <a:srgbClr val="FF0000"/>
                </a:solidFill>
                <a:cs typeface="Times New Roman" panose="02020603050405020304" pitchFamily="18" charset="0"/>
              </a:rPr>
              <a:t>Spiraea</a:t>
            </a:r>
            <a:r>
              <a:rPr lang="fr-CH" altLang="fr-FR" sz="2400" i="1">
                <a:cs typeface="Times New Roman" panose="02020603050405020304" pitchFamily="18" charset="0"/>
              </a:rPr>
              <a:t> </a:t>
            </a:r>
            <a:r>
              <a:rPr lang="fr-CH" altLang="fr-FR" sz="2400">
                <a:cs typeface="Times New Roman" panose="02020603050405020304" pitchFamily="18" charset="0"/>
              </a:rPr>
              <a:t>(récep. floral légèrement convexe). </a:t>
            </a:r>
            <a:endParaRPr lang="fr-CH" altLang="fr-FR" sz="240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491"/>
    </mc:Choice>
    <mc:Fallback>
      <p:transition spd="slow" advTm="254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5927" x="6384925" y="2178050"/>
          <p14:tracePt t="5933" x="6362700" y="2216150"/>
          <p14:tracePt t="5941" x="6330950" y="2257425"/>
          <p14:tracePt t="5956" x="6280150" y="2349500"/>
          <p14:tracePt t="5973" x="6226175" y="2470150"/>
          <p14:tracePt t="5989" x="6210300" y="2647950"/>
          <p14:tracePt t="6005" x="6216650" y="2784475"/>
          <p14:tracePt t="6039" x="6327775" y="3206750"/>
          <p14:tracePt t="6073" x="6442075" y="3486150"/>
          <p14:tracePt t="6090" x="6540500" y="3651250"/>
          <p14:tracePt t="6108" x="6578600" y="3727450"/>
          <p14:tracePt t="6122" x="6610350" y="3768725"/>
          <p14:tracePt t="6139" x="6629400" y="3803650"/>
          <p14:tracePt t="6155" x="6629400" y="3813175"/>
          <p14:tracePt t="6172" x="6629400" y="3816350"/>
          <p14:tracePt t="6376" x="6534150" y="3765550"/>
          <p14:tracePt t="6384" x="6305550" y="3635375"/>
          <p14:tracePt t="6391" x="6013450" y="3482975"/>
          <p14:tracePt t="6407" x="5438775" y="3254375"/>
          <p14:tracePt t="6424" x="4994275" y="3121025"/>
          <p14:tracePt t="6440" x="4356100" y="3041650"/>
          <p14:tracePt t="6457" x="3975100" y="3028950"/>
          <p14:tracePt t="6472" x="3686175" y="3035300"/>
          <p14:tracePt t="6489" x="3295650" y="3086100"/>
          <p14:tracePt t="6507" x="3089275" y="3133725"/>
          <p14:tracePt t="6511" x="2984500" y="3152775"/>
          <p14:tracePt t="6524" x="2892425" y="3171825"/>
          <p14:tracePt t="6540" x="2676525" y="3232150"/>
          <p14:tracePt t="6556" x="2546350" y="3267075"/>
          <p14:tracePt t="6572" x="2422525" y="3321050"/>
          <p14:tracePt t="6589" x="2317750" y="3365500"/>
          <p14:tracePt t="6605" x="2270125" y="3400425"/>
          <p14:tracePt t="6622" x="2232025" y="3425825"/>
          <p14:tracePt t="6639" x="2165350" y="3473450"/>
          <p14:tracePt t="6656" x="2117725" y="3492500"/>
          <p14:tracePt t="6672" x="2073275" y="3505200"/>
          <p14:tracePt t="6690" x="2032000" y="3524250"/>
          <p14:tracePt t="6705" x="2012950" y="3530600"/>
          <p14:tracePt t="6722" x="2009775" y="3533775"/>
          <p14:tracePt t="6941" x="1984375" y="3511550"/>
          <p14:tracePt t="6948" x="1965325" y="3492500"/>
          <p14:tracePt t="6955" x="1924050" y="3457575"/>
          <p14:tracePt t="6972" x="1882775" y="3425825"/>
          <p14:tracePt t="6989" x="1841500" y="3403600"/>
          <p14:tracePt t="7005" x="1831975" y="3397250"/>
          <p14:tracePt t="7022" x="1816100" y="3397250"/>
          <p14:tracePt t="7039" x="1806575" y="3397250"/>
          <p14:tracePt t="7056" x="1806575" y="3400425"/>
          <p14:tracePt t="7072" x="1806575" y="3413125"/>
          <p14:tracePt t="7090" x="1822450" y="3429000"/>
          <p14:tracePt t="7105" x="1847850" y="3454400"/>
          <p14:tracePt t="7122" x="1873250" y="3479800"/>
          <p14:tracePt t="7139" x="1901825" y="3495675"/>
          <p14:tracePt t="7155" x="1911350" y="3505200"/>
          <p14:tracePt t="7172" x="1914525" y="3508375"/>
          <p14:tracePt t="7206" x="1908175" y="3508375"/>
          <p14:tracePt t="7222" x="1898650" y="3502025"/>
          <p14:tracePt t="7239" x="1866900" y="3473450"/>
          <p14:tracePt t="7255" x="1847850" y="3451225"/>
          <p14:tracePt t="7271" x="1838325" y="3441700"/>
          <p14:tracePt t="7288" x="1822450" y="3422650"/>
          <p14:tracePt t="7305" x="1806575" y="3403600"/>
          <p14:tracePt t="7322" x="1797050" y="3394075"/>
          <p14:tracePt t="7340" x="1781175" y="3378200"/>
          <p14:tracePt t="7356" x="1781175" y="3368675"/>
          <p14:tracePt t="7372" x="1781175" y="3352800"/>
          <p14:tracePt t="7389" x="1781175" y="3340100"/>
          <p14:tracePt t="7405" x="1787525" y="3333750"/>
          <p14:tracePt t="7421" x="1803400" y="3330575"/>
          <p14:tracePt t="7439" x="1844675" y="3324225"/>
          <p14:tracePt t="7455" x="1860550" y="3324225"/>
          <p14:tracePt t="7472" x="1870075" y="3324225"/>
          <p14:tracePt t="7489" x="1885950" y="3324225"/>
          <p14:tracePt t="7583" x="1885950" y="3317875"/>
          <p14:tracePt t="7590" x="1885950" y="3314700"/>
          <p14:tracePt t="7605" x="1885950" y="3298825"/>
          <p14:tracePt t="7621" x="1885950" y="3276600"/>
          <p14:tracePt t="7639" x="1870075" y="3241675"/>
          <p14:tracePt t="7654" x="1860550" y="3232150"/>
          <p14:tracePt t="7671" x="1851025" y="3222625"/>
          <p14:tracePt t="7689" x="1835150" y="3219450"/>
          <p14:tracePt t="7705" x="1822450" y="3219450"/>
          <p14:tracePt t="7721" x="1812925" y="3219450"/>
          <p14:tracePt t="7738" x="1797050" y="3219450"/>
          <p14:tracePt t="7754" x="1768475" y="3219450"/>
          <p14:tracePt t="7771" x="1752600" y="3219450"/>
          <p14:tracePt t="7788" x="1743075" y="3219450"/>
          <p14:tracePt t="7804" x="1724025" y="3219450"/>
          <p14:tracePt t="7821" x="1714500" y="3219450"/>
          <p14:tracePt t="7838" x="1704975" y="3219450"/>
          <p14:tracePt t="7854" x="1689100" y="3219450"/>
          <p14:tracePt t="7871" x="1673225" y="3225800"/>
          <p14:tracePt t="7887" x="1663700" y="3235325"/>
          <p14:tracePt t="7904" x="1647825" y="3254375"/>
          <p14:tracePt t="7921" x="1638300" y="3263900"/>
          <p14:tracePt t="7937" x="1635125" y="3273425"/>
          <p14:tracePt t="7954" x="1635125" y="3295650"/>
          <p14:tracePt t="7971" x="1635125" y="3324225"/>
          <p14:tracePt t="7988" x="1635125" y="3346450"/>
          <p14:tracePt t="8004" x="1641475" y="3381375"/>
          <p14:tracePt t="8021" x="1651000" y="3397250"/>
          <p14:tracePt t="8037" x="1666875" y="3406775"/>
          <p14:tracePt t="8054" x="1724025" y="3438525"/>
          <p14:tracePt t="8072" x="1787525" y="3451225"/>
          <p14:tracePt t="8088" x="1841500" y="3467100"/>
          <p14:tracePt t="8105" x="1905000" y="3467100"/>
          <p14:tracePt t="8121" x="1920875" y="3467100"/>
          <p14:tracePt t="8139" x="1939925" y="3467100"/>
          <p14:tracePt t="8155" x="1949450" y="3467100"/>
          <p14:tracePt t="8173" x="1949450" y="3463925"/>
          <p14:tracePt t="8190" x="1949450" y="3451225"/>
          <p14:tracePt t="8206" x="1949450" y="3441700"/>
          <p14:tracePt t="8222" x="1949450" y="3425825"/>
          <p14:tracePt t="8239" x="1949450" y="3409950"/>
          <p14:tracePt t="8255" x="1949450" y="3400425"/>
          <p14:tracePt t="8271" x="1949450" y="3390900"/>
          <p14:tracePt t="8288" x="1933575" y="3375025"/>
          <p14:tracePt t="8305" x="1917700" y="3365500"/>
          <p14:tracePt t="8321" x="1914525" y="3365500"/>
          <p14:tracePt t="8339" x="1905000" y="3359150"/>
          <p14:tracePt t="8355" x="1898650" y="3359150"/>
          <p14:tracePt t="8371" x="1892300" y="3359150"/>
          <p14:tracePt t="8389" x="1879600" y="3359150"/>
          <p14:tracePt t="8405" x="1873250" y="3359150"/>
          <p14:tracePt t="10397" x="1943100" y="3378200"/>
          <p14:tracePt t="10404" x="2047875" y="3406775"/>
          <p14:tracePt t="10411" x="2139950" y="3425825"/>
          <p14:tracePt t="10421" x="2244725" y="3463925"/>
          <p14:tracePt t="10439" x="2590800" y="3511550"/>
          <p14:tracePt t="10456" x="2806700" y="3521075"/>
          <p14:tracePt t="10472" x="3035300" y="3521075"/>
          <p14:tracePt t="10505" x="3581400" y="3505200"/>
          <p14:tracePt t="10539" x="4149725" y="3476625"/>
          <p14:tracePt t="10556" x="4368800" y="3457575"/>
          <p14:tracePt t="10576" x="4632325" y="3422650"/>
          <p14:tracePt t="10590" x="4762500" y="3413125"/>
          <p14:tracePt t="10605" x="4876800" y="3403600"/>
          <p14:tracePt t="10622" x="4949825" y="3397250"/>
          <p14:tracePt t="10640" x="5013325" y="3390900"/>
          <p14:tracePt t="10655" x="5035550" y="3390900"/>
          <p14:tracePt t="10671" x="5045075" y="3390900"/>
          <p14:tracePt t="10689" x="5060950" y="3390900"/>
          <p14:tracePt t="10704" x="5070475" y="3390900"/>
          <p14:tracePt t="10721" x="5073650" y="3390900"/>
          <p14:tracePt t="10762" x="5073650" y="3384550"/>
          <p14:tracePt t="10772" x="5080000" y="3381375"/>
          <p14:tracePt t="10789" x="5095875" y="3365500"/>
          <p14:tracePt t="10805" x="5111750" y="3349625"/>
          <p14:tracePt t="10821" x="5124450" y="3317875"/>
          <p14:tracePt t="10838" x="5133975" y="3295650"/>
          <p14:tracePt t="10855" x="5149850" y="3273425"/>
          <p14:tracePt t="10871" x="5168900" y="3244850"/>
          <p14:tracePt t="10889" x="5168900" y="3203575"/>
          <p14:tracePt t="10905" x="5168900" y="3165475"/>
          <p14:tracePt t="10922" x="5168900" y="3124200"/>
          <p14:tracePt t="10940" x="5165725" y="3060700"/>
          <p14:tracePt t="10955" x="5146675" y="3022600"/>
          <p14:tracePt t="10971" x="5133975" y="2990850"/>
          <p14:tracePt t="10989" x="5118100" y="2968625"/>
          <p14:tracePt t="11005" x="5108575" y="2949575"/>
          <p14:tracePt t="11021" x="5089525" y="2930525"/>
          <p14:tracePt t="11040" x="5076825" y="2917825"/>
          <p14:tracePt t="11055" x="5060950" y="2895600"/>
          <p14:tracePt t="11072" x="5045075" y="2882900"/>
          <p14:tracePt t="11088" x="5026025" y="2867025"/>
          <p14:tracePt t="11105" x="5010150" y="2825750"/>
          <p14:tracePt t="11121" x="4984750" y="2800350"/>
          <p14:tracePt t="11140" x="4965700" y="2759075"/>
          <p14:tracePt t="11155" x="4956175" y="2743200"/>
          <p14:tracePt t="11172" x="4946650" y="2733675"/>
          <p14:tracePt t="11190" x="4940300" y="2711450"/>
          <p14:tracePt t="11205" x="4940300" y="2701925"/>
          <p14:tracePt t="11254" x="4940300" y="2698750"/>
          <p14:tracePt t="11275" x="4940300" y="2692400"/>
          <p14:tracePt t="11291" x="4940300" y="2689225"/>
          <p14:tracePt t="11297" x="4940300" y="2682875"/>
          <p14:tracePt t="11305" x="4940300" y="2673350"/>
          <p14:tracePt t="11322" x="4940300" y="2663825"/>
          <p14:tracePt t="11338" x="4940300" y="2654300"/>
          <p14:tracePt t="11355" x="4940300" y="2644775"/>
          <p14:tracePt t="11371" x="4940300" y="2638425"/>
          <p14:tracePt t="11388" x="4940300" y="2622550"/>
          <p14:tracePt t="11405" x="4940300" y="2609850"/>
          <p14:tracePt t="11421" x="4940300" y="2600325"/>
          <p14:tracePt t="11438" x="4940300" y="2587625"/>
          <p14:tracePt t="11455" x="4940300" y="2568575"/>
          <p14:tracePt t="11472" x="4940300" y="2559050"/>
          <p14:tracePt t="11489" x="4930775" y="2540000"/>
          <p14:tracePt t="11504" x="4918075" y="2517775"/>
          <p14:tracePt t="11521" x="4914900" y="2495550"/>
          <p14:tracePt t="11540" x="4899025" y="2466975"/>
          <p14:tracePt t="11555" x="4886325" y="2457450"/>
          <p14:tracePt t="11572" x="4873625" y="2447925"/>
          <p14:tracePt t="11590" x="4873625" y="2432050"/>
          <p14:tracePt t="11605" x="4867275" y="2428875"/>
          <p14:tracePt t="11622" x="4867275" y="2413000"/>
          <p14:tracePt t="11638" x="4867275" y="2406650"/>
          <p14:tracePt t="11933" x="4870450" y="2403475"/>
          <p14:tracePt t="11940" x="4879975" y="2397125"/>
          <p14:tracePt t="11955" x="4889500" y="2387600"/>
          <p14:tracePt t="11971" x="4905375" y="2378075"/>
          <p14:tracePt t="11990" x="4933950" y="2355850"/>
          <p14:tracePt t="12005" x="4943475" y="2346325"/>
          <p14:tracePt t="12021" x="4953000" y="2336800"/>
          <p14:tracePt t="12038" x="4962525" y="2324100"/>
          <p14:tracePt t="12054" x="4984750" y="2292350"/>
          <p14:tracePt t="12071" x="4994275" y="2282825"/>
          <p14:tracePt t="12088" x="4997450" y="2273300"/>
          <p14:tracePt t="12104" x="4997450" y="2257425"/>
          <p14:tracePt t="12197" x="5003800" y="2257425"/>
          <p14:tracePt t="12204" x="5006975" y="2257425"/>
          <p14:tracePt t="12212" x="5013325" y="2257425"/>
          <p14:tracePt t="12221" x="5016500" y="2257425"/>
          <p14:tracePt t="12239" x="5038725" y="2257425"/>
          <p14:tracePt t="12255" x="5048250" y="2257425"/>
          <p14:tracePt t="12272" x="5067300" y="2257425"/>
          <p14:tracePt t="12289" x="5108575" y="2260600"/>
          <p14:tracePt t="12305" x="5133975" y="2273300"/>
          <p14:tracePt t="12321" x="5162550" y="2286000"/>
          <p14:tracePt t="12339" x="5187950" y="2289175"/>
          <p14:tracePt t="12354" x="5207000" y="2301875"/>
          <p14:tracePt t="12371" x="5216525" y="2311400"/>
          <p14:tracePt t="12389" x="5232400" y="2327275"/>
          <p14:tracePt t="12405" x="5241925" y="2336800"/>
          <p14:tracePt t="12422" x="5257800" y="2339975"/>
          <p14:tracePt t="12438" x="5267325" y="2339975"/>
          <p14:tracePt t="12454" x="5280025" y="2346325"/>
          <p14:tracePt t="12471" x="5286375" y="2346325"/>
          <p14:tracePt t="12488" x="5302250" y="2346325"/>
          <p14:tracePt t="12505" x="5311775" y="2355850"/>
          <p14:tracePt t="12522" x="5321300" y="2365375"/>
          <p14:tracePt t="12539" x="5334000" y="2387600"/>
          <p14:tracePt t="12555" x="5349875" y="2397125"/>
          <p14:tracePt t="12572" x="5359400" y="2406650"/>
          <p14:tracePt t="12589" x="5375275" y="2425700"/>
          <p14:tracePt t="12604" x="5384800" y="2435225"/>
          <p14:tracePt t="12621" x="5384800" y="2444750"/>
          <p14:tracePt t="12639" x="5384800" y="2479675"/>
          <p14:tracePt t="12655" x="5384800" y="2501900"/>
          <p14:tracePt t="12672" x="5384800" y="2524125"/>
          <p14:tracePt t="12689" x="5384800" y="2559050"/>
          <p14:tracePt t="12705" x="5384800" y="2571750"/>
          <p14:tracePt t="12722" x="5384800" y="2593975"/>
          <p14:tracePt t="12739" x="5384800" y="2616200"/>
          <p14:tracePt t="12755" x="5384800" y="2628900"/>
          <p14:tracePt t="12771" x="5372100" y="2644775"/>
          <p14:tracePt t="12789" x="5359400" y="2660650"/>
          <p14:tracePt t="12805" x="5343525" y="2670175"/>
          <p14:tracePt t="12822" x="5334000" y="2679700"/>
          <p14:tracePt t="12839" x="5318125" y="2701925"/>
          <p14:tracePt t="12855" x="5308600" y="2705100"/>
          <p14:tracePt t="12872" x="5292725" y="2705100"/>
          <p14:tracePt t="12888" x="5280025" y="2705100"/>
          <p14:tracePt t="12904" x="5264150" y="2705100"/>
          <p14:tracePt t="12921" x="5232400" y="2705100"/>
          <p14:tracePt t="12939" x="5200650" y="2705100"/>
          <p14:tracePt t="12955" x="5165725" y="2705100"/>
          <p14:tracePt t="12972" x="5133975" y="2705100"/>
          <p14:tracePt t="12989" x="5086350" y="2705100"/>
          <p14:tracePt t="13005" x="5057775" y="2701925"/>
          <p14:tracePt t="13021" x="5035550" y="2695575"/>
          <p14:tracePt t="13038" x="5019675" y="2692400"/>
          <p14:tracePt t="13054" x="4997450" y="2670175"/>
          <p14:tracePt t="13071" x="4987925" y="2667000"/>
          <p14:tracePt t="13090" x="4956175" y="2651125"/>
          <p14:tracePt t="13105" x="4946650" y="2641600"/>
          <p14:tracePt t="13122" x="4937125" y="2625725"/>
          <p14:tracePt t="13139" x="4921250" y="2609850"/>
          <p14:tracePt t="13155" x="4905375" y="2609850"/>
          <p14:tracePt t="13171" x="4895850" y="2609850"/>
          <p14:tracePt t="13188" x="4892675" y="2609850"/>
          <p14:tracePt t="13248" x="4886325" y="2609850"/>
          <p14:tracePt t="14282" x="4905375" y="2654300"/>
          <p14:tracePt t="14289" x="4940300" y="2740025"/>
          <p14:tracePt t="14297" x="4997450" y="2835275"/>
          <p14:tracePt t="14304" x="5035550" y="2917825"/>
          <p14:tracePt t="14321" x="5127625" y="3076575"/>
          <p14:tracePt t="14338" x="5314950" y="3378200"/>
          <p14:tracePt t="14371" x="5635625" y="3806825"/>
          <p14:tracePt t="14406" x="5997575" y="4318000"/>
          <p14:tracePt t="14423" x="6111875" y="4489450"/>
          <p14:tracePt t="14439" x="6235700" y="4667250"/>
          <p14:tracePt t="14455" x="6315075" y="4781550"/>
          <p14:tracePt t="14472" x="6375400" y="4892675"/>
          <p14:tracePt t="14489" x="6457950" y="5016500"/>
          <p14:tracePt t="14505" x="6521450" y="5086350"/>
          <p14:tracePt t="14522" x="6562725" y="5137150"/>
          <p14:tracePt t="14539" x="6619875" y="5207000"/>
          <p14:tracePt t="14554" x="6651625" y="5248275"/>
          <p14:tracePt t="14571" x="6664325" y="5270500"/>
          <p14:tracePt t="14589" x="6683375" y="5311775"/>
          <p14:tracePt t="14604" x="6692900" y="5330825"/>
          <p14:tracePt t="14622" x="6708775" y="5349875"/>
          <p14:tracePt t="14639" x="6724650" y="5365750"/>
          <p14:tracePt t="14655" x="6727825" y="5375275"/>
          <p14:tracePt t="14671" x="6734175" y="5384800"/>
          <p14:tracePt t="14689" x="6734175" y="5403850"/>
          <p14:tracePt t="14704" x="6734175" y="5416550"/>
          <p14:tracePt t="14721" x="6734175" y="5426075"/>
          <p14:tracePt t="14739" x="6734175" y="5438775"/>
          <p14:tracePt t="14755" x="6734175" y="5454650"/>
          <p14:tracePt t="15246" x="6750050" y="5445125"/>
          <p14:tracePt t="15253" x="6775450" y="5438775"/>
          <p14:tracePt t="15260" x="6794500" y="5432425"/>
          <p14:tracePt t="15271" x="6813550" y="5426075"/>
          <p14:tracePt t="15288" x="6877050" y="5407025"/>
          <p14:tracePt t="15304" x="6924675" y="5394325"/>
          <p14:tracePt t="15321" x="6978650" y="5375275"/>
          <p14:tracePt t="15354" x="7124700" y="5340350"/>
          <p14:tracePt t="15388" x="7219950" y="5302250"/>
          <p14:tracePt t="15404" x="7248525" y="5292725"/>
          <p14:tracePt t="15421" x="7273925" y="5280025"/>
          <p14:tracePt t="15439" x="7292975" y="5264150"/>
          <p14:tracePt t="15455" x="7302500" y="5248275"/>
          <p14:tracePt t="15472" x="7312025" y="5245100"/>
          <p14:tracePt t="15505" x="7318375" y="5238750"/>
          <p14:tracePt t="15521" x="7324725" y="5235575"/>
          <p14:tracePt t="15538" x="7327900" y="5229225"/>
          <p14:tracePt t="15554" x="7343775" y="5226050"/>
          <p14:tracePt t="15571" x="7353300" y="5213350"/>
          <p14:tracePt t="15589" x="7369175" y="5194300"/>
          <p14:tracePt t="15605" x="7378700" y="5184775"/>
          <p14:tracePt t="15622" x="7400925" y="5172075"/>
          <p14:tracePt t="15639" x="7435850" y="5149850"/>
          <p14:tracePt t="15655" x="7467600" y="5124450"/>
          <p14:tracePt t="15671" x="7483475" y="5114925"/>
          <p14:tracePt t="15688" x="7502525" y="5092700"/>
          <p14:tracePt t="15704" x="7512050" y="5083175"/>
          <p14:tracePt t="15721" x="7524750" y="5073650"/>
          <p14:tracePt t="15738" x="7527925" y="5073650"/>
          <p14:tracePt t="15754" x="7527925" y="5070475"/>
          <p14:tracePt t="15812" x="7527925" y="5064125"/>
          <p14:tracePt t="16117" x="7543800" y="5064125"/>
          <p14:tracePt t="16124" x="7569200" y="5064125"/>
          <p14:tracePt t="16138" x="7607300" y="5064125"/>
          <p14:tracePt t="16154" x="7651750" y="5064125"/>
          <p14:tracePt t="16172" x="7680325" y="5080000"/>
          <p14:tracePt t="16189" x="7724775" y="5092700"/>
          <p14:tracePt t="16205" x="7753350" y="5095875"/>
          <p14:tracePt t="16238" x="7797800" y="5102225"/>
          <p14:tracePt t="16272" x="7823200" y="5102225"/>
          <p14:tracePt t="16288" x="7826375" y="5102225"/>
          <p14:tracePt t="16604" x="7835900" y="5095875"/>
          <p14:tracePt t="16611" x="7842250" y="5083175"/>
          <p14:tracePt t="16621" x="7848600" y="5080000"/>
          <p14:tracePt t="16638" x="7864475" y="5038725"/>
          <p14:tracePt t="16654" x="7877175" y="5010150"/>
          <p14:tracePt t="16670" x="7896225" y="4984750"/>
          <p14:tracePt t="16688" x="7912100" y="4943475"/>
          <p14:tracePt t="16705" x="7924800" y="4918075"/>
          <p14:tracePt t="16722" x="7937500" y="4889500"/>
          <p14:tracePt t="16739" x="7943850" y="4867275"/>
          <p14:tracePt t="16755" x="7943850" y="4851400"/>
          <p14:tracePt t="16771" x="7943850" y="4835525"/>
          <p14:tracePt t="16788" x="7943850" y="4822825"/>
          <p14:tracePt t="16804" x="7943850" y="4813300"/>
          <p14:tracePt t="16821" x="7943850" y="4803775"/>
          <p14:tracePt t="16838" x="7943850" y="4797425"/>
          <p14:tracePt t="16855" x="7943850" y="4787900"/>
          <p14:tracePt t="16871" x="7943850" y="4781550"/>
          <p14:tracePt t="16889" x="7943850" y="4768850"/>
          <p14:tracePt t="16905" x="7943850" y="4762500"/>
          <p14:tracePt t="16938" x="7943850" y="4759325"/>
          <p14:tracePt t="17047" x="7943850" y="4752975"/>
          <p14:tracePt t="17112" x="7943850" y="4749800"/>
          <p14:tracePt t="17140" x="7943850" y="4737100"/>
          <p14:tracePt t="17147" x="7943850" y="4733925"/>
          <p14:tracePt t="17155" x="7943850" y="4727575"/>
          <p14:tracePt t="17171" x="7943850" y="4718050"/>
          <p14:tracePt t="17189" x="7937500" y="4705350"/>
          <p14:tracePt t="17204" x="7924800" y="4676775"/>
          <p14:tracePt t="17221" x="7912100" y="4651375"/>
          <p14:tracePt t="17238" x="7889875" y="4610100"/>
          <p14:tracePt t="17254" x="7870825" y="4584700"/>
          <p14:tracePt t="17272" x="7851775" y="4552950"/>
          <p14:tracePt t="17288" x="7823200" y="4524375"/>
          <p14:tracePt t="17305" x="7813675" y="4502150"/>
          <p14:tracePt t="17321" x="7804150" y="4492625"/>
          <p14:tracePt t="17338" x="7788275" y="4479925"/>
          <p14:tracePt t="17354" x="7772400" y="4479925"/>
          <p14:tracePt t="17371" x="7769225" y="4473575"/>
          <p14:tracePt t="17404" x="7762875" y="4470400"/>
          <p14:tracePt t="17421" x="7759700" y="4470400"/>
          <p14:tracePt t="17439" x="7753350" y="4470400"/>
          <p14:tracePt t="17475" x="7750175" y="4470400"/>
          <p14:tracePt t="17761" x="7743825" y="4470400"/>
          <p14:tracePt t="17768" x="7737475" y="4476750"/>
          <p14:tracePt t="17775" x="7734300" y="4486275"/>
          <p14:tracePt t="17789" x="7721600" y="4518025"/>
          <p14:tracePt t="17805" x="7702550" y="4549775"/>
          <p14:tracePt t="17822" x="7689850" y="4594225"/>
          <p14:tracePt t="17838" x="7670800" y="4664075"/>
          <p14:tracePt t="17855" x="7658100" y="4721225"/>
          <p14:tracePt t="17871" x="7658100" y="4781550"/>
          <p14:tracePt t="17888" x="7658100" y="4857750"/>
          <p14:tracePt t="17905" x="7658100" y="4895850"/>
          <p14:tracePt t="17921" x="7658100" y="4918075"/>
          <p14:tracePt t="17937" x="7658100" y="4933950"/>
          <p14:tracePt t="17953" x="7658100" y="4953000"/>
          <p14:tracePt t="17971" x="7658100" y="4962525"/>
          <p14:tracePt t="17988" x="7658100" y="4978400"/>
          <p14:tracePt t="18025" x="7645400" y="4978400"/>
          <p14:tracePt t="18040" x="7642225" y="4978400"/>
          <p14:tracePt t="18054" x="7632700" y="4978400"/>
          <p14:tracePt t="18071" x="7623175" y="4978400"/>
          <p14:tracePt t="18088" x="7607300" y="4975225"/>
          <p14:tracePt t="18104" x="7591425" y="4965700"/>
          <p14:tracePt t="18121" x="7575550" y="4943475"/>
          <p14:tracePt t="18138" x="7527925" y="4883150"/>
          <p14:tracePt t="18155" x="7502525" y="4835525"/>
          <p14:tracePt t="18171" x="7467600" y="4791075"/>
          <p14:tracePt t="18175" x="7454900" y="4768850"/>
          <p14:tracePt t="18188" x="7429500" y="4730750"/>
          <p14:tracePt t="18204" x="7397750" y="4705350"/>
          <p14:tracePt t="18221" x="7381875" y="4689475"/>
          <p14:tracePt t="18237" x="7372350" y="4673600"/>
          <p14:tracePt t="18254" x="7350125" y="4657725"/>
          <p14:tracePt t="18271" x="7340600" y="4648200"/>
          <p14:tracePt t="18287" x="7324725" y="4648200"/>
          <p14:tracePt t="18338" x="7324725" y="4641850"/>
          <p14:tracePt t="23411" x="7340600" y="4645025"/>
          <p14:tracePt t="23418" x="7366000" y="4651375"/>
          <p14:tracePt t="23425" x="7426325" y="4660900"/>
          <p14:tracePt t="23437" x="7515225" y="4670425"/>
          <p14:tracePt t="23454" x="7877175" y="4670425"/>
          <p14:tracePt t="23470" x="8258175" y="4683125"/>
          <p14:tracePt t="23487" x="8642350" y="4705350"/>
          <p14:tracePt t="23739" x="9115425" y="4816475"/>
          <p14:tracePt t="23746" x="9058275" y="4806950"/>
          <p14:tracePt t="23754" x="9023350" y="4806950"/>
          <p14:tracePt t="23770" x="8972550" y="4800600"/>
          <p14:tracePt t="23786" x="8956675" y="4800600"/>
          <p14:tracePt t="23803" x="8953500" y="4800600"/>
          <p14:tracePt t="23820" x="8985250" y="4800600"/>
        </p14:tracePtLst>
      </p14:laserTraceLst>
    </p:ext>
  </p:extLs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7" descr="img_notic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824413" cy="430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947" name="Picture 9" descr="Crataegus-laciniata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4338" y="0"/>
            <a:ext cx="4919662" cy="652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948" name="Text Box 10"/>
          <p:cNvSpPr txBox="1">
            <a:spLocks noChangeArrowheads="1"/>
          </p:cNvSpPr>
          <p:nvPr/>
        </p:nvSpPr>
        <p:spPr bwMode="auto">
          <a:xfrm>
            <a:off x="611188" y="4797425"/>
            <a:ext cx="3506787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FR" altLang="fr-FR" i="1">
                <a:solidFill>
                  <a:srgbClr val="FF0000"/>
                </a:solidFill>
              </a:rPr>
              <a:t>Crataegus laciniata</a:t>
            </a:r>
            <a:r>
              <a:rPr lang="fr-FR" altLang="fr-FR"/>
              <a:t>, </a:t>
            </a:r>
          </a:p>
          <a:p>
            <a:pPr eaLnBrk="1" hangingPunct="1"/>
            <a:r>
              <a:rPr lang="fr-FR" altLang="fr-FR"/>
              <a:t>Aubépine, « admam »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320"/>
    </mc:Choice>
    <mc:Fallback>
      <p:transition spd="slow" advTm="213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5319" x="9036050" y="5619750"/>
          <p14:tracePt t="5333" x="8921750" y="5810250"/>
          <p14:tracePt t="5346" x="8864600" y="5895975"/>
          <p14:tracePt t="5362" x="8734425" y="6127750"/>
          <p14:tracePt t="5379" x="8661400" y="6283325"/>
          <p14:tracePt t="5404" x="8585200" y="6524625"/>
          <p14:tracePt t="5428" x="8559800" y="6702425"/>
          <p14:tracePt t="5462" x="8559800" y="6854825"/>
          <p14:tracePt t="5741" x="8562975" y="6813550"/>
          <p14:tracePt t="5748" x="8562975" y="6756400"/>
          <p14:tracePt t="5762" x="8537575" y="6604000"/>
          <p14:tracePt t="5779" x="8493125" y="6461125"/>
          <p14:tracePt t="5796" x="8420100" y="6302375"/>
          <p14:tracePt t="5812" x="8258175" y="6029325"/>
          <p14:tracePt t="5828" x="8169275" y="5902325"/>
          <p14:tracePt t="5847" x="8070850" y="5788025"/>
          <p14:tracePt t="5861" x="8016875" y="5724525"/>
          <p14:tracePt t="5879" x="7981950" y="5683250"/>
          <p14:tracePt t="5896" x="7950200" y="5657850"/>
          <p14:tracePt t="5913" x="7908925" y="5632450"/>
          <p14:tracePt t="5929" x="7864475" y="5619750"/>
          <p14:tracePt t="5945" x="7800975" y="5607050"/>
          <p14:tracePt t="5948" x="7772400" y="5600700"/>
          <p14:tracePt t="5961" x="7708900" y="5584825"/>
          <p14:tracePt t="5978" x="7626350" y="5578475"/>
          <p14:tracePt t="5995" x="7540625" y="5562600"/>
          <p14:tracePt t="6011" x="7413625" y="5562600"/>
          <p14:tracePt t="6028" x="7340600" y="5562600"/>
          <p14:tracePt t="6045" x="7289800" y="5562600"/>
          <p14:tracePt t="6063" x="7226300" y="5562600"/>
          <p14:tracePt t="6079" x="7175500" y="5562600"/>
          <p14:tracePt t="6095" x="7131050" y="5549900"/>
          <p14:tracePt t="6111" x="7067550" y="5530850"/>
          <p14:tracePt t="6128" x="7023100" y="5518150"/>
          <p14:tracePt t="6145" x="6975475" y="5499100"/>
          <p14:tracePt t="6162" x="6918325" y="5464175"/>
          <p14:tracePt t="6179" x="6886575" y="5432425"/>
          <p14:tracePt t="6196" x="6838950" y="5407025"/>
          <p14:tracePt t="6212" x="6775450" y="5337175"/>
          <p14:tracePt t="6229" x="6750050" y="5289550"/>
          <p14:tracePt t="6245" x="6715125" y="5241925"/>
          <p14:tracePt t="6261" x="6702425" y="5184775"/>
          <p14:tracePt t="6278" x="6702425" y="5156200"/>
          <p14:tracePt t="6295" x="6702425" y="5133975"/>
          <p14:tracePt t="6311" x="6702425" y="5102225"/>
          <p14:tracePt t="6328" x="6702425" y="5080000"/>
          <p14:tracePt t="6346" x="6702425" y="5051425"/>
          <p14:tracePt t="6362" x="6702425" y="5016500"/>
          <p14:tracePt t="6379" x="6711950" y="4987925"/>
          <p14:tracePt t="6395" x="6724650" y="4965700"/>
          <p14:tracePt t="6411" x="6737350" y="4921250"/>
          <p14:tracePt t="6428" x="6737350" y="4905375"/>
          <p14:tracePt t="6446" x="6737350" y="4886325"/>
          <p14:tracePt t="6448" x="6737350" y="4879975"/>
          <p14:tracePt t="6462" x="6737350" y="4864100"/>
          <p14:tracePt t="6478" x="6737350" y="4854575"/>
          <p14:tracePt t="6495" x="6731000" y="4845050"/>
          <p14:tracePt t="6511" x="6708775" y="4826000"/>
          <p14:tracePt t="6528" x="6699250" y="4816475"/>
          <p14:tracePt t="6545" x="6689725" y="4806950"/>
          <p14:tracePt t="6562" x="6661150" y="4784725"/>
          <p14:tracePt t="6579" x="6638925" y="4772025"/>
          <p14:tracePt t="6596" x="6594475" y="4759325"/>
          <p14:tracePt t="6612" x="6499225" y="4714875"/>
          <p14:tracePt t="6629" x="6442075" y="4695825"/>
          <p14:tracePt t="6646" x="6388100" y="4679950"/>
          <p14:tracePt t="6662" x="6324600" y="4660900"/>
          <p14:tracePt t="6678" x="6302375" y="4648200"/>
          <p14:tracePt t="7141" x="6283325" y="4648200"/>
          <p14:tracePt t="7149" x="6264275" y="4648200"/>
          <p14:tracePt t="7163" x="6219825" y="4651375"/>
          <p14:tracePt t="7178" x="6165850" y="4660900"/>
          <p14:tracePt t="7196" x="6102350" y="4673600"/>
          <p14:tracePt t="7212" x="5981700" y="4695825"/>
          <p14:tracePt t="7245" x="5851525" y="4733925"/>
          <p14:tracePt t="7278" x="5762625" y="4762500"/>
          <p14:tracePt t="7295" x="5734050" y="4781550"/>
          <p14:tracePt t="7312" x="5711825" y="4797425"/>
          <p14:tracePt t="7328" x="5695950" y="4806950"/>
          <p14:tracePt t="7345" x="5686425" y="4816475"/>
          <p14:tracePt t="7362" x="5667375" y="4857750"/>
          <p14:tracePt t="7378" x="5657850" y="4879975"/>
          <p14:tracePt t="7395" x="5651500" y="4918075"/>
          <p14:tracePt t="7412" x="5638800" y="4965700"/>
          <p14:tracePt t="7428" x="5638800" y="4987925"/>
          <p14:tracePt t="7446" x="5638800" y="5019675"/>
          <p14:tracePt t="7462" x="5638800" y="5051425"/>
          <p14:tracePt t="7479" x="5638800" y="5080000"/>
          <p14:tracePt t="7495" x="5638800" y="5102225"/>
          <p14:tracePt t="7511" x="5638800" y="5127625"/>
          <p14:tracePt t="7528" x="5645150" y="5140325"/>
          <p14:tracePt t="7545" x="5654675" y="5153025"/>
          <p14:tracePt t="7562" x="5670550" y="5168900"/>
          <p14:tracePt t="7578" x="5680075" y="5184775"/>
          <p14:tracePt t="7595" x="5686425" y="5194300"/>
          <p14:tracePt t="7612" x="5705475" y="5210175"/>
          <p14:tracePt t="7628" x="5711825" y="5219700"/>
          <p14:tracePt t="7645" x="5721350" y="5235575"/>
          <p14:tracePt t="7661" x="5737225" y="5245100"/>
          <p14:tracePt t="7678" x="5753100" y="5251450"/>
          <p14:tracePt t="7695" x="5762625" y="5251450"/>
          <p14:tracePt t="7712" x="5775325" y="5251450"/>
          <p14:tracePt t="7729" x="5784850" y="5254625"/>
          <p14:tracePt t="7745" x="5800725" y="5254625"/>
          <p14:tracePt t="7762" x="5816600" y="5254625"/>
          <p14:tracePt t="7778" x="5826125" y="5254625"/>
          <p14:tracePt t="7795" x="5829300" y="5254625"/>
          <p14:tracePt t="7811" x="5845175" y="5254625"/>
          <p14:tracePt t="7877" x="5851525" y="5254625"/>
          <p14:tracePt t="7891" x="5854700" y="5254625"/>
          <p14:tracePt t="7905" x="5861050" y="5254625"/>
          <p14:tracePt t="7912" x="5864225" y="5254625"/>
          <p14:tracePt t="7928" x="5873750" y="5254625"/>
          <p14:tracePt t="7945" x="5883275" y="5254625"/>
          <p14:tracePt t="7962" x="5905500" y="5241925"/>
          <p14:tracePt t="7978" x="5915025" y="5232400"/>
          <p14:tracePt t="7995" x="5924550" y="5216525"/>
          <p14:tracePt t="8012" x="5934075" y="5207000"/>
          <p14:tracePt t="8029" x="5949950" y="5197475"/>
          <p14:tracePt t="8045" x="5959475" y="5187950"/>
          <p14:tracePt t="8062" x="5975350" y="5153025"/>
          <p14:tracePt t="8078" x="5988050" y="5130800"/>
          <p14:tracePt t="8095" x="6007100" y="5102225"/>
          <p14:tracePt t="8111" x="6022975" y="5073650"/>
          <p14:tracePt t="8129" x="6032500" y="5057775"/>
          <p14:tracePt t="8146" x="6042025" y="5048250"/>
          <p14:tracePt t="8162" x="6042025" y="5038725"/>
          <p14:tracePt t="8178" x="6042025" y="5032375"/>
          <p14:tracePt t="8212" x="6042025" y="5029200"/>
          <p14:tracePt t="8228" x="6042025" y="5022850"/>
          <p14:tracePt t="8498" x="6067425" y="5010150"/>
          <p14:tracePt t="8505" x="6086475" y="4997450"/>
          <p14:tracePt t="8513" x="6105525" y="4991100"/>
          <p14:tracePt t="8528" x="6127750" y="4981575"/>
          <p14:tracePt t="8545" x="6153150" y="4968875"/>
          <p14:tracePt t="8562" x="6181725" y="4946650"/>
          <p14:tracePt t="8579" x="6197600" y="4937125"/>
          <p14:tracePt t="8595" x="6207125" y="4924425"/>
          <p14:tracePt t="8611" x="6242050" y="4883150"/>
          <p14:tracePt t="8628" x="6254750" y="4860925"/>
          <p14:tracePt t="8645" x="6264275" y="4835525"/>
          <p14:tracePt t="8662" x="6286500" y="4822825"/>
          <p14:tracePt t="8678" x="6296025" y="4813300"/>
          <p14:tracePt t="8695" x="6299200" y="4800600"/>
          <p14:tracePt t="8712" x="6299200" y="4781550"/>
          <p14:tracePt t="8728" x="6299200" y="4772025"/>
          <p14:tracePt t="8745" x="6299200" y="4762500"/>
          <p14:tracePt t="8762" x="6299200" y="4746625"/>
          <p14:tracePt t="8778" x="6299200" y="4737100"/>
          <p14:tracePt t="8795" x="6299200" y="4727575"/>
          <p14:tracePt t="8813" x="6299200" y="4714875"/>
          <p14:tracePt t="8828" x="6299200" y="4699000"/>
          <p14:tracePt t="8845" x="6305550" y="4683125"/>
          <p14:tracePt t="8862" x="6311900" y="4641850"/>
          <p14:tracePt t="8878" x="6318250" y="4625975"/>
          <p14:tracePt t="8895" x="6318250" y="4610100"/>
          <p14:tracePt t="8912" x="6321425" y="4591050"/>
          <p14:tracePt t="8928" x="6321425" y="4575175"/>
          <p14:tracePt t="8945" x="6334125" y="4559300"/>
          <p14:tracePt t="8961" x="6334125" y="4540250"/>
          <p14:tracePt t="8978" x="6334125" y="4524375"/>
          <p14:tracePt t="8995" x="6334125" y="4514850"/>
          <p14:tracePt t="9012" x="6334125" y="4498975"/>
          <p14:tracePt t="9028" x="6334125" y="4483100"/>
          <p14:tracePt t="9045" x="6334125" y="4479925"/>
          <p14:tracePt t="9078" x="6334125" y="4473575"/>
          <p14:tracePt t="9096" x="6324600" y="4473575"/>
          <p14:tracePt t="9112" x="6311900" y="4470400"/>
          <p14:tracePt t="9129" x="6302375" y="4464050"/>
          <p14:tracePt t="9145" x="6289675" y="4464050"/>
          <p14:tracePt t="9162" x="6286500" y="4464050"/>
          <p14:tracePt t="9178" x="6276975" y="4464050"/>
          <p14:tracePt t="9195" x="6267450" y="4460875"/>
          <p14:tracePt t="9212" x="6251575" y="4460875"/>
          <p14:tracePt t="9228" x="6242050" y="4460875"/>
          <p14:tracePt t="9246" x="6226175" y="4454525"/>
          <p14:tracePt t="9262" x="6210300" y="4454525"/>
          <p14:tracePt t="9356" x="6207125" y="4454525"/>
          <p14:tracePt t="9398" x="6207125" y="4457700"/>
          <p14:tracePt t="9405" x="6207125" y="4460875"/>
          <p14:tracePt t="9506" x="6207125" y="4467225"/>
          <p14:tracePt t="9528" x="6207125" y="4470400"/>
          <p14:tracePt t="9534" x="6207125" y="4476750"/>
          <p14:tracePt t="9548" x="6207125" y="4479925"/>
          <p14:tracePt t="9641" x="6207125" y="4486275"/>
          <p14:tracePt t="9656" x="6207125" y="4495800"/>
          <p14:tracePt t="9663" x="6207125" y="4502150"/>
          <p14:tracePt t="9678" x="6207125" y="4511675"/>
          <p14:tracePt t="9695" x="6207125" y="4521200"/>
          <p14:tracePt t="9712" x="6207125" y="4533900"/>
          <p14:tracePt t="9727" x="6207125" y="4549775"/>
          <p14:tracePt t="9744" x="6200775" y="4559300"/>
          <p14:tracePt t="9762" x="6191250" y="4575175"/>
          <p14:tracePt t="9778" x="6188075" y="4584700"/>
          <p14:tracePt t="9795" x="6175375" y="4600575"/>
          <p14:tracePt t="9812" x="6175375" y="4616450"/>
          <p14:tracePt t="9829" x="6175375" y="4625975"/>
          <p14:tracePt t="9845" x="6175375" y="4635500"/>
          <p14:tracePt t="9861" x="6175375" y="4654550"/>
          <p14:tracePt t="9877" x="6175375" y="4664075"/>
          <p14:tracePt t="9895" x="6175375" y="4673600"/>
          <p14:tracePt t="9911" x="6165850" y="4695825"/>
          <p14:tracePt t="9928" x="6165850" y="4705350"/>
          <p14:tracePt t="9945" x="6159500" y="4714875"/>
          <p14:tracePt t="9962" x="6159500" y="4727575"/>
          <p14:tracePt t="9978" x="6159500" y="4737100"/>
          <p14:tracePt t="9995" x="6159500" y="4746625"/>
          <p14:tracePt t="10011" x="6159500" y="4759325"/>
          <p14:tracePt t="10119" x="6159500" y="4762500"/>
          <p14:tracePt t="10147" x="6162675" y="4762500"/>
          <p14:tracePt t="10183" x="6169025" y="4762500"/>
          <p14:tracePt t="10198" x="6172200" y="4762500"/>
          <p14:tracePt t="10205" x="6181725" y="4762500"/>
          <p14:tracePt t="10212" x="6188075" y="4762500"/>
          <p14:tracePt t="10228" x="6197600" y="4762500"/>
          <p14:tracePt t="10245" x="6207125" y="4762500"/>
          <p14:tracePt t="10261" x="6242050" y="4762500"/>
          <p14:tracePt t="10277" x="6261100" y="4762500"/>
          <p14:tracePt t="10294" x="6276975" y="4762500"/>
          <p14:tracePt t="10311" x="6305550" y="4762500"/>
          <p14:tracePt t="10328" x="6315075" y="4762500"/>
          <p14:tracePt t="10345" x="6324600" y="4762500"/>
          <p14:tracePt t="10362" x="6327775" y="4762500"/>
          <p14:tracePt t="10378" x="6343650" y="4762500"/>
          <p14:tracePt t="10395" x="6353175" y="4762500"/>
          <p14:tracePt t="10411" x="6369050" y="4762500"/>
          <p14:tracePt t="10427" x="6378575" y="4762500"/>
          <p14:tracePt t="10445" x="6394450" y="4762500"/>
          <p14:tracePt t="10461" x="6407150" y="4762500"/>
          <p14:tracePt t="10495" x="6413500" y="4762500"/>
          <p14:tracePt t="10513" x="6416675" y="4762500"/>
          <p14:tracePt t="10528" x="6426200" y="4762500"/>
          <p14:tracePt t="10545" x="6442075" y="4762500"/>
          <p14:tracePt t="10561" x="6457950" y="4762500"/>
          <p14:tracePt t="10577" x="6467475" y="4762500"/>
          <p14:tracePt t="10595" x="6473825" y="4762500"/>
          <p14:tracePt t="10634" x="6477000" y="4762500"/>
          <p14:tracePt t="10647" x="6486525" y="4762500"/>
          <p14:tracePt t="10662" x="6492875" y="4762500"/>
          <p14:tracePt t="10678" x="6496050" y="4762500"/>
          <p14:tracePt t="10695" x="6505575" y="4762500"/>
          <p14:tracePt t="10712" x="6511925" y="4762500"/>
          <p14:tracePt t="10745" x="6518275" y="4762500"/>
          <p14:tracePt t="12197" x="6521450" y="4737100"/>
          <p14:tracePt t="12204" x="6527800" y="4711700"/>
          <p14:tracePt t="12212" x="6537325" y="4673600"/>
          <p14:tracePt t="12228" x="6537325" y="4622800"/>
          <p14:tracePt t="12244" x="6537325" y="4578350"/>
          <p14:tracePt t="12261" x="6537325" y="4518025"/>
          <p14:tracePt t="12294" x="6537325" y="4467225"/>
          <p14:tracePt t="12328" x="6534150" y="4435475"/>
          <p14:tracePt t="12345" x="6524625" y="4425950"/>
          <p14:tracePt t="12361" x="6511925" y="4410075"/>
          <p14:tracePt t="12377" x="6499225" y="4397375"/>
          <p14:tracePt t="12394" x="6489700" y="4384675"/>
          <p14:tracePt t="12411" x="6470650" y="4371975"/>
          <p14:tracePt t="12428" x="6454775" y="4371975"/>
          <p14:tracePt t="12445" x="6432550" y="4371975"/>
          <p14:tracePt t="12461" x="6391275" y="4371975"/>
          <p14:tracePt t="12478" x="6372225" y="4371975"/>
          <p14:tracePt t="12494" x="6340475" y="4371975"/>
          <p14:tracePt t="12511" x="6292850" y="4375150"/>
          <p14:tracePt t="12527" x="6270625" y="4384675"/>
          <p14:tracePt t="12544" x="6254750" y="4391025"/>
          <p14:tracePt t="12562" x="6232525" y="4394200"/>
          <p14:tracePt t="12578" x="6223000" y="4410075"/>
          <p14:tracePt t="12595" x="6223000" y="4419600"/>
          <p14:tracePt t="12611" x="6229350" y="4441825"/>
          <p14:tracePt t="12627" x="6261100" y="4473575"/>
          <p14:tracePt t="12644" x="6286500" y="4505325"/>
          <p14:tracePt t="12661" x="6327775" y="4562475"/>
          <p14:tracePt t="12677" x="6340475" y="4619625"/>
          <p14:tracePt t="12694" x="6353175" y="4664075"/>
          <p14:tracePt t="12711" x="6372225" y="4699000"/>
          <p14:tracePt t="12728" x="6388100" y="4730750"/>
          <p14:tracePt t="12745" x="6400800" y="4752975"/>
          <p14:tracePt t="12761" x="6419850" y="4791075"/>
          <p14:tracePt t="12777" x="6442075" y="4806950"/>
          <p14:tracePt t="12795" x="6451600" y="4816475"/>
          <p14:tracePt t="12811" x="6464300" y="4835525"/>
          <p14:tracePt t="12828" x="6473825" y="4835525"/>
          <p14:tracePt t="12845" x="6486525" y="4835525"/>
          <p14:tracePt t="12862" x="6505575" y="4829175"/>
          <p14:tracePt t="12878" x="6515100" y="4813300"/>
          <p14:tracePt t="12895" x="6534150" y="4778375"/>
          <p14:tracePt t="12911" x="6553200" y="4705350"/>
          <p14:tracePt t="12927" x="6559550" y="4667250"/>
          <p14:tracePt t="12944" x="6559550" y="4632325"/>
          <p14:tracePt t="12961" x="6559550" y="4597400"/>
          <p14:tracePt t="12978" x="6559550" y="4581525"/>
          <p14:tracePt t="12995" x="6556375" y="4572000"/>
          <p14:tracePt t="13012" x="6553200" y="4559300"/>
          <p14:tracePt t="13028" x="6543675" y="4549775"/>
          <p14:tracePt t="13045" x="6530975" y="4537075"/>
          <p14:tracePt t="13061" x="6518275" y="4533900"/>
          <p14:tracePt t="13077" x="6508750" y="4527550"/>
          <p14:tracePt t="13094" x="6492875" y="4527550"/>
          <p14:tracePt t="13111" x="6477000" y="4527550"/>
          <p14:tracePt t="13128" x="6457950" y="4527550"/>
          <p14:tracePt t="13145" x="6426200" y="4527550"/>
          <p14:tracePt t="13162" x="6394450" y="4527550"/>
          <p14:tracePt t="13178" x="6365875" y="4530725"/>
          <p14:tracePt t="13195" x="6340475" y="4537075"/>
          <p14:tracePt t="13211" x="6299200" y="4562475"/>
          <p14:tracePt t="13227" x="6289675" y="4572000"/>
          <p14:tracePt t="13244" x="6267450" y="4581525"/>
          <p14:tracePt t="13261" x="6251575" y="4603750"/>
          <p14:tracePt t="13278" x="6242050" y="4606925"/>
          <p14:tracePt t="13294" x="6232525" y="4613275"/>
          <p14:tracePt t="13312" x="6216650" y="4622800"/>
          <p14:tracePt t="13328" x="6216650" y="4625975"/>
          <p14:tracePt t="13984" x="6184900" y="4632325"/>
          <p14:tracePt t="13991" x="6137275" y="4641850"/>
          <p14:tracePt t="13998" x="6099175" y="4648200"/>
          <p14:tracePt t="14012" x="6016625" y="4657725"/>
          <p14:tracePt t="14027" x="5930900" y="4670425"/>
          <p14:tracePt t="14044" x="5867400" y="4686300"/>
          <p14:tracePt t="14048" x="5838825" y="4699000"/>
          <p14:tracePt t="14077" x="5772150" y="4724400"/>
          <p14:tracePt t="14111" x="5740400" y="4756150"/>
          <p14:tracePt t="14128" x="5727700" y="4765675"/>
          <p14:tracePt t="14145" x="5727700" y="4775200"/>
          <p14:tracePt t="14161" x="5727700" y="4791075"/>
          <p14:tracePt t="14177" x="5740400" y="4806950"/>
          <p14:tracePt t="14194" x="5749925" y="4816475"/>
          <p14:tracePt t="14211" x="5765800" y="4832350"/>
          <p14:tracePt t="14228" x="5788025" y="4838700"/>
          <p14:tracePt t="14245" x="5810250" y="4851400"/>
          <p14:tracePt t="14261" x="5861050" y="4873625"/>
          <p14:tracePt t="14278" x="5899150" y="4886325"/>
          <p14:tracePt t="14294" x="5937250" y="4899025"/>
          <p14:tracePt t="14311" x="5988050" y="4924425"/>
          <p14:tracePt t="14327" x="6010275" y="4937125"/>
          <p14:tracePt t="14344" x="6038850" y="4937125"/>
          <p14:tracePt t="14361" x="6080125" y="4937125"/>
          <p14:tracePt t="14377" x="6124575" y="4933950"/>
          <p14:tracePt t="14395" x="6162675" y="4914900"/>
          <p14:tracePt t="14412" x="6226175" y="4883150"/>
          <p14:tracePt t="14428" x="6251575" y="4870450"/>
          <p14:tracePt t="14444" x="6283325" y="4838700"/>
          <p14:tracePt t="14461" x="6296025" y="4822825"/>
          <p14:tracePt t="14477" x="6308725" y="4806950"/>
          <p14:tracePt t="14494" x="6324600" y="4791075"/>
          <p14:tracePt t="14511" x="6324600" y="4781550"/>
          <p14:tracePt t="14545" x="6324600" y="4775200"/>
          <p14:tracePt t="15826" x="6245225" y="4819650"/>
          <p14:tracePt t="15833" x="6127750" y="4892675"/>
          <p14:tracePt t="15845" x="6013450" y="4965700"/>
          <p14:tracePt t="15862" x="5470525" y="5194300"/>
          <p14:tracePt t="15882" x="4924425" y="5432425"/>
          <p14:tracePt t="15901" x="4549775" y="5613400"/>
          <p14:tracePt t="15918" x="4054475" y="5816600"/>
          <p14:tracePt t="15946" x="3613150" y="6019800"/>
          <p14:tracePt t="15979" x="3378200" y="6130925"/>
          <p14:tracePt t="15996" x="3279775" y="6165850"/>
          <p14:tracePt t="16011" x="3178175" y="6188075"/>
          <p14:tracePt t="16028" x="3133725" y="6207125"/>
          <p14:tracePt t="16044" x="3101975" y="6207125"/>
          <p14:tracePt t="16061" x="3063875" y="6207125"/>
          <p14:tracePt t="16077" x="3054350" y="6207125"/>
          <p14:tracePt t="16319" x="2997200" y="6188075"/>
          <p14:tracePt t="16326" x="2901950" y="6149975"/>
          <p14:tracePt t="16333" x="2784475" y="6111875"/>
          <p14:tracePt t="16345" x="2714625" y="6092825"/>
          <p14:tracePt t="16361" x="2432050" y="6029325"/>
          <p14:tracePt t="16377" x="2260600" y="6010275"/>
          <p14:tracePt t="16394" x="2108200" y="5991225"/>
          <p14:tracePt t="16410" x="1866900" y="5965825"/>
          <p14:tracePt t="16427" x="1746250" y="5940425"/>
          <p14:tracePt t="16444" x="1660525" y="5924550"/>
          <p14:tracePt t="16460" x="1549400" y="5902325"/>
          <p14:tracePt t="16477" x="1504950" y="5889625"/>
          <p14:tracePt t="16494" x="1460500" y="5870575"/>
          <p14:tracePt t="16511" x="1419225" y="5864225"/>
          <p14:tracePt t="16527" x="1397000" y="5864225"/>
          <p14:tracePt t="16543" x="1368425" y="5864225"/>
          <p14:tracePt t="16561" x="1352550" y="5864225"/>
          <p14:tracePt t="16577" x="1343025" y="5864225"/>
          <p14:tracePt t="16594" x="1333500" y="5861050"/>
          <p14:tracePt t="16610" x="1311275" y="5848350"/>
          <p14:tracePt t="16627" x="1301750" y="5838825"/>
          <p14:tracePt t="16644" x="1285875" y="5829300"/>
          <p14:tracePt t="16661" x="1266825" y="5807075"/>
          <p14:tracePt t="16677" x="1257300" y="5797550"/>
          <p14:tracePt t="16694" x="1247775" y="5788025"/>
          <p14:tracePt t="16710" x="1231900" y="5768975"/>
          <p14:tracePt t="16727" x="1225550" y="5762625"/>
          <p14:tracePt t="16744" x="1225550" y="5759450"/>
          <p14:tracePt t="16761" x="1225550" y="5749925"/>
          <p14:tracePt t="17355" x="1317625" y="5749925"/>
          <p14:tracePt t="17362" x="1460500" y="5756275"/>
          <p14:tracePt t="17382" x="1746250" y="5794375"/>
          <p14:tracePt t="17397" x="1920875" y="5819775"/>
          <p14:tracePt t="17414" x="2041525" y="5845175"/>
          <p14:tracePt t="17427" x="2114550" y="5861050"/>
          <p14:tracePt t="17445" x="2187575" y="5861050"/>
          <p14:tracePt t="17477" x="2419350" y="5870575"/>
          <p14:tracePt t="17511" x="2562225" y="5870575"/>
          <p14:tracePt t="17528" x="2606675" y="5870575"/>
          <p14:tracePt t="17544" x="2625725" y="5870575"/>
          <p14:tracePt t="17560" x="2647950" y="5870575"/>
          <p14:tracePt t="17577" x="2657475" y="5870575"/>
          <p14:tracePt t="17594" x="2667000" y="5870575"/>
          <p14:tracePt t="17597" x="2670175" y="5867400"/>
          <p14:tracePt t="17611" x="2686050" y="5857875"/>
          <p14:tracePt t="17627" x="2711450" y="5838825"/>
          <p14:tracePt t="17644" x="2755900" y="5826125"/>
          <p14:tracePt t="17661" x="2813050" y="5819775"/>
          <p14:tracePt t="17677" x="2847975" y="5819775"/>
          <p14:tracePt t="17694" x="2892425" y="5819775"/>
          <p14:tracePt t="17710" x="2955925" y="5807075"/>
          <p14:tracePt t="17727" x="3000375" y="5794375"/>
          <p14:tracePt t="17745" x="3038475" y="5794375"/>
          <p14:tracePt t="17761" x="3108325" y="5794375"/>
          <p14:tracePt t="17778" x="3149600" y="5794375"/>
          <p14:tracePt t="17794" x="3194050" y="5797550"/>
          <p14:tracePt t="17810" x="3276600" y="5816600"/>
        </p14:tracePtLst>
      </p14:laserTrace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ext Box 5"/>
          <p:cNvSpPr txBox="1">
            <a:spLocks noChangeArrowheads="1"/>
          </p:cNvSpPr>
          <p:nvPr/>
        </p:nvSpPr>
        <p:spPr bwMode="auto">
          <a:xfrm>
            <a:off x="5643563" y="5214938"/>
            <a:ext cx="1506537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FR" altLang="fr-FR" i="1">
                <a:solidFill>
                  <a:srgbClr val="FF0000"/>
                </a:solidFill>
              </a:rPr>
              <a:t>Fragaria</a:t>
            </a:r>
          </a:p>
        </p:txBody>
      </p:sp>
      <p:sp>
        <p:nvSpPr>
          <p:cNvPr id="4" name="Rectangle 3"/>
          <p:cNvSpPr/>
          <p:nvPr/>
        </p:nvSpPr>
        <p:spPr>
          <a:xfrm>
            <a:off x="6215063" y="0"/>
            <a:ext cx="2928937" cy="28622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  <a:defRPr/>
            </a:pPr>
            <a:r>
              <a:rPr lang="fr-CH" sz="2400" b="0" dirty="0"/>
              <a:t> S/F </a:t>
            </a:r>
            <a:r>
              <a:rPr lang="fr-CH" sz="2400" i="1" dirty="0" err="1">
                <a:solidFill>
                  <a:srgbClr val="FF0000"/>
                </a:solidFill>
              </a:rPr>
              <a:t>Rosoideae</a:t>
            </a:r>
            <a:r>
              <a:rPr lang="fr-CH" sz="2400" b="0" dirty="0"/>
              <a:t>: </a:t>
            </a:r>
          </a:p>
          <a:p>
            <a:pPr algn="just">
              <a:spcBef>
                <a:spcPct val="50000"/>
              </a:spcBef>
              <a:defRPr/>
            </a:pPr>
            <a:r>
              <a:rPr lang="fr-CH" sz="2400" b="0" dirty="0"/>
              <a:t>* Ovaire </a:t>
            </a:r>
            <a:r>
              <a:rPr lang="fr-CH" sz="24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supère, n C</a:t>
            </a:r>
            <a:r>
              <a:rPr lang="fr-CH" sz="2400" b="0" dirty="0"/>
              <a:t> uniovulés produisant des </a:t>
            </a:r>
            <a:r>
              <a:rPr lang="fr-CH" sz="2400" dirty="0">
                <a:solidFill>
                  <a:srgbClr val="FF0000"/>
                </a:solidFill>
              </a:rPr>
              <a:t>drupéoles</a:t>
            </a:r>
            <a:r>
              <a:rPr lang="fr-CH" sz="2400" dirty="0">
                <a:solidFill>
                  <a:srgbClr val="0000FF"/>
                </a:solidFill>
              </a:rPr>
              <a:t> </a:t>
            </a:r>
            <a:r>
              <a:rPr lang="fr-CH" sz="2400" b="0" dirty="0"/>
              <a:t>ou des</a:t>
            </a:r>
            <a:r>
              <a:rPr lang="fr-CH" sz="2400" b="0" dirty="0">
                <a:solidFill>
                  <a:srgbClr val="0000FF"/>
                </a:solidFill>
              </a:rPr>
              <a:t> </a:t>
            </a:r>
            <a:r>
              <a:rPr lang="fr-CH" sz="2400" dirty="0">
                <a:solidFill>
                  <a:srgbClr val="FF0000"/>
                </a:solidFill>
              </a:rPr>
              <a:t>akènes</a:t>
            </a:r>
            <a:r>
              <a:rPr lang="fr-CH" sz="2400" b="0" dirty="0">
                <a:solidFill>
                  <a:srgbClr val="0000FF"/>
                </a:solidFill>
              </a:rPr>
              <a:t> </a:t>
            </a:r>
            <a:r>
              <a:rPr lang="fr-CH" sz="2400" b="0" dirty="0"/>
              <a:t>: </a:t>
            </a:r>
            <a:r>
              <a:rPr lang="fr-CH" sz="2400" i="1" dirty="0" err="1">
                <a:solidFill>
                  <a:srgbClr val="CC3300"/>
                </a:solidFill>
              </a:rPr>
              <a:t>Potentilla</a:t>
            </a:r>
            <a:r>
              <a:rPr lang="fr-CH" sz="2400" i="1" dirty="0">
                <a:solidFill>
                  <a:srgbClr val="CC3300"/>
                </a:solidFill>
              </a:rPr>
              <a:t>,, </a:t>
            </a:r>
            <a:r>
              <a:rPr lang="fr-CH" sz="2400" i="1" dirty="0" err="1">
                <a:solidFill>
                  <a:srgbClr val="CC3300"/>
                </a:solidFill>
              </a:rPr>
              <a:t>Rubus</a:t>
            </a:r>
            <a:r>
              <a:rPr lang="fr-CH" sz="2400" i="1" dirty="0">
                <a:solidFill>
                  <a:srgbClr val="CC3300"/>
                </a:solidFill>
              </a:rPr>
              <a:t>, </a:t>
            </a:r>
            <a:r>
              <a:rPr lang="fr-CH" sz="2400" i="1" dirty="0" err="1">
                <a:solidFill>
                  <a:srgbClr val="CC3300"/>
                </a:solidFill>
              </a:rPr>
              <a:t>Fragaria</a:t>
            </a:r>
            <a:r>
              <a:rPr lang="fr-CH" sz="2400" b="0" i="1" dirty="0"/>
              <a:t>, </a:t>
            </a:r>
            <a:r>
              <a:rPr lang="fr-CH" sz="2400" b="0" dirty="0" err="1">
                <a:solidFill>
                  <a:srgbClr val="0000FF"/>
                </a:solidFill>
              </a:rPr>
              <a:t>récép</a:t>
            </a:r>
            <a:r>
              <a:rPr lang="fr-CH" sz="2400" b="0" dirty="0">
                <a:solidFill>
                  <a:srgbClr val="0000FF"/>
                </a:solidFill>
              </a:rPr>
              <a:t>. floral persistant</a:t>
            </a:r>
          </a:p>
        </p:txBody>
      </p:sp>
      <p:pic>
        <p:nvPicPr>
          <p:cNvPr id="53252" name="Picture 6" descr="https://upload.wikimedia.org/wikipedia/commons/1/1f/Illustration_Fragaria_vesca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2149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2115"/>
    </mc:Choice>
    <mc:Fallback>
      <p:transition spd="slow" advTm="521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710" x="5124450" y="6648450"/>
          <p14:tracePt t="2718" x="5219700" y="6610350"/>
          <p14:tracePt t="2736" x="5413375" y="6496050"/>
          <p14:tracePt t="2752" x="5603875" y="6391275"/>
          <p14:tracePt t="2770" x="5876925" y="6257925"/>
          <p14:tracePt t="2782" x="6000750" y="6197600"/>
          <p14:tracePt t="2800" x="6102350" y="6127750"/>
          <p14:tracePt t="2831" x="6283325" y="6003925"/>
          <p14:tracePt t="2865" x="6362700" y="5921375"/>
          <p14:tracePt t="2881" x="6391275" y="5876925"/>
          <p14:tracePt t="2898" x="6397625" y="5873750"/>
          <p14:tracePt t="3283" x="6410325" y="5800725"/>
          <p14:tracePt t="3290" x="6429375" y="5699125"/>
          <p14:tracePt t="3302" x="6461125" y="5581650"/>
          <p14:tracePt t="3319" x="6569075" y="4984750"/>
          <p14:tracePt t="3337" x="6642100" y="4403725"/>
          <p14:tracePt t="3353" x="6654800" y="3606800"/>
          <p14:tracePt t="3366" x="6616700" y="3359150"/>
          <p14:tracePt t="3398" x="6423025" y="2276475"/>
          <p14:tracePt t="3433" x="6251575" y="1762125"/>
          <p14:tracePt t="3450" x="6188075" y="1638300"/>
          <p14:tracePt t="3466" x="6146800" y="1549400"/>
          <p14:tracePt t="3482" x="6111875" y="1473200"/>
          <p14:tracePt t="3889" x="6146800" y="1435100"/>
          <p14:tracePt t="3897" x="6210300" y="1381125"/>
          <p14:tracePt t="3904" x="6286500" y="1333500"/>
          <p14:tracePt t="3914" x="6337300" y="1279525"/>
          <p14:tracePt t="3931" x="6467475" y="1162050"/>
          <p14:tracePt t="3948" x="6600825" y="984250"/>
          <p14:tracePt t="3983" x="6750050" y="809625"/>
          <p14:tracePt t="4015" x="6845300" y="647700"/>
          <p14:tracePt t="4032" x="6889750" y="571500"/>
          <p14:tracePt t="4048" x="6902450" y="527050"/>
          <p14:tracePt t="4065" x="6902450" y="504825"/>
          <p14:tracePt t="4082" x="6902450" y="482600"/>
          <p14:tracePt t="4098" x="6902450" y="473075"/>
          <p14:tracePt t="4114" x="6896100" y="463550"/>
          <p14:tracePt t="4131" x="6883400" y="463550"/>
          <p14:tracePt t="4148" x="6864350" y="457200"/>
          <p14:tracePt t="4165" x="6848475" y="457200"/>
          <p14:tracePt t="4181" x="6819900" y="454025"/>
          <p14:tracePt t="4198" x="6784975" y="441325"/>
          <p14:tracePt t="4215" x="6775450" y="434975"/>
          <p14:tracePt t="4231" x="6759575" y="431800"/>
          <p14:tracePt t="4248" x="6746875" y="431800"/>
          <p14:tracePt t="4264" x="6737350" y="431800"/>
          <p14:tracePt t="4281" x="6727825" y="431800"/>
          <p14:tracePt t="4298" x="6715125" y="431800"/>
          <p14:tracePt t="4315" x="6715125" y="425450"/>
          <p14:tracePt t="4331" x="6711950" y="425450"/>
          <p14:tracePt t="4348" x="6705600" y="415925"/>
          <p14:tracePt t="4365" x="6705600" y="409575"/>
          <p14:tracePt t="5849" x="6740525" y="409575"/>
          <p14:tracePt t="5858" x="6797675" y="409575"/>
          <p14:tracePt t="5869" x="6880225" y="409575"/>
          <p14:tracePt t="5882" x="6927850" y="409575"/>
          <p14:tracePt t="5885" x="6975475" y="403225"/>
          <p14:tracePt t="5899" x="7061200" y="387350"/>
          <p14:tracePt t="5915" x="7124700" y="365125"/>
          <p14:tracePt t="5948" x="7264400" y="323850"/>
          <p14:tracePt t="5981" x="7337425" y="298450"/>
          <p14:tracePt t="5998" x="7388225" y="292100"/>
          <p14:tracePt t="6015" x="7416800" y="292100"/>
          <p14:tracePt t="6032" x="7439025" y="292100"/>
          <p14:tracePt t="6048" x="7451725" y="292100"/>
          <p14:tracePt t="6065" x="7467600" y="292100"/>
          <p14:tracePt t="6081" x="7473950" y="292100"/>
          <p14:tracePt t="6191" x="7470775" y="292100"/>
          <p14:tracePt t="6199" x="7461250" y="292100"/>
          <p14:tracePt t="6214" x="7461250" y="295275"/>
          <p14:tracePt t="6231" x="7461250" y="304800"/>
          <p14:tracePt t="6248" x="7454900" y="339725"/>
          <p14:tracePt t="6264" x="7442200" y="361950"/>
          <p14:tracePt t="6281" x="7432675" y="387350"/>
          <p14:tracePt t="6297" x="7388225" y="428625"/>
          <p14:tracePt t="6314" x="7353300" y="469900"/>
          <p14:tracePt t="6331" x="7283450" y="523875"/>
          <p14:tracePt t="6348" x="7150100" y="606425"/>
          <p14:tracePt t="6364" x="7080250" y="654050"/>
          <p14:tracePt t="6381" x="7013575" y="692150"/>
          <p14:tracePt t="6398" x="6896100" y="746125"/>
          <p14:tracePt t="6414" x="6807200" y="787400"/>
          <p14:tracePt t="6431" x="6727825" y="815975"/>
          <p14:tracePt t="6447" x="6651625" y="854075"/>
          <p14:tracePt t="6464" x="6613525" y="866775"/>
          <p14:tracePt t="6481" x="6575425" y="879475"/>
          <p14:tracePt t="6498" x="6540500" y="901700"/>
          <p14:tracePt t="6515" x="6502400" y="914400"/>
          <p14:tracePt t="6532" x="6470650" y="927100"/>
          <p14:tracePt t="6548" x="6429375" y="939800"/>
          <p14:tracePt t="6565" x="6394450" y="939800"/>
          <p14:tracePt t="6582" x="6369050" y="946150"/>
          <p14:tracePt t="6598" x="6330950" y="952500"/>
          <p14:tracePt t="6614" x="6311900" y="962025"/>
          <p14:tracePt t="6631" x="6302375" y="962025"/>
          <p14:tracePt t="6648" x="6283325" y="962025"/>
          <p14:tracePt t="6664" x="6273800" y="962025"/>
          <p14:tracePt t="6681" x="6267450" y="962025"/>
          <p14:tracePt t="6698" x="6264275" y="962025"/>
          <p14:tracePt t="6770" x="6270625" y="962025"/>
          <p14:tracePt t="6777" x="6273800" y="962025"/>
          <p14:tracePt t="6785" x="6280150" y="962025"/>
          <p14:tracePt t="6798" x="6296025" y="962025"/>
          <p14:tracePt t="6814" x="6305550" y="962025"/>
          <p14:tracePt t="6831" x="6315075" y="955675"/>
          <p14:tracePt t="6848" x="6346825" y="955675"/>
          <p14:tracePt t="6864" x="6369050" y="955675"/>
          <p14:tracePt t="6881" x="6384925" y="952500"/>
          <p14:tracePt t="6898" x="6413500" y="952500"/>
          <p14:tracePt t="6914" x="6423025" y="946150"/>
          <p14:tracePt t="6932" x="6435725" y="946150"/>
          <p14:tracePt t="6949" x="6464300" y="946150"/>
          <p14:tracePt t="6965" x="6477000" y="946150"/>
          <p14:tracePt t="6982" x="6489700" y="946150"/>
          <p14:tracePt t="6998" x="6508750" y="946150"/>
          <p14:tracePt t="7015" x="6518275" y="946150"/>
          <p14:tracePt t="7031" x="6527800" y="946150"/>
          <p14:tracePt t="7048" x="6546850" y="946150"/>
          <p14:tracePt t="7065" x="6562725" y="946150"/>
          <p14:tracePt t="7082" x="6584950" y="946150"/>
          <p14:tracePt t="7099" x="6632575" y="946150"/>
          <p14:tracePt t="7115" x="6661150" y="946150"/>
          <p14:tracePt t="7131" x="6683375" y="946150"/>
          <p14:tracePt t="7148" x="6737350" y="946150"/>
          <p14:tracePt t="7164" x="6775450" y="946150"/>
          <p14:tracePt t="7181" x="6819900" y="946150"/>
          <p14:tracePt t="7198" x="6911975" y="946150"/>
          <p14:tracePt t="7214" x="6972300" y="946150"/>
          <p14:tracePt t="7231" x="7016750" y="946150"/>
          <p14:tracePt t="7248" x="7064375" y="946150"/>
          <p14:tracePt t="7264" x="7092950" y="946150"/>
          <p14:tracePt t="7281" x="7124700" y="946150"/>
          <p14:tracePt t="7298" x="7185025" y="949325"/>
          <p14:tracePt t="7314" x="7245350" y="949325"/>
          <p14:tracePt t="7331" x="7305675" y="955675"/>
          <p14:tracePt t="7348" x="7369175" y="955675"/>
          <p14:tracePt t="7364" x="7407275" y="955675"/>
          <p14:tracePt t="7380" x="7442200" y="955675"/>
          <p14:tracePt t="7398" x="7489825" y="955675"/>
          <p14:tracePt t="7414" x="7518400" y="955675"/>
          <p14:tracePt t="7430" x="7550150" y="952500"/>
          <p14:tracePt t="7448" x="7604125" y="952500"/>
          <p14:tracePt t="7464" x="7642225" y="952500"/>
          <p14:tracePt t="7481" x="7670800" y="952500"/>
          <p14:tracePt t="7498" x="7696200" y="952500"/>
          <p14:tracePt t="7514" x="7724775" y="952500"/>
          <p14:tracePt t="7531" x="7740650" y="952500"/>
          <p14:tracePt t="7548" x="7778750" y="952500"/>
          <p14:tracePt t="7564" x="7810500" y="952500"/>
          <p14:tracePt t="7581" x="7851775" y="952500"/>
          <p14:tracePt t="7598" x="7893050" y="952500"/>
          <p14:tracePt t="7614" x="7915275" y="952500"/>
          <p14:tracePt t="7631" x="7931150" y="952500"/>
          <p14:tracePt t="7648" x="7950200" y="952500"/>
          <p14:tracePt t="7664" x="7956550" y="952500"/>
          <p14:tracePt t="7699" x="7959725" y="952500"/>
          <p14:tracePt t="8249" x="7886700" y="946150"/>
          <p14:tracePt t="8256" x="7743825" y="936625"/>
          <p14:tracePt t="8264" x="7527925" y="923925"/>
          <p14:tracePt t="8281" x="7146925" y="933450"/>
          <p14:tracePt t="8298" x="6457950" y="1025525"/>
          <p14:tracePt t="8315" x="5969000" y="1168400"/>
          <p14:tracePt t="8332" x="5540375" y="1314450"/>
          <p14:tracePt t="8366" x="4664075" y="1593850"/>
          <p14:tracePt t="8400" x="4048125" y="1835150"/>
          <p14:tracePt t="8415" x="3860800" y="1892300"/>
          <p14:tracePt t="8431" x="3692525" y="1955800"/>
          <p14:tracePt t="8434" x="3632200" y="1981200"/>
          <p14:tracePt t="8448" x="3517900" y="2041525"/>
          <p14:tracePt t="8470" x="3387725" y="2124075"/>
          <p14:tracePt t="8481" x="3336925" y="2149475"/>
          <p14:tracePt t="8498" x="3203575" y="2232025"/>
          <p14:tracePt t="8514" x="3136900" y="2270125"/>
          <p14:tracePt t="8531" x="3067050" y="2308225"/>
          <p14:tracePt t="8548" x="2959100" y="2371725"/>
          <p14:tracePt t="8565" x="2911475" y="2413000"/>
          <p14:tracePt t="8581" x="2863850" y="2438400"/>
          <p14:tracePt t="8599" x="2813050" y="2476500"/>
          <p14:tracePt t="8615" x="2787650" y="2489200"/>
          <p14:tracePt t="8631" x="2774950" y="2495550"/>
          <p14:tracePt t="8886" x="2746375" y="2441575"/>
          <p14:tracePt t="8893" x="2689225" y="2378075"/>
          <p14:tracePt t="8900" x="2635250" y="2314575"/>
          <p14:tracePt t="8914" x="2505075" y="2165350"/>
          <p14:tracePt t="8930" x="2384425" y="2016125"/>
          <p14:tracePt t="8948" x="2184400" y="1879600"/>
          <p14:tracePt t="8964" x="2070100" y="1809750"/>
          <p14:tracePt t="8981" x="1927225" y="1755775"/>
          <p14:tracePt t="8999" x="1727200" y="1720850"/>
          <p14:tracePt t="9015" x="1644650" y="1720850"/>
          <p14:tracePt t="9032" x="1584325" y="1720850"/>
          <p14:tracePt t="9047" x="1524000" y="1720850"/>
          <p14:tracePt t="9064" x="1438275" y="1720850"/>
          <p14:tracePt t="9080" x="1368425" y="1714500"/>
          <p14:tracePt t="9099" x="1273175" y="1704975"/>
          <p14:tracePt t="9115" x="1235075" y="1704975"/>
          <p14:tracePt t="9131" x="1190625" y="1704975"/>
          <p14:tracePt t="9149" x="1149350" y="1704975"/>
          <p14:tracePt t="9165" x="1130300" y="1704975"/>
          <p14:tracePt t="9182" x="1098550" y="1704975"/>
          <p14:tracePt t="9199" x="1073150" y="1704975"/>
          <p14:tracePt t="9215" x="1057275" y="1704975"/>
          <p14:tracePt t="9230" x="1028700" y="1708150"/>
          <p14:tracePt t="9249" x="1006475" y="1724025"/>
          <p14:tracePt t="9265" x="990600" y="1733550"/>
          <p14:tracePt t="9281" x="981075" y="1743075"/>
          <p14:tracePt t="9299" x="968375" y="1765300"/>
          <p14:tracePt t="9315" x="958850" y="1774825"/>
          <p14:tracePt t="9331" x="942975" y="1784350"/>
          <p14:tracePt t="9347" x="933450" y="1793875"/>
          <p14:tracePt t="9364" x="914400" y="1828800"/>
          <p14:tracePt t="9380" x="904875" y="1838325"/>
          <p14:tracePt t="9398" x="889000" y="1847850"/>
          <p14:tracePt t="9414" x="889000" y="1870075"/>
          <p14:tracePt t="9431" x="889000" y="1879600"/>
          <p14:tracePt t="9449" x="889000" y="1889125"/>
          <p14:tracePt t="9452" x="889000" y="1892300"/>
          <p14:tracePt t="9513" x="889000" y="1898650"/>
          <p14:tracePt t="9600" x="889000" y="1908175"/>
          <p14:tracePt t="9620" x="889000" y="1914525"/>
          <p14:tracePt t="9628" x="889000" y="1917700"/>
          <p14:tracePt t="9649" x="889000" y="1924050"/>
          <p14:tracePt t="9670" x="889000" y="1927225"/>
          <p14:tracePt t="10122" x="892175" y="1927225"/>
          <p14:tracePt t="10158" x="898525" y="1927225"/>
          <p14:tracePt t="10165" x="901700" y="1927225"/>
          <p14:tracePt t="10185" x="920750" y="1927225"/>
          <p14:tracePt t="10204" x="952500" y="1927225"/>
          <p14:tracePt t="10230" x="1162050" y="1905000"/>
          <p14:tracePt t="10265" x="1660525" y="1793875"/>
          <p14:tracePt t="10282" x="1851025" y="1727200"/>
          <p14:tracePt t="10299" x="2120900" y="1635125"/>
          <p14:tracePt t="10316" x="2343150" y="1565275"/>
          <p14:tracePt t="10332" x="2552700" y="1517650"/>
          <p14:tracePt t="10347" x="2835275" y="1454150"/>
          <p14:tracePt t="10364" x="3095625" y="1381125"/>
          <p14:tracePt t="10381" x="3216275" y="1327150"/>
          <p14:tracePt t="10398" x="3330575" y="1266825"/>
          <p14:tracePt t="10415" x="3429000" y="1190625"/>
          <p14:tracePt t="10431" x="3463925" y="1143000"/>
          <p14:tracePt t="10448" x="3498850" y="1095375"/>
          <p14:tracePt t="10465" x="3552825" y="987425"/>
          <p14:tracePt t="10481" x="3578225" y="949325"/>
          <p14:tracePt t="10497" x="3603625" y="901700"/>
          <p14:tracePt t="10519" x="3644900" y="835025"/>
          <p14:tracePt t="10531" x="3651250" y="806450"/>
          <p14:tracePt t="10548" x="3648075" y="752475"/>
          <p14:tracePt t="10565" x="3616325" y="650875"/>
          <p14:tracePt t="10581" x="3578225" y="609600"/>
          <p14:tracePt t="10598" x="3524250" y="558800"/>
          <p14:tracePt t="10615" x="3460750" y="527050"/>
          <p14:tracePt t="10631" x="3422650" y="508000"/>
          <p14:tracePt t="10647" x="3368675" y="495300"/>
          <p14:tracePt t="10664" x="3282950" y="495300"/>
          <p14:tracePt t="10681" x="3222625" y="495300"/>
          <p14:tracePt t="10698" x="3184525" y="504825"/>
          <p14:tracePt t="10715" x="3127375" y="523875"/>
          <p14:tracePt t="10731" x="3105150" y="530225"/>
          <p14:tracePt t="10748" x="3076575" y="542925"/>
          <p14:tracePt t="10764" x="3032125" y="558800"/>
          <p14:tracePt t="10780" x="3009900" y="571500"/>
          <p14:tracePt t="10797" x="2984500" y="590550"/>
          <p14:tracePt t="10814" x="2943225" y="606425"/>
          <p14:tracePt t="10831" x="2933700" y="625475"/>
          <p14:tracePt t="10848" x="2917825" y="641350"/>
          <p14:tracePt t="10864" x="2901950" y="654050"/>
          <p14:tracePt t="10881" x="2892425" y="663575"/>
          <p14:tracePt t="10898" x="2889250" y="679450"/>
          <p14:tracePt t="10914" x="2889250" y="720725"/>
          <p14:tracePt t="10930" x="2882900" y="749300"/>
          <p14:tracePt t="10947" x="2882900" y="787400"/>
          <p14:tracePt t="10965" x="2882900" y="847725"/>
          <p14:tracePt t="10981" x="2882900" y="892175"/>
          <p14:tracePt t="10998" x="2882900" y="920750"/>
          <p14:tracePt t="11015" x="2882900" y="962025"/>
          <p14:tracePt t="11031" x="2882900" y="984250"/>
          <p14:tracePt t="11047" x="2889250" y="1016000"/>
          <p14:tracePt t="11064" x="2908300" y="1069975"/>
          <p14:tracePt t="11080" x="2921000" y="1095375"/>
          <p14:tracePt t="11098" x="2940050" y="1127125"/>
          <p14:tracePt t="11115" x="2955925" y="1146175"/>
          <p14:tracePt t="11131" x="2965450" y="1155700"/>
          <p14:tracePt t="11148" x="2974975" y="1165225"/>
          <p14:tracePt t="11165" x="2984500" y="1165225"/>
          <p14:tracePt t="11357" x="2984500" y="1171575"/>
          <p14:tracePt t="11371" x="2984500" y="1177925"/>
          <p14:tracePt t="11378" x="2984500" y="1181100"/>
          <p14:tracePt t="11386" x="2984500" y="1187450"/>
          <p14:tracePt t="11397" x="2984500" y="1190625"/>
          <p14:tracePt t="11414" x="2984500" y="1209675"/>
          <p14:tracePt t="11465" x="2984500" y="1216025"/>
          <p14:tracePt t="11472" x="2984500" y="1222375"/>
          <p14:tracePt t="11480" x="2984500" y="1225550"/>
          <p14:tracePt t="11497" x="2984500" y="1235075"/>
          <p14:tracePt t="11513" x="2984500" y="1257300"/>
          <p14:tracePt t="11535" x="2984500" y="1270000"/>
          <p14:tracePt t="11548" x="2984500" y="1276350"/>
          <p14:tracePt t="11564" x="2984500" y="1314450"/>
          <p14:tracePt t="11581" x="2984500" y="1336675"/>
          <p14:tracePt t="11598" x="2974975" y="1374775"/>
          <p14:tracePt t="11614" x="2962275" y="1438275"/>
          <p14:tracePt t="11630" x="2949575" y="1470025"/>
          <p14:tracePt t="11647" x="2936875" y="1508125"/>
          <p14:tracePt t="11664" x="2911475" y="1571625"/>
          <p14:tracePt t="11681" x="2886075" y="1619250"/>
          <p14:tracePt t="11698" x="2860675" y="1641475"/>
          <p14:tracePt t="11715" x="2752725" y="1695450"/>
          <p14:tracePt t="11731" x="2692400" y="1701800"/>
          <p14:tracePt t="11748" x="2619375" y="1698625"/>
          <p14:tracePt t="11764" x="2527300" y="1660525"/>
          <p14:tracePt t="11780" x="2473325" y="1647825"/>
          <p14:tracePt t="11797" x="2441575" y="1635125"/>
          <p14:tracePt t="11814" x="2390775" y="1590675"/>
          <p14:tracePt t="11831" x="2365375" y="1565275"/>
          <p14:tracePt t="11848" x="2333625" y="1533525"/>
          <p14:tracePt t="11865" x="2292350" y="1511300"/>
          <p14:tracePt t="11881" x="2273300" y="1498600"/>
          <p14:tracePt t="11898" x="2263775" y="1482725"/>
          <p14:tracePt t="11914" x="2251075" y="1470025"/>
          <p14:tracePt t="11930" x="2235200" y="1463675"/>
          <p14:tracePt t="11947" x="2219325" y="1460500"/>
          <p14:tracePt t="11965" x="2174875" y="1435100"/>
          <p14:tracePt t="11981" x="2152650" y="1428750"/>
          <p14:tracePt t="11998" x="2124075" y="1428750"/>
          <p14:tracePt t="12001" x="2114550" y="1428750"/>
          <p14:tracePt t="12015" x="2105025" y="1428750"/>
          <p14:tracePt t="12031" x="2095500" y="1428750"/>
          <p14:tracePt t="12048" x="2082800" y="1419225"/>
          <p14:tracePt t="12064" x="2063750" y="1403350"/>
          <p14:tracePt t="12080" x="2054225" y="1393825"/>
          <p14:tracePt t="12097" x="2047875" y="1377950"/>
          <p14:tracePt t="12115" x="2057400" y="1346200"/>
          <p14:tracePt t="12134" x="2114550" y="1301750"/>
          <p14:tracePt t="12148" x="2219325" y="1241425"/>
          <p14:tracePt t="12165" x="2368550" y="1184275"/>
          <p14:tracePt t="12181" x="2444750" y="1162050"/>
          <p14:tracePt t="12197" x="2473325" y="1162050"/>
          <p14:tracePt t="12214" x="2501900" y="1162050"/>
          <p14:tracePt t="12230" x="2505075" y="1162050"/>
          <p14:tracePt t="12315" x="2505075" y="1155700"/>
          <p14:tracePt t="12323" x="2505075" y="1152525"/>
          <p14:tracePt t="12330" x="2505075" y="1146175"/>
          <p14:tracePt t="12347" x="2505075" y="1136650"/>
          <p14:tracePt t="12364" x="2505075" y="1120775"/>
          <p14:tracePt t="12422" x="2498725" y="1120775"/>
          <p14:tracePt t="12437" x="2498725" y="1123950"/>
          <p14:tracePt t="12444" x="2498725" y="1127125"/>
          <p14:tracePt t="12451" x="2498725" y="1133475"/>
          <p14:tracePt t="12464" x="2498725" y="1143000"/>
          <p14:tracePt t="12480" x="2498725" y="1152525"/>
          <p14:tracePt t="12497" x="2501900" y="1174750"/>
          <p14:tracePt t="12514" x="2524125" y="1209675"/>
          <p14:tracePt t="12531" x="2559050" y="1247775"/>
          <p14:tracePt t="12547" x="2584450" y="1304925"/>
          <p14:tracePt t="12564" x="2638425" y="1412875"/>
          <p14:tracePt t="12581" x="2651125" y="1457325"/>
          <p14:tracePt t="12598" x="2663825" y="1479550"/>
          <p14:tracePt t="12614" x="2663825" y="1514475"/>
          <p14:tracePt t="12631" x="2663825" y="1524000"/>
          <p14:tracePt t="12647" x="2663825" y="1533525"/>
          <p14:tracePt t="12665" x="2663825" y="1552575"/>
          <p14:tracePt t="12681" x="2663825" y="1562100"/>
          <p14:tracePt t="12698" x="2660650" y="1584325"/>
          <p14:tracePt t="12715" x="2644775" y="1619250"/>
          <p14:tracePt t="12731" x="2635250" y="1628775"/>
          <p14:tracePt t="12747" x="2616200" y="1644650"/>
          <p14:tracePt t="12764" x="2590800" y="1673225"/>
          <p14:tracePt t="12780" x="2559050" y="1685925"/>
          <p14:tracePt t="12798" x="2536825" y="1698625"/>
          <p14:tracePt t="12814" x="2492375" y="1720850"/>
          <p14:tracePt t="12830" x="2463800" y="1727200"/>
          <p14:tracePt t="12847" x="2425700" y="1727200"/>
          <p14:tracePt t="12864" x="2362200" y="1727200"/>
          <p14:tracePt t="12880" x="2333625" y="1711325"/>
          <p14:tracePt t="12898" x="2289175" y="1698625"/>
          <p14:tracePt t="12914" x="2232025" y="1679575"/>
          <p14:tracePt t="12930" x="2200275" y="1670050"/>
          <p14:tracePt t="12948" x="2171700" y="1663700"/>
          <p14:tracePt t="12965" x="2136775" y="1663700"/>
          <p14:tracePt t="12981" x="2120900" y="1644650"/>
          <p14:tracePt t="12998" x="2111375" y="1641475"/>
          <p14:tracePt t="13000" x="2105025" y="1641475"/>
          <p14:tracePt t="13014" x="2095500" y="1631950"/>
          <p14:tracePt t="13030" x="2085975" y="1631950"/>
          <p14:tracePt t="13047" x="2070100" y="1619250"/>
          <p14:tracePt t="13065" x="2057400" y="1616075"/>
          <p14:tracePt t="13081" x="2047875" y="1609725"/>
          <p14:tracePt t="13097" x="2047875" y="1593850"/>
          <p14:tracePt t="13115" x="2047875" y="1584325"/>
          <p14:tracePt t="13131" x="2047875" y="1574800"/>
          <p14:tracePt t="13147" x="2047875" y="1565275"/>
          <p14:tracePt t="13164" x="2047875" y="1546225"/>
          <p14:tracePt t="13180" x="2047875" y="1536700"/>
          <p14:tracePt t="13197" x="2047875" y="1527175"/>
          <p14:tracePt t="13215" x="2047875" y="1511300"/>
          <p14:tracePt t="13231" x="2047875" y="1495425"/>
          <p14:tracePt t="13248" x="2047875" y="1485900"/>
          <p14:tracePt t="13265" x="2047875" y="1476375"/>
          <p14:tracePt t="13281" x="2047875" y="1466850"/>
          <p14:tracePt t="13694" x="2060575" y="1441450"/>
          <p14:tracePt t="13701" x="2095500" y="1390650"/>
          <p14:tracePt t="13717" x="2124075" y="1343025"/>
          <p14:tracePt t="13734" x="2143125" y="1311275"/>
          <p14:tracePt t="13754" x="2165350" y="1282700"/>
          <p14:tracePt t="13781" x="2184400" y="1257300"/>
          <p14:tracePt t="13815" x="2251075" y="1203325"/>
          <p14:tracePt t="13831" x="2289175" y="1190625"/>
          <p14:tracePt t="13847" x="2314575" y="1181100"/>
          <p14:tracePt t="13864" x="2343150" y="1168400"/>
          <p14:tracePt t="13880" x="2352675" y="1168400"/>
          <p14:tracePt t="14144" x="2339975" y="1162050"/>
          <p14:tracePt t="14151" x="2327275" y="1162050"/>
          <p14:tracePt t="14167" x="2305050" y="1162050"/>
          <p14:tracePt t="14184" x="2260600" y="1162050"/>
          <p14:tracePt t="14200" x="2200275" y="1162050"/>
          <p14:tracePt t="14217" x="2171700" y="1162050"/>
          <p14:tracePt t="14230" x="2139950" y="1162050"/>
          <p14:tracePt t="14264" x="2089150" y="1162050"/>
          <p14:tracePt t="14297" x="2063750" y="1174750"/>
          <p14:tracePt t="14313" x="2054225" y="1184275"/>
          <p14:tracePt t="14330" x="2035175" y="1187450"/>
          <p14:tracePt t="14347" x="2025650" y="1200150"/>
          <p14:tracePt t="14365" x="2009775" y="1200150"/>
          <p14:tracePt t="14380" x="1993900" y="1203325"/>
          <p14:tracePt t="14397" x="1984375" y="1203325"/>
          <p14:tracePt t="14414" x="1981200" y="1203325"/>
          <p14:tracePt t="14480" x="1981200" y="1190625"/>
          <p14:tracePt t="14487" x="1974850" y="1187450"/>
          <p14:tracePt t="14497" x="1974850" y="1181100"/>
          <p14:tracePt t="14515" x="1974850" y="1177925"/>
          <p14:tracePt t="14531" x="1974850" y="1171575"/>
          <p14:tracePt t="14547" x="1974850" y="1168400"/>
          <p14:tracePt t="14567" x="1974850" y="1158875"/>
          <p14:tracePt t="14580" x="1974850" y="1152525"/>
          <p14:tracePt t="14597" x="1974850" y="1143000"/>
          <p14:tracePt t="14615" x="1974850" y="1136650"/>
          <p14:tracePt t="14672" x="1978025" y="1136650"/>
          <p14:tracePt t="14694" x="1981200" y="1136650"/>
          <p14:tracePt t="14717" x="1987550" y="1136650"/>
          <p14:tracePt t="14738" x="1990725" y="1136650"/>
          <p14:tracePt t="14745" x="2003425" y="1136650"/>
          <p14:tracePt t="14751" x="2006600" y="1136650"/>
          <p14:tracePt t="14764" x="2012950" y="1136650"/>
          <p14:tracePt t="14781" x="2025650" y="1136650"/>
          <p14:tracePt t="14797" x="2041525" y="1139825"/>
          <p14:tracePt t="14814" x="2073275" y="1152525"/>
          <p14:tracePt t="14830" x="2120900" y="1152525"/>
          <p14:tracePt t="14847" x="2143125" y="1152525"/>
          <p14:tracePt t="14863" x="2171700" y="1152525"/>
          <p14:tracePt t="14880" x="2206625" y="1130300"/>
          <p14:tracePt t="14897" x="2216150" y="1120775"/>
          <p14:tracePt t="14914" x="2232025" y="1111250"/>
          <p14:tracePt t="14931" x="2247900" y="1089025"/>
          <p14:tracePt t="14947" x="2263775" y="1079500"/>
          <p14:tracePt t="14963" x="2295525" y="1057275"/>
          <p14:tracePt t="14980" x="2314575" y="1041400"/>
          <p14:tracePt t="14997" x="2327275" y="1025525"/>
          <p14:tracePt t="15014" x="2343150" y="1006475"/>
          <p14:tracePt t="15031" x="2352675" y="993775"/>
          <p14:tracePt t="15047" x="2352675" y="977900"/>
          <p14:tracePt t="15281" x="2352675" y="987425"/>
          <p14:tracePt t="15288" x="2352675" y="1003300"/>
          <p14:tracePt t="15297" x="2352675" y="1009650"/>
          <p14:tracePt t="15314" x="2352675" y="1019175"/>
          <p14:tracePt t="15330" x="2352675" y="1035050"/>
          <p14:tracePt t="15347" x="2352675" y="1047750"/>
          <p14:tracePt t="15363" x="2352675" y="1054100"/>
          <p14:tracePt t="15396" x="2346325" y="1054100"/>
          <p14:tracePt t="15413" x="2330450" y="1054100"/>
          <p14:tracePt t="15431" x="2314575" y="1035050"/>
          <p14:tracePt t="15447" x="2305050" y="1012825"/>
          <p14:tracePt t="15464" x="2292350" y="984250"/>
          <p14:tracePt t="15480" x="2270125" y="955675"/>
          <p14:tracePt t="15497" x="2260600" y="946150"/>
          <p14:tracePt t="15514" x="2260600" y="933450"/>
          <p14:tracePt t="15530" x="2254250" y="933450"/>
          <p14:tracePt t="15547" x="2244725" y="933450"/>
          <p14:tracePt t="15563" x="2228850" y="933450"/>
          <p14:tracePt t="15584" x="2216150" y="933450"/>
          <p14:tracePt t="15597" x="2206625" y="933450"/>
          <p14:tracePt t="15613" x="2197100" y="933450"/>
          <p14:tracePt t="15631" x="2174875" y="933450"/>
          <p14:tracePt t="15647" x="2165350" y="942975"/>
          <p14:tracePt t="15663" x="2155825" y="942975"/>
          <p14:tracePt t="15680" x="2155825" y="946150"/>
          <p14:tracePt t="15745" x="2152650" y="946150"/>
          <p14:tracePt t="16031" x="2159000" y="946150"/>
          <p14:tracePt t="16038" x="2162175" y="946150"/>
          <p14:tracePt t="16047" x="2168525" y="946150"/>
          <p14:tracePt t="16063" x="2178050" y="946150"/>
          <p14:tracePt t="16080" x="2197100" y="946150"/>
          <p14:tracePt t="16097" x="2206625" y="946150"/>
          <p14:tracePt t="16114" x="2212975" y="946150"/>
          <p14:tracePt t="17446" x="2222500" y="962025"/>
          <p14:tracePt t="17453" x="2235200" y="981075"/>
          <p14:tracePt t="17466" x="2254250" y="1012825"/>
          <p14:tracePt t="17483" x="2273300" y="1038225"/>
          <p14:tracePt t="17501" x="2286000" y="1082675"/>
          <p14:tracePt t="17513" x="2308225" y="1149350"/>
          <p14:tracePt t="17547" x="2346325" y="1282700"/>
          <p14:tracePt t="17581" x="2352675" y="1362075"/>
          <p14:tracePt t="17597" x="2352675" y="1371600"/>
          <p14:tracePt t="17617" x="2352675" y="1384300"/>
          <p14:tracePt t="17630" x="2352675" y="1400175"/>
          <p14:tracePt t="17646" x="2352675" y="1409700"/>
          <p14:tracePt t="17664" x="2352675" y="1419225"/>
          <p14:tracePt t="17680" x="2352675" y="1428750"/>
          <p14:tracePt t="17697" x="2352675" y="1444625"/>
          <p14:tracePt t="17731" x="2368550" y="1444625"/>
          <p14:tracePt t="17747" x="2378075" y="1444625"/>
          <p14:tracePt t="17763" x="2393950" y="1444625"/>
          <p14:tracePt t="17780" x="2409825" y="1438275"/>
          <p14:tracePt t="17797" x="2419350" y="1428750"/>
          <p14:tracePt t="17814" x="2428875" y="1419225"/>
          <p14:tracePt t="17831" x="2447925" y="1403350"/>
          <p14:tracePt t="17847" x="2457450" y="1387475"/>
          <p14:tracePt t="17864" x="2466975" y="1377950"/>
          <p14:tracePt t="17880" x="2482850" y="1358900"/>
          <p14:tracePt t="17896" x="2495550" y="1320800"/>
          <p14:tracePt t="17913" x="2495550" y="1289050"/>
          <p14:tracePt t="17930" x="2495550" y="1250950"/>
          <p14:tracePt t="17947" x="2489200" y="1238250"/>
          <p14:tracePt t="17964" x="2479675" y="1228725"/>
          <p14:tracePt t="17981" x="2463800" y="1209675"/>
          <p14:tracePt t="17997" x="2454275" y="1200150"/>
          <p14:tracePt t="18013" x="2438400" y="1193800"/>
          <p14:tracePt t="18030" x="2422525" y="1193800"/>
          <p14:tracePt t="18046" x="2413000" y="1193800"/>
          <p14:tracePt t="18063" x="2403475" y="1190625"/>
          <p14:tracePt t="18081" x="2384425" y="1190625"/>
          <p14:tracePt t="18097" x="2374900" y="1190625"/>
          <p14:tracePt t="18114" x="2365375" y="1190625"/>
          <p14:tracePt t="18131" x="2336800" y="1190625"/>
          <p14:tracePt t="18147" x="2327275" y="1190625"/>
          <p14:tracePt t="18163" x="2317750" y="1190625"/>
          <p14:tracePt t="18180" x="2305050" y="1190625"/>
          <p14:tracePt t="18196" x="2289175" y="1190625"/>
          <p14:tracePt t="18213" x="2279650" y="1190625"/>
          <p14:tracePt t="18231" x="2263775" y="1190625"/>
          <p14:tracePt t="18247" x="2254250" y="1190625"/>
          <p14:tracePt t="18264" x="2244725" y="1190625"/>
          <p14:tracePt t="18280" x="2228850" y="1190625"/>
          <p14:tracePt t="18313" x="2225675" y="1190625"/>
          <p14:tracePt t="18331" x="2216150" y="1190625"/>
          <p14:tracePt t="18347" x="2209800" y="1190625"/>
          <p14:tracePt t="18363" x="2193925" y="1196975"/>
          <p14:tracePt t="18381" x="2184400" y="1209675"/>
          <p14:tracePt t="18397" x="2174875" y="1225550"/>
          <p14:tracePt t="18413" x="2168525" y="1235075"/>
          <p14:tracePt t="18430" x="2168525" y="1250950"/>
          <p14:tracePt t="18446" x="2168525" y="1260475"/>
          <p14:tracePt t="18463" x="2168525" y="1276350"/>
          <p14:tracePt t="18480" x="2168525" y="1301750"/>
          <p14:tracePt t="18497" x="2168525" y="1317625"/>
          <p14:tracePt t="18514" x="2168525" y="1339850"/>
          <p14:tracePt t="18531" x="2168525" y="1358900"/>
          <p14:tracePt t="18547" x="2168525" y="1381125"/>
          <p14:tracePt t="18563" x="2168525" y="1397000"/>
          <p14:tracePt t="18580" x="2168525" y="1409700"/>
          <p14:tracePt t="18596" x="2168525" y="1419225"/>
          <p14:tracePt t="18617" x="2168525" y="1447800"/>
          <p14:tracePt t="18631" x="2168525" y="1457325"/>
          <p14:tracePt t="18647" x="2168525" y="1466850"/>
          <p14:tracePt t="18664" x="2171700" y="1482725"/>
          <p14:tracePt t="18680" x="2178050" y="1495425"/>
          <p14:tracePt t="18696" x="2178050" y="1504950"/>
          <p14:tracePt t="18713" x="2181225" y="1517650"/>
          <p14:tracePt t="18731" x="2187575" y="1536700"/>
          <p14:tracePt t="18747" x="2190750" y="1546225"/>
          <p14:tracePt t="18764" x="2206625" y="1555750"/>
          <p14:tracePt t="18781" x="2222500" y="1571625"/>
          <p14:tracePt t="18797" x="2232025" y="1587500"/>
          <p14:tracePt t="18813" x="2247900" y="1597025"/>
          <p14:tracePt t="18829" x="2263775" y="1606550"/>
          <p14:tracePt t="18846" x="2292350" y="1612900"/>
          <p14:tracePt t="18863" x="2308225" y="1612900"/>
          <p14:tracePt t="18881" x="2327275" y="1619250"/>
          <p14:tracePt t="18896" x="2336800" y="1622425"/>
          <p14:tracePt t="18913" x="2365375" y="1622425"/>
          <p14:tracePt t="18931" x="2384425" y="1622425"/>
          <p14:tracePt t="18947" x="2393950" y="1622425"/>
          <p14:tracePt t="18963" x="2409825" y="1622425"/>
          <p14:tracePt t="18979" x="2419350" y="1622425"/>
          <p14:tracePt t="18996" x="2444750" y="1622425"/>
          <p14:tracePt t="19013" x="2466975" y="1622425"/>
          <p14:tracePt t="19031" x="2501900" y="1622425"/>
          <p14:tracePt t="19047" x="2530475" y="1622425"/>
          <p14:tracePt t="19064" x="2552700" y="1622425"/>
          <p14:tracePt t="19081" x="2571750" y="1622425"/>
          <p14:tracePt t="19097" x="2581275" y="1622425"/>
          <p14:tracePt t="19113" x="2590800" y="1622425"/>
          <p14:tracePt t="19130" x="2597150" y="1616075"/>
          <p14:tracePt t="19147" x="2600325" y="1603375"/>
          <p14:tracePt t="19164" x="2600325" y="1593850"/>
          <p14:tracePt t="19181" x="2606675" y="1565275"/>
          <p14:tracePt t="19197" x="2606675" y="1552575"/>
          <p14:tracePt t="19214" x="2606675" y="1536700"/>
          <p14:tracePt t="19230" x="2606675" y="1508125"/>
          <p14:tracePt t="19246" x="2606675" y="1479550"/>
          <p14:tracePt t="19263" x="2603500" y="1463675"/>
          <p14:tracePt t="19281" x="2593975" y="1450975"/>
          <p14:tracePt t="19297" x="2590800" y="1441450"/>
          <p14:tracePt t="19314" x="2578100" y="1419225"/>
          <p14:tracePt t="19332" x="2574925" y="1403350"/>
          <p14:tracePt t="19347" x="2568575" y="1393825"/>
          <p14:tracePt t="19364" x="2559050" y="1377950"/>
          <p14:tracePt t="19380" x="2552700" y="1346200"/>
          <p14:tracePt t="19396" x="2540000" y="1304925"/>
          <p14:tracePt t="19413" x="2533650" y="1282700"/>
          <p14:tracePt t="19430" x="2527300" y="1260475"/>
          <p14:tracePt t="19447" x="2524125" y="1231900"/>
          <p14:tracePt t="19464" x="2524125" y="1222375"/>
          <p14:tracePt t="19481" x="2524125" y="1212850"/>
          <p14:tracePt t="19733" x="2524125" y="1219200"/>
          <p14:tracePt t="19740" x="2524125" y="1235075"/>
          <p14:tracePt t="19747" x="2524125" y="1247775"/>
          <p14:tracePt t="19764" x="2524125" y="1270000"/>
          <p14:tracePt t="19780" x="2524125" y="1298575"/>
          <p14:tracePt t="19796" x="2517775" y="1339850"/>
          <p14:tracePt t="19814" x="2511425" y="1384300"/>
          <p14:tracePt t="19830" x="2492375" y="1406525"/>
          <p14:tracePt t="19846" x="2473325" y="1457325"/>
          <p14:tracePt t="19863" x="2463800" y="1485900"/>
          <p14:tracePt t="19880" x="2451100" y="1504950"/>
          <p14:tracePt t="19896" x="2447925" y="1517650"/>
          <p14:tracePt t="19914" x="2435225" y="1533525"/>
          <p14:tracePt t="19930" x="2432050" y="1543050"/>
          <p14:tracePt t="19947" x="2416175" y="1558925"/>
          <p14:tracePt t="19963" x="2406650" y="1568450"/>
          <p14:tracePt t="19980" x="2397125" y="1577975"/>
          <p14:tracePt t="19996" x="2374900" y="1590675"/>
          <p14:tracePt t="20013" x="2365375" y="1590675"/>
          <p14:tracePt t="20030" x="2355850" y="1590675"/>
          <p14:tracePt t="20047" x="2352675" y="1590675"/>
          <p14:tracePt t="20064" x="2352675" y="1577975"/>
          <p14:tracePt t="20080" x="2352675" y="1568450"/>
          <p14:tracePt t="20097" x="2346325" y="1546225"/>
          <p14:tracePt t="20113" x="2336800" y="1536700"/>
          <p14:tracePt t="20129" x="2330450" y="1520825"/>
          <p14:tracePt t="20146" x="2330450" y="1495425"/>
          <p14:tracePt t="20164" x="2330450" y="1485900"/>
          <p14:tracePt t="20180" x="2330450" y="1463675"/>
          <p14:tracePt t="20197" x="2346325" y="1441450"/>
          <p14:tracePt t="20214" x="2349500" y="1431925"/>
          <p14:tracePt t="20230" x="2349500" y="1416050"/>
          <p14:tracePt t="20246" x="2349500" y="1412875"/>
          <p14:tracePt t="20361" x="2349500" y="1406525"/>
          <p14:tracePt t="20368" x="2349500" y="1403350"/>
          <p14:tracePt t="20381" x="2349500" y="1397000"/>
          <p14:tracePt t="20417" x="2349500" y="1393825"/>
          <p14:tracePt t="20439" x="2336800" y="1393825"/>
          <p14:tracePt t="20461" x="2333625" y="1393825"/>
          <p14:tracePt t="20468" x="2327275" y="1393825"/>
          <p14:tracePt t="20480" x="2324100" y="1393825"/>
          <p14:tracePt t="20496" x="2308225" y="1393825"/>
          <p14:tracePt t="20513" x="2298700" y="1393825"/>
          <p14:tracePt t="20530" x="2289175" y="1393825"/>
          <p14:tracePt t="20546" x="2273300" y="1393825"/>
          <p14:tracePt t="20926" x="2273300" y="1387475"/>
          <p14:tracePt t="21269" x="2276475" y="1390650"/>
          <p14:tracePt t="21275" x="2282825" y="1400175"/>
          <p14:tracePt t="21283" x="2286000" y="1412875"/>
          <p14:tracePt t="21301" x="2314575" y="1457325"/>
          <p14:tracePt t="21317" x="2339975" y="1514475"/>
          <p14:tracePt t="21330" x="2346325" y="1527175"/>
          <p14:tracePt t="21363" x="2355850" y="1558925"/>
          <p14:tracePt t="21426" x="2355850" y="1555750"/>
          <p14:tracePt t="21433" x="2355850" y="1552575"/>
          <p14:tracePt t="21446" x="2349500" y="1536700"/>
          <p14:tracePt t="21463" x="2336800" y="1527175"/>
          <p14:tracePt t="21479" x="2327275" y="1514475"/>
          <p14:tracePt t="21496" x="2314575" y="1501775"/>
          <p14:tracePt t="21513" x="2305050" y="1485900"/>
          <p14:tracePt t="21530" x="2292350" y="1476375"/>
          <p14:tracePt t="21547" x="2279650" y="1460500"/>
          <p14:tracePt t="21563" x="2270125" y="1450975"/>
          <p14:tracePt t="21580" x="2254250" y="1435100"/>
          <p14:tracePt t="21597" x="2238375" y="1425575"/>
          <p14:tracePt t="21613" x="2228850" y="1422400"/>
          <p14:tracePt t="21630" x="2219325" y="1422400"/>
          <p14:tracePt t="21646" x="2200275" y="1416050"/>
          <p14:tracePt t="21663" x="2190750" y="1416050"/>
          <p14:tracePt t="21680" x="2184400" y="1409700"/>
          <p14:tracePt t="21697" x="2168525" y="1409700"/>
          <p14:tracePt t="21713" x="2155825" y="1409700"/>
          <p14:tracePt t="21730" x="2143125" y="1409700"/>
          <p14:tracePt t="21746" x="2130425" y="1409700"/>
          <p14:tracePt t="21763" x="2124075" y="1412875"/>
          <p14:tracePt t="21779" x="2120900" y="1422400"/>
          <p14:tracePt t="21797" x="2108200" y="1431925"/>
          <p14:tracePt t="21830" x="2108200" y="1447800"/>
          <p14:tracePt t="21847" x="2108200" y="1463675"/>
          <p14:tracePt t="21863" x="2108200" y="1473200"/>
          <p14:tracePt t="22183" x="2108200" y="1470025"/>
          <p14:tracePt t="22190" x="2117725" y="1463675"/>
          <p14:tracePt t="22197" x="2117725" y="1460500"/>
          <p14:tracePt t="22212" x="2120900" y="1450975"/>
          <p14:tracePt t="22230" x="2120900" y="1435100"/>
          <p14:tracePt t="22247" x="2120900" y="1419225"/>
          <p14:tracePt t="22263" x="2120900" y="1416050"/>
          <p14:tracePt t="22684" x="2197100" y="1473200"/>
          <p14:tracePt t="22691" x="2276475" y="1574800"/>
          <p14:tracePt t="22698" x="2387600" y="1717675"/>
          <p14:tracePt t="22714" x="2508250" y="1879600"/>
          <p14:tracePt t="22734" x="2628900" y="2130425"/>
          <p14:tracePt t="22750" x="2654300" y="2247900"/>
          <p14:tracePt t="22769" x="2663825" y="2390775"/>
          <p14:tracePt t="22797" x="2673350" y="2689225"/>
          <p14:tracePt t="22830" x="2746375" y="3006725"/>
          <p14:tracePt t="22847" x="2895600" y="3270250"/>
          <p14:tracePt t="22865" x="3013075" y="3460750"/>
          <p14:tracePt t="22882" x="3270250" y="3781425"/>
          <p14:tracePt t="22898" x="3495675" y="4054475"/>
          <p14:tracePt t="22915" x="3692525" y="4321175"/>
          <p14:tracePt t="22931" x="3886200" y="4622800"/>
          <p14:tracePt t="22948" x="4016375" y="4886325"/>
          <p14:tracePt t="22965" x="4079875" y="5010150"/>
          <p14:tracePt t="22981" x="4108450" y="5086350"/>
          <p14:tracePt t="22997" x="4149725" y="5165725"/>
          <p14:tracePt t="23013" x="4184650" y="5213350"/>
          <p14:tracePt t="23030" x="4254500" y="5267325"/>
          <p14:tracePt t="23046" x="4352925" y="5321300"/>
          <p14:tracePt t="23062" x="4394200" y="5353050"/>
          <p14:tracePt t="23079" x="4416425" y="5365750"/>
          <p14:tracePt t="23097" x="4438650" y="5378450"/>
          <p14:tracePt t="23113" x="4441825" y="5391150"/>
          <p14:tracePt t="23130" x="4448175" y="5391150"/>
          <p14:tracePt t="23147" x="4457700" y="5391150"/>
          <p14:tracePt t="23163" x="4467225" y="5403850"/>
          <p14:tracePt t="23181" x="4495800" y="5416550"/>
          <p14:tracePt t="23201" x="4533900" y="5461000"/>
          <p14:tracePt t="23213" x="4549775" y="5483225"/>
          <p14:tracePt t="23230" x="4562475" y="5508625"/>
          <p14:tracePt t="23247" x="4575175" y="5527675"/>
          <p14:tracePt t="23263" x="4575175" y="5540375"/>
          <p14:tracePt t="23280" x="4578350" y="5553075"/>
          <p14:tracePt t="23297" x="4610100" y="5657850"/>
          <p14:tracePt t="23313" x="4622800" y="5695950"/>
          <p14:tracePt t="23329" x="4625975" y="5705475"/>
          <p14:tracePt t="23591" x="4613275" y="5654675"/>
          <p14:tracePt t="23598" x="4606925" y="5584825"/>
          <p14:tracePt t="23616" x="4578350" y="5410200"/>
          <p14:tracePt t="23633" x="4543425" y="5210175"/>
          <p14:tracePt t="23647" x="4537075" y="5146675"/>
          <p14:tracePt t="23679" x="4530725" y="5102225"/>
          <p14:tracePt t="23713" x="4530725" y="5086350"/>
          <p14:tracePt t="23747" x="4530725" y="5070475"/>
          <p14:tracePt t="23763" x="4530725" y="5060950"/>
          <p14:tracePt t="23779" x="4527550" y="5051425"/>
          <p14:tracePt t="23797" x="4527550" y="5038725"/>
          <p14:tracePt t="23814" x="4527550" y="5022850"/>
          <p14:tracePt t="23830" x="4527550" y="5013325"/>
          <p14:tracePt t="24271" x="4530725" y="5026025"/>
          <p14:tracePt t="24277" x="4530725" y="5045075"/>
          <p14:tracePt t="24284" x="4537075" y="5070475"/>
          <p14:tracePt t="24300" x="4549775" y="5108575"/>
          <p14:tracePt t="24317" x="4549775" y="5137150"/>
          <p14:tracePt t="24332" x="4549775" y="5159375"/>
          <p14:tracePt t="24347" x="4549775" y="5172075"/>
          <p14:tracePt t="24379" x="4559300" y="5194300"/>
          <p14:tracePt t="24413" x="4584700" y="5245100"/>
          <p14:tracePt t="24430" x="4594225" y="5254625"/>
          <p14:tracePt t="24446" x="4600575" y="5264150"/>
          <p14:tracePt t="24462" x="4600575" y="5283200"/>
          <p14:tracePt t="24479" x="4600575" y="5292725"/>
          <p14:tracePt t="24841" x="4606925" y="5292725"/>
          <p14:tracePt t="24876" x="4610100" y="5292725"/>
          <p14:tracePt t="28358" x="4629150" y="5264150"/>
          <p14:tracePt t="28364" x="4654550" y="5213350"/>
          <p14:tracePt t="28386" x="4746625" y="5080000"/>
          <p14:tracePt t="28412" x="4892675" y="4857750"/>
          <p14:tracePt t="28446" x="5368925" y="4295775"/>
          <p14:tracePt t="28464" x="5765800" y="3746500"/>
          <p14:tracePt t="28481" x="5946775" y="3521075"/>
          <p14:tracePt t="28496" x="6121400" y="3244850"/>
          <p14:tracePt t="28515" x="6267450" y="2965450"/>
          <p14:tracePt t="28531" x="6321425" y="2800350"/>
          <p14:tracePt t="28546" x="6356350" y="2635250"/>
          <p14:tracePt t="28562" x="6375400" y="2527300"/>
          <p14:tracePt t="28579" x="6375400" y="2378075"/>
          <p14:tracePt t="28595" x="6362700" y="2282825"/>
          <p14:tracePt t="28612" x="6330950" y="2203450"/>
          <p14:tracePt t="28629" x="6296025" y="2130425"/>
          <p14:tracePt t="28646" x="6270625" y="2092325"/>
          <p14:tracePt t="29022" x="6242050" y="2063750"/>
          <p14:tracePt t="29029" x="6207125" y="2009775"/>
          <p14:tracePt t="29046" x="6127750" y="1873250"/>
          <p14:tracePt t="29062" x="6054725" y="1749425"/>
          <p14:tracePt t="29079" x="5943600" y="1498600"/>
          <p14:tracePt t="29095" x="5880100" y="1333500"/>
          <p14:tracePt t="29128" x="5800725" y="1022350"/>
          <p14:tracePt t="29162" x="5797550" y="822325"/>
          <p14:tracePt t="29179" x="5826125" y="730250"/>
          <p14:tracePt t="29199" x="5838825" y="685800"/>
          <p14:tracePt t="29212" x="5851525" y="654050"/>
          <p14:tracePt t="29229" x="5857875" y="625475"/>
          <p14:tracePt t="29245" x="5857875" y="615950"/>
          <p14:tracePt t="29287" x="5857875" y="619125"/>
          <p14:tracePt t="29296" x="5857875" y="622300"/>
          <p14:tracePt t="29313" x="5857875" y="638175"/>
          <p14:tracePt t="29330" x="5873750" y="749300"/>
          <p14:tracePt t="29346" x="5915025" y="882650"/>
          <p14:tracePt t="29362" x="5969000" y="1025525"/>
          <p14:tracePt t="29378" x="6102350" y="1298575"/>
          <p14:tracePt t="29395" x="6203950" y="1447800"/>
          <p14:tracePt t="29414" x="6384925" y="1692275"/>
          <p14:tracePt t="29429" x="6483350" y="1819275"/>
          <p14:tracePt t="29447" x="6559550" y="1914525"/>
          <p14:tracePt t="29462" x="6613525" y="1974850"/>
          <p14:tracePt t="29479" x="6638925" y="2025650"/>
          <p14:tracePt t="29495" x="6648450" y="2038350"/>
          <p14:tracePt t="29512" x="6654800" y="2047875"/>
          <p14:tracePt t="29529" x="6657975" y="2060575"/>
          <p14:tracePt t="29545" x="6673850" y="2060575"/>
          <p14:tracePt t="29562" x="6696075" y="2060575"/>
          <p14:tracePt t="29579" x="6731000" y="2032000"/>
          <p14:tracePt t="29596" x="6750050" y="1984375"/>
          <p14:tracePt t="29613" x="6762750" y="1933575"/>
          <p14:tracePt t="29629" x="6769100" y="1857375"/>
          <p14:tracePt t="29645" x="6769100" y="1828800"/>
          <p14:tracePt t="29662" x="6769100" y="1819275"/>
          <p14:tracePt t="29679" x="6769100" y="1803400"/>
          <p14:tracePt t="29712" x="6762750" y="1790700"/>
          <p14:tracePt t="29729" x="6743700" y="1774825"/>
          <p14:tracePt t="29745" x="6711950" y="1762125"/>
          <p14:tracePt t="29762" x="6673850" y="1730375"/>
          <p14:tracePt t="29779" x="6613525" y="1695450"/>
          <p14:tracePt t="29795" x="6569075" y="1682750"/>
          <p14:tracePt t="29812" x="6524625" y="1670050"/>
          <p14:tracePt t="29814" x="6499225" y="1670050"/>
          <p14:tracePt t="29828" x="6445250" y="1679575"/>
          <p14:tracePt t="29845" x="6400800" y="1692275"/>
          <p14:tracePt t="29863" x="6362700" y="1704975"/>
          <p14:tracePt t="29879" x="6327775" y="1730375"/>
          <p14:tracePt t="29896" x="6302375" y="1762125"/>
          <p14:tracePt t="29912" x="6273800" y="1806575"/>
          <p14:tracePt t="29929" x="6254750" y="1889125"/>
          <p14:tracePt t="29945" x="6254750" y="1933575"/>
          <p14:tracePt t="29963" x="6254750" y="1978025"/>
          <p14:tracePt t="29979" x="6270625" y="2025650"/>
          <p14:tracePt t="29996" x="6280150" y="2051050"/>
          <p14:tracePt t="30013" x="6299200" y="2082800"/>
          <p14:tracePt t="30029" x="6318250" y="2111375"/>
          <p14:tracePt t="30045" x="6321425" y="2120900"/>
          <p14:tracePt t="30062" x="6321425" y="2130425"/>
          <p14:tracePt t="30079" x="6337300" y="2133600"/>
          <p14:tracePt t="30095" x="6346825" y="2133600"/>
          <p14:tracePt t="30113" x="6356350" y="2133600"/>
          <p14:tracePt t="30129" x="6369050" y="2133600"/>
          <p14:tracePt t="30146" x="6375400" y="2133600"/>
          <p14:tracePt t="30163" x="6375400" y="2127250"/>
          <p14:tracePt t="30179" x="6375400" y="2114550"/>
          <p14:tracePt t="30195" x="6375400" y="2101850"/>
          <p14:tracePt t="30212" x="6375400" y="2092325"/>
          <p14:tracePt t="30229" x="6391275" y="2057400"/>
          <p14:tracePt t="30245" x="6403975" y="2028825"/>
          <p14:tracePt t="30262" x="6416675" y="1984375"/>
          <p14:tracePt t="30279" x="6429375" y="1933575"/>
          <p14:tracePt t="30295" x="6435725" y="1911350"/>
          <p14:tracePt t="30312" x="6435725" y="1895475"/>
          <p14:tracePt t="30328" x="6435725" y="1876425"/>
          <p14:tracePt t="30345" x="6435725" y="1866900"/>
          <p14:tracePt t="30362" x="6435725" y="1857375"/>
          <p14:tracePt t="30379" x="6435725" y="1841500"/>
          <p14:tracePt t="30395" x="6435725" y="1825625"/>
          <p14:tracePt t="30412" x="6435725" y="1816100"/>
          <p14:tracePt t="30429" x="6445250" y="1812925"/>
          <p14:tracePt t="30445" x="6461125" y="1812925"/>
          <p14:tracePt t="30462" x="6515100" y="1816100"/>
          <p14:tracePt t="30479" x="6626225" y="1895475"/>
          <p14:tracePt t="30496" x="6721475" y="1981200"/>
          <p14:tracePt t="30513" x="6794500" y="2054225"/>
          <p14:tracePt t="30529" x="6899275" y="2152650"/>
          <p14:tracePt t="30546" x="6972300" y="2216150"/>
          <p14:tracePt t="30562" x="7083425" y="2270125"/>
          <p14:tracePt t="30579" x="7270750" y="2374900"/>
          <p14:tracePt t="30595" x="7426325" y="2447925"/>
          <p14:tracePt t="30612" x="7604125" y="2505075"/>
          <p14:tracePt t="30628" x="7826375" y="2559050"/>
          <p14:tracePt t="30645" x="7931150" y="2559050"/>
          <p14:tracePt t="30661" x="8004175" y="2555875"/>
          <p14:tracePt t="30679" x="8070850" y="2530475"/>
          <p14:tracePt t="30695" x="8096250" y="2511425"/>
          <p14:tracePt t="30712" x="8118475" y="2498725"/>
          <p14:tracePt t="30728" x="8147050" y="2466975"/>
          <p14:tracePt t="30745" x="8178800" y="2454275"/>
          <p14:tracePt t="30762" x="8201025" y="2435225"/>
          <p14:tracePt t="30778" x="8251825" y="2413000"/>
          <p14:tracePt t="30795" x="8289925" y="2400300"/>
          <p14:tracePt t="30812" x="8312150" y="2387600"/>
          <p14:tracePt t="30829" x="8353425" y="2368550"/>
          <p14:tracePt t="30846" x="8372475" y="2365375"/>
          <p14:tracePt t="30862" x="8382000" y="2359025"/>
          <p14:tracePt t="30879" x="8401050" y="2352675"/>
          <p14:tracePt t="30895" x="8410575" y="2352675"/>
          <p14:tracePt t="30913" x="8420100" y="2352675"/>
          <p14:tracePt t="30929" x="8435975" y="2352675"/>
          <p14:tracePt t="31351" x="8429625" y="2352675"/>
          <p14:tracePt t="31365" x="8423275" y="2352675"/>
          <p14:tracePt t="31372" x="8420100" y="2352675"/>
          <p14:tracePt t="31395" x="8404225" y="2352675"/>
          <p14:tracePt t="31429" x="8375650" y="2352675"/>
          <p14:tracePt t="31446" x="8366125" y="2352675"/>
          <p14:tracePt t="31463" x="8353425" y="2352675"/>
          <p14:tracePt t="31479" x="8328025" y="2352675"/>
          <p14:tracePt t="31496" x="8305800" y="2352675"/>
          <p14:tracePt t="31512" x="8283575" y="2352675"/>
          <p14:tracePt t="31528" x="8258175" y="2355850"/>
          <p14:tracePt t="31545" x="8245475" y="2355850"/>
          <p14:tracePt t="31562" x="8235950" y="2355850"/>
          <p14:tracePt t="31579" x="8216900" y="2355850"/>
          <p14:tracePt t="31595" x="8210550" y="2355850"/>
          <p14:tracePt t="31973" x="8207375" y="2336800"/>
          <p14:tracePt t="31981" x="8201025" y="2308225"/>
          <p14:tracePt t="31995" x="8175625" y="2232025"/>
          <p14:tracePt t="32012" x="8147050" y="2155825"/>
          <p14:tracePt t="32030" x="8096250" y="2070100"/>
          <p14:tracePt t="32062" x="8058150" y="1974850"/>
          <p14:tracePt t="32095" x="8023225" y="1943100"/>
          <p14:tracePt t="32129" x="8023225" y="1939925"/>
          <p14:tracePt t="32152" x="8020050" y="1933575"/>
          <p14:tracePt t="32162" x="8020050" y="1924050"/>
          <p14:tracePt t="32179" x="8013700" y="1908175"/>
          <p14:tracePt t="32195" x="8010525" y="1898650"/>
          <p14:tracePt t="32211" x="8010525" y="1889125"/>
          <p14:tracePt t="32295" x="8010525" y="1885950"/>
          <p14:tracePt t="32529" x="8004175" y="1885950"/>
          <p14:tracePt t="32536" x="8001000" y="1892300"/>
          <p14:tracePt t="32544" x="8001000" y="1895475"/>
          <p14:tracePt t="32562" x="7991475" y="1911350"/>
          <p14:tracePt t="32579" x="7978775" y="1927225"/>
          <p14:tracePt t="32596" x="7978775" y="1936750"/>
          <p14:tracePt t="32629" x="7978775" y="1952625"/>
          <p14:tracePt t="32696" x="7975600" y="1952625"/>
          <p14:tracePt t="32773" x="7975600" y="1962150"/>
          <p14:tracePt t="33136" x="7969250" y="1962150"/>
          <p14:tracePt t="33210" x="7969250" y="1965325"/>
          <p14:tracePt t="33473" x="7969250" y="1971675"/>
          <p14:tracePt t="33695" x="7966075" y="1974850"/>
          <p14:tracePt t="33703" x="7953375" y="1981200"/>
          <p14:tracePt t="33712" x="7947025" y="1993900"/>
          <p14:tracePt t="33729" x="7937500" y="2006600"/>
          <p14:tracePt t="33745" x="7934325" y="2022475"/>
          <p14:tracePt t="33762" x="7934325" y="2032000"/>
          <p14:tracePt t="33795" x="7934325" y="2057400"/>
          <p14:tracePt t="33829" x="7934325" y="2073275"/>
          <p14:tracePt t="33873" x="7934325" y="2063750"/>
          <p14:tracePt t="33880" x="7934325" y="2060575"/>
          <p14:tracePt t="33895" x="7950200" y="2044700"/>
          <p14:tracePt t="33911" x="7985125" y="2003425"/>
          <p14:tracePt t="33930" x="8035925" y="1952625"/>
          <p14:tracePt t="33946" x="8061325" y="1920875"/>
          <p14:tracePt t="33962" x="8093075" y="1901825"/>
          <p14:tracePt t="33980" x="8118475" y="1885950"/>
          <p14:tracePt t="33995" x="8137525" y="1866900"/>
          <p14:tracePt t="34012" x="8166100" y="1863725"/>
          <p14:tracePt t="34028" x="8188325" y="1863725"/>
          <p14:tracePt t="34045" x="8258175" y="1863725"/>
          <p14:tracePt t="34062" x="8308975" y="1863725"/>
          <p14:tracePt t="34079" x="8375650" y="1885950"/>
          <p14:tracePt t="34095" x="8420100" y="1898650"/>
          <p14:tracePt t="34111" x="8442325" y="1908175"/>
          <p14:tracePt t="34128" x="8489950" y="1936750"/>
          <p14:tracePt t="34145" x="8556625" y="1981200"/>
          <p14:tracePt t="34162" x="8604250" y="2009775"/>
          <p14:tracePt t="34179" x="8670925" y="2054225"/>
          <p14:tracePt t="34195" x="8709025" y="2089150"/>
          <p14:tracePt t="34212" x="8750300" y="2114550"/>
          <p14:tracePt t="34230" x="8785225" y="2130425"/>
          <p14:tracePt t="34246" x="8807450" y="2143125"/>
          <p14:tracePt t="34262" x="8816975" y="2152650"/>
          <p14:tracePt t="34278" x="8826500" y="2152650"/>
          <p14:tracePt t="34311" x="8826500" y="2159000"/>
          <p14:tracePt t="34532" x="8775700" y="2165350"/>
          <p14:tracePt t="34545" x="8670925" y="2171700"/>
          <p14:tracePt t="34561" x="8531225" y="2190750"/>
          <p14:tracePt t="34578" x="8391525" y="2216150"/>
          <p14:tracePt t="34595" x="8156575" y="2244725"/>
          <p14:tracePt t="34611" x="7953375" y="2263775"/>
          <p14:tracePt t="34628" x="7778750" y="2279650"/>
          <p14:tracePt t="34661" x="7404100" y="2343150"/>
          <p14:tracePt t="34696" x="7254875" y="2384425"/>
          <p14:tracePt t="34712" x="7223125" y="2397125"/>
          <p14:tracePt t="34728" x="7194550" y="2409825"/>
          <p14:tracePt t="34745" x="7137400" y="2428875"/>
          <p14:tracePt t="34761" x="7092950" y="2447925"/>
          <p14:tracePt t="34779" x="7054850" y="2454275"/>
          <p14:tracePt t="34795" x="6997700" y="2460625"/>
          <p14:tracePt t="34811" x="6969125" y="2466975"/>
          <p14:tracePt t="34828" x="6946900" y="2466975"/>
          <p14:tracePt t="34845" x="6905625" y="2466975"/>
          <p14:tracePt t="34861" x="6886575" y="2466975"/>
          <p14:tracePt t="34879" x="6854825" y="2466975"/>
          <p14:tracePt t="34882" x="6845300" y="2466975"/>
          <p14:tracePt t="34896" x="6823075" y="2466975"/>
          <p14:tracePt t="34912" x="6791325" y="2457450"/>
          <p14:tracePt t="34929" x="6775450" y="2457450"/>
          <p14:tracePt t="34945" x="6756400" y="2457450"/>
          <p14:tracePt t="34962" x="6746875" y="2457450"/>
          <p14:tracePt t="34978" x="6737350" y="2457450"/>
          <p14:tracePt t="34995" x="6721475" y="2457450"/>
          <p14:tracePt t="35011" x="6718300" y="2457450"/>
          <p14:tracePt t="35332" x="6724650" y="2457450"/>
          <p14:tracePt t="35339" x="6727825" y="2457450"/>
          <p14:tracePt t="35346" x="6740525" y="2463800"/>
          <p14:tracePt t="35362" x="6750050" y="2470150"/>
          <p14:tracePt t="35378" x="6759575" y="2470150"/>
          <p14:tracePt t="35380" x="6762750" y="2473325"/>
          <p14:tracePt t="35394" x="6772275" y="2473325"/>
          <p14:tracePt t="35411" x="6778625" y="2473325"/>
          <p14:tracePt t="35428" x="6788150" y="2479675"/>
          <p14:tracePt t="35480" x="6794500" y="2479675"/>
          <p14:tracePt t="35487" x="6797675" y="2479675"/>
          <p14:tracePt t="35496" x="6804025" y="2479675"/>
          <p14:tracePt t="35512" x="6807200" y="2479675"/>
          <p14:tracePt t="35528" x="6813550" y="2479675"/>
          <p14:tracePt t="35545" x="6816725" y="2479675"/>
          <p14:tracePt t="35653" x="6823075" y="2479675"/>
          <p14:tracePt t="35661" x="6829425" y="2479675"/>
          <p14:tracePt t="35678" x="6842125" y="2479675"/>
          <p14:tracePt t="35695" x="6858000" y="2479675"/>
          <p14:tracePt t="35712" x="6873875" y="2479675"/>
          <p14:tracePt t="35728" x="6892925" y="2479675"/>
          <p14:tracePt t="35745" x="6927850" y="2463800"/>
          <p14:tracePt t="35762" x="6959600" y="2451100"/>
          <p14:tracePt t="35779" x="6981825" y="2447925"/>
          <p14:tracePt t="35795" x="7016750" y="2441575"/>
          <p14:tracePt t="35812" x="7026275" y="2441575"/>
          <p14:tracePt t="35829" x="7035800" y="2441575"/>
          <p14:tracePt t="35844" x="7045325" y="2441575"/>
          <p14:tracePt t="36297" x="7054850" y="2441575"/>
          <p14:tracePt t="36309" x="7080250" y="2428875"/>
          <p14:tracePt t="36319" x="7099300" y="2422525"/>
          <p14:tracePt t="36328" x="7112000" y="2409825"/>
          <p14:tracePt t="36345" x="7131050" y="2400300"/>
          <p14:tracePt t="36361" x="7159625" y="2387600"/>
          <p14:tracePt t="36378" x="7175500" y="2378075"/>
          <p14:tracePt t="36411" x="7235825" y="2343150"/>
          <p14:tracePt t="36445" x="7292975" y="2324100"/>
          <p14:tracePt t="36462" x="7302500" y="2324100"/>
          <p14:tracePt t="36478" x="7318375" y="2324100"/>
          <p14:tracePt t="36495" x="7327900" y="2324100"/>
          <p14:tracePt t="36582" x="7324725" y="2324100"/>
          <p14:tracePt t="36596" x="7312025" y="2324100"/>
          <p14:tracePt t="36612" x="7296150" y="2324100"/>
          <p14:tracePt t="36628" x="7267575" y="2324100"/>
          <p14:tracePt t="36645" x="7204075" y="2324100"/>
          <p14:tracePt t="36661" x="7169150" y="2324100"/>
          <p14:tracePt t="36678" x="7146925" y="2324100"/>
          <p14:tracePt t="36695" x="7112000" y="2333625"/>
          <p14:tracePt t="36711" x="7089775" y="2343150"/>
          <p14:tracePt t="36728" x="7070725" y="2362200"/>
          <p14:tracePt t="36745" x="7054850" y="2374900"/>
          <p14:tracePt t="36761" x="7045325" y="2381250"/>
          <p14:tracePt t="36778" x="7035800" y="2381250"/>
          <p14:tracePt t="36795" x="7019925" y="2381250"/>
          <p14:tracePt t="36828" x="7038975" y="2381250"/>
          <p14:tracePt t="36845" x="7112000" y="2365375"/>
          <p14:tracePt t="36862" x="7178675" y="2343150"/>
          <p14:tracePt t="36879" x="7226300" y="2320925"/>
          <p14:tracePt t="36895" x="7327900" y="2270125"/>
          <p14:tracePt t="36911" x="7397750" y="2238375"/>
          <p14:tracePt t="36928" x="7477125" y="2184400"/>
          <p14:tracePt t="36930" x="7508875" y="2162175"/>
          <p14:tracePt t="36945" x="7575550" y="2130425"/>
          <p14:tracePt t="36961" x="7623175" y="2089150"/>
          <p14:tracePt t="36978" x="7658100" y="2038350"/>
          <p14:tracePt t="36995" x="7718425" y="1943100"/>
          <p14:tracePt t="37012" x="7747000" y="1885950"/>
          <p14:tracePt t="37028" x="7781925" y="1828800"/>
          <p14:tracePt t="37045" x="7854950" y="1708150"/>
          <p14:tracePt t="37062" x="7908925" y="1574800"/>
          <p14:tracePt t="37079" x="7950200" y="1476375"/>
          <p14:tracePt t="37096" x="7975600" y="1390650"/>
          <p14:tracePt t="37112" x="7981950" y="1368425"/>
          <p14:tracePt t="37129" x="7981950" y="1346200"/>
          <p14:tracePt t="37146" x="7981950" y="1330325"/>
          <p14:tracePt t="37225" x="7975600" y="1330325"/>
          <p14:tracePt t="37233" x="7972425" y="1330325"/>
          <p14:tracePt t="37246" x="7962900" y="1327150"/>
          <p14:tracePt t="37262" x="7953375" y="1320800"/>
          <p14:tracePt t="37279" x="7924800" y="1314450"/>
          <p14:tracePt t="37296" x="7886700" y="1292225"/>
          <p14:tracePt t="37312" x="7835900" y="1285875"/>
          <p14:tracePt t="37328" x="7750175" y="1270000"/>
          <p14:tracePt t="37345" x="7543800" y="1270000"/>
          <p14:tracePt t="37361" x="7439025" y="1276350"/>
          <p14:tracePt t="37379" x="7321550" y="1282700"/>
          <p14:tracePt t="37395" x="7191375" y="1298575"/>
          <p14:tracePt t="37412" x="7137400" y="1298575"/>
          <p14:tracePt t="37428" x="7108825" y="1298575"/>
          <p14:tracePt t="37445" x="7051675" y="1317625"/>
          <p14:tracePt t="37461" x="7007225" y="1323975"/>
          <p14:tracePt t="37478" x="6946900" y="1333500"/>
          <p14:tracePt t="37495" x="6864350" y="1352550"/>
          <p14:tracePt t="37511" x="6819900" y="1365250"/>
          <p14:tracePt t="37528" x="6794500" y="1384300"/>
          <p14:tracePt t="37545" x="6775450" y="1384300"/>
          <p14:tracePt t="37561" x="6765925" y="1384300"/>
          <p14:tracePt t="37577" x="6753225" y="1384300"/>
          <p14:tracePt t="37595" x="6743700" y="1387475"/>
          <p14:tracePt t="37611" x="6743700" y="1393825"/>
          <p14:tracePt t="37628" x="6743700" y="1403350"/>
          <p14:tracePt t="37645" x="6743700" y="1416050"/>
          <p14:tracePt t="37662" x="6753225" y="1431925"/>
          <p14:tracePt t="37679" x="6791325" y="1454150"/>
          <p14:tracePt t="37695" x="6854825" y="1485900"/>
          <p14:tracePt t="37712" x="6880225" y="1501775"/>
          <p14:tracePt t="37728" x="6902450" y="1514475"/>
          <p14:tracePt t="37745" x="6931025" y="1530350"/>
          <p14:tracePt t="37761" x="6946900" y="1539875"/>
          <p14:tracePt t="37778" x="6978650" y="1558925"/>
          <p14:tracePt t="37795" x="7035800" y="1590675"/>
          <p14:tracePt t="37812" x="7073900" y="1603375"/>
          <p14:tracePt t="37829" x="7118350" y="1622425"/>
          <p14:tracePt t="37846" x="7175500" y="1641475"/>
          <p14:tracePt t="37862" x="7197725" y="1641475"/>
          <p14:tracePt t="37878" x="7219950" y="1641475"/>
          <p14:tracePt t="37895" x="7239000" y="1641475"/>
          <p14:tracePt t="37911" x="7261225" y="1641475"/>
          <p14:tracePt t="37928" x="7289800" y="1641475"/>
          <p14:tracePt t="37946" x="7353300" y="1641475"/>
          <p14:tracePt t="37962" x="7397750" y="1641475"/>
          <p14:tracePt t="37978" x="7432675" y="1641475"/>
          <p14:tracePt t="37996" x="7473950" y="1641475"/>
          <p14:tracePt t="38012" x="7496175" y="1641475"/>
          <p14:tracePt t="38028" x="7518400" y="1641475"/>
          <p14:tracePt t="38045" x="7543800" y="1641475"/>
          <p14:tracePt t="38061" x="7566025" y="1641475"/>
          <p14:tracePt t="38078" x="7588250" y="1641475"/>
          <p14:tracePt t="38096" x="7626350" y="1641475"/>
          <p14:tracePt t="38112" x="7642225" y="1641475"/>
          <p14:tracePt t="38129" x="7651750" y="1641475"/>
          <p14:tracePt t="38146" x="7680325" y="1641475"/>
          <p14:tracePt t="38161" x="7689850" y="1641475"/>
          <p14:tracePt t="38178" x="7699375" y="1641475"/>
          <p14:tracePt t="38194" x="7715250" y="1641475"/>
          <p14:tracePt t="38211" x="7747000" y="1641475"/>
          <p14:tracePt t="38228" x="7769225" y="1641475"/>
          <p14:tracePt t="38246" x="7800975" y="1641475"/>
          <p14:tracePt t="38262" x="7816850" y="1641475"/>
          <p14:tracePt t="38278" x="7826375" y="1641475"/>
          <p14:tracePt t="38296" x="7848600" y="1641475"/>
          <p14:tracePt t="38311" x="7858125" y="1631950"/>
          <p14:tracePt t="38397" x="7858125" y="1619250"/>
          <p14:tracePt t="38406" x="7858125" y="1616075"/>
          <p14:tracePt t="38418" x="7858125" y="1609725"/>
          <p14:tracePt t="38428" x="7854950" y="1606550"/>
          <p14:tracePt t="38445" x="7842250" y="1590675"/>
          <p14:tracePt t="38461" x="7813675" y="1577975"/>
          <p14:tracePt t="38478" x="7788275" y="1562100"/>
          <p14:tracePt t="38494" x="7756525" y="1549400"/>
          <p14:tracePt t="38511" x="7721600" y="1530350"/>
          <p14:tracePt t="38527" x="7705725" y="1520825"/>
          <p14:tracePt t="38544" x="7689850" y="1508125"/>
          <p14:tracePt t="38561" x="7648575" y="1492250"/>
          <p14:tracePt t="38578" x="7616825" y="1479550"/>
          <p14:tracePt t="38594" x="7562850" y="1466850"/>
          <p14:tracePt t="38611" x="7480300" y="1438275"/>
          <p14:tracePt t="38629" x="7435850" y="1425575"/>
          <p14:tracePt t="38646" x="7400925" y="1416050"/>
          <p14:tracePt t="38662" x="7372350" y="1416050"/>
          <p14:tracePt t="38678" x="7350125" y="1416050"/>
          <p14:tracePt t="38696" x="7308850" y="1416050"/>
          <p14:tracePt t="38711" x="7273925" y="1416050"/>
          <p14:tracePt t="38728" x="7235825" y="1416050"/>
          <p14:tracePt t="38744" x="7185025" y="1416050"/>
          <p14:tracePt t="38761" x="7127875" y="1416050"/>
          <p14:tracePt t="38778" x="7105650" y="1416050"/>
          <p14:tracePt t="38796" x="7092950" y="1416050"/>
          <p14:tracePt t="38812" x="7077075" y="1416050"/>
          <p14:tracePt t="38829" x="7067550" y="1416050"/>
          <p14:tracePt t="38845" x="7061200" y="1416050"/>
          <p14:tracePt t="39425" x="7102475" y="1460500"/>
          <p14:tracePt t="39432" x="7169150" y="1546225"/>
          <p14:tracePt t="39444" x="7235825" y="1631950"/>
          <p14:tracePt t="39461" x="7337425" y="1787525"/>
          <p14:tracePt t="39478" x="7388225" y="1889125"/>
          <p14:tracePt t="39482" x="7423150" y="1939925"/>
          <p14:tracePt t="39494" x="7439025" y="1978025"/>
          <p14:tracePt t="39527" x="7493000" y="2111375"/>
          <p14:tracePt t="39561" x="7524750" y="2178050"/>
          <p14:tracePt t="39578" x="7543800" y="2216150"/>
          <p14:tracePt t="39594" x="7562850" y="2247900"/>
          <p14:tracePt t="39611" x="7578725" y="2289175"/>
          <p14:tracePt t="39627" x="7591425" y="2305050"/>
          <p14:tracePt t="39644" x="7604125" y="2314575"/>
          <p14:tracePt t="39661" x="7610475" y="2336800"/>
          <p14:tracePt t="39678" x="7620000" y="2346325"/>
          <p14:tracePt t="39695" x="7635875" y="2349500"/>
          <p14:tracePt t="39711" x="7667625" y="2355850"/>
          <p14:tracePt t="39728" x="7699375" y="2368550"/>
          <p14:tracePt t="39745" x="7727950" y="2368550"/>
          <p14:tracePt t="39762" x="7769225" y="2368550"/>
          <p14:tracePt t="39778" x="7791450" y="2368550"/>
          <p14:tracePt t="39795" x="7800975" y="2368550"/>
          <p14:tracePt t="39811" x="7820025" y="2368550"/>
          <p14:tracePt t="39827" x="7829550" y="2368550"/>
          <p14:tracePt t="39844" x="7839075" y="2371725"/>
          <p14:tracePt t="39861" x="7877175" y="2397125"/>
          <p14:tracePt t="39877" x="7893050" y="2406650"/>
          <p14:tracePt t="39894" x="7915275" y="2419350"/>
          <p14:tracePt t="39912" x="7950200" y="2441575"/>
          <p14:tracePt t="39928" x="7966075" y="2451100"/>
          <p14:tracePt t="39945" x="7975600" y="2460625"/>
          <p14:tracePt t="39961" x="8016875" y="2479675"/>
          <p14:tracePt t="39977" x="8048625" y="2498725"/>
          <p14:tracePt t="39995" x="8086725" y="2517775"/>
          <p14:tracePt t="39998" x="8112125" y="2524125"/>
          <p14:tracePt t="40012" x="8150225" y="2543175"/>
          <p14:tracePt t="40028" x="8197850" y="2568575"/>
          <p14:tracePt t="40045" x="8226425" y="2581275"/>
          <p14:tracePt t="40061" x="8264525" y="2600325"/>
          <p14:tracePt t="40078" x="8274050" y="2603500"/>
          <p14:tracePt t="40095" x="8283575" y="2603500"/>
          <p14:tracePt t="40111" x="8302625" y="2603500"/>
          <p14:tracePt t="40127" x="8312150" y="2603500"/>
          <p14:tracePt t="40145" x="8334375" y="2603500"/>
          <p14:tracePt t="40161" x="8375650" y="2597150"/>
          <p14:tracePt t="40178" x="8397875" y="2584450"/>
          <p14:tracePt t="40195" x="8429625" y="2571750"/>
          <p14:tracePt t="40211" x="8458200" y="2549525"/>
          <p14:tracePt t="40228" x="8474075" y="2540000"/>
          <p14:tracePt t="40245" x="8483600" y="2527300"/>
          <p14:tracePt t="40261" x="8499475" y="2514600"/>
          <p14:tracePt t="40278" x="8502650" y="2498725"/>
          <p14:tracePt t="40295" x="8502650" y="2489200"/>
          <p14:tracePt t="40369" x="8502650" y="2482850"/>
          <p14:tracePt t="40384" x="8502650" y="2479675"/>
          <p14:tracePt t="40395" x="8502650" y="2473325"/>
          <p14:tracePt t="40412" x="8502650" y="2454275"/>
          <p14:tracePt t="40428" x="8502650" y="2438400"/>
          <p14:tracePt t="40445" x="8502650" y="2428875"/>
          <p14:tracePt t="40462" x="8502650" y="2413000"/>
          <p14:tracePt t="40478" x="8502650" y="2403475"/>
          <p14:tracePt t="40511" x="8502650" y="2400300"/>
          <p14:tracePt t="40527" x="8496300" y="2400300"/>
          <p14:tracePt t="40544" x="8486775" y="2400300"/>
          <p14:tracePt t="40561" x="8474075" y="2390775"/>
          <p14:tracePt t="40577" x="8445500" y="2378075"/>
          <p14:tracePt t="40595" x="8420100" y="2371725"/>
          <p14:tracePt t="40612" x="8378825" y="2346325"/>
          <p14:tracePt t="40628" x="8334375" y="2333625"/>
          <p14:tracePt t="40644" x="8289925" y="2320925"/>
          <p14:tracePt t="40661" x="8191500" y="2308225"/>
          <p14:tracePt t="40677" x="8147050" y="2308225"/>
          <p14:tracePt t="40694" x="8108950" y="2308225"/>
          <p14:tracePt t="40712" x="8070850" y="2308225"/>
          <p14:tracePt t="40728" x="8061325" y="2314575"/>
          <p14:tracePt t="40745" x="8051800" y="2324100"/>
          <p14:tracePt t="40761" x="8035925" y="2333625"/>
          <p14:tracePt t="40778" x="8020050" y="2349500"/>
          <p14:tracePt t="40794" x="8010525" y="2355850"/>
          <p14:tracePt t="40811" x="7994650" y="2359025"/>
          <p14:tracePt t="40828" x="7985125" y="2365375"/>
          <p14:tracePt t="40845" x="7969250" y="2365375"/>
          <p14:tracePt t="40861" x="7956550" y="2365375"/>
          <p14:tracePt t="40878" x="7947025" y="2365375"/>
          <p14:tracePt t="42120" x="7969250" y="2327275"/>
          <p14:tracePt t="42128" x="7994650" y="2276475"/>
          <p14:tracePt t="42145" x="8042275" y="2197100"/>
          <p14:tracePt t="42162" x="8058150" y="2098675"/>
          <p14:tracePt t="42177" x="7997825" y="1974850"/>
          <p14:tracePt t="42197" x="7813675" y="1781175"/>
          <p14:tracePt t="42227" x="7223125" y="1555750"/>
          <p14:tracePt t="42263" x="6451600" y="1473200"/>
          <p14:tracePt t="42280" x="6169025" y="1489075"/>
          <p14:tracePt t="42296" x="5908675" y="1520825"/>
          <p14:tracePt t="42311" x="5467350" y="1603375"/>
          <p14:tracePt t="42328" x="5124450" y="1685925"/>
          <p14:tracePt t="42345" x="4886325" y="1746250"/>
          <p14:tracePt t="42362" x="4530725" y="1825625"/>
          <p14:tracePt t="42378" x="4298950" y="1863725"/>
          <p14:tracePt t="42394" x="4057650" y="1914525"/>
          <p14:tracePt t="42412" x="3790950" y="1962150"/>
          <p14:tracePt t="42428" x="3638550" y="1987550"/>
          <p14:tracePt t="42444" x="3533775" y="1997075"/>
          <p14:tracePt t="42461" x="3422650" y="2003425"/>
          <p14:tracePt t="42477" x="3362325" y="2003425"/>
          <p14:tracePt t="42494" x="3302000" y="2003425"/>
          <p14:tracePt t="42512" x="3238500" y="1987550"/>
          <p14:tracePt t="42528" x="3206750" y="1962150"/>
          <p14:tracePt t="42545" x="3175000" y="1924050"/>
          <p14:tracePt t="42562" x="3143250" y="1844675"/>
          <p14:tracePt t="42812" x="3101975" y="1803400"/>
          <p14:tracePt t="42819" x="3048000" y="1758950"/>
          <p14:tracePt t="42827" x="3006725" y="1727200"/>
          <p14:tracePt t="42844" x="2882900" y="1644650"/>
          <p14:tracePt t="42860" x="2768600" y="1565275"/>
          <p14:tracePt t="42878" x="2613025" y="1473200"/>
          <p14:tracePt t="42895" x="2543175" y="1416050"/>
          <p14:tracePt t="42912" x="2444750" y="1358900"/>
          <p14:tracePt t="42928" x="2387600" y="1320800"/>
          <p14:tracePt t="42944" x="2355850" y="1301750"/>
          <p14:tracePt t="42962" x="2305050" y="1282700"/>
          <p14:tracePt t="42977" x="2282825" y="1266825"/>
          <p14:tracePt t="42994" x="2251075" y="1254125"/>
          <p14:tracePt t="43010" x="2228850" y="1241425"/>
          <p14:tracePt t="43028" x="2181225" y="1235075"/>
          <p14:tracePt t="43045" x="2149475" y="1235075"/>
          <p14:tracePt t="43062" x="2124075" y="1235075"/>
          <p14:tracePt t="43078" x="2114550" y="1235075"/>
          <p14:tracePt t="43095" x="2098675" y="1235075"/>
          <p14:tracePt t="43112" x="2085975" y="1235075"/>
          <p14:tracePt t="43128" x="2073275" y="1235075"/>
          <p14:tracePt t="43144" x="2063750" y="1235075"/>
          <p14:tracePt t="43161" x="2051050" y="1235075"/>
          <p14:tracePt t="43177" x="2044700" y="1235075"/>
          <p14:tracePt t="46585" x="2095500" y="1235075"/>
          <p14:tracePt t="46593" x="2209800" y="1235075"/>
          <p14:tracePt t="46599" x="2333625" y="1235075"/>
          <p14:tracePt t="46614" x="2667000" y="1225550"/>
          <p14:tracePt t="46632" x="3286125" y="1181100"/>
          <p14:tracePt t="46636" x="3705225" y="1162050"/>
          <p14:tracePt t="46646" x="4105275" y="1146175"/>
          <p14:tracePt t="46678" x="6597650" y="1177925"/>
          <p14:tracePt t="46711" x="8039100" y="1365250"/>
          <p14:tracePt t="46729" x="8435975" y="1450975"/>
          <p14:tracePt t="46745" x="8610600" y="1489075"/>
          <p14:tracePt t="46762" x="8709025" y="1504950"/>
          <p14:tracePt t="46778" x="8797925" y="1524000"/>
          <p14:tracePt t="46794" x="8842375" y="1536700"/>
          <p14:tracePt t="46810" x="8867775" y="1555750"/>
          <p14:tracePt t="46827" x="8883650" y="1555750"/>
          <p14:tracePt t="46865" x="8877300" y="1555750"/>
          <p14:tracePt t="46878" x="8864600" y="1543050"/>
          <p14:tracePt t="46894" x="8855075" y="1533525"/>
          <p14:tracePt t="46911" x="8845550" y="1524000"/>
          <p14:tracePt t="46928" x="8826500" y="1508125"/>
          <p14:tracePt t="46944" x="8810625" y="1508125"/>
          <p14:tracePt t="46960" x="8766175" y="1508125"/>
          <p14:tracePt t="46977" x="8636000" y="1492250"/>
          <p14:tracePt t="46993" x="8464550" y="1492250"/>
          <p14:tracePt t="47010" x="8261350" y="1492250"/>
          <p14:tracePt t="47028" x="7997825" y="1492250"/>
          <p14:tracePt t="47044" x="7861300" y="1492250"/>
          <p14:tracePt t="47061" x="7756525" y="1492250"/>
          <p14:tracePt t="47078" x="7626350" y="1485900"/>
          <p14:tracePt t="47094" x="7543800" y="1476375"/>
          <p14:tracePt t="47110" x="7470775" y="1476375"/>
          <p14:tracePt t="47127" x="7400925" y="1489075"/>
          <p14:tracePt t="47143" x="7369175" y="1504950"/>
          <p14:tracePt t="47161" x="7346950" y="1517650"/>
          <p14:tracePt t="47178" x="7324725" y="1533525"/>
          <p14:tracePt t="47194" x="7302500" y="1539875"/>
          <p14:tracePt t="47211" x="7292975" y="1543050"/>
          <p14:tracePt t="47227" x="7264400" y="1562100"/>
          <p14:tracePt t="47243" x="7242175" y="1571625"/>
          <p14:tracePt t="47260" x="7216775" y="1584325"/>
          <p14:tracePt t="47278" x="7175500" y="1603375"/>
          <p14:tracePt t="47294" x="7150100" y="1625600"/>
          <p14:tracePt t="47310" x="7105650" y="1654175"/>
          <p14:tracePt t="47328" x="7061200" y="1676400"/>
          <p14:tracePt t="47344" x="7038975" y="1689100"/>
          <p14:tracePt t="47360" x="7023100" y="1698625"/>
          <p14:tracePt t="47377" x="7000875" y="1714500"/>
          <p14:tracePt t="47393" x="6991350" y="1720850"/>
          <p14:tracePt t="47410" x="6981825" y="1720850"/>
          <p14:tracePt t="47485" x="6981825" y="1717675"/>
          <p14:tracePt t="47492" x="6981825" y="1714500"/>
          <p14:tracePt t="47499" x="6981825" y="1708150"/>
          <p14:tracePt t="47510" x="6975475" y="1698625"/>
          <p14:tracePt t="47527" x="6953250" y="1654175"/>
          <p14:tracePt t="47543" x="6946900" y="1631950"/>
          <p14:tracePt t="47560" x="6940550" y="1603375"/>
          <p14:tracePt t="47576" x="6940550" y="1593850"/>
          <p14:tracePt t="47594" x="6940550" y="1584325"/>
          <p14:tracePt t="47627" x="6946900" y="1584325"/>
          <p14:tracePt t="47644" x="6969125" y="1584325"/>
          <p14:tracePt t="47660" x="6991350" y="1584325"/>
          <p14:tracePt t="47678" x="7032625" y="1584325"/>
          <p14:tracePt t="47693" x="7054850" y="1590675"/>
          <p14:tracePt t="47710" x="7077075" y="1597025"/>
          <p14:tracePt t="47727" x="7086600" y="1606550"/>
          <p14:tracePt t="47743" x="7108825" y="1622425"/>
          <p14:tracePt t="47760" x="7118350" y="1628775"/>
          <p14:tracePt t="47777" x="7156450" y="1628775"/>
          <p14:tracePt t="47793" x="7194550" y="1628775"/>
          <p14:tracePt t="47810" x="7239000" y="1628775"/>
          <p14:tracePt t="47827" x="7337425" y="1603375"/>
          <p14:tracePt t="47843" x="7375525" y="1597025"/>
          <p14:tracePt t="47860" x="7397750" y="1597025"/>
          <p14:tracePt t="47878" x="7413625" y="1597025"/>
          <p14:tracePt t="47894" x="7416800" y="1597025"/>
          <p14:tracePt t="47928" x="7423150" y="1597025"/>
          <p14:tracePt t="47958" x="7426325" y="1597025"/>
          <p14:tracePt t="47964" x="7432675" y="1597025"/>
          <p14:tracePt t="47977" x="7442200" y="1597025"/>
          <p14:tracePt t="47993" x="7448550" y="1597025"/>
          <p14:tracePt t="48058" x="7451725" y="1597025"/>
          <p14:tracePt t="48286" x="7451725" y="1616075"/>
          <p14:tracePt t="48297" x="7448550" y="1651000"/>
          <p14:tracePt t="48310" x="7404100" y="1711325"/>
          <p14:tracePt t="48327" x="7327900" y="1784350"/>
          <p14:tracePt t="48343" x="7204075" y="1892300"/>
          <p14:tracePt t="48360" x="7134225" y="1936750"/>
          <p14:tracePt t="48378" x="7038975" y="1990725"/>
          <p14:tracePt t="48393" x="6972300" y="2012950"/>
          <p14:tracePt t="48410" x="6908800" y="2025650"/>
          <p14:tracePt t="48427" x="6835775" y="2032000"/>
          <p14:tracePt t="48444" x="6708775" y="2032000"/>
          <p14:tracePt t="48460" x="6626225" y="2032000"/>
          <p14:tracePt t="48477" x="6575425" y="2032000"/>
          <p14:tracePt t="48493" x="6527800" y="2032000"/>
          <p14:tracePt t="48510" x="6496050" y="2032000"/>
          <p14:tracePt t="48527" x="6480175" y="2032000"/>
          <p14:tracePt t="48543" x="6467475" y="2016125"/>
          <p14:tracePt t="48560" x="6451600" y="2006600"/>
          <p14:tracePt t="48577" x="6442075" y="1997075"/>
          <p14:tracePt t="48593" x="6426200" y="1981200"/>
          <p14:tracePt t="48610" x="6423025" y="1971675"/>
          <p14:tracePt t="48627" x="6423025" y="1965325"/>
          <p14:tracePt t="48643" x="6423025" y="1955800"/>
          <p14:tracePt t="48660" x="6423025" y="1952625"/>
          <p14:tracePt t="48677" x="6423025" y="1946275"/>
          <p14:tracePt t="48744" x="6429375" y="1946275"/>
          <p14:tracePt t="48750" x="6432550" y="1946275"/>
          <p14:tracePt t="48760" x="6442075" y="1946275"/>
          <p14:tracePt t="48779" x="6483350" y="1946275"/>
          <p14:tracePt t="48794" x="6505575" y="1946275"/>
          <p14:tracePt t="48810" x="6527800" y="1949450"/>
          <p14:tracePt t="48827" x="6537325" y="1958975"/>
          <p14:tracePt t="48844" x="6553200" y="1971675"/>
          <p14:tracePt t="48860" x="6581775" y="1984375"/>
          <p14:tracePt t="48877" x="6607175" y="2009775"/>
          <p14:tracePt t="48893" x="6667500" y="2047875"/>
          <p14:tracePt t="48910" x="6715125" y="2082800"/>
          <p14:tracePt t="48928" x="6753225" y="2101850"/>
          <p14:tracePt t="48944" x="6781800" y="2124075"/>
          <p14:tracePt t="48961" x="6791325" y="2124075"/>
          <p14:tracePt t="49000" x="6794500" y="2124075"/>
          <p14:tracePt t="49223" x="6823075" y="2155825"/>
          <p14:tracePt t="49234" x="6845300" y="2197100"/>
          <p14:tracePt t="49247" x="6905625" y="2289175"/>
          <p14:tracePt t="49260" x="7007225" y="2457450"/>
          <p14:tracePt t="49277" x="7178675" y="2743200"/>
          <p14:tracePt t="49293" x="7550150" y="3444875"/>
          <p14:tracePt t="49311" x="7734300" y="3946525"/>
          <p14:tracePt t="49329" x="7816850" y="4206875"/>
          <p14:tracePt t="49773" x="7791450" y="4222750"/>
          <p14:tracePt t="49780" x="7740650" y="4238625"/>
          <p14:tracePt t="49794" x="7648575" y="4295775"/>
          <p14:tracePt t="49810" x="7572375" y="4337050"/>
          <p14:tracePt t="49828" x="7499350" y="4391025"/>
          <p14:tracePt t="49844" x="7410450" y="4467225"/>
          <p14:tracePt t="49860" x="7366000" y="4514850"/>
          <p14:tracePt t="49894" x="7264400" y="4613275"/>
          <p14:tracePt t="49927" x="7223125" y="4654550"/>
          <p14:tracePt t="49943" x="7210425" y="4667250"/>
          <p14:tracePt t="49960" x="7200900" y="4676775"/>
          <p14:tracePt t="49977" x="7188200" y="4686300"/>
          <p14:tracePt t="49994" x="7169150" y="4686300"/>
        </p14:tracePtLst>
      </p14:laserTrace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5" descr="Ahomansikka - Smultr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42888"/>
            <a:ext cx="6372225" cy="4779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5" name="Text Box 10"/>
          <p:cNvSpPr txBox="1">
            <a:spLocks noChangeArrowheads="1"/>
          </p:cNvSpPr>
          <p:nvPr/>
        </p:nvSpPr>
        <p:spPr bwMode="auto">
          <a:xfrm>
            <a:off x="1187450" y="5734050"/>
            <a:ext cx="2471738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FR" altLang="fr-FR" i="1">
                <a:solidFill>
                  <a:srgbClr val="FF0000"/>
                </a:solidFill>
              </a:rPr>
              <a:t>Fragaria vesca,</a:t>
            </a:r>
          </a:p>
          <a:p>
            <a:pPr eaLnBrk="1" hangingPunct="1"/>
            <a:r>
              <a:rPr lang="fr-FR" altLang="fr-FR">
                <a:solidFill>
                  <a:srgbClr val="FF0000"/>
                </a:solidFill>
              </a:rPr>
              <a:t>Fraisier</a:t>
            </a:r>
          </a:p>
        </p:txBody>
      </p:sp>
      <p:pic>
        <p:nvPicPr>
          <p:cNvPr id="54276" name="Image 4" descr="http://i.ebayimg.com/00/s/MTAwMFgxMDAw/z/Gs8AAOxygj5Sn3md/$_35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875" y="2924175"/>
            <a:ext cx="4429125" cy="393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5309"/>
    </mc:Choice>
    <mc:Fallback>
      <p:transition spd="slow" advTm="453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474" x="7115175" y="4686300"/>
          <p14:tracePt t="1481" x="7023100" y="4686300"/>
          <p14:tracePt t="1495" x="6819900" y="4686300"/>
          <p14:tracePt t="1511" x="6638925" y="4686300"/>
          <p14:tracePt t="1528" x="6410325" y="4679950"/>
          <p14:tracePt t="1545" x="6102350" y="4660900"/>
          <p14:tracePt t="1578" x="5657850" y="4625975"/>
          <p14:tracePt t="1612" x="5099050" y="4616450"/>
          <p14:tracePt t="1631" x="4803775" y="4629150"/>
          <p14:tracePt t="1646" x="4641850" y="4648200"/>
          <p14:tracePt t="1662" x="4467225" y="4667250"/>
          <p14:tracePt t="1679" x="4337050" y="4692650"/>
          <p14:tracePt t="1682" x="4276725" y="4708525"/>
          <p14:tracePt t="1695" x="4159250" y="4733925"/>
          <p14:tracePt t="1712" x="4035425" y="4778375"/>
          <p14:tracePt t="1728" x="3949700" y="4803775"/>
          <p14:tracePt t="1745" x="3841750" y="4854575"/>
          <p14:tracePt t="1761" x="3784600" y="4876800"/>
          <p14:tracePt t="1779" x="3740150" y="4889500"/>
          <p14:tracePt t="1795" x="3698875" y="4911725"/>
          <p14:tracePt t="1812" x="3667125" y="4924425"/>
          <p14:tracePt t="1828" x="3644900" y="4937125"/>
          <p14:tracePt t="1845" x="3600450" y="4956175"/>
          <p14:tracePt t="1861" x="3578225" y="4972050"/>
          <p14:tracePt t="1877" x="3546475" y="4984750"/>
          <p14:tracePt t="1894" x="3498850" y="4997450"/>
          <p14:tracePt t="1911" x="3460750" y="4997450"/>
          <p14:tracePt t="1928" x="3416300" y="4994275"/>
          <p14:tracePt t="1945" x="3321050" y="4949825"/>
          <p14:tracePt t="1961" x="3241675" y="4902200"/>
          <p14:tracePt t="1978" x="3149600" y="4826000"/>
          <p14:tracePt t="1994" x="2997200" y="4654550"/>
          <p14:tracePt t="2011" x="2898775" y="4527550"/>
          <p14:tracePt t="2029" x="2809875" y="4422775"/>
          <p14:tracePt t="2046" x="2740025" y="4314825"/>
          <p14:tracePt t="2062" x="2717800" y="4248150"/>
          <p14:tracePt t="2079" x="2711450" y="4203700"/>
          <p14:tracePt t="2095" x="2711450" y="4143375"/>
          <p14:tracePt t="2111" x="2711450" y="4117975"/>
          <p14:tracePt t="2127" x="2724150" y="4089400"/>
          <p14:tracePt t="2145" x="2740025" y="4067175"/>
          <p14:tracePt t="2161" x="2749550" y="4057650"/>
          <p14:tracePt t="2178" x="2765425" y="4041775"/>
          <p14:tracePt t="2181" x="2771775" y="4041775"/>
          <p14:tracePt t="2195" x="2781300" y="4041775"/>
          <p14:tracePt t="2212" x="2790825" y="4041775"/>
          <p14:tracePt t="2228" x="2800350" y="4041775"/>
          <p14:tracePt t="2245" x="2816225" y="4041775"/>
          <p14:tracePt t="2360" x="2816225" y="4048125"/>
          <p14:tracePt t="2367" x="2816225" y="4054475"/>
          <p14:tracePt t="2378" x="2816225" y="4057650"/>
          <p14:tracePt t="2395" x="2803525" y="4073525"/>
          <p14:tracePt t="2411" x="2794000" y="4083050"/>
          <p14:tracePt t="2427" x="2794000" y="4105275"/>
          <p14:tracePt t="2446" x="2794000" y="4130675"/>
          <p14:tracePt t="2461" x="2794000" y="4140200"/>
          <p14:tracePt t="2479" x="2794000" y="4156075"/>
          <p14:tracePt t="2495" x="2816225" y="4191000"/>
          <p14:tracePt t="2512" x="2863850" y="4232275"/>
          <p14:tracePt t="2528" x="3009900" y="4305300"/>
          <p14:tracePt t="2545" x="3238500" y="4425950"/>
          <p14:tracePt t="2562" x="3406775" y="4508500"/>
          <p14:tracePt t="2579" x="3562350" y="4584700"/>
          <p14:tracePt t="2596" x="3714750" y="4641850"/>
          <p14:tracePt t="2612" x="3778250" y="4664075"/>
          <p14:tracePt t="2629" x="3854450" y="4676775"/>
          <p14:tracePt t="2646" x="3962400" y="4686300"/>
          <p14:tracePt t="2662" x="4022725" y="4686300"/>
          <p14:tracePt t="2678" x="4086225" y="4673600"/>
          <p14:tracePt t="2695" x="4149725" y="4654550"/>
          <p14:tracePt t="2711" x="4171950" y="4641850"/>
          <p14:tracePt t="2727" x="4197350" y="4632325"/>
          <p14:tracePt t="2745" x="4210050" y="4616450"/>
          <p14:tracePt t="2762" x="4216400" y="4603750"/>
          <p14:tracePt t="2778" x="4222750" y="4591050"/>
          <p14:tracePt t="2795" x="4225925" y="4565650"/>
          <p14:tracePt t="2812" x="4241800" y="4543425"/>
          <p14:tracePt t="2828" x="4254500" y="4521200"/>
          <p14:tracePt t="2845" x="4260850" y="4479925"/>
          <p14:tracePt t="2861" x="4273550" y="4451350"/>
          <p14:tracePt t="2877" x="4286250" y="4387850"/>
          <p14:tracePt t="2896" x="4308475" y="4267200"/>
          <p14:tracePt t="2911" x="4324350" y="4191000"/>
          <p14:tracePt t="2928" x="4337050" y="4127500"/>
          <p14:tracePt t="2945" x="4378325" y="3990975"/>
          <p14:tracePt t="2961" x="4422775" y="3870325"/>
          <p14:tracePt t="2978" x="4451350" y="3794125"/>
          <p14:tracePt t="2996" x="4479925" y="3721100"/>
          <p14:tracePt t="3012" x="4483100" y="3698875"/>
          <p14:tracePt t="3028" x="4483100" y="3689350"/>
          <p14:tracePt t="3046" x="4483100" y="3667125"/>
          <p14:tracePt t="3062" x="4483100" y="3657600"/>
          <p14:tracePt t="3078" x="4483100" y="3648075"/>
          <p14:tracePt t="3095" x="4476750" y="3644900"/>
          <p14:tracePt t="3111" x="4464050" y="3638550"/>
          <p14:tracePt t="3127" x="4454525" y="3635375"/>
          <p14:tracePt t="3145" x="4425950" y="3616325"/>
          <p14:tracePt t="3162" x="4387850" y="3603625"/>
          <p14:tracePt t="3178" x="4343400" y="3590925"/>
          <p14:tracePt t="3196" x="4276725" y="3559175"/>
          <p14:tracePt t="3212" x="4219575" y="3530600"/>
          <p14:tracePt t="3228" x="4152900" y="3502025"/>
          <p14:tracePt t="3244" x="4064000" y="3460750"/>
          <p14:tracePt t="3262" x="3956050" y="3406775"/>
          <p14:tracePt t="3277" x="3879850" y="3375025"/>
          <p14:tracePt t="3295" x="3756025" y="3346450"/>
          <p14:tracePt t="3311" x="3679825" y="3321050"/>
          <p14:tracePt t="3328" x="3622675" y="3308350"/>
          <p14:tracePt t="3345" x="3575050" y="3302000"/>
          <p14:tracePt t="3362" x="3552825" y="3302000"/>
          <p14:tracePt t="3378" x="3524250" y="3302000"/>
          <p14:tracePt t="3395" x="3505200" y="3302000"/>
          <p14:tracePt t="3411" x="3489325" y="3302000"/>
          <p14:tracePt t="3427" x="3473450" y="3302000"/>
          <p14:tracePt t="3445" x="3448050" y="3302000"/>
          <p14:tracePt t="3462" x="3425825" y="3302000"/>
          <p14:tracePt t="3478" x="3409950" y="3302000"/>
          <p14:tracePt t="3495" x="3394075" y="3311525"/>
          <p14:tracePt t="3511" x="3378200" y="3330575"/>
          <p14:tracePt t="3528" x="3362325" y="3340100"/>
          <p14:tracePt t="3545" x="3327400" y="3368675"/>
          <p14:tracePt t="3561" x="3314700" y="3406775"/>
          <p14:tracePt t="3578" x="3295650" y="3451225"/>
          <p14:tracePt t="3596" x="3276600" y="3524250"/>
          <p14:tracePt t="3612" x="3276600" y="3584575"/>
          <p14:tracePt t="3628" x="3276600" y="3667125"/>
          <p14:tracePt t="3646" x="3295650" y="3768725"/>
          <p14:tracePt t="3662" x="3317875" y="3832225"/>
          <p14:tracePt t="3677" x="3330575" y="3886200"/>
          <p14:tracePt t="3695" x="3362325" y="3949700"/>
          <p14:tracePt t="3711" x="3387725" y="3987800"/>
          <p14:tracePt t="3728" x="3413125" y="4029075"/>
          <p14:tracePt t="3745" x="3432175" y="4070350"/>
          <p14:tracePt t="3762" x="3444875" y="4092575"/>
          <p14:tracePt t="3778" x="3470275" y="4117975"/>
          <p14:tracePt t="3795" x="3492500" y="4152900"/>
          <p14:tracePt t="3811" x="3508375" y="4168775"/>
          <p14:tracePt t="3827" x="3530600" y="4181475"/>
          <p14:tracePt t="3845" x="3552825" y="4200525"/>
          <p14:tracePt t="3861" x="3568700" y="4213225"/>
          <p14:tracePt t="3877" x="3597275" y="4222750"/>
          <p14:tracePt t="3896" x="3638550" y="4248150"/>
          <p14:tracePt t="3912" x="3660775" y="4248150"/>
          <p14:tracePt t="3928" x="3683000" y="4248150"/>
          <p14:tracePt t="3946" x="3724275" y="4248150"/>
          <p14:tracePt t="3962" x="3752850" y="4248150"/>
          <p14:tracePt t="3978" x="3768725" y="4248150"/>
          <p14:tracePt t="3996" x="3794125" y="4248150"/>
          <p14:tracePt t="4012" x="3838575" y="4232275"/>
          <p14:tracePt t="4028" x="3892550" y="4216400"/>
          <p14:tracePt t="4046" x="3984625" y="4197350"/>
          <p14:tracePt t="4062" x="4029075" y="4171950"/>
          <p14:tracePt t="4078" x="4076700" y="4143375"/>
          <p14:tracePt t="4095" x="4121150" y="4105275"/>
          <p14:tracePt t="4111" x="4152900" y="4079875"/>
          <p14:tracePt t="4127" x="4168775" y="4064000"/>
          <p14:tracePt t="4145" x="4184650" y="4038600"/>
          <p14:tracePt t="4161" x="4200525" y="4029075"/>
          <p14:tracePt t="4178" x="4200525" y="4022725"/>
          <p14:tracePt t="4195" x="4200525" y="4013200"/>
          <p14:tracePt t="4232" x="4200525" y="4010025"/>
          <p14:tracePt t="4239" x="4200525" y="4003675"/>
          <p14:tracePt t="4246" x="4200525" y="3994150"/>
          <p14:tracePt t="4261" x="4200525" y="3978275"/>
          <p14:tracePt t="4277" x="4200525" y="3933825"/>
          <p14:tracePt t="4295" x="4200525" y="3848100"/>
          <p14:tracePt t="4311" x="4181475" y="3794125"/>
          <p14:tracePt t="4327" x="4168775" y="3746500"/>
          <p14:tracePt t="4345" x="4156075" y="3711575"/>
          <p14:tracePt t="4361" x="4130675" y="3660775"/>
          <p14:tracePt t="4378" x="4098925" y="3625850"/>
          <p14:tracePt t="4395" x="4054475" y="3575050"/>
          <p14:tracePt t="4411" x="4029075" y="3536950"/>
          <p14:tracePt t="4427" x="4003675" y="3511550"/>
          <p14:tracePt t="4446" x="3959225" y="3467100"/>
          <p14:tracePt t="4462" x="3949700" y="3457575"/>
          <p14:tracePt t="4478" x="3927475" y="3448050"/>
          <p14:tracePt t="4495" x="3902075" y="3432175"/>
          <p14:tracePt t="4511" x="3876675" y="3413125"/>
          <p14:tracePt t="4527" x="3860800" y="3403600"/>
          <p14:tracePt t="4544" x="3851275" y="3394075"/>
          <p14:tracePt t="4561" x="3835400" y="3384550"/>
          <p14:tracePt t="4578" x="3819525" y="3384550"/>
          <p14:tracePt t="4596" x="3806825" y="3378200"/>
          <p14:tracePt t="4612" x="3790950" y="3368675"/>
          <p14:tracePt t="4628" x="3759200" y="3362325"/>
          <p14:tracePt t="4644" x="3736975" y="3362325"/>
          <p14:tracePt t="4661" x="3695700" y="3355975"/>
          <p14:tracePt t="4677" x="3673475" y="3355975"/>
          <p14:tracePt t="4694" x="3644900" y="3355975"/>
          <p14:tracePt t="4711" x="3613150" y="3355975"/>
          <p14:tracePt t="4728" x="3584575" y="3355975"/>
          <p14:tracePt t="4746" x="3543300" y="3359150"/>
          <p14:tracePt t="4761" x="3521075" y="3365500"/>
          <p14:tracePt t="4778" x="3495675" y="3381375"/>
          <p14:tracePt t="4796" x="3467100" y="3397250"/>
          <p14:tracePt t="4811" x="3457575" y="3409950"/>
          <p14:tracePt t="4827" x="3448050" y="3419475"/>
          <p14:tracePt t="4846" x="3425825" y="3438525"/>
          <p14:tracePt t="4862" x="3416300" y="3454400"/>
          <p14:tracePt t="4878" x="3403600" y="3486150"/>
          <p14:tracePt t="4896" x="3390900" y="3514725"/>
          <p14:tracePt t="4911" x="3387725" y="3524250"/>
          <p14:tracePt t="4928" x="3387725" y="3543300"/>
          <p14:tracePt t="4944" x="3387725" y="3552825"/>
          <p14:tracePt t="4961" x="3387725" y="3568700"/>
          <p14:tracePt t="4977" x="3387725" y="3578225"/>
          <p14:tracePt t="4996" x="3387725" y="3597275"/>
          <p14:tracePt t="5011" x="3387725" y="3606800"/>
          <p14:tracePt t="5028" x="3387725" y="3619500"/>
          <p14:tracePt t="5045" x="3387725" y="3622675"/>
          <p14:tracePt t="5061" x="3387725" y="3629025"/>
          <p14:tracePt t="5604" x="3419475" y="3692525"/>
          <p14:tracePt t="5612" x="3482975" y="3756025"/>
          <p14:tracePt t="5628" x="3600450" y="3863975"/>
          <p14:tracePt t="5644" x="3683000" y="3911600"/>
          <p14:tracePt t="5661" x="3759200" y="3943350"/>
          <p14:tracePt t="5677" x="3790950" y="3927475"/>
          <p14:tracePt t="5712" x="3867150" y="3800475"/>
          <p14:tracePt t="5745" x="3902075" y="3660775"/>
          <p14:tracePt t="5748" x="3921125" y="3600450"/>
          <p14:tracePt t="5761" x="3921125" y="3508375"/>
          <p14:tracePt t="5777" x="3898900" y="3432175"/>
          <p14:tracePt t="5794" x="3876675" y="3368675"/>
          <p14:tracePt t="5811" x="3800475" y="3206750"/>
          <p14:tracePt t="5828" x="3727450" y="3070225"/>
          <p14:tracePt t="5845" x="3670300" y="2978150"/>
          <p14:tracePt t="5862" x="3594100" y="2876550"/>
          <p14:tracePt t="5878" x="3543300" y="2835275"/>
          <p14:tracePt t="5894" x="3502025" y="2784475"/>
          <p14:tracePt t="5911" x="3463925" y="2720975"/>
          <p14:tracePt t="5927" x="3435350" y="2673350"/>
          <p14:tracePt t="5945" x="3425825" y="2651125"/>
          <p14:tracePt t="5962" x="3406775" y="2600325"/>
          <p14:tracePt t="5978" x="3394075" y="2578100"/>
          <p14:tracePt t="5995" x="3378200" y="2552700"/>
          <p14:tracePt t="6011" x="3362325" y="2533650"/>
          <p14:tracePt t="6028" x="3352800" y="2524125"/>
          <p14:tracePt t="6044" x="3340100" y="2501900"/>
          <p14:tracePt t="6061" x="3321050" y="2479675"/>
          <p14:tracePt t="6078" x="3308350" y="2451100"/>
          <p14:tracePt t="6095" x="3289300" y="2425700"/>
          <p14:tracePt t="6112" x="3244850" y="2387600"/>
          <p14:tracePt t="6128" x="3222625" y="2368550"/>
          <p14:tracePt t="6145" x="3190875" y="2349500"/>
          <p14:tracePt t="6161" x="3165475" y="2330450"/>
          <p14:tracePt t="6177" x="3133725" y="2317750"/>
          <p14:tracePt t="6194" x="3111500" y="2305050"/>
          <p14:tracePt t="6211" x="3067050" y="2286000"/>
          <p14:tracePt t="6228" x="3028950" y="2266950"/>
          <p14:tracePt t="6245" x="2990850" y="2254250"/>
          <p14:tracePt t="6261" x="2933700" y="2235200"/>
          <p14:tracePt t="6278" x="2905125" y="2235200"/>
          <p14:tracePt t="6294" x="2882900" y="2235200"/>
          <p14:tracePt t="6311" x="2841625" y="2235200"/>
          <p14:tracePt t="6327" x="2819400" y="2235200"/>
          <p14:tracePt t="6344" x="2790825" y="2228850"/>
          <p14:tracePt t="6361" x="2771775" y="2228850"/>
          <p14:tracePt t="6378" x="2749550" y="2228850"/>
          <p14:tracePt t="6395" x="2720975" y="2228850"/>
          <p14:tracePt t="6412" x="2679700" y="2228850"/>
          <p14:tracePt t="6428" x="2657475" y="2228850"/>
          <p14:tracePt t="6444" x="2635250" y="2228850"/>
          <p14:tracePt t="6460" x="2597150" y="2228850"/>
          <p14:tracePt t="6477" x="2565400" y="2232025"/>
          <p14:tracePt t="6495" x="2543175" y="2244725"/>
          <p14:tracePt t="6511" x="2501900" y="2263775"/>
          <p14:tracePt t="6528" x="2476500" y="2295525"/>
          <p14:tracePt t="6545" x="2457450" y="2317750"/>
          <p14:tracePt t="6561" x="2419350" y="2374900"/>
          <p14:tracePt t="6578" x="2406650" y="2422525"/>
          <p14:tracePt t="6594" x="2393950" y="2466975"/>
          <p14:tracePt t="6610" x="2365375" y="2540000"/>
          <p14:tracePt t="6627" x="2352675" y="2584450"/>
          <p14:tracePt t="6645" x="2346325" y="2644775"/>
          <p14:tracePt t="6661" x="2346325" y="2708275"/>
          <p14:tracePt t="6678" x="2339975" y="2746375"/>
          <p14:tracePt t="6695" x="2339975" y="2768600"/>
          <p14:tracePt t="6711" x="2339975" y="2806700"/>
          <p14:tracePt t="6727" x="2339975" y="2828925"/>
          <p14:tracePt t="6744" x="2339975" y="2857500"/>
          <p14:tracePt t="6760" x="2349500" y="2901950"/>
          <p14:tracePt t="6777" x="2362200" y="2924175"/>
          <p14:tracePt t="6794" x="2371725" y="2946400"/>
          <p14:tracePt t="6811" x="2393950" y="2981325"/>
          <p14:tracePt t="6828" x="2409825" y="2997200"/>
          <p14:tracePt t="6845" x="2441575" y="3022600"/>
          <p14:tracePt t="6861" x="2486025" y="3060700"/>
          <p14:tracePt t="6877" x="2533650" y="3079750"/>
          <p14:tracePt t="6894" x="2578100" y="3105150"/>
          <p14:tracePt t="6911" x="2641600" y="3127375"/>
          <p14:tracePt t="6928" x="2679700" y="3146425"/>
          <p14:tracePt t="6945" x="2717800" y="3155950"/>
          <p14:tracePt t="6961" x="2774950" y="3168650"/>
          <p14:tracePt t="6978" x="2813050" y="3175000"/>
          <p14:tracePt t="6994" x="2873375" y="3175000"/>
          <p14:tracePt t="7011" x="2974975" y="3175000"/>
          <p14:tracePt t="7027" x="3035300" y="3175000"/>
          <p14:tracePt t="7044" x="3070225" y="3175000"/>
          <p14:tracePt t="7061" x="3117850" y="3175000"/>
          <p14:tracePt t="7078" x="3149600" y="3171825"/>
          <p14:tracePt t="7095" x="3171825" y="3162300"/>
          <p14:tracePt t="7111" x="3235325" y="3133725"/>
          <p14:tracePt t="7128" x="3302000" y="3114675"/>
          <p14:tracePt t="7144" x="3368675" y="3082925"/>
          <p14:tracePt t="7161" x="3438525" y="3022600"/>
          <p14:tracePt t="7177" x="3473450" y="2971800"/>
          <p14:tracePt t="7194" x="3505200" y="2940050"/>
          <p14:tracePt t="7211" x="3524250" y="2898775"/>
          <p14:tracePt t="7228" x="3536950" y="2867025"/>
          <p14:tracePt t="7245" x="3540125" y="2844800"/>
          <p14:tracePt t="7261" x="3540125" y="2803525"/>
          <p14:tracePt t="7277" x="3540125" y="2784475"/>
          <p14:tracePt t="7294" x="3540125" y="2752725"/>
          <p14:tracePt t="7311" x="3527425" y="2705100"/>
          <p14:tracePt t="7327" x="3514725" y="2667000"/>
          <p14:tracePt t="7345" x="3502025" y="2628900"/>
          <p14:tracePt t="7362" x="3457575" y="2590800"/>
          <p14:tracePt t="7378" x="3438525" y="2559050"/>
          <p14:tracePt t="7395" x="3406775" y="2533650"/>
          <p14:tracePt t="7411" x="3368675" y="2492375"/>
          <p14:tracePt t="7427" x="3340100" y="2466975"/>
          <p14:tracePt t="7444" x="3314700" y="2435225"/>
          <p14:tracePt t="7461" x="3270250" y="2397125"/>
          <p14:tracePt t="7478" x="3244850" y="2381250"/>
          <p14:tracePt t="7495" x="3216275" y="2362200"/>
          <p14:tracePt t="7511" x="3159125" y="2343150"/>
          <p14:tracePt t="7528" x="3121025" y="2330450"/>
          <p14:tracePt t="7544" x="3082925" y="2311400"/>
          <p14:tracePt t="7561" x="3025775" y="2292350"/>
          <p14:tracePt t="7577" x="2994025" y="2279650"/>
          <p14:tracePt t="7594" x="2959100" y="2273300"/>
          <p14:tracePt t="7612" x="2914650" y="2254250"/>
          <p14:tracePt t="7628" x="2892425" y="2254250"/>
          <p14:tracePt t="7645" x="2863850" y="2254250"/>
          <p14:tracePt t="7661" x="2851150" y="2254250"/>
          <p14:tracePt t="7677" x="2841625" y="2254250"/>
          <p14:tracePt t="7694" x="2828925" y="2254250"/>
          <p14:tracePt t="7711" x="2809875" y="2263775"/>
          <p14:tracePt t="7727" x="2803525" y="2273300"/>
          <p14:tracePt t="7745" x="2803525" y="2282825"/>
          <p14:tracePt t="7762" x="2803525" y="2317750"/>
          <p14:tracePt t="7778" x="2803525" y="2339975"/>
          <p14:tracePt t="7795" x="2806700" y="2362200"/>
          <p14:tracePt t="7812" x="2813050" y="2403475"/>
          <p14:tracePt t="7827" x="2813050" y="2447925"/>
          <p14:tracePt t="7844" x="2813050" y="2476500"/>
          <p14:tracePt t="7861" x="2813050" y="2530475"/>
          <p14:tracePt t="7877" x="2803525" y="2562225"/>
          <p14:tracePt t="7895" x="2794000" y="2584450"/>
          <p14:tracePt t="7911" x="2784475" y="2600325"/>
          <p14:tracePt t="7928" x="2771775" y="2616200"/>
          <p14:tracePt t="7945" x="2755900" y="2616200"/>
          <p14:tracePt t="7962" x="2743200" y="2616200"/>
          <p14:tracePt t="7977" x="2733675" y="2616200"/>
          <p14:tracePt t="7994" x="2724150" y="2616200"/>
          <p14:tracePt t="8011" x="2701925" y="2597150"/>
          <p14:tracePt t="8027" x="2701925" y="2587625"/>
          <p14:tracePt t="8045" x="2701925" y="2581275"/>
          <p14:tracePt t="8062" x="2701925" y="2565400"/>
          <p14:tracePt t="8077" x="2701925" y="2552700"/>
          <p14:tracePt t="8095" x="2701925" y="2543175"/>
          <p14:tracePt t="8111" x="2701925" y="2527300"/>
          <p14:tracePt t="8127" x="2701925" y="2517775"/>
          <p14:tracePt t="8144" x="2705100" y="2495550"/>
          <p14:tracePt t="8161" x="2720975" y="2476500"/>
          <p14:tracePt t="8178" x="2730500" y="2463800"/>
          <p14:tracePt t="8195" x="2740025" y="2451100"/>
          <p14:tracePt t="8211" x="2749550" y="2435225"/>
          <p14:tracePt t="8228" x="2752725" y="2425700"/>
          <p14:tracePt t="8244" x="2752725" y="2416175"/>
          <p14:tracePt t="8261" x="2752725" y="2393950"/>
          <p14:tracePt t="8277" x="2752725" y="2390775"/>
          <p14:tracePt t="8297" x="2759075" y="2390775"/>
          <p14:tracePt t="8311" x="2774950" y="2390775"/>
          <p14:tracePt t="8328" x="2790825" y="2390775"/>
          <p14:tracePt t="8345" x="2803525" y="2390775"/>
          <p14:tracePt t="8362" x="2838450" y="2393950"/>
          <p14:tracePt t="8377" x="2847975" y="2409825"/>
          <p14:tracePt t="8394" x="2879725" y="2419350"/>
          <p14:tracePt t="8411" x="2914650" y="2438400"/>
          <p14:tracePt t="8427" x="2959100" y="2451100"/>
          <p14:tracePt t="8445" x="3006725" y="2470150"/>
          <p14:tracePt t="8462" x="3070225" y="2489200"/>
          <p14:tracePt t="8478" x="3092450" y="2501900"/>
          <p14:tracePt t="8494" x="3117850" y="2514600"/>
          <p14:tracePt t="8511" x="3140075" y="2536825"/>
          <p14:tracePt t="8527" x="3149600" y="2540000"/>
          <p14:tracePt t="8544" x="3159125" y="2546350"/>
          <p14:tracePt t="8561" x="3162300" y="2555875"/>
          <p14:tracePt t="8594" x="3162300" y="2565400"/>
          <p14:tracePt t="8611" x="3162300" y="2584450"/>
          <p14:tracePt t="8628" x="3162300" y="2593975"/>
          <p14:tracePt t="8644" x="3162300" y="2603500"/>
          <p14:tracePt t="8660" x="3162300" y="2613025"/>
          <p14:tracePt t="8677" x="3152775" y="2635250"/>
          <p14:tracePt t="8694" x="3143250" y="2644775"/>
          <p14:tracePt t="8711" x="3121025" y="2667000"/>
          <p14:tracePt t="8728" x="3108325" y="2689225"/>
          <p14:tracePt t="8744" x="3098800" y="2698750"/>
          <p14:tracePt t="8761" x="3057525" y="2717800"/>
          <p14:tracePt t="8778" x="3035300" y="2727325"/>
          <p14:tracePt t="8794" x="3022600" y="2746375"/>
          <p14:tracePt t="8811" x="2997200" y="2755900"/>
          <p14:tracePt t="8828" x="2987675" y="2755900"/>
          <p14:tracePt t="8845" x="2978150" y="2755900"/>
          <p14:tracePt t="8861" x="2959100" y="2755900"/>
          <p14:tracePt t="8878" x="2943225" y="2755900"/>
          <p14:tracePt t="8895" x="2933700" y="2752725"/>
          <p14:tracePt t="8912" x="2917825" y="2743200"/>
          <p14:tracePt t="8927" x="2901950" y="2733675"/>
          <p14:tracePt t="8944" x="2892425" y="2733675"/>
          <p14:tracePt t="8961" x="2876550" y="2733675"/>
          <p14:tracePt t="8978" x="2867025" y="2733675"/>
          <p14:tracePt t="9847" x="2921000" y="2765425"/>
          <p14:tracePt t="9854" x="3006725" y="2822575"/>
          <p14:tracePt t="9861" x="3101975" y="2879725"/>
          <p14:tracePt t="9876" x="3295650" y="3013075"/>
          <p14:tracePt t="9893" x="3571875" y="3146425"/>
          <p14:tracePt t="9915" x="3886200" y="3324225"/>
          <p14:tracePt t="9934" x="4216400" y="3552825"/>
          <p14:tracePt t="9961" x="4600575" y="3794125"/>
          <p14:tracePt t="9996" x="4899025" y="4006850"/>
          <p14:tracePt t="10013" x="5130800" y="4143375"/>
          <p14:tracePt t="10030" x="5254625" y="4225925"/>
          <p14:tracePt t="10045" x="5368925" y="4305300"/>
          <p14:tracePt t="10061" x="5495925" y="4384675"/>
          <p14:tracePt t="10078" x="5629275" y="4505325"/>
          <p14:tracePt t="10094" x="5702300" y="4568825"/>
          <p14:tracePt t="10110" x="5775325" y="4632325"/>
          <p14:tracePt t="10127" x="5867400" y="4718050"/>
          <p14:tracePt t="10143" x="5940425" y="4794250"/>
          <p14:tracePt t="10161" x="6016625" y="4867275"/>
          <p14:tracePt t="10178" x="6102350" y="4968875"/>
          <p14:tracePt t="10194" x="6153150" y="5019675"/>
          <p14:tracePt t="10211" x="6203950" y="5064125"/>
          <p14:tracePt t="10228" x="6273800" y="5133975"/>
          <p14:tracePt t="10244" x="6318250" y="5184775"/>
          <p14:tracePt t="10260" x="6369050" y="5235575"/>
          <p14:tracePt t="10277" x="6448425" y="5308600"/>
          <p14:tracePt t="10293" x="6518275" y="5356225"/>
          <p14:tracePt t="10310" x="6565900" y="5391150"/>
          <p14:tracePt t="10328" x="6632575" y="5429250"/>
          <p14:tracePt t="10343" x="6664325" y="5461000"/>
          <p14:tracePt t="10360" x="6689725" y="5473700"/>
          <p14:tracePt t="10378" x="6702425" y="5489575"/>
          <p14:tracePt t="10394" x="6711950" y="5502275"/>
          <p14:tracePt t="10410" x="6724650" y="5514975"/>
          <p14:tracePt t="10427" x="6743700" y="5524500"/>
          <p14:tracePt t="10445" x="6753225" y="5527675"/>
          <p14:tracePt t="10461" x="6756400" y="5527675"/>
          <p14:tracePt t="10478" x="6762750" y="5534025"/>
          <p14:tracePt t="10578" x="6759575" y="5534025"/>
          <p14:tracePt t="10585" x="6756400" y="5534025"/>
          <p14:tracePt t="10594" x="6750050" y="5530850"/>
          <p14:tracePt t="10611" x="6721475" y="5511800"/>
          <p14:tracePt t="10628" x="6673850" y="5445125"/>
          <p14:tracePt t="10644" x="6616700" y="5362575"/>
          <p14:tracePt t="10660" x="6546850" y="5260975"/>
          <p14:tracePt t="10677" x="6448425" y="5137150"/>
          <p14:tracePt t="10693" x="6375400" y="5060950"/>
          <p14:tracePt t="10710" x="6302375" y="4987925"/>
          <p14:tracePt t="10727" x="6207125" y="4895850"/>
          <p14:tracePt t="10743" x="6146800" y="4841875"/>
          <p14:tracePt t="10760" x="6089650" y="4813300"/>
          <p14:tracePt t="10778" x="6022975" y="4768850"/>
          <p14:tracePt t="10794" x="5991225" y="4749800"/>
          <p14:tracePt t="10810" x="5962650" y="4737100"/>
          <p14:tracePt t="10827" x="5927725" y="4711700"/>
          <p14:tracePt t="10843" x="5902325" y="4702175"/>
          <p14:tracePt t="10860" x="5892800" y="4695825"/>
          <p14:tracePt t="10877" x="5864225" y="4679950"/>
          <p14:tracePt t="10893" x="5835650" y="4676775"/>
          <p14:tracePt t="10910" x="5813425" y="4657725"/>
          <p14:tracePt t="10927" x="5772150" y="4638675"/>
          <p14:tracePt t="10943" x="5730875" y="4619625"/>
          <p14:tracePt t="10960" x="5699125" y="4587875"/>
          <p14:tracePt t="10977" x="5638800" y="4540250"/>
          <p14:tracePt t="10994" x="5616575" y="4508500"/>
          <p14:tracePt t="11010" x="5584825" y="4486275"/>
          <p14:tracePt t="11027" x="5559425" y="4441825"/>
          <p14:tracePt t="11044" x="5543550" y="4432300"/>
          <p14:tracePt t="11060" x="5534025" y="4422775"/>
          <p14:tracePt t="11077" x="5527675" y="4410075"/>
          <p14:tracePt t="11113" x="5524500" y="4410075"/>
          <p14:tracePt t="11320" x="5635625" y="4441825"/>
          <p14:tracePt t="11326" x="5775325" y="4473575"/>
          <p14:tracePt t="11334" x="5880100" y="4502150"/>
          <p14:tracePt t="11343" x="5997575" y="4540250"/>
          <p14:tracePt t="11360" x="6292850" y="4606925"/>
          <p14:tracePt t="11377" x="6597650" y="4692650"/>
          <p14:tracePt t="11394" x="6807200" y="4759325"/>
          <p14:tracePt t="11411" x="6972300" y="4803775"/>
          <p14:tracePt t="11427" x="7242175" y="4899025"/>
          <p14:tracePt t="11445" x="7397750" y="4953000"/>
          <p14:tracePt t="11461" x="7505700" y="4987925"/>
          <p14:tracePt t="11477" x="7654925" y="5045075"/>
          <p14:tracePt t="11493" x="7721600" y="5067300"/>
          <p14:tracePt t="11510" x="7766050" y="5086350"/>
          <p14:tracePt t="11527" x="7816850" y="5105400"/>
          <p14:tracePt t="11544" x="7845425" y="5111750"/>
          <p14:tracePt t="11561" x="7870825" y="5118100"/>
          <p14:tracePt t="11578" x="7908925" y="5124450"/>
          <p14:tracePt t="11594" x="7940675" y="5127625"/>
          <p14:tracePt t="11610" x="7975600" y="5127625"/>
          <p14:tracePt t="11627" x="8004175" y="5127625"/>
          <p14:tracePt t="11643" x="8020050" y="5127625"/>
          <p14:tracePt t="11661" x="8023225" y="5127625"/>
          <p14:tracePt t="11678" x="8029575" y="5127625"/>
          <p14:tracePt t="11711" x="8039100" y="5127625"/>
          <p14:tracePt t="11727" x="8070850" y="5127625"/>
          <p14:tracePt t="11744" x="8102600" y="5127625"/>
          <p14:tracePt t="11760" x="8137525" y="5127625"/>
          <p14:tracePt t="11777" x="8178800" y="5121275"/>
          <p14:tracePt t="11794" x="8223250" y="5108575"/>
          <p14:tracePt t="11811" x="8267700" y="5102225"/>
          <p14:tracePt t="11828" x="8350250" y="5086350"/>
          <p14:tracePt t="11844" x="8407400" y="5086350"/>
          <p14:tracePt t="11861" x="8451850" y="5086350"/>
          <p14:tracePt t="11877" x="8515350" y="5086350"/>
          <p14:tracePt t="11893" x="8537575" y="5086350"/>
          <p14:tracePt t="11911" x="8559800" y="5086350"/>
          <p14:tracePt t="11927" x="8578850" y="5086350"/>
          <p14:tracePt t="11944" x="8588375" y="5086350"/>
          <p14:tracePt t="11961" x="8597900" y="5086350"/>
          <p14:tracePt t="11977" x="8604250" y="5086350"/>
          <p14:tracePt t="12670" x="8594725" y="5089525"/>
          <p14:tracePt t="12677" x="8569325" y="5095875"/>
          <p14:tracePt t="12684" x="8543925" y="5102225"/>
          <p14:tracePt t="12693" x="8493125" y="5118100"/>
          <p14:tracePt t="12710" x="8382000" y="5162550"/>
          <p14:tracePt t="12727" x="8223250" y="5213350"/>
          <p14:tracePt t="12760" x="7950200" y="5292725"/>
          <p14:tracePt t="12793" x="7620000" y="5353050"/>
          <p14:tracePt t="12811" x="7502525" y="5359400"/>
          <p14:tracePt t="12814" x="7445375" y="5359400"/>
          <p14:tracePt t="12827" x="7362825" y="5359400"/>
          <p14:tracePt t="12843" x="7289800" y="5359400"/>
          <p14:tracePt t="12860" x="7232650" y="5359400"/>
          <p14:tracePt t="12876" x="7175500" y="5359400"/>
          <p14:tracePt t="12893" x="7153275" y="5359400"/>
          <p14:tracePt t="12910" x="7124700" y="5356225"/>
          <p14:tracePt t="12927" x="7096125" y="5337175"/>
          <p14:tracePt t="12943" x="7086600" y="5324475"/>
          <p14:tracePt t="12960" x="7070725" y="5308600"/>
          <p14:tracePt t="12977" x="7054850" y="5276850"/>
          <p14:tracePt t="12993" x="7045325" y="5260975"/>
          <p14:tracePt t="13010" x="7032625" y="5245100"/>
          <p14:tracePt t="13028" x="7019925" y="5203825"/>
          <p14:tracePt t="13044" x="7019925" y="5165725"/>
          <p14:tracePt t="13061" x="7019925" y="5130800"/>
          <p14:tracePt t="13078" x="7019925" y="5073650"/>
          <p14:tracePt t="13094" x="7013575" y="5045075"/>
          <p14:tracePt t="13110" x="7010400" y="5022850"/>
          <p14:tracePt t="13127" x="6994525" y="5006975"/>
          <p14:tracePt t="13143" x="6985000" y="4991100"/>
          <p14:tracePt t="13160" x="6969125" y="4975225"/>
          <p14:tracePt t="13178" x="6953250" y="4962525"/>
          <p14:tracePt t="13194" x="6943725" y="4953000"/>
          <p14:tracePt t="13211" x="6934200" y="4937125"/>
          <p14:tracePt t="13228" x="6892925" y="4918075"/>
          <p14:tracePt t="13244" x="6838950" y="4899025"/>
          <p14:tracePt t="13260" x="6791325" y="4879975"/>
          <p14:tracePt t="13277" x="6689725" y="4841875"/>
          <p14:tracePt t="13293" x="6626225" y="4829175"/>
          <p14:tracePt t="13310" x="6562725" y="4806950"/>
          <p14:tracePt t="13327" x="6477000" y="4806950"/>
          <p14:tracePt t="13343" x="6432550" y="4806950"/>
          <p14:tracePt t="13360" x="6388100" y="4806950"/>
          <p14:tracePt t="13377" x="6299200" y="4832350"/>
          <p14:tracePt t="13393" x="6245225" y="4845050"/>
          <p14:tracePt t="13411" x="6194425" y="4857750"/>
          <p14:tracePt t="13427" x="6127750" y="4883150"/>
          <p14:tracePt t="13443" x="6099175" y="4895850"/>
          <p14:tracePt t="13461" x="6073775" y="4908550"/>
          <p14:tracePt t="13478" x="6032500" y="4924425"/>
          <p14:tracePt t="13493" x="6010275" y="4943475"/>
          <p14:tracePt t="13511" x="5978525" y="4968875"/>
          <p14:tracePt t="13527" x="5940425" y="5013325"/>
          <p14:tracePt t="13544" x="5908675" y="5035550"/>
          <p14:tracePt t="13560" x="5886450" y="5054600"/>
          <p14:tracePt t="13577" x="5842000" y="5092700"/>
          <p14:tracePt t="13594" x="5832475" y="5108575"/>
          <p14:tracePt t="13611" x="5819775" y="5130800"/>
          <p14:tracePt t="13628" x="5797550" y="5165725"/>
          <p14:tracePt t="13644" x="5784850" y="5197475"/>
          <p14:tracePt t="13661" x="5772150" y="5232400"/>
          <p14:tracePt t="13677" x="5772150" y="5295900"/>
          <p14:tracePt t="13693" x="5772150" y="5340350"/>
          <p14:tracePt t="13710" x="5772150" y="5384800"/>
          <p14:tracePt t="13727" x="5765800" y="5416550"/>
          <p14:tracePt t="13744" x="5759450" y="5454650"/>
          <p14:tracePt t="13760" x="5740400" y="5492750"/>
          <p14:tracePt t="13778" x="5727700" y="5556250"/>
          <p14:tracePt t="13794" x="5721350" y="5594350"/>
          <p14:tracePt t="13810" x="5708650" y="5638800"/>
          <p14:tracePt t="13826" x="5695950" y="5676900"/>
          <p14:tracePt t="13828" x="5689600" y="5702300"/>
          <p14:tracePt t="13843" x="5670550" y="5734050"/>
          <p14:tracePt t="13860" x="5664200" y="5772150"/>
          <p14:tracePt t="13877" x="5657850" y="5819775"/>
          <p14:tracePt t="13894" x="5651500" y="5848350"/>
          <p14:tracePt t="13911" x="5651500" y="5876925"/>
          <p14:tracePt t="13928" x="5651500" y="5918200"/>
          <p14:tracePt t="13944" x="5651500" y="5946775"/>
          <p14:tracePt t="13960" x="5651500" y="5969000"/>
          <p14:tracePt t="13976" x="5651500" y="5997575"/>
          <p14:tracePt t="13994" x="5651500" y="6013450"/>
          <p14:tracePt t="14011" x="5651500" y="6022975"/>
          <p14:tracePt t="14028" x="5651500" y="6042025"/>
          <p14:tracePt t="14044" x="5657850" y="6054725"/>
          <p14:tracePt t="14060" x="5667375" y="6064250"/>
          <p14:tracePt t="14077" x="5689600" y="6076950"/>
          <p14:tracePt t="14093" x="5699125" y="6092825"/>
          <p14:tracePt t="14110" x="5708650" y="6111875"/>
          <p14:tracePt t="14127" x="5721350" y="6124575"/>
          <p14:tracePt t="14144" x="5740400" y="6153150"/>
          <p14:tracePt t="14161" x="5753100" y="6169025"/>
          <p14:tracePt t="14178" x="5768975" y="6210300"/>
          <p14:tracePt t="14194" x="5784850" y="6219825"/>
          <p14:tracePt t="14210" x="5800725" y="6235700"/>
          <p14:tracePt t="14226" x="5816600" y="6257925"/>
          <p14:tracePt t="14243" x="5848350" y="6289675"/>
          <p14:tracePt t="14260" x="5870575" y="6305550"/>
          <p14:tracePt t="14277" x="5905500" y="6327775"/>
          <p14:tracePt t="14293" x="5927725" y="6346825"/>
          <p14:tracePt t="14311" x="5965825" y="6365875"/>
          <p14:tracePt t="14327" x="6032500" y="6397625"/>
          <p14:tracePt t="14344" x="6070600" y="6423025"/>
          <p14:tracePt t="14360" x="6118225" y="6457950"/>
          <p14:tracePt t="14376" x="6162675" y="6477000"/>
          <p14:tracePt t="14393" x="6207125" y="6508750"/>
          <p14:tracePt t="14410" x="6238875" y="6534150"/>
          <p14:tracePt t="14428" x="6305550" y="6578600"/>
          <p14:tracePt t="14444" x="6350000" y="6600825"/>
          <p14:tracePt t="14461" x="6391275" y="6626225"/>
          <p14:tracePt t="14478" x="6454775" y="6651625"/>
          <p14:tracePt t="14493" x="6492875" y="6664325"/>
          <p14:tracePt t="14510" x="6515100" y="6677025"/>
          <p14:tracePt t="14526" x="6537325" y="6680200"/>
          <p14:tracePt t="14544" x="6559550" y="6686550"/>
          <p14:tracePt t="14561" x="6569075" y="6686550"/>
          <p14:tracePt t="14578" x="6591300" y="6686550"/>
          <p14:tracePt t="14594" x="6594475" y="6686550"/>
          <p14:tracePt t="14627" x="6600825" y="6686550"/>
          <p14:tracePt t="14694" x="6604000" y="6686550"/>
          <p14:tracePt t="14736" x="6610350" y="6686550"/>
          <p14:tracePt t="14757" x="6613525" y="6686550"/>
          <p14:tracePt t="14764" x="6613525" y="6680200"/>
          <p14:tracePt t="14778" x="6619875" y="6677025"/>
          <p14:tracePt t="14793" x="6619875" y="6670675"/>
          <p14:tracePt t="14810" x="6629400" y="6661150"/>
          <p14:tracePt t="14828" x="6638925" y="6642100"/>
          <p14:tracePt t="14844" x="6638925" y="6626225"/>
          <p14:tracePt t="14861" x="6638925" y="6604000"/>
          <p14:tracePt t="14878" x="6638925" y="6556375"/>
          <p14:tracePt t="14894" x="6638925" y="6518275"/>
          <p14:tracePt t="14910" x="6638925" y="6473825"/>
          <p14:tracePt t="14926" x="6638925" y="6416675"/>
          <p14:tracePt t="14943" x="6638925" y="6321425"/>
          <p14:tracePt t="14960" x="6638925" y="6261100"/>
          <p14:tracePt t="14978" x="6638925" y="6200775"/>
          <p14:tracePt t="14994" x="6638925" y="6162675"/>
          <p14:tracePt t="15011" x="6623050" y="6124575"/>
          <p14:tracePt t="15028" x="6613525" y="6067425"/>
          <p14:tracePt t="15044" x="6607175" y="6045200"/>
          <p14:tracePt t="15060" x="6607175" y="6016625"/>
          <p14:tracePt t="15076" x="6607175" y="6007100"/>
          <p14:tracePt t="15093" x="6600825" y="5991225"/>
          <p14:tracePt t="15110" x="6600825" y="5981700"/>
          <p14:tracePt t="15128" x="6600825" y="5949950"/>
          <p14:tracePt t="15144" x="6600825" y="5934075"/>
          <p14:tracePt t="15161" x="6600825" y="5905500"/>
          <p14:tracePt t="15178" x="6600825" y="5883275"/>
          <p14:tracePt t="15193" x="6600825" y="5829300"/>
          <p14:tracePt t="15209" x="6600825" y="5784850"/>
          <p14:tracePt t="15227" x="6600825" y="5746750"/>
          <p14:tracePt t="15243" x="6600825" y="5686425"/>
          <p14:tracePt t="15261" x="6600825" y="5635625"/>
          <p14:tracePt t="15277" x="6594475" y="5588000"/>
          <p14:tracePt t="15294" x="6569075" y="5524500"/>
          <p14:tracePt t="15310" x="6556375" y="5486400"/>
          <p14:tracePt t="15327" x="6543675" y="5441950"/>
          <p14:tracePt t="15343" x="6496050" y="5381625"/>
          <p14:tracePt t="15360" x="6473825" y="5359400"/>
          <p14:tracePt t="15376" x="6442075" y="5324475"/>
          <p14:tracePt t="15393" x="6375400" y="5299075"/>
          <p14:tracePt t="15410" x="6340475" y="5286375"/>
          <p14:tracePt t="15427" x="6292850" y="5267325"/>
          <p14:tracePt t="15443" x="6229350" y="5260975"/>
          <p14:tracePt t="15460" x="6210300" y="5260975"/>
          <p14:tracePt t="15477" x="6178550" y="5260975"/>
          <p14:tracePt t="15493" x="6146800" y="5260975"/>
          <p14:tracePt t="15510" x="6118225" y="5260975"/>
          <p14:tracePt t="15527" x="6108700" y="5257800"/>
          <p14:tracePt t="15543" x="6092825" y="5251450"/>
          <p14:tracePt t="15560" x="6076950" y="5248275"/>
          <p14:tracePt t="15577" x="6067425" y="5248275"/>
          <p14:tracePt t="15594" x="6051550" y="5248275"/>
          <p14:tracePt t="15610" x="6048375" y="5248275"/>
          <p14:tracePt t="15673" x="6042025" y="5248275"/>
          <p14:tracePt t="15680" x="6032500" y="5248275"/>
          <p14:tracePt t="15694" x="6029325" y="5248275"/>
          <p14:tracePt t="15710" x="6022975" y="5254625"/>
          <p14:tracePt t="15727" x="6019800" y="5264150"/>
          <p14:tracePt t="15744" x="6019800" y="5295900"/>
          <p14:tracePt t="15760" x="6019800" y="5330825"/>
          <p14:tracePt t="15776" x="6019800" y="5368925"/>
          <p14:tracePt t="15793" x="6019800" y="5416550"/>
          <p14:tracePt t="15809" x="6019800" y="5461000"/>
          <p14:tracePt t="15826" x="6019800" y="5489575"/>
          <p14:tracePt t="15843" x="6019800" y="5537200"/>
          <p14:tracePt t="15860" x="6019800" y="5575300"/>
          <p14:tracePt t="15877" x="6019800" y="5594350"/>
          <p14:tracePt t="15879" x="6019800" y="5607050"/>
          <p14:tracePt t="15894" x="6019800" y="5635625"/>
          <p14:tracePt t="15910" x="6019800" y="5657850"/>
          <p14:tracePt t="15927" x="6019800" y="5673725"/>
          <p14:tracePt t="15944" x="6019800" y="5692775"/>
          <p14:tracePt t="15960" x="6019800" y="5702300"/>
          <p14:tracePt t="15977" x="6026150" y="5715000"/>
          <p14:tracePt t="15994" x="6042025" y="5740400"/>
          <p14:tracePt t="16010" x="6042025" y="5762625"/>
          <p14:tracePt t="16027" x="6051550" y="5784850"/>
          <p14:tracePt t="16043" x="6070600" y="5829300"/>
          <p14:tracePt t="16060" x="6083300" y="5873750"/>
          <p14:tracePt t="16076" x="6102350" y="5911850"/>
          <p14:tracePt t="16094" x="6121400" y="5953125"/>
          <p14:tracePt t="16110" x="6130925" y="5975350"/>
          <p14:tracePt t="16127" x="6143625" y="6007100"/>
          <p14:tracePt t="16144" x="6169025" y="6051550"/>
          <p14:tracePt t="16160" x="6181725" y="6073775"/>
          <p14:tracePt t="16177" x="6207125" y="6121400"/>
          <p14:tracePt t="16193" x="6248400" y="6184900"/>
          <p14:tracePt t="16210" x="6273800" y="6223000"/>
          <p14:tracePt t="16226" x="6305550" y="6270625"/>
          <p14:tracePt t="16243" x="6330950" y="6315075"/>
          <p14:tracePt t="16260" x="6343650" y="6337300"/>
          <p14:tracePt t="16277" x="6359525" y="6369050"/>
          <p14:tracePt t="16294" x="6375400" y="6384925"/>
          <p14:tracePt t="16310" x="6384925" y="6394450"/>
          <p14:tracePt t="16326" x="6394450" y="6403975"/>
          <p14:tracePt t="16343" x="6416675" y="6426200"/>
          <p14:tracePt t="16360" x="6426200" y="6435725"/>
          <p14:tracePt t="16377" x="6435725" y="6445250"/>
          <p14:tracePt t="16394" x="6457950" y="6461125"/>
          <p14:tracePt t="16410" x="6467475" y="6477000"/>
          <p14:tracePt t="16427" x="6477000" y="6480175"/>
          <p14:tracePt t="16444" x="6499225" y="6496050"/>
          <p14:tracePt t="16460" x="6521450" y="6508750"/>
          <p14:tracePt t="16476" x="6543675" y="6524625"/>
          <p14:tracePt t="16493" x="6584950" y="6543675"/>
          <p14:tracePt t="16510" x="6632575" y="6556375"/>
          <p14:tracePt t="16527" x="6670675" y="6575425"/>
          <p14:tracePt t="16544" x="6718300" y="6600825"/>
          <p14:tracePt t="16560" x="6743700" y="6613525"/>
          <p14:tracePt t="16577" x="6759575" y="6616700"/>
          <p14:tracePt t="16593" x="6778625" y="6623050"/>
          <p14:tracePt t="16609" x="6788150" y="6623050"/>
          <p14:tracePt t="16626" x="6797675" y="6623050"/>
          <p14:tracePt t="16643" x="6819900" y="6626225"/>
          <p14:tracePt t="16660" x="6829425" y="6626225"/>
          <p14:tracePt t="16677" x="6838950" y="6626225"/>
          <p14:tracePt t="16693" x="6848475" y="6626225"/>
          <p14:tracePt t="16710" x="6858000" y="6626225"/>
          <p14:tracePt t="16726" x="6867525" y="6626225"/>
          <p14:tracePt t="16743" x="6883400" y="6616700"/>
          <p14:tracePt t="16759" x="6899275" y="6591300"/>
          <p14:tracePt t="16776" x="6934200" y="6553200"/>
          <p14:tracePt t="16794" x="7000875" y="6499225"/>
          <p14:tracePt t="16810" x="7048500" y="6473825"/>
          <p14:tracePt t="16827" x="7080250" y="6438900"/>
          <p14:tracePt t="16843" x="7131050" y="6394450"/>
          <p14:tracePt t="16860" x="7159625" y="6340475"/>
          <p14:tracePt t="16876" x="7213600" y="6267450"/>
          <p14:tracePt t="16893" x="7270750" y="6140450"/>
          <p14:tracePt t="16910" x="7299325" y="6073775"/>
          <p14:tracePt t="16927" x="7312025" y="6035675"/>
          <p14:tracePt t="16944" x="7346950" y="5969000"/>
          <p14:tracePt t="16960" x="7359650" y="5924550"/>
          <p14:tracePt t="16977" x="7369175" y="5902325"/>
          <p14:tracePt t="16993" x="7388225" y="5851525"/>
          <p14:tracePt t="17009" x="7407275" y="5829300"/>
          <p14:tracePt t="17026" x="7419975" y="5797550"/>
          <p14:tracePt t="17043" x="7429500" y="5756275"/>
          <p14:tracePt t="17060" x="7435850" y="5740400"/>
          <p14:tracePt t="17077" x="7435850" y="5730875"/>
          <p14:tracePt t="17094" x="7435850" y="5715000"/>
          <p14:tracePt t="17110" x="7435850" y="5699125"/>
          <p14:tracePt t="17126" x="7435850" y="5689600"/>
          <p14:tracePt t="17143" x="7435850" y="5670550"/>
          <p14:tracePt t="17159" x="7435850" y="5641975"/>
          <p14:tracePt t="17176" x="7426325" y="5619750"/>
          <p14:tracePt t="17193" x="7410450" y="5584825"/>
          <p14:tracePt t="17210" x="7394575" y="5568950"/>
          <p14:tracePt t="17227" x="7381875" y="5559425"/>
          <p14:tracePt t="17243" x="7366000" y="5524500"/>
          <p14:tracePt t="17260" x="7356475" y="5514975"/>
          <p14:tracePt t="17276" x="7340600" y="5505450"/>
          <p14:tracePt t="17293" x="7331075" y="5483225"/>
          <p14:tracePt t="17309" x="7327900" y="5473700"/>
          <p14:tracePt t="17326" x="7327900" y="5464175"/>
          <p14:tracePt t="17343" x="7321550" y="5422900"/>
          <p14:tracePt t="17360" x="7321550" y="5403850"/>
          <p14:tracePt t="17377" x="7308850" y="5372100"/>
          <p14:tracePt t="17393" x="7296150" y="5337175"/>
          <p14:tracePt t="17409" x="7283450" y="5308600"/>
          <p14:tracePt t="17426" x="7270750" y="5283200"/>
          <p14:tracePt t="17444" x="7267575" y="5270500"/>
          <p14:tracePt t="17460" x="7261225" y="5254625"/>
          <p14:tracePt t="17476" x="7261225" y="5245100"/>
          <p14:tracePt t="17494" x="7258050" y="5229225"/>
          <p14:tracePt t="17510" x="7258050" y="5219700"/>
          <p14:tracePt t="17543" x="7258050" y="5210175"/>
          <p14:tracePt t="19082" x="7229475" y="5187950"/>
          <p14:tracePt t="19088" x="7210425" y="5175250"/>
          <p14:tracePt t="19095" x="7172325" y="5159375"/>
          <p14:tracePt t="19110" x="7102475" y="5105400"/>
          <p14:tracePt t="19127" x="7035800" y="5076825"/>
          <p14:tracePt t="19144" x="6937375" y="5016500"/>
          <p14:tracePt t="19176" x="6851650" y="4956175"/>
          <p14:tracePt t="19210" x="6781800" y="4899025"/>
          <p14:tracePt t="19226" x="6765925" y="4883150"/>
          <p14:tracePt t="19244" x="6750050" y="4860925"/>
          <p14:tracePt t="19260" x="6740525" y="4851400"/>
          <p14:tracePt t="19276" x="6731000" y="4841875"/>
          <p14:tracePt t="19294" x="6715125" y="4829175"/>
          <p14:tracePt t="19310" x="6711950" y="4813300"/>
          <p14:tracePt t="19326" x="6711950" y="4803775"/>
          <p14:tracePt t="19342" x="6705600" y="4794250"/>
          <p14:tracePt t="19360" x="6689725" y="4778375"/>
          <p14:tracePt t="19376" x="6680200" y="4762500"/>
          <p14:tracePt t="19394" x="6661150" y="4746625"/>
          <p14:tracePt t="19410" x="6651625" y="4737100"/>
          <p14:tracePt t="19427" x="6642100" y="4733925"/>
          <p14:tracePt t="19443" x="6632575" y="4733925"/>
          <p14:tracePt t="19445" x="6613525" y="4727575"/>
          <p14:tracePt t="19459" x="6597650" y="4727575"/>
          <p14:tracePt t="19476" x="6578600" y="4727575"/>
          <p14:tracePt t="19493" x="6546850" y="4727575"/>
          <p14:tracePt t="19510" x="6521450" y="4727575"/>
          <p14:tracePt t="19527" x="6492875" y="4727575"/>
          <p14:tracePt t="19545" x="6457950" y="4727575"/>
          <p14:tracePt t="19560" x="6429375" y="4727575"/>
          <p14:tracePt t="19576" x="6413500" y="4733925"/>
          <p14:tracePt t="19593" x="6384925" y="4746625"/>
          <p14:tracePt t="19610" x="6350000" y="4759325"/>
          <p14:tracePt t="19626" x="6318250" y="4765675"/>
          <p14:tracePt t="19644" x="6299200" y="4765675"/>
          <p14:tracePt t="19660" x="6283325" y="4765675"/>
          <p14:tracePt t="19677" x="6261100" y="4765675"/>
          <p14:tracePt t="19694" x="6245225" y="4768850"/>
          <p14:tracePt t="19710" x="6216650" y="4768850"/>
          <p14:tracePt t="19726" x="6207125" y="4768850"/>
          <p14:tracePt t="19743" x="6191250" y="4768850"/>
          <p14:tracePt t="19759" x="6178550" y="4768850"/>
          <p14:tracePt t="19776" x="6162675" y="4768850"/>
          <p14:tracePt t="19793" x="6153150" y="4768850"/>
          <p14:tracePt t="19809" x="6137275" y="4768850"/>
          <p14:tracePt t="19826" x="6134100" y="4768850"/>
          <p14:tracePt t="19895" x="6134100" y="4762500"/>
          <p14:tracePt t="19902" x="6134100" y="4756150"/>
          <p14:tracePt t="19916" x="6134100" y="4752975"/>
          <p14:tracePt t="19926" x="6134100" y="4746625"/>
          <p14:tracePt t="19944" x="6143625" y="4733925"/>
          <p14:tracePt t="19960" x="6156325" y="4718050"/>
          <p14:tracePt t="19977" x="6165850" y="4711700"/>
          <p14:tracePt t="19993" x="6178550" y="4702175"/>
          <p14:tracePt t="20010" x="6194425" y="4686300"/>
          <p14:tracePt t="20026" x="6203950" y="4673600"/>
          <p14:tracePt t="20043" x="6213475" y="4673600"/>
          <p14:tracePt t="20060" x="6235700" y="4667250"/>
          <p14:tracePt t="20077" x="6245225" y="4667250"/>
          <p14:tracePt t="20095" x="6280150" y="4657725"/>
          <p14:tracePt t="20110" x="6302375" y="4657725"/>
          <p14:tracePt t="20127" x="6337300" y="4645025"/>
          <p14:tracePt t="20143" x="6375400" y="4638675"/>
          <p14:tracePt t="20160" x="6438900" y="4632325"/>
          <p14:tracePt t="20177" x="6483350" y="4632325"/>
          <p14:tracePt t="20193" x="6511925" y="4632325"/>
          <p14:tracePt t="20210" x="6553200" y="4613275"/>
          <p14:tracePt t="20227" x="6575425" y="4606925"/>
          <p14:tracePt t="20244" x="6638925" y="4600575"/>
          <p14:tracePt t="20260" x="6677025" y="4587875"/>
          <p14:tracePt t="20276" x="6721475" y="4587875"/>
          <p14:tracePt t="20293" x="6743700" y="4581525"/>
          <p14:tracePt t="20310" x="6784975" y="4578350"/>
          <p14:tracePt t="20326" x="6807200" y="4565650"/>
          <p14:tracePt t="20342" x="6838950" y="4565650"/>
          <p14:tracePt t="20359" x="6870700" y="4565650"/>
          <p14:tracePt t="20376" x="6899275" y="4565650"/>
          <p14:tracePt t="20392" x="6921500" y="4565650"/>
          <p14:tracePt t="20410" x="6969125" y="4565650"/>
          <p14:tracePt t="20426" x="6991350" y="4568825"/>
          <p14:tracePt t="20443" x="7023100" y="4578350"/>
          <p14:tracePt t="20459" x="7064375" y="4597400"/>
          <p14:tracePt t="20476" x="7080250" y="4610100"/>
          <p14:tracePt t="20494" x="7099300" y="4625975"/>
          <p14:tracePt t="20509" x="7124700" y="4641850"/>
          <p14:tracePt t="20526" x="7140575" y="4651375"/>
          <p14:tracePt t="20543" x="7156450" y="4660900"/>
          <p14:tracePt t="20560" x="7185025" y="4689475"/>
          <p14:tracePt t="20576" x="7194550" y="4699000"/>
          <p14:tracePt t="20593" x="7207250" y="4714875"/>
          <p14:tracePt t="20610" x="7223125" y="4743450"/>
          <p14:tracePt t="20626" x="7223125" y="4759325"/>
          <p14:tracePt t="20643" x="7226300" y="4778375"/>
          <p14:tracePt t="20660" x="7226300" y="4800600"/>
          <p14:tracePt t="20676" x="7226300" y="4810125"/>
          <p14:tracePt t="20693" x="7226300" y="4819650"/>
          <p14:tracePt t="20709" x="7226300" y="4838700"/>
          <p14:tracePt t="20726" x="7226300" y="4848225"/>
          <p14:tracePt t="20743" x="7226300" y="4854575"/>
          <p14:tracePt t="20760" x="7216775" y="4854575"/>
          <p14:tracePt t="20777" x="7207250" y="4854575"/>
          <p14:tracePt t="20793" x="7194550" y="4851400"/>
          <p14:tracePt t="20809" x="7169150" y="4832350"/>
          <p14:tracePt t="20826" x="7143750" y="4800600"/>
          <p14:tracePt t="20843" x="7105650" y="4775200"/>
          <p14:tracePt t="20859" x="7038975" y="4727575"/>
          <p14:tracePt t="20877" x="6994525" y="4702175"/>
          <p14:tracePt t="20893" x="6943725" y="4673600"/>
          <p14:tracePt t="20910" x="6880225" y="4654550"/>
          <p14:tracePt t="20927" x="6835775" y="4641850"/>
          <p14:tracePt t="20943" x="6769100" y="4613275"/>
          <p14:tracePt t="20960" x="6677025" y="4591050"/>
          <p14:tracePt t="20976" x="6604000" y="4584700"/>
          <p14:tracePt t="20993" x="6546850" y="4584700"/>
          <p14:tracePt t="21009" x="6442075" y="4584700"/>
          <p14:tracePt t="21027" x="6378575" y="4584700"/>
          <p14:tracePt t="21043" x="6318250" y="4594225"/>
          <p14:tracePt t="21060" x="6261100" y="4606925"/>
          <p14:tracePt t="21077" x="6238875" y="4625975"/>
          <p14:tracePt t="21093" x="6207125" y="4638675"/>
          <p14:tracePt t="21109" x="6172200" y="4654550"/>
          <p14:tracePt t="21126" x="6149975" y="4667250"/>
          <p14:tracePt t="21143" x="6137275" y="4683125"/>
          <p14:tracePt t="21160" x="6124575" y="4695825"/>
          <p14:tracePt t="21177" x="6108700" y="4708525"/>
          <p14:tracePt t="21193" x="6108700" y="4718050"/>
          <p14:tracePt t="21210" x="6108700" y="4737100"/>
          <p14:tracePt t="21227" x="6108700" y="4746625"/>
          <p14:tracePt t="21243" x="6108700" y="4756150"/>
          <p14:tracePt t="21318" x="6115050" y="4752975"/>
          <p14:tracePt t="21325" x="6121400" y="4749800"/>
          <p14:tracePt t="21332" x="6130925" y="4743450"/>
          <p14:tracePt t="21343" x="6143625" y="4737100"/>
          <p14:tracePt t="21359" x="6207125" y="4711700"/>
          <p14:tracePt t="21376" x="6261100" y="4699000"/>
          <p14:tracePt t="21393" x="6308725" y="4686300"/>
          <p14:tracePt t="21409" x="6372225" y="4673600"/>
          <p14:tracePt t="21426" x="6413500" y="4673600"/>
          <p14:tracePt t="21443" x="6473825" y="4673600"/>
          <p14:tracePt t="21460" x="6559550" y="4673600"/>
          <p14:tracePt t="21476" x="6619875" y="4673600"/>
          <p14:tracePt t="21493" x="6664325" y="4676775"/>
          <p14:tracePt t="21510" x="6721475" y="4695825"/>
          <p14:tracePt t="21526" x="6750050" y="4702175"/>
          <p14:tracePt t="21542" x="6781800" y="4714875"/>
          <p14:tracePt t="21560" x="6832600" y="4737100"/>
          <p14:tracePt t="21576" x="6854825" y="4749800"/>
          <p14:tracePt t="21593" x="6886575" y="4762500"/>
          <p14:tracePt t="21610" x="6899275" y="4765675"/>
          <p14:tracePt t="21626" x="6908800" y="4772025"/>
          <p14:tracePt t="21643" x="6915150" y="4772025"/>
          <p14:tracePt t="21932" x="6911975" y="4759325"/>
          <p14:tracePt t="21939" x="6905625" y="4746625"/>
          <p14:tracePt t="21946" x="6899275" y="4733925"/>
          <p14:tracePt t="21960" x="6889750" y="4718050"/>
          <p14:tracePt t="21976" x="6864350" y="4702175"/>
          <p14:tracePt t="21993" x="6848475" y="4689475"/>
          <p14:tracePt t="21997" x="6838950" y="4686300"/>
          <p14:tracePt t="22010" x="6807200" y="4673600"/>
          <p14:tracePt t="22026" x="6778625" y="4667250"/>
          <p14:tracePt t="22043" x="6750050" y="4667250"/>
          <p14:tracePt t="22060" x="6715125" y="4667250"/>
          <p14:tracePt t="22076" x="6692900" y="4667250"/>
          <p14:tracePt t="22093" x="6683375" y="4667250"/>
          <p14:tracePt t="22109" x="6670675" y="4667250"/>
          <p14:tracePt t="22125" x="6657975" y="4667250"/>
          <p14:tracePt t="22143" x="6645275" y="4673600"/>
          <p14:tracePt t="22160" x="6616700" y="4689475"/>
          <p14:tracePt t="22176" x="6607175" y="4699000"/>
          <p14:tracePt t="22193" x="6591300" y="4711700"/>
          <p14:tracePt t="22210" x="6575425" y="4714875"/>
          <p14:tracePt t="22226" x="6553200" y="4714875"/>
          <p14:tracePt t="22243" x="6524625" y="4714875"/>
          <p14:tracePt t="22259" x="6470650" y="4714875"/>
          <p14:tracePt t="22276" x="6448425" y="4711700"/>
          <p14:tracePt t="22293" x="6423025" y="4699000"/>
          <p14:tracePt t="22310" x="6397625" y="4699000"/>
          <p14:tracePt t="22326" x="6388100" y="4699000"/>
          <p14:tracePt t="22343" x="6381750" y="4699000"/>
          <p14:tracePt t="22388" x="6384925" y="4695825"/>
          <p14:tracePt t="22395" x="6388100" y="4689475"/>
          <p14:tracePt t="22409" x="6410325" y="4679950"/>
          <p14:tracePt t="22426" x="6448425" y="4667250"/>
          <p14:tracePt t="22443" x="6486525" y="4654550"/>
          <p14:tracePt t="22460" x="6527800" y="4641850"/>
          <p14:tracePt t="22476" x="6556375" y="4635500"/>
          <p14:tracePt t="22493" x="6578600" y="4635500"/>
          <p14:tracePt t="22495" x="6584950" y="4635500"/>
          <p14:tracePt t="22509" x="6594475" y="4635500"/>
          <p14:tracePt t="22526" x="6604000" y="4635500"/>
          <p14:tracePt t="22542" x="6610350" y="4635500"/>
          <p14:tracePt t="22559" x="6619875" y="4635500"/>
          <p14:tracePt t="22576" x="6629400" y="4635500"/>
          <p14:tracePt t="22593" x="6657975" y="4635500"/>
          <p14:tracePt t="22610" x="6689725" y="4635500"/>
          <p14:tracePt t="22626" x="6721475" y="4638675"/>
          <p14:tracePt t="22643" x="6743700" y="4654550"/>
          <p14:tracePt t="22660" x="6772275" y="4660900"/>
          <p14:tracePt t="22676" x="6781800" y="4660900"/>
          <p14:tracePt t="22692" x="6791325" y="4660900"/>
          <p14:tracePt t="22709" x="6804025" y="4660900"/>
          <p14:tracePt t="22726" x="6819900" y="4660900"/>
          <p14:tracePt t="22743" x="6829425" y="4660900"/>
          <p14:tracePt t="22760" x="6835775" y="4660900"/>
          <p14:tracePt t="23088" x="6835775" y="4648200"/>
          <p14:tracePt t="23096" x="6835775" y="4645025"/>
          <p14:tracePt t="23110" x="6835775" y="4635500"/>
          <p14:tracePt t="23126" x="6835775" y="4619625"/>
          <p14:tracePt t="23143" x="6835775" y="4610100"/>
          <p14:tracePt t="23160" x="6835775" y="4594225"/>
          <p14:tracePt t="23226" x="6848475" y="4594225"/>
          <p14:tracePt t="23242" x="6854825" y="4594225"/>
          <p14:tracePt t="23260" x="6864350" y="4594225"/>
          <p14:tracePt t="23276" x="6870700" y="4594225"/>
          <p14:tracePt t="23332" x="6870700" y="4597400"/>
          <p14:tracePt t="23340" x="6870700" y="4600575"/>
          <p14:tracePt t="23347" x="6870700" y="4606925"/>
          <p14:tracePt t="23358" x="6870700" y="4610100"/>
          <p14:tracePt t="23376" x="6870700" y="4632325"/>
          <p14:tracePt t="23392" x="6870700" y="4641850"/>
          <p14:tracePt t="23409" x="6870700" y="4657725"/>
          <p14:tracePt t="23427" x="6870700" y="4667250"/>
          <p14:tracePt t="23475" x="6867525" y="4667250"/>
          <p14:tracePt t="23488" x="6858000" y="4667250"/>
          <p14:tracePt t="23496" x="6851650" y="4667250"/>
          <p14:tracePt t="23509" x="6842125" y="4667250"/>
          <p14:tracePt t="23526" x="6838950" y="4667250"/>
          <p14:tracePt t="23542" x="6832600" y="4660900"/>
          <p14:tracePt t="23560" x="6832600" y="4645025"/>
          <p14:tracePt t="23576" x="6832600" y="4635500"/>
          <p14:tracePt t="23593" x="6832600" y="4619625"/>
          <p14:tracePt t="23610" x="6832600" y="4603750"/>
          <p14:tracePt t="23626" x="6832600" y="4600575"/>
          <p14:tracePt t="23661" x="6832600" y="4594225"/>
          <p14:tracePt t="24741" x="6823075" y="4591050"/>
          <p14:tracePt t="24747" x="6810375" y="4591050"/>
          <p14:tracePt t="24759" x="6800850" y="4584700"/>
          <p14:tracePt t="24776" x="6750050" y="4578350"/>
          <p14:tracePt t="24792" x="6731000" y="4578350"/>
          <p14:tracePt t="24811" x="6702425" y="4578350"/>
          <p14:tracePt t="24842" x="6664325" y="4568825"/>
          <p14:tracePt t="24876" x="6610350" y="4568825"/>
          <p14:tracePt t="24893" x="6597650" y="4568825"/>
          <p14:tracePt t="24909" x="6588125" y="4568825"/>
          <p14:tracePt t="24926" x="6575425" y="4568825"/>
          <p14:tracePt t="24943" x="6559550" y="4568825"/>
          <p14:tracePt t="24960" x="6550025" y="4568825"/>
          <p14:tracePt t="24976" x="6540500" y="4568825"/>
          <p14:tracePt t="24992" x="6530975" y="4568825"/>
          <p14:tracePt t="25047" x="6524625" y="4568825"/>
          <p14:tracePt t="25769" x="6515100" y="4581525"/>
          <p14:tracePt t="25775" x="6502400" y="4600575"/>
          <p14:tracePt t="25792" x="6489700" y="4632325"/>
          <p14:tracePt t="25808" x="6477000" y="4654550"/>
          <p14:tracePt t="25826" x="6457950" y="4699000"/>
          <p14:tracePt t="25842" x="6457950" y="4718050"/>
          <p14:tracePt t="25859" x="6457950" y="4749800"/>
          <p14:tracePt t="25893" x="6480175" y="4829175"/>
          <p14:tracePt t="25925" x="6511925" y="4908550"/>
          <p14:tracePt t="25942" x="6530975" y="4946650"/>
          <p14:tracePt t="25959" x="6543675" y="4972050"/>
          <p14:tracePt t="25976" x="6559550" y="5006975"/>
          <p14:tracePt t="25993" x="6569075" y="5016500"/>
          <p14:tracePt t="26010" x="6581775" y="5026025"/>
          <p14:tracePt t="26026" x="6581775" y="5048250"/>
          <p14:tracePt t="26059" x="6591300" y="5048250"/>
          <p14:tracePt t="26177" x="6591300" y="5038725"/>
          <p14:tracePt t="26184" x="6588125" y="5035550"/>
          <p14:tracePt t="26192" x="6584950" y="5029200"/>
          <p14:tracePt t="26209" x="6569075" y="5029200"/>
          <p14:tracePt t="26226" x="6553200" y="5026025"/>
          <p14:tracePt t="26242" x="6543675" y="5019675"/>
          <p14:tracePt t="26259" x="6534150" y="5019675"/>
          <p14:tracePt t="26276" x="6518275" y="5016500"/>
          <p14:tracePt t="26293" x="6508750" y="5010150"/>
          <p14:tracePt t="26309" x="6499225" y="5006975"/>
          <p14:tracePt t="26326" x="6480175" y="5000625"/>
          <p14:tracePt t="26343" x="6470650" y="4984750"/>
          <p14:tracePt t="26359" x="6461125" y="4981575"/>
          <p14:tracePt t="26375" x="6445250" y="4968875"/>
          <p14:tracePt t="26392" x="6429375" y="4965700"/>
          <p14:tracePt t="26408" x="6426200" y="4959350"/>
          <p14:tracePt t="26425" x="6419850" y="4959350"/>
          <p14:tracePt t="26505" x="6419850" y="4956175"/>
          <p14:tracePt t="26769" x="6423025" y="4956175"/>
          <p14:tracePt t="26776" x="6426200" y="4956175"/>
          <p14:tracePt t="26792" x="6435725" y="4956175"/>
          <p14:tracePt t="26809" x="6442075" y="4956175"/>
          <p14:tracePt t="26825" x="6461125" y="4956175"/>
          <p14:tracePt t="26842" x="6467475" y="4949825"/>
          <p14:tracePt t="26859" x="6470650" y="4949825"/>
          <p14:tracePt t="26893" x="6489700" y="4940300"/>
          <p14:tracePt t="26926" x="6508750" y="4924425"/>
          <p14:tracePt t="26942" x="6521450" y="4924425"/>
          <p14:tracePt t="26959" x="6530975" y="4924425"/>
          <p14:tracePt t="26976" x="6550025" y="4914900"/>
          <p14:tracePt t="26993" x="6559550" y="4914900"/>
          <p14:tracePt t="27009" x="6581775" y="4914900"/>
          <p14:tracePt t="27026" x="6613525" y="4914900"/>
          <p14:tracePt t="27042" x="6635750" y="4914900"/>
          <p14:tracePt t="27059" x="6667500" y="4914900"/>
          <p14:tracePt t="27075" x="6699250" y="4914900"/>
          <p14:tracePt t="27092" x="6715125" y="4914900"/>
          <p14:tracePt t="27109" x="6724650" y="4914900"/>
          <p14:tracePt t="27126" x="6740525" y="4914900"/>
          <p14:tracePt t="27142" x="6750050" y="4914900"/>
          <p14:tracePt t="27176" x="6769100" y="4921250"/>
          <p14:tracePt t="27193" x="6778625" y="4927600"/>
          <p14:tracePt t="27209" x="6794500" y="4937125"/>
          <p14:tracePt t="27226" x="6816725" y="4946650"/>
          <p14:tracePt t="27242" x="6829425" y="4946650"/>
          <p14:tracePt t="27258" x="6838950" y="4946650"/>
          <p14:tracePt t="27276" x="6861175" y="4946650"/>
          <p14:tracePt t="27292" x="6870700" y="4946650"/>
          <p14:tracePt t="27309" x="6880225" y="4946650"/>
          <p14:tracePt t="27326" x="6896100" y="4946650"/>
          <p14:tracePt t="27342" x="6908800" y="4946650"/>
          <p14:tracePt t="27358" x="6918325" y="4946650"/>
          <p14:tracePt t="27375" x="6931025" y="4946650"/>
          <p14:tracePt t="27663" x="6921500" y="4946650"/>
          <p14:tracePt t="27669" x="6902450" y="4946650"/>
          <p14:tracePt t="27677" x="6892925" y="4946650"/>
          <p14:tracePt t="27693" x="6870700" y="4946650"/>
          <p14:tracePt t="27709" x="6842125" y="4946650"/>
          <p14:tracePt t="27726" x="6813550" y="4946650"/>
          <p14:tracePt t="27742" x="6794500" y="4946650"/>
          <p14:tracePt t="27758" x="6772275" y="4946650"/>
          <p14:tracePt t="27776" x="6731000" y="4946650"/>
          <p14:tracePt t="27792" x="6708775" y="4946650"/>
          <p14:tracePt t="27808" x="6689725" y="4946650"/>
          <p14:tracePt t="27827" x="6673850" y="4946650"/>
          <p14:tracePt t="27842" x="6664325" y="4946650"/>
          <p14:tracePt t="27859" x="6654800" y="4946650"/>
          <p14:tracePt t="27876" x="6645275" y="4946650"/>
          <p14:tracePt t="27892" x="6635750" y="4946650"/>
          <p14:tracePt t="27908" x="6626225" y="4946650"/>
          <p14:tracePt t="27926" x="6610350" y="4946650"/>
          <p14:tracePt t="27942" x="6600825" y="4946650"/>
          <p14:tracePt t="27959" x="6594475" y="4946650"/>
          <p14:tracePt t="27976" x="6584950" y="4946650"/>
          <p14:tracePt t="28019" x="6581775" y="4946650"/>
          <p14:tracePt t="28026" x="6575425" y="4946650"/>
          <p14:tracePt t="28041" x="6565900" y="4946650"/>
          <p14:tracePt t="28058" x="6556375" y="4946650"/>
          <p14:tracePt t="28076" x="6540500" y="4946650"/>
          <p14:tracePt t="28093" x="6524625" y="4943475"/>
          <p14:tracePt t="28109" x="6515100" y="4943475"/>
          <p14:tracePt t="28127" x="6496050" y="4943475"/>
          <p14:tracePt t="28142" x="6489700" y="4943475"/>
          <p14:tracePt t="28191" x="6492875" y="4943475"/>
          <p14:tracePt t="28197" x="6502400" y="4943475"/>
          <p14:tracePt t="28208" x="6508750" y="4943475"/>
          <p14:tracePt t="28226" x="6521450" y="4943475"/>
          <p14:tracePt t="28242" x="6530975" y="4943475"/>
          <p14:tracePt t="28259" x="6540500" y="4943475"/>
          <p14:tracePt t="28276" x="6569075" y="4943475"/>
          <p14:tracePt t="28292" x="6584950" y="4943475"/>
          <p14:tracePt t="28308" x="6597650" y="4943475"/>
          <p14:tracePt t="28325" x="6626225" y="4943475"/>
          <p14:tracePt t="28342" x="6654800" y="4943475"/>
          <p14:tracePt t="28358" x="6670675" y="4943475"/>
          <p14:tracePt t="28376" x="6689725" y="4946650"/>
          <p14:tracePt t="28392" x="6711950" y="4946650"/>
          <p14:tracePt t="28408" x="6727825" y="4946650"/>
          <p14:tracePt t="28426" x="6759575" y="4946650"/>
          <p14:tracePt t="28442" x="6769100" y="4946650"/>
          <p14:tracePt t="28459" x="6784975" y="4946650"/>
          <p14:tracePt t="28476" x="6800850" y="4946650"/>
          <p14:tracePt t="28493" x="6819900" y="4946650"/>
          <p14:tracePt t="28509" x="6842125" y="4946650"/>
          <p14:tracePt t="28526" x="6883400" y="4946650"/>
          <p14:tracePt t="28542" x="6905625" y="4946650"/>
          <p14:tracePt t="28559" x="6921500" y="4946650"/>
          <p14:tracePt t="28576" x="6934200" y="4946650"/>
          <p14:tracePt t="28592" x="6943725" y="4946650"/>
          <p14:tracePt t="28608" x="6953250" y="4946650"/>
          <p14:tracePt t="28625" x="6969125" y="4946650"/>
          <p14:tracePt t="28642" x="6978650" y="4953000"/>
          <p14:tracePt t="28659" x="6985000" y="4953000"/>
          <p14:tracePt t="28676" x="6988175" y="4953000"/>
          <p14:tracePt t="28792" x="6981825" y="4956175"/>
          <p14:tracePt t="28807" x="6978650" y="4962525"/>
          <p14:tracePt t="28813" x="6972300" y="4962525"/>
          <p14:tracePt t="28826" x="6956425" y="4965700"/>
          <p14:tracePt t="28842" x="6946900" y="4978400"/>
          <p14:tracePt t="28858" x="6931025" y="4978400"/>
          <p14:tracePt t="28876" x="6892925" y="4978400"/>
          <p14:tracePt t="28891" x="6848475" y="4978400"/>
          <p14:tracePt t="28908" x="6819900" y="4978400"/>
          <p14:tracePt t="28926" x="6762750" y="4978400"/>
          <p14:tracePt t="28942" x="6727825" y="4978400"/>
          <p14:tracePt t="28959" x="6699250" y="4978400"/>
          <p14:tracePt t="28976" x="6635750" y="4978400"/>
          <p14:tracePt t="28992" x="6591300" y="4978400"/>
          <p14:tracePt t="29008" x="6562725" y="4984750"/>
          <p14:tracePt t="29026" x="6511925" y="4994275"/>
          <p14:tracePt t="29042" x="6489700" y="5000625"/>
          <p14:tracePt t="29059" x="6473825" y="5006975"/>
          <p14:tracePt t="29077" x="6448425" y="5006975"/>
          <p14:tracePt t="29092" x="6419850" y="5006975"/>
          <p14:tracePt t="29109" x="6403975" y="5006975"/>
          <p14:tracePt t="29113" x="6397625" y="5006975"/>
          <p14:tracePt t="29125" x="6384925" y="5006975"/>
          <p14:tracePt t="29141" x="6375400" y="5006975"/>
          <p14:tracePt t="29158" x="6362700" y="5006975"/>
          <p14:tracePt t="29176" x="6350000" y="5006975"/>
          <p14:tracePt t="29192" x="6334125" y="5006975"/>
          <p14:tracePt t="29208" x="6324600" y="5006975"/>
          <p14:tracePt t="29226" x="6308725" y="5006975"/>
          <p14:tracePt t="29241" x="6305550" y="5006975"/>
          <p14:tracePt t="29334" x="6311900" y="5006975"/>
          <p14:tracePt t="29341" x="6315075" y="5006975"/>
          <p14:tracePt t="29348" x="6321425" y="5006975"/>
          <p14:tracePt t="29358" x="6327775" y="5006975"/>
          <p14:tracePt t="29376" x="6353175" y="5006975"/>
          <p14:tracePt t="29392" x="6375400" y="5006975"/>
          <p14:tracePt t="29408" x="6419850" y="5006975"/>
          <p14:tracePt t="29425" x="6470650" y="5006975"/>
          <p14:tracePt t="29441" x="6546850" y="5006975"/>
          <p14:tracePt t="29458" x="6591300" y="5006975"/>
          <p14:tracePt t="29476" x="6645275" y="5006975"/>
          <p14:tracePt t="29492" x="6667500" y="5006975"/>
          <p14:tracePt t="29508" x="6677025" y="5000625"/>
          <p14:tracePt t="29526" x="6699250" y="4994275"/>
          <p14:tracePt t="29542" x="6708775" y="4994275"/>
          <p14:tracePt t="29558" x="6711950" y="4994275"/>
          <p14:tracePt t="29656" x="6718300" y="4994275"/>
          <p14:tracePt t="29663" x="6721475" y="4994275"/>
          <p14:tracePt t="29676" x="6737350" y="4994275"/>
          <p14:tracePt t="29691" x="6765925" y="4994275"/>
          <p14:tracePt t="29708" x="6788150" y="4994275"/>
          <p14:tracePt t="29726" x="6819900" y="4994275"/>
          <p14:tracePt t="29742" x="6845300" y="4994275"/>
          <p14:tracePt t="29758" x="6861175" y="4994275"/>
          <p14:tracePt t="29777" x="6886575" y="4994275"/>
          <p14:tracePt t="29792" x="6896100" y="4994275"/>
          <p14:tracePt t="29808" x="6924675" y="4994275"/>
          <p14:tracePt t="29825" x="6946900" y="4994275"/>
          <p14:tracePt t="29842" x="6965950" y="4994275"/>
          <p14:tracePt t="29858" x="6975475" y="4994275"/>
          <p14:tracePt t="29876" x="6991350" y="4991100"/>
          <p14:tracePt t="29893" x="7000875" y="4984750"/>
          <p14:tracePt t="29962" x="6997700" y="4984750"/>
          <p14:tracePt t="29970" x="6991350" y="4975225"/>
          <p14:tracePt t="29977" x="6988175" y="4975225"/>
          <p14:tracePt t="29992" x="6978650" y="4965700"/>
          <p14:tracePt t="30009" x="6969125" y="4959350"/>
          <p14:tracePt t="30027" x="6927850" y="4943475"/>
          <p14:tracePt t="30043" x="6896100" y="4930775"/>
          <p14:tracePt t="30059" x="6858000" y="4911725"/>
          <p14:tracePt t="30075" x="6813550" y="4905375"/>
          <p14:tracePt t="30092" x="6765925" y="4905375"/>
          <p14:tracePt t="30108" x="6746875" y="4905375"/>
          <p14:tracePt t="30125" x="6715125" y="4905375"/>
          <p14:tracePt t="30142" x="6683375" y="4905375"/>
          <p14:tracePt t="30159" x="6654800" y="4905375"/>
          <p14:tracePt t="30176" x="6645275" y="4905375"/>
          <p14:tracePt t="30192" x="6629400" y="4921250"/>
          <p14:tracePt t="30209" x="6619875" y="4927600"/>
          <p14:tracePt t="30225" x="6604000" y="4930775"/>
          <p14:tracePt t="30242" x="6588125" y="4937125"/>
          <p14:tracePt t="30259" x="6578600" y="4937125"/>
          <p14:tracePt t="30277" x="6565900" y="4937125"/>
          <p14:tracePt t="30293" x="6550025" y="4937125"/>
          <p14:tracePt t="30309" x="6540500" y="4943475"/>
          <p14:tracePt t="30326" x="6530975" y="4943475"/>
          <p14:tracePt t="30342" x="6515100" y="4946650"/>
          <p14:tracePt t="30358" x="6511925" y="4946650"/>
          <p14:tracePt t="30376" x="6499225" y="4946650"/>
          <p14:tracePt t="30392" x="6489700" y="4946650"/>
          <p14:tracePt t="30643" x="6492875" y="4946650"/>
          <p14:tracePt t="30648" x="6496050" y="4946650"/>
          <p14:tracePt t="30658" x="6502400" y="4946650"/>
          <p14:tracePt t="30676" x="6511925" y="4946650"/>
          <p14:tracePt t="30714" x="6518275" y="4946650"/>
          <p14:tracePt t="30791" x="6521450" y="4946650"/>
          <p14:tracePt t="30798" x="6527800" y="4946650"/>
          <p14:tracePt t="30808" x="6537325" y="4946650"/>
          <p14:tracePt t="30825" x="6540500" y="4946650"/>
          <p14:tracePt t="30842" x="6556375" y="4946650"/>
          <p14:tracePt t="30859" x="6565900" y="4946650"/>
          <p14:tracePt t="30876" x="6575425" y="4946650"/>
          <p14:tracePt t="30892" x="6600825" y="4946650"/>
          <p14:tracePt t="30908" x="6610350" y="4946650"/>
          <p14:tracePt t="30925" x="6619875" y="4946650"/>
          <p14:tracePt t="30942" x="6642100" y="4946650"/>
          <p14:tracePt t="31042" x="6645275" y="4946650"/>
          <p14:tracePt t="31048" x="6651625" y="4946650"/>
          <p14:tracePt t="31058" x="6654800" y="4946650"/>
          <p14:tracePt t="31075" x="6661150" y="4940300"/>
          <p14:tracePt t="31092" x="6673850" y="4933950"/>
          <p14:tracePt t="31109" x="6689725" y="4924425"/>
          <p14:tracePt t="31126" x="6699250" y="4921250"/>
          <p14:tracePt t="31142" x="6715125" y="4908550"/>
          <p14:tracePt t="31159" x="6724650" y="4908550"/>
          <p14:tracePt t="31163" x="6731000" y="4905375"/>
          <p14:tracePt t="31175" x="6740525" y="4905375"/>
          <p14:tracePt t="31191" x="6756400" y="4905375"/>
          <p14:tracePt t="31208" x="6765925" y="4899025"/>
          <p14:tracePt t="31225" x="6781800" y="4899025"/>
          <p14:tracePt t="31242" x="6807200" y="4899025"/>
          <p14:tracePt t="31259" x="6816725" y="4899025"/>
          <p14:tracePt t="31276" x="6832600" y="4899025"/>
          <p14:tracePt t="31292" x="6851650" y="4899025"/>
          <p14:tracePt t="31308" x="6861175" y="4899025"/>
          <p14:tracePt t="31325" x="6870700" y="4899025"/>
          <p14:tracePt t="31364" x="6877050" y="4899025"/>
          <p14:tracePt t="31678" x="6858000" y="4899025"/>
          <p14:tracePt t="31685" x="6838950" y="4899025"/>
          <p14:tracePt t="31693" x="6819900" y="4899025"/>
          <p14:tracePt t="31708" x="6784975" y="4899025"/>
          <p14:tracePt t="31725" x="6756400" y="4899025"/>
          <p14:tracePt t="31741" x="6715125" y="4899025"/>
          <p14:tracePt t="31758" x="6699250" y="4899025"/>
          <p14:tracePt t="31775" x="6683375" y="4899025"/>
          <p14:tracePt t="31791" x="6667500" y="4895850"/>
          <p14:tracePt t="31808" x="6657975" y="4895850"/>
          <p14:tracePt t="31826" x="6648450" y="4895850"/>
          <p14:tracePt t="31878" x="6645275" y="4895850"/>
          <p14:tracePt t="31885" x="6638925" y="4895850"/>
          <p14:tracePt t="31892" x="6629400" y="4895850"/>
          <p14:tracePt t="31908" x="6619875" y="4895850"/>
          <p14:tracePt t="31925" x="6610350" y="4895850"/>
          <p14:tracePt t="31942" x="6594475" y="4895850"/>
          <p14:tracePt t="31959" x="6578600" y="4895850"/>
          <p14:tracePt t="31976" x="6569075" y="4895850"/>
          <p14:tracePt t="31992" x="6556375" y="4895850"/>
          <p14:tracePt t="32008" x="6546850" y="4895850"/>
          <p14:tracePt t="32025" x="6540500" y="4895850"/>
          <p14:tracePt t="32115" x="6543675" y="4895850"/>
          <p14:tracePt t="32122" x="6546850" y="4895850"/>
          <p14:tracePt t="32143" x="6553200" y="4895850"/>
          <p14:tracePt t="32179" x="6556375" y="4895850"/>
          <p14:tracePt t="32185" x="6562725" y="4895850"/>
          <p14:tracePt t="32192" x="6565900" y="4895850"/>
          <p14:tracePt t="32222" x="6572250" y="4895850"/>
          <p14:tracePt t="32229" x="6575425" y="4895850"/>
          <p14:tracePt t="32242" x="6591300" y="4895850"/>
          <p14:tracePt t="32259" x="6600825" y="4895850"/>
          <p14:tracePt t="32275" x="6610350" y="4895850"/>
          <p14:tracePt t="32292" x="6626225" y="4895850"/>
          <p14:tracePt t="32308" x="6642100" y="4895850"/>
          <p14:tracePt t="32324" x="6651625" y="4895850"/>
          <p14:tracePt t="32342" x="6683375" y="4895850"/>
          <p14:tracePt t="32359" x="6705600" y="4895850"/>
          <p14:tracePt t="32376" x="6727825" y="4895850"/>
          <p14:tracePt t="32392" x="6769100" y="4895850"/>
          <p14:tracePt t="32409" x="6778625" y="4895850"/>
          <p14:tracePt t="32425" x="6788150" y="4895850"/>
          <p14:tracePt t="32441" x="6807200" y="4895850"/>
          <p14:tracePt t="32779" x="6804025" y="4895850"/>
          <p14:tracePt t="32786" x="6800850" y="4895850"/>
          <p14:tracePt t="32793" x="6791325" y="4895850"/>
          <p14:tracePt t="32808" x="6781800" y="4895850"/>
          <p14:tracePt t="32825" x="6759575" y="4895850"/>
          <p14:tracePt t="32842" x="6731000" y="4895850"/>
          <p14:tracePt t="32875" x="6711950" y="4895850"/>
          <p14:tracePt t="32909" x="6683375" y="4895850"/>
          <p14:tracePt t="32925" x="6673850" y="4895850"/>
          <p14:tracePt t="32942" x="6667500" y="4895850"/>
          <p14:tracePt t="32964" x="6664325" y="4895850"/>
          <p14:tracePt t="32975" x="6651625" y="4895850"/>
          <p14:tracePt t="32992" x="6638925" y="4895850"/>
          <p14:tracePt t="33008" x="6632575" y="4895850"/>
          <p14:tracePt t="33025" x="6629400" y="4895850"/>
          <p14:tracePt t="33042" x="6623050" y="4895850"/>
          <p14:tracePt t="33076" x="6619875" y="4895850"/>
          <p14:tracePt t="33092" x="6613525" y="4895850"/>
          <p14:tracePt t="33109" x="6610350" y="4895850"/>
          <p14:tracePt t="33807" x="6616700" y="4895850"/>
          <p14:tracePt t="33813" x="6626225" y="4895850"/>
          <p14:tracePt t="33825" x="6638925" y="4895850"/>
          <p14:tracePt t="33842" x="6670675" y="4895850"/>
          <p14:tracePt t="33858" x="6692900" y="4895850"/>
          <p14:tracePt t="33875" x="6737350" y="4895850"/>
          <p14:tracePt t="33892" x="6823075" y="4895850"/>
          <p14:tracePt t="33925" x="6927850" y="4895850"/>
          <p14:tracePt t="33958" x="6969125" y="4895850"/>
          <p14:tracePt t="33974" x="6978650" y="4895850"/>
          <p14:tracePt t="34551" x="6975475" y="4895850"/>
          <p14:tracePt t="34558" x="6972300" y="4889500"/>
          <p14:tracePt t="34565" x="6959600" y="4883150"/>
          <p14:tracePt t="34575" x="6956425" y="4879975"/>
          <p14:tracePt t="34592" x="6940550" y="4870450"/>
          <p14:tracePt t="34608" x="6931025" y="4864100"/>
          <p14:tracePt t="34625" x="6921500" y="4860925"/>
          <p14:tracePt t="34657" x="6892925" y="4848225"/>
          <p14:tracePt t="34692" x="6861175" y="4848225"/>
          <p14:tracePt t="35123" x="6870700" y="4848225"/>
          <p14:tracePt t="35129" x="6873875" y="4848225"/>
          <p14:tracePt t="35143" x="6883400" y="4848225"/>
          <p14:tracePt t="35159" x="6892925" y="4848225"/>
          <p14:tracePt t="35175" x="6899275" y="4848225"/>
          <p14:tracePt t="35237" x="6902450" y="4848225"/>
          <p14:tracePt t="35243" x="6908800" y="4848225"/>
          <p14:tracePt t="35275" x="6934200" y="4848225"/>
          <p14:tracePt t="35293" x="6946900" y="4848225"/>
          <p14:tracePt t="35622" x="6946900" y="4845050"/>
          <p14:tracePt t="35643" x="6946900" y="4838700"/>
          <p14:tracePt t="35651" x="6946900" y="4835525"/>
          <p14:tracePt t="35665" x="6946900" y="4829175"/>
          <p14:tracePt t="35679" x="6946900" y="4826000"/>
          <p14:tracePt t="35692" x="6946900" y="4813300"/>
          <p14:tracePt t="35708" x="6940550" y="4803775"/>
          <p14:tracePt t="35725" x="6931025" y="4803775"/>
          <p14:tracePt t="35742" x="6915150" y="4803775"/>
          <p14:tracePt t="35758" x="6911975" y="4803775"/>
          <p14:tracePt t="35774" x="6905625" y="4803775"/>
          <p14:tracePt t="35792" x="6896100" y="4800600"/>
          <p14:tracePt t="35808" x="6883400" y="4794250"/>
          <p14:tracePt t="35825" x="6867525" y="4791075"/>
          <p14:tracePt t="35842" x="6858000" y="4791075"/>
          <p14:tracePt t="35858" x="6845300" y="4784725"/>
          <p14:tracePt t="36873" x="6854825" y="4787900"/>
          <p14:tracePt t="36880" x="6858000" y="4791075"/>
          <p14:tracePt t="36891" x="6870700" y="4797425"/>
          <p14:tracePt t="36909" x="6896100" y="4813300"/>
          <p14:tracePt t="36925" x="6905625" y="4819650"/>
          <p14:tracePt t="36941" x="6918325" y="4819650"/>
          <p14:tracePt t="36991" x="6918325" y="4810125"/>
          <p14:tracePt t="37024" x="6889750" y="4806950"/>
          <p14:tracePt t="37042" x="6880225" y="4806950"/>
          <p14:tracePt t="37058" x="6864350" y="4806950"/>
          <p14:tracePt t="37074" x="6854825" y="4800600"/>
          <p14:tracePt t="37091" x="6845300" y="4800600"/>
          <p14:tracePt t="37108" x="6832600" y="4800600"/>
          <p14:tracePt t="37124" x="6816725" y="4800600"/>
          <p14:tracePt t="37141" x="6788150" y="4800600"/>
          <p14:tracePt t="37158" x="6753225" y="4800600"/>
          <p14:tracePt t="37174" x="6724650" y="4800600"/>
          <p14:tracePt t="37191" x="6702425" y="4800600"/>
          <p14:tracePt t="37208" x="6642100" y="4800600"/>
          <p14:tracePt t="37225" x="6597650" y="4800600"/>
          <p14:tracePt t="37241" x="6559550" y="4800600"/>
          <p14:tracePt t="37258" x="6496050" y="4803775"/>
          <p14:tracePt t="37274" x="6461125" y="4810125"/>
          <p14:tracePt t="37292" x="6413500" y="4822825"/>
          <p14:tracePt t="37296" x="6397625" y="4829175"/>
          <p14:tracePt t="37308" x="6356350" y="4851400"/>
          <p14:tracePt t="37325" x="6334125" y="4860925"/>
          <p14:tracePt t="37342" x="6305550" y="4860925"/>
          <p14:tracePt t="37358" x="6289675" y="4867275"/>
          <p14:tracePt t="37375" x="6280150" y="4867275"/>
          <p14:tracePt t="37391" x="6270625" y="4867275"/>
          <p14:tracePt t="37407" x="6261100" y="4867275"/>
          <p14:tracePt t="37442" x="6254750" y="4867275"/>
          <p14:tracePt t="37530" x="6257925" y="4867275"/>
          <p14:tracePt t="37537" x="6267450" y="4867275"/>
          <p14:tracePt t="37544" x="6270625" y="4867275"/>
          <p14:tracePt t="37557" x="6286500" y="4867275"/>
          <p14:tracePt t="37574" x="6308725" y="4867275"/>
          <p14:tracePt t="37592" x="6353175" y="4867275"/>
          <p14:tracePt t="37608" x="6423025" y="4857750"/>
          <p14:tracePt t="37624" x="6467475" y="4857750"/>
          <p14:tracePt t="37642" x="6511925" y="4857750"/>
          <p14:tracePt t="37658" x="6553200" y="4857750"/>
          <p14:tracePt t="37674" x="6581775" y="4851400"/>
          <p14:tracePt t="37690" x="6604000" y="4851400"/>
          <p14:tracePt t="37708" x="6645275" y="4845050"/>
          <p14:tracePt t="37724" x="6654800" y="4845050"/>
          <p14:tracePt t="37742" x="6683375" y="4845050"/>
          <p14:tracePt t="37758" x="6715125" y="4845050"/>
          <p14:tracePt t="37775" x="6746875" y="4845050"/>
          <p14:tracePt t="37791" x="6765925" y="4845050"/>
          <p14:tracePt t="37793" x="6778625" y="4845050"/>
          <p14:tracePt t="37808" x="6800850" y="4845050"/>
          <p14:tracePt t="37824" x="6810375" y="4845050"/>
          <p14:tracePt t="37841" x="6819900" y="4829175"/>
          <p14:tracePt t="37858" x="6835775" y="4819650"/>
          <p14:tracePt t="37874" x="6845300" y="4819650"/>
          <p14:tracePt t="37892" x="6854825" y="4813300"/>
          <p14:tracePt t="37908" x="6870700" y="4813300"/>
          <p14:tracePt t="37924" x="6873875" y="4813300"/>
          <p14:tracePt t="38152" x="6873875" y="4810125"/>
          <p14:tracePt t="38159" x="6867525" y="4810125"/>
          <p14:tracePt t="38175" x="6845300" y="4803775"/>
          <p14:tracePt t="38191" x="6810375" y="4791075"/>
          <p14:tracePt t="38207" x="6753225" y="4791075"/>
          <p14:tracePt t="38224" x="6724650" y="4791075"/>
          <p14:tracePt t="38241" x="6696075" y="4791075"/>
          <p14:tracePt t="38258" x="6654800" y="4791075"/>
          <p14:tracePt t="38274" x="6632575" y="4791075"/>
          <p14:tracePt t="38292" x="6623050" y="4791075"/>
          <p14:tracePt t="38308" x="6597650" y="4791075"/>
          <p14:tracePt t="38325" x="6588125" y="4791075"/>
          <p14:tracePt t="38341" x="6578600" y="4791075"/>
          <p14:tracePt t="38357" x="6562725" y="4791075"/>
          <p14:tracePt t="38374" x="6546850" y="4791075"/>
          <p14:tracePt t="38391" x="6537325" y="4791075"/>
          <p14:tracePt t="38408" x="6534150" y="4791075"/>
          <p14:tracePt t="38494" x="6527800" y="4791075"/>
          <p14:tracePt t="38501" x="6524625" y="4791075"/>
          <p14:tracePt t="38508" x="6518275" y="4791075"/>
          <p14:tracePt t="38524" x="6502400" y="4791075"/>
          <p14:tracePt t="38540" x="6492875" y="4791075"/>
          <p14:tracePt t="38558" x="6480175" y="4791075"/>
          <p14:tracePt t="38781" x="6486525" y="4791075"/>
          <p14:tracePt t="38787" x="6489700" y="4791075"/>
          <p14:tracePt t="38794" x="6508750" y="4791075"/>
          <p14:tracePt t="38808" x="6518275" y="4791075"/>
          <p14:tracePt t="38824" x="6527800" y="4791075"/>
          <p14:tracePt t="38841" x="6537325" y="4791075"/>
          <p14:tracePt t="38858" x="6540500" y="4791075"/>
          <p14:tracePt t="38925" x="6546850" y="4791075"/>
          <p14:tracePt t="38931" x="6556375" y="4791075"/>
          <p14:tracePt t="38941" x="6569075" y="4791075"/>
          <p14:tracePt t="38958" x="6616700" y="4791075"/>
          <p14:tracePt t="38975" x="6661150" y="4791075"/>
          <p14:tracePt t="38991" x="6702425" y="4791075"/>
          <p14:tracePt t="39008" x="6765925" y="4800600"/>
          <p14:tracePt t="39024" x="6788150" y="4806950"/>
          <p14:tracePt t="39041" x="6819900" y="4813300"/>
          <p14:tracePt t="39058" x="6854825" y="4819650"/>
          <p14:tracePt t="39075" x="6870700" y="4822825"/>
          <p14:tracePt t="39091" x="6880225" y="4822825"/>
          <p14:tracePt t="39108" x="6899275" y="4822825"/>
          <p14:tracePt t="39374" x="6877050" y="4822825"/>
          <p14:tracePt t="39381" x="6858000" y="4822825"/>
          <p14:tracePt t="39391" x="6832600" y="4829175"/>
          <p14:tracePt t="39408" x="6769100" y="4845050"/>
          <p14:tracePt t="39424" x="6721475" y="4864100"/>
          <p14:tracePt t="39441" x="6686550" y="4864100"/>
          <p14:tracePt t="39458" x="6651625" y="4870450"/>
          <p14:tracePt t="39474" x="6623050" y="4870450"/>
          <p14:tracePt t="39491" x="6600825" y="4870450"/>
          <p14:tracePt t="39508" x="6575425" y="4870450"/>
          <p14:tracePt t="39525" x="6562725" y="4870450"/>
          <p14:tracePt t="39542" x="6553200" y="4870450"/>
          <p14:tracePt t="39557" x="6540500" y="4873625"/>
          <p14:tracePt t="39574" x="6518275" y="4873625"/>
          <p14:tracePt t="39591" x="6508750" y="4873625"/>
          <p14:tracePt t="39607" x="6499225" y="4873625"/>
          <p14:tracePt t="39624" x="6480175" y="4873625"/>
          <p14:tracePt t="39658" x="6464300" y="4873625"/>
          <p14:tracePt t="39745" x="6467475" y="4873625"/>
          <p14:tracePt t="39752" x="6477000" y="4873625"/>
          <p14:tracePt t="39759" x="6496050" y="4873625"/>
          <p14:tracePt t="39775" x="6524625" y="4870450"/>
          <p14:tracePt t="39791" x="6562725" y="4864100"/>
          <p14:tracePt t="39809" x="6597650" y="4848225"/>
          <p14:tracePt t="39825" x="6626225" y="4848225"/>
          <p14:tracePt t="39841" x="6642100" y="4841875"/>
          <p14:tracePt t="39858" x="6683375" y="4841875"/>
          <p14:tracePt t="39874" x="6711950" y="4841875"/>
          <p14:tracePt t="39891" x="6746875" y="4841875"/>
          <p14:tracePt t="39908" x="6788150" y="4829175"/>
          <p14:tracePt t="39925" x="6813550" y="4819650"/>
          <p14:tracePt t="39941" x="6823075" y="4813300"/>
          <p14:tracePt t="39958" x="6842125" y="4813300"/>
          <p14:tracePt t="39974" x="6848475" y="4813300"/>
          <p14:tracePt t="40695" x="6880225" y="4829175"/>
          <p14:tracePt t="40702" x="6921500" y="4860925"/>
          <p14:tracePt t="40709" x="6972300" y="4886325"/>
          <p14:tracePt t="40724" x="7064375" y="4946650"/>
          <p14:tracePt t="40740" x="7134225" y="4991100"/>
          <p14:tracePt t="40759" x="7232650" y="5054600"/>
          <p14:tracePt t="40791" x="7356475" y="5127625"/>
          <p14:tracePt t="40824" x="7407275" y="5159375"/>
          <p14:tracePt t="40840" x="7413625" y="5165725"/>
          <p14:tracePt t="40875" x="7413625" y="5168900"/>
          <p14:tracePt t="40904" x="7413625" y="5175250"/>
          <p14:tracePt t="41102" x="7400925" y="5175250"/>
          <p14:tracePt t="41109" x="7366000" y="5175250"/>
          <p14:tracePt t="41124" x="7305675" y="5181600"/>
          <p14:tracePt t="41140" x="7245350" y="5181600"/>
          <p14:tracePt t="41158" x="7191375" y="5187950"/>
          <p14:tracePt t="41191" x="7007225" y="5232400"/>
          <p14:tracePt t="41225" x="6734175" y="5273675"/>
          <p14:tracePt t="41241" x="6572250" y="5292725"/>
          <p14:tracePt t="41257" x="6384925" y="5330825"/>
          <p14:tracePt t="41274" x="6108700" y="5365750"/>
          <p14:tracePt t="41291" x="5880100" y="5384800"/>
          <p14:tracePt t="41309" x="5661025" y="5422900"/>
          <p14:tracePt t="41325" x="5349875" y="5461000"/>
          <p14:tracePt t="41341" x="5156200" y="5489575"/>
          <p14:tracePt t="41358" x="4959350" y="5527675"/>
          <p14:tracePt t="41361" x="4889500" y="5537200"/>
          <p14:tracePt t="41374" x="4772025" y="5553075"/>
          <p14:tracePt t="41390" x="4664075" y="5568950"/>
          <p14:tracePt t="41407" x="4578350" y="5594350"/>
          <p14:tracePt t="41425" x="4505325" y="5600700"/>
          <p14:tracePt t="41441" x="4483100" y="5600700"/>
          <p14:tracePt t="41458" x="4470400" y="5600700"/>
          <p14:tracePt t="41718" x="4378325" y="5568950"/>
          <p14:tracePt t="41725" x="4273550" y="5540375"/>
          <p14:tracePt t="41741" x="4013200" y="5492750"/>
          <p14:tracePt t="41758" x="3797300" y="5492750"/>
          <p14:tracePt t="41774" x="3454400" y="5508625"/>
          <p14:tracePt t="41792" x="3270250" y="5543550"/>
          <p14:tracePt t="41807" x="3051175" y="5581650"/>
          <p14:tracePt t="41824" x="2794000" y="5638800"/>
          <p14:tracePt t="41840" x="2619375" y="5673725"/>
          <p14:tracePt t="41858" x="2463800" y="5718175"/>
          <p14:tracePt t="41860" x="2393950" y="5737225"/>
          <p14:tracePt t="41874" x="2282825" y="5778500"/>
          <p14:tracePt t="41891" x="2171700" y="5813425"/>
          <p14:tracePt t="41907" x="2085975" y="5845175"/>
          <p14:tracePt t="41924" x="1946275" y="5902325"/>
          <p14:tracePt t="41940" x="1879600" y="5924550"/>
          <p14:tracePt t="41958" x="1816100" y="5946775"/>
          <p14:tracePt t="41975" x="1752600" y="5959475"/>
          <p14:tracePt t="41991" x="1714500" y="5959475"/>
          <p14:tracePt t="42008" x="1679575" y="5959475"/>
          <p14:tracePt t="42024" x="1622425" y="5956300"/>
          <p14:tracePt t="42041" x="1577975" y="5943600"/>
          <p14:tracePt t="42057" x="1539875" y="5924550"/>
          <p14:tracePt t="42074" x="1476375" y="5905500"/>
          <p14:tracePt t="42090" x="1431925" y="5892800"/>
          <p14:tracePt t="42108" x="1377950" y="5880100"/>
          <p14:tracePt t="42124" x="1320800" y="5854700"/>
          <p14:tracePt t="42141" x="1295400" y="5842000"/>
          <p14:tracePt t="42158" x="1273175" y="5835650"/>
          <p14:tracePt t="42174" x="1254125" y="5835650"/>
          <p14:tracePt t="42190" x="1244600" y="5835650"/>
          <p14:tracePt t="42207" x="1235075" y="5835650"/>
          <p14:tracePt t="42224" x="1225550" y="5835650"/>
          <p14:tracePt t="42268" x="1231900" y="5835650"/>
          <p14:tracePt t="42276" x="1235075" y="5835650"/>
          <p14:tracePt t="42291" x="1263650" y="5845175"/>
          <p14:tracePt t="42307" x="1301750" y="5857875"/>
          <p14:tracePt t="42323" x="1352550" y="5876925"/>
          <p14:tracePt t="42340" x="1374775" y="5886450"/>
          <p14:tracePt t="42357" x="1403350" y="5886450"/>
          <p14:tracePt t="42359" x="1416050" y="5886450"/>
          <p14:tracePt t="42374" x="1444625" y="5886450"/>
          <p14:tracePt t="42395" x="1501775" y="5892800"/>
          <p14:tracePt t="42407" x="1527175" y="5892800"/>
          <p14:tracePt t="42424" x="1603375" y="5892800"/>
          <p14:tracePt t="42441" x="1663700" y="5892800"/>
          <p14:tracePt t="42457" x="1701800" y="5892800"/>
          <p14:tracePt t="42474" x="1765300" y="5883275"/>
          <p14:tracePt t="42491" x="1809750" y="5876925"/>
          <p14:tracePt t="42508" x="1851025" y="5876925"/>
          <p14:tracePt t="42524" x="1914525" y="5876925"/>
          <p14:tracePt t="42541" x="1974850" y="5876925"/>
          <p14:tracePt t="42558" x="2025650" y="5876925"/>
          <p14:tracePt t="42573" x="2165350" y="5876925"/>
          <p14:tracePt t="42590" x="2314575" y="5861050"/>
          <p14:tracePt t="42607" x="2428875" y="5861050"/>
          <p14:tracePt t="42624" x="2581275" y="5861050"/>
          <p14:tracePt t="42640" x="2673350" y="5861050"/>
          <p14:tracePt t="42657" x="2746375" y="5861050"/>
          <p14:tracePt t="42673" x="2838450" y="5861050"/>
          <p14:tracePt t="42691" x="2908300" y="5861050"/>
          <p14:tracePt t="42707" x="3003550" y="5873750"/>
          <p14:tracePt t="42724" x="3181350" y="5892800"/>
          <p14:tracePt t="42740" x="3267075" y="5905500"/>
          <p14:tracePt t="42757" x="3327400" y="5911850"/>
          <p14:tracePt t="42774" x="3413125" y="5911850"/>
          <p14:tracePt t="42791" x="3457575" y="5921375"/>
          <p14:tracePt t="42807" x="3495675" y="5927725"/>
          <p14:tracePt t="42824" x="3514725" y="5927725"/>
          <p14:tracePt t="42840" x="3524250" y="5930900"/>
          <p14:tracePt t="42857" x="3530600" y="5930900"/>
          <p14:tracePt t="42874" x="3530600" y="5946775"/>
          <p14:tracePt t="42890" x="3533775" y="5956300"/>
          <p14:tracePt t="42908" x="3533775" y="5965825"/>
          <p14:tracePt t="42924" x="3556000" y="5981700"/>
          <p14:tracePt t="42941" x="3565525" y="6010275"/>
          <p14:tracePt t="42957" x="3578225" y="6032500"/>
          <p14:tracePt t="42974" x="3609975" y="6076950"/>
          <p14:tracePt t="42990" x="3641725" y="6108700"/>
          <p14:tracePt t="43007" x="3692525" y="6159500"/>
          <p14:tracePt t="43024" x="3759200" y="6207125"/>
          <p14:tracePt t="43041" x="3784600" y="6229350"/>
          <p14:tracePt t="43058" x="3816350" y="6254750"/>
          <p14:tracePt t="43075" x="3829050" y="6270625"/>
          <p14:tracePt t="43091" x="3838575" y="6270625"/>
          <p14:tracePt t="43107" x="3854450" y="6270625"/>
          <p14:tracePt t="43124" x="3860800" y="6270625"/>
          <p14:tracePt t="43157" x="3860800" y="6273800"/>
          <p14:tracePt t="43174" x="3860800" y="6289675"/>
          <p14:tracePt t="43191" x="3860800" y="6299200"/>
          <p14:tracePt t="43207" x="3844925" y="6315075"/>
          <p14:tracePt t="43224" x="3825875" y="6330950"/>
          <p14:tracePt t="43241" x="3800475" y="6343650"/>
          <p14:tracePt t="43257" x="3765550" y="6356350"/>
          <p14:tracePt t="43274" x="3698875" y="6369050"/>
          <p14:tracePt t="43290" x="3638550" y="6375400"/>
          <p14:tracePt t="43307" x="3578225" y="6381750"/>
          <p14:tracePt t="43325" x="3486150" y="6394450"/>
          <p14:tracePt t="43341" x="3441700" y="6410325"/>
          <p14:tracePt t="43358" x="3403600" y="6413500"/>
          <p14:tracePt t="43374" x="3365500" y="6419850"/>
          <p14:tracePt t="43390" x="3333750" y="6419850"/>
          <p14:tracePt t="43407" x="3311525" y="6419850"/>
          <p14:tracePt t="43424" x="3279775" y="6419850"/>
          <p14:tracePt t="43441" x="3270250" y="6419850"/>
          <p14:tracePt t="43458" x="3260725" y="6419850"/>
          <p14:tracePt t="43474" x="3244850" y="6419850"/>
          <p14:tracePt t="43491" x="3232150" y="6419850"/>
          <p14:tracePt t="43507" x="3219450" y="6419850"/>
          <p14:tracePt t="43524" x="3209925" y="6419850"/>
          <p14:tracePt t="43567" x="3206750" y="6419850"/>
        </p14:tracePtLst>
      </p14:laserTrace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4" descr="fraise, vue extern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92150"/>
            <a:ext cx="2286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299" name="Picture 5" descr="Calice et calicule de frais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72000"/>
            <a:ext cx="2286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0" name="Picture 6" descr="fraise-akene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975" y="0"/>
            <a:ext cx="2286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1" name="Picture 7" descr="fraise-akene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981075"/>
            <a:ext cx="2143125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2" name="Picture 8" descr="fraise-akene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0"/>
            <a:ext cx="2286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3" name="Picture 9" descr="Coupe longitudinale de fraise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075" y="3284538"/>
            <a:ext cx="2286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4" name="Picture 11" descr="fraise-coupe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4572000"/>
            <a:ext cx="2286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5" name="Picture 12" descr="fraise-coupe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3284538"/>
            <a:ext cx="2286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855"/>
    </mc:Choice>
    <mc:Fallback>
      <p:transition spd="slow" advTm="408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846" x="3127375" y="6388100"/>
          <p14:tracePt t="1853" x="2968625" y="6321425"/>
          <p14:tracePt t="1864" x="2784475" y="6270625"/>
          <p14:tracePt t="1881" x="2219325" y="6159500"/>
          <p14:tracePt t="1899" x="1822450" y="6111875"/>
          <p14:tracePt t="1917" x="1260475" y="6064250"/>
          <p14:tracePt t="1939" x="784225" y="6051550"/>
          <p14:tracePt t="1965" x="352425" y="6051550"/>
          <p14:tracePt t="3155" x="12700" y="4076700"/>
          <p14:tracePt t="3163" x="47625" y="4076700"/>
          <p14:tracePt t="3170" x="82550" y="4076700"/>
          <p14:tracePt t="3182" x="133350" y="4073525"/>
          <p14:tracePt t="3198" x="152400" y="4054475"/>
          <p14:tracePt t="3214" x="155575" y="4044950"/>
          <p14:tracePt t="3231" x="130175" y="3968750"/>
          <p14:tracePt t="3884" x="57150" y="3267075"/>
          <p14:tracePt t="3890" x="301625" y="3479800"/>
          <p14:tracePt t="3898" x="511175" y="3721100"/>
          <p14:tracePt t="3915" x="790575" y="4025900"/>
          <p14:tracePt t="3932" x="1222375" y="4521200"/>
          <p14:tracePt t="3949" x="1333500" y="4670425"/>
          <p14:tracePt t="3965" x="1425575" y="4806950"/>
          <p14:tracePt t="3998" x="1574800" y="5022850"/>
          <p14:tracePt t="4032" x="1641475" y="5137150"/>
          <p14:tracePt t="4048" x="1654175" y="5168900"/>
          <p14:tracePt t="4065" x="1663700" y="5184775"/>
          <p14:tracePt t="4081" x="1663700" y="5191125"/>
          <p14:tracePt t="4291" x="1628775" y="5187950"/>
          <p14:tracePt t="4298" x="1571625" y="5187950"/>
          <p14:tracePt t="4315" x="1454150" y="5194300"/>
          <p14:tracePt t="4332" x="1292225" y="5251450"/>
          <p14:tracePt t="4348" x="1181100" y="5311775"/>
          <p14:tracePt t="4364" x="1054100" y="5391150"/>
          <p14:tracePt t="4380" x="952500" y="5470525"/>
          <p14:tracePt t="4398" x="847725" y="5546725"/>
          <p14:tracePt t="4415" x="815975" y="5572125"/>
          <p14:tracePt t="4432" x="793750" y="5622925"/>
          <p14:tracePt t="4448" x="787400" y="5645150"/>
          <p14:tracePt t="4465" x="787400" y="5673725"/>
          <p14:tracePt t="4481" x="787400" y="5689600"/>
          <p14:tracePt t="4498" x="796925" y="5705475"/>
          <p14:tracePt t="4514" x="809625" y="5715000"/>
          <p14:tracePt t="4531" x="825500" y="5708650"/>
          <p14:tracePt t="4547" x="850900" y="5680075"/>
          <p14:tracePt t="4565" x="879475" y="5626100"/>
          <p14:tracePt t="4581" x="911225" y="5584825"/>
          <p14:tracePt t="4598" x="939800" y="5505450"/>
          <p14:tracePt t="4614" x="946150" y="5461000"/>
          <p14:tracePt t="4631" x="946150" y="5400675"/>
          <p14:tracePt t="4647" x="911225" y="5299075"/>
          <p14:tracePt t="4664" x="879475" y="5257800"/>
          <p14:tracePt t="4681" x="854075" y="5229225"/>
          <p14:tracePt t="4685" x="841375" y="5216525"/>
          <p14:tracePt t="4698" x="831850" y="5207000"/>
          <p14:tracePt t="4715" x="815975" y="5191125"/>
          <p14:tracePt t="4732" x="803275" y="5191125"/>
          <p14:tracePt t="4748" x="796925" y="5191125"/>
          <p14:tracePt t="4781" x="796925" y="5184775"/>
          <p14:tracePt t="4805" x="796925" y="5181600"/>
          <p14:tracePt t="4814" x="796925" y="5175250"/>
          <p14:tracePt t="4834" x="800100" y="5172075"/>
          <p14:tracePt t="4848" x="835025" y="5159375"/>
          <p14:tracePt t="4865" x="879475" y="5146675"/>
          <p14:tracePt t="4881" x="927100" y="5130800"/>
          <p14:tracePt t="4898" x="990600" y="5130800"/>
          <p14:tracePt t="4915" x="1025525" y="5130800"/>
          <p14:tracePt t="4932" x="1063625" y="5130800"/>
          <p14:tracePt t="4948" x="1127125" y="5118100"/>
          <p14:tracePt t="4965" x="1171575" y="5111750"/>
          <p14:tracePt t="4982" x="1193800" y="5105400"/>
          <p14:tracePt t="4998" x="1222375" y="5089525"/>
          <p14:tracePt t="5015" x="1228725" y="5073650"/>
          <p14:tracePt t="5031" x="1228725" y="5064125"/>
          <p14:tracePt t="5048" x="1228725" y="5045075"/>
          <p14:tracePt t="5064" x="1219200" y="5035550"/>
          <p14:tracePt t="5081" x="1203325" y="5019675"/>
          <p14:tracePt t="5098" x="1187450" y="5019675"/>
          <p14:tracePt t="5114" x="1177925" y="5019675"/>
          <p14:tracePt t="5133" x="1152525" y="5019675"/>
          <p14:tracePt t="5148" x="1130300" y="5019675"/>
          <p14:tracePt t="5165" x="1108075" y="5019675"/>
          <p14:tracePt t="5181" x="1079500" y="5019675"/>
          <p14:tracePt t="5184" x="1069975" y="5019675"/>
          <p14:tracePt t="5198" x="1038225" y="5019675"/>
          <p14:tracePt t="5214" x="1028700" y="5019675"/>
          <p14:tracePt t="5230" x="1019175" y="5019675"/>
          <p14:tracePt t="5247" x="1006475" y="5019675"/>
          <p14:tracePt t="5264" x="990600" y="5019675"/>
          <p14:tracePt t="5281" x="984250" y="5019675"/>
          <p14:tracePt t="5325" x="987425" y="5032375"/>
          <p14:tracePt t="5332" x="1000125" y="5038725"/>
          <p14:tracePt t="5347" x="1022350" y="5048250"/>
          <p14:tracePt t="5364" x="1069975" y="5076825"/>
          <p14:tracePt t="5380" x="1136650" y="5111750"/>
          <p14:tracePt t="5397" x="1231900" y="5156200"/>
          <p14:tracePt t="5414" x="1282700" y="5191125"/>
          <p14:tracePt t="5431" x="1320800" y="5216525"/>
          <p14:tracePt t="5448" x="1397000" y="5286375"/>
          <p14:tracePt t="5464" x="1447800" y="5330825"/>
          <p14:tracePt t="5481" x="1517650" y="5384800"/>
          <p14:tracePt t="5498" x="1587500" y="5438775"/>
          <p14:tracePt t="5514" x="1625600" y="5457825"/>
          <p14:tracePt t="5531" x="1641475" y="5470525"/>
          <p14:tracePt t="5547" x="1657350" y="5495925"/>
          <p14:tracePt t="5565" x="1666875" y="5511800"/>
          <p14:tracePt t="5581" x="1685925" y="5530850"/>
          <p14:tracePt t="5597" x="1685925" y="5568950"/>
          <p14:tracePt t="5614" x="1692275" y="5591175"/>
          <p14:tracePt t="5631" x="1692275" y="5629275"/>
          <p14:tracePt t="5648" x="1692275" y="5661025"/>
          <p14:tracePt t="5664" x="1692275" y="5692775"/>
          <p14:tracePt t="5681" x="1692275" y="5711825"/>
          <p14:tracePt t="5698" x="1692275" y="5753100"/>
          <p14:tracePt t="5714" x="1692275" y="5775325"/>
          <p14:tracePt t="5731" x="1692275" y="5813425"/>
          <p14:tracePt t="5747" x="1692275" y="5867400"/>
          <p14:tracePt t="5764" x="1692275" y="5911850"/>
          <p14:tracePt t="5780" x="1692275" y="5934075"/>
          <p14:tracePt t="5797" x="1692275" y="5972175"/>
          <p14:tracePt t="5814" x="1692275" y="5994400"/>
          <p14:tracePt t="5830" x="1692275" y="6010275"/>
          <p14:tracePt t="5848" x="1692275" y="6042025"/>
          <p14:tracePt t="5864" x="1689100" y="6057900"/>
          <p14:tracePt t="5880" x="1670050" y="6089650"/>
          <p14:tracePt t="5897" x="1654175" y="6124575"/>
          <p14:tracePt t="5914" x="1647825" y="6156325"/>
          <p14:tracePt t="5931" x="1641475" y="6178550"/>
          <p14:tracePt t="5947" x="1622425" y="6219825"/>
          <p14:tracePt t="5964" x="1606550" y="6238875"/>
          <p14:tracePt t="5981" x="1593850" y="6257925"/>
          <p14:tracePt t="5997" x="1574800" y="6286500"/>
          <p14:tracePt t="6014" x="1549400" y="6305550"/>
          <p14:tracePt t="6030" x="1517650" y="6337300"/>
          <p14:tracePt t="6047" x="1441450" y="6384925"/>
          <p14:tracePt t="6064" x="1377950" y="6407150"/>
          <p14:tracePt t="6081" x="1314450" y="6419850"/>
          <p14:tracePt t="6097" x="1231900" y="6438900"/>
          <p14:tracePt t="6114" x="1174750" y="6461125"/>
          <p14:tracePt t="6131" x="1114425" y="6483350"/>
          <p14:tracePt t="6147" x="1022350" y="6502400"/>
          <p14:tracePt t="6233" x="765175" y="6483350"/>
          <p14:tracePt t="6248" x="720725" y="6448425"/>
          <p14:tracePt t="6264" x="679450" y="6423025"/>
          <p14:tracePt t="6281" x="647700" y="6397625"/>
          <p14:tracePt t="6297" x="596900" y="6353175"/>
          <p14:tracePt t="6314" x="574675" y="6340475"/>
          <p14:tracePt t="6331" x="542925" y="6315075"/>
          <p14:tracePt t="6348" x="520700" y="6289675"/>
          <p14:tracePt t="6365" x="508000" y="6257925"/>
          <p14:tracePt t="6381" x="495300" y="6235700"/>
          <p14:tracePt t="6398" x="495300" y="6178550"/>
          <p14:tracePt t="6414" x="495300" y="6137275"/>
          <p14:tracePt t="6431" x="488950" y="6099175"/>
          <p14:tracePt t="6447" x="476250" y="6010275"/>
          <p14:tracePt t="6464" x="476250" y="5959475"/>
          <p14:tracePt t="6481" x="476250" y="5899150"/>
          <p14:tracePt t="6498" x="476250" y="5822950"/>
          <p14:tracePt t="6514" x="485775" y="5759450"/>
          <p14:tracePt t="6531" x="508000" y="5692775"/>
          <p14:tracePt t="6548" x="530225" y="5594350"/>
          <p14:tracePt t="6564" x="542925" y="5546725"/>
          <p14:tracePt t="6580" x="549275" y="5502275"/>
          <p14:tracePt t="6597" x="549275" y="5464175"/>
          <p14:tracePt t="6614" x="552450" y="5448300"/>
          <p14:tracePt t="6631" x="568325" y="5432425"/>
          <p14:tracePt t="6648" x="584200" y="5403850"/>
          <p14:tracePt t="6665" x="596900" y="5381625"/>
          <p14:tracePt t="6681" x="609600" y="5349875"/>
          <p14:tracePt t="6697" x="641350" y="5302250"/>
          <p14:tracePt t="6713" x="654050" y="5264150"/>
          <p14:tracePt t="6731" x="669925" y="5238750"/>
          <p14:tracePt t="6747" x="701675" y="5203825"/>
          <p14:tracePt t="6763" x="720725" y="5178425"/>
          <p14:tracePt t="6781" x="749300" y="5165725"/>
          <p14:tracePt t="6798" x="800100" y="5127625"/>
          <p14:tracePt t="6814" x="847725" y="5108575"/>
          <p14:tracePt t="6831" x="892175" y="5083175"/>
          <p14:tracePt t="6847" x="958850" y="5048250"/>
          <p14:tracePt t="6863" x="990600" y="5032375"/>
          <p14:tracePt t="6881" x="1019175" y="5013325"/>
          <p14:tracePt t="6898" x="1089025" y="4965700"/>
          <p14:tracePt t="6914" x="1120775" y="4940300"/>
          <p14:tracePt t="6931" x="1149350" y="4914900"/>
          <p14:tracePt t="6948" x="1187450" y="4899025"/>
          <p14:tracePt t="6965" x="1216025" y="4886325"/>
          <p14:tracePt t="6980" x="1238250" y="4879975"/>
          <p14:tracePt t="6997" x="1301750" y="4883150"/>
          <p14:tracePt t="7013" x="1346200" y="4902200"/>
          <p14:tracePt t="7031" x="1416050" y="4956175"/>
          <p14:tracePt t="7048" x="1539875" y="5054600"/>
          <p14:tracePt t="7064" x="1603375" y="5118100"/>
          <p14:tracePt t="7081" x="1666875" y="5181600"/>
          <p14:tracePt t="7098" x="1743075" y="5280025"/>
          <p14:tracePt t="7114" x="1771650" y="5337175"/>
          <p14:tracePt t="7130" x="1806575" y="5394325"/>
          <p14:tracePt t="7147" x="1854200" y="5470525"/>
          <p14:tracePt t="7163" x="1885950" y="5549900"/>
          <p14:tracePt t="7180" x="1917700" y="5635625"/>
          <p14:tracePt t="7197" x="1958975" y="5762625"/>
          <p14:tracePt t="7214" x="1971675" y="5819775"/>
          <p14:tracePt t="7231" x="1971675" y="5854700"/>
          <p14:tracePt t="7247" x="1971675" y="5880100"/>
          <p14:tracePt t="7264" x="1971675" y="5895975"/>
          <p14:tracePt t="7281" x="1965325" y="5905500"/>
          <p14:tracePt t="7297" x="1949450" y="5915025"/>
          <p14:tracePt t="7313" x="1924050" y="5915025"/>
          <p14:tracePt t="7331" x="1892300" y="5915025"/>
          <p14:tracePt t="7348" x="1816100" y="5915025"/>
          <p14:tracePt t="7364" x="1765300" y="5915025"/>
          <p14:tracePt t="7381" x="1704975" y="5915025"/>
          <p14:tracePt t="7398" x="1600200" y="5930900"/>
          <p14:tracePt t="7414" x="1539875" y="5930900"/>
          <p14:tracePt t="7431" x="1470025" y="5937250"/>
          <p14:tracePt t="7448" x="1384300" y="5937250"/>
          <p14:tracePt t="7464" x="1339850" y="5937250"/>
          <p14:tracePt t="7481" x="1301750" y="5937250"/>
          <p14:tracePt t="7498" x="1247775" y="5937250"/>
          <p14:tracePt t="7514" x="1203325" y="5937250"/>
          <p14:tracePt t="7531" x="1168400" y="5934075"/>
          <p14:tracePt t="7547" x="1127125" y="5924550"/>
          <p14:tracePt t="7563" x="1095375" y="5924550"/>
          <p14:tracePt t="7580" x="1085850" y="5924550"/>
          <p14:tracePt t="7598" x="1073150" y="5924550"/>
          <p14:tracePt t="7614" x="1057275" y="5918200"/>
          <p14:tracePt t="7631" x="1047750" y="5911850"/>
          <p14:tracePt t="7648" x="1031875" y="5902325"/>
          <p14:tracePt t="7664" x="1022350" y="5886450"/>
          <p14:tracePt t="7681" x="1012825" y="5876925"/>
          <p14:tracePt t="7697" x="1000125" y="5867400"/>
          <p14:tracePt t="7713" x="1000125" y="5857875"/>
          <p14:tracePt t="7730" x="1000125" y="5842000"/>
          <p14:tracePt t="7747" x="1000125" y="5829300"/>
          <p14:tracePt t="7763" x="1000125" y="5816600"/>
          <p14:tracePt t="7781" x="1000125" y="5807075"/>
          <p14:tracePt t="7798" x="1000125" y="5788025"/>
          <p14:tracePt t="7814" x="1000125" y="5778500"/>
          <p14:tracePt t="7831" x="1000125" y="5768975"/>
          <p14:tracePt t="7847" x="1000125" y="5753100"/>
          <p14:tracePt t="7863" x="1000125" y="5737225"/>
          <p14:tracePt t="7881" x="1009650" y="5734050"/>
          <p14:tracePt t="7976" x="1016000" y="5734050"/>
          <p14:tracePt t="7991" x="1019175" y="5734050"/>
          <p14:tracePt t="8112" x="1025525" y="5734050"/>
          <p14:tracePt t="9221" x="1063625" y="5705475"/>
          <p14:tracePt t="9227" x="1127125" y="5670550"/>
          <p14:tracePt t="9234" x="1200150" y="5622925"/>
          <p14:tracePt t="9247" x="1263650" y="5588000"/>
          <p14:tracePt t="9264" x="1587500" y="5432425"/>
          <p14:tracePt t="9288" x="1952625" y="5229225"/>
          <p14:tracePt t="9315" x="2552700" y="4975225"/>
          <p14:tracePt t="9349" x="3044825" y="4705350"/>
          <p14:tracePt t="9366" x="3194050" y="4594225"/>
          <p14:tracePt t="9381" x="3289300" y="4495800"/>
          <p14:tracePt t="9397" x="3403600" y="4314825"/>
          <p14:tracePt t="9413" x="3524250" y="4076700"/>
          <p14:tracePt t="9431" x="3613150" y="3860800"/>
          <p14:tracePt t="9449" x="3708400" y="3568700"/>
          <p14:tracePt t="9464" x="3765550" y="3333750"/>
          <p14:tracePt t="9481" x="3784600" y="3149600"/>
          <p14:tracePt t="9498" x="3803650" y="2854325"/>
          <p14:tracePt t="9514" x="3803650" y="2692400"/>
          <p14:tracePt t="9530" x="3803650" y="2543175"/>
          <p14:tracePt t="9546" x="3803650" y="2362200"/>
          <p14:tracePt t="9563" x="3803650" y="2168525"/>
          <p14:tracePt t="9581" x="3803650" y="2051050"/>
          <p14:tracePt t="9598" x="3810000" y="1844675"/>
          <p14:tracePt t="9614" x="3835400" y="1768475"/>
          <p14:tracePt t="9631" x="3841750" y="1708150"/>
          <p14:tracePt t="9649" x="3860800" y="1635125"/>
          <p14:tracePt t="9664" x="3873500" y="1597025"/>
          <p14:tracePt t="9681" x="3892550" y="1543050"/>
          <p14:tracePt t="9697" x="3892550" y="1489075"/>
          <p14:tracePt t="9713" x="3892550" y="1428750"/>
          <p14:tracePt t="9731" x="3892550" y="1397000"/>
          <p14:tracePt t="9748" x="3892550" y="1358900"/>
          <p14:tracePt t="9764" x="3883025" y="1327150"/>
          <p14:tracePt t="9781" x="3870325" y="1298575"/>
          <p14:tracePt t="9798" x="3832225" y="1231900"/>
          <p14:tracePt t="9814" x="3797300" y="1184275"/>
          <p14:tracePt t="9830" x="3749675" y="1139825"/>
          <p14:tracePt t="9847" x="3724275" y="1108075"/>
          <p14:tracePt t="9863" x="3679825" y="1079500"/>
          <p14:tracePt t="9881" x="3657600" y="1060450"/>
          <p14:tracePt t="9898" x="3625850" y="1041400"/>
          <p14:tracePt t="9914" x="3527425" y="990600"/>
          <p14:tracePt t="9931" x="3429000" y="949325"/>
          <p14:tracePt t="9947" x="3336925" y="908050"/>
          <p14:tracePt t="9963" x="3251200" y="866775"/>
          <p14:tracePt t="9980" x="3213100" y="847725"/>
          <p14:tracePt t="9997" x="3190875" y="835025"/>
          <p14:tracePt t="10014" x="3162300" y="825500"/>
          <p14:tracePt t="10031" x="3152775" y="825500"/>
          <p14:tracePt t="10047" x="3143250" y="819150"/>
          <p14:tracePt t="10064" x="3121025" y="815975"/>
          <p14:tracePt t="10080" x="3111500" y="815975"/>
          <p14:tracePt t="10096" x="3101975" y="815975"/>
          <p14:tracePt t="10113" x="3089275" y="815975"/>
          <p14:tracePt t="10130" x="3076575" y="815975"/>
          <p14:tracePt t="10164" x="3067050" y="822325"/>
          <p14:tracePt t="10181" x="3057525" y="831850"/>
          <p14:tracePt t="10197" x="3038475" y="860425"/>
          <p14:tracePt t="10214" x="2981325" y="908050"/>
          <p14:tracePt t="10230" x="2911475" y="962025"/>
          <p14:tracePt t="10247" x="2847975" y="1016000"/>
          <p14:tracePt t="10249" x="2828925" y="1035050"/>
          <p14:tracePt t="10263" x="2784475" y="1076325"/>
          <p14:tracePt t="10280" x="2762250" y="1101725"/>
          <p14:tracePt t="10297" x="2730500" y="1133475"/>
          <p14:tracePt t="10314" x="2692400" y="1158875"/>
          <p14:tracePt t="10331" x="2670175" y="1168400"/>
          <p14:tracePt t="10348" x="2660650" y="1177925"/>
          <p14:tracePt t="10364" x="2644775" y="1200150"/>
          <p14:tracePt t="10380" x="2635250" y="1209675"/>
          <p14:tracePt t="10396" x="2619375" y="1219200"/>
          <p14:tracePt t="10414" x="2609850" y="1228725"/>
          <p14:tracePt t="10471" x="2609850" y="1225550"/>
          <p14:tracePt t="10478" x="2609850" y="1216025"/>
          <p14:tracePt t="10485" x="2609850" y="1206500"/>
          <p14:tracePt t="10497" x="2609850" y="1187450"/>
          <p14:tracePt t="10513" x="2609850" y="1123950"/>
          <p14:tracePt t="10530" x="2609850" y="1089025"/>
          <p14:tracePt t="10547" x="2609850" y="1066800"/>
          <p14:tracePt t="10564" x="2609850" y="1031875"/>
          <p14:tracePt t="10581" x="2609850" y="1009650"/>
          <p14:tracePt t="10597" x="2609850" y="981075"/>
          <p14:tracePt t="10614" x="2613025" y="939800"/>
          <p14:tracePt t="10630" x="2613025" y="917575"/>
          <p14:tracePt t="10647" x="2613025" y="882650"/>
          <p14:tracePt t="10663" x="2613025" y="850900"/>
          <p14:tracePt t="10680" x="2613025" y="828675"/>
          <p14:tracePt t="10697" x="2613025" y="819150"/>
          <p14:tracePt t="10714" x="2613025" y="796925"/>
          <p14:tracePt t="10731" x="2613025" y="787400"/>
          <p14:tracePt t="10747" x="2613025" y="774700"/>
          <p14:tracePt t="10780" x="2613025" y="768350"/>
          <p14:tracePt t="10814" x="2619375" y="768350"/>
          <p14:tracePt t="10821" x="2622550" y="768350"/>
          <p14:tracePt t="10830" x="2632075" y="768350"/>
          <p14:tracePt t="10847" x="2641600" y="768350"/>
          <p14:tracePt t="10864" x="2657475" y="768350"/>
          <p14:tracePt t="10881" x="2667000" y="768350"/>
          <p14:tracePt t="10897" x="2673350" y="768350"/>
          <p14:tracePt t="10930" x="2673350" y="771525"/>
          <p14:tracePt t="10946" x="2673350" y="781050"/>
          <p14:tracePt t="10964" x="2673350" y="784225"/>
          <p14:tracePt t="11021" x="2682875" y="784225"/>
          <p14:tracePt t="11035" x="2689225" y="784225"/>
          <p14:tracePt t="11042" x="2692400" y="771525"/>
          <p14:tracePt t="11050" x="2698750" y="768350"/>
          <p14:tracePt t="11064" x="2708275" y="758825"/>
          <p14:tracePt t="11080" x="2717800" y="749300"/>
          <p14:tracePt t="11097" x="2733675" y="736600"/>
          <p14:tracePt t="11114" x="2746375" y="733425"/>
          <p14:tracePt t="11130" x="2746375" y="723900"/>
          <p14:tracePt t="11147" x="2752725" y="723900"/>
          <p14:tracePt t="11200" x="2755900" y="723900"/>
          <p14:tracePt t="11214" x="2762250" y="723900"/>
          <p14:tracePt t="11249" x="2762250" y="730250"/>
          <p14:tracePt t="11256" x="2762250" y="733425"/>
          <p14:tracePt t="11264" x="2762250" y="739775"/>
          <p14:tracePt t="11280" x="2762250" y="749300"/>
          <p14:tracePt t="11297" x="2762250" y="758825"/>
          <p14:tracePt t="11314" x="2762250" y="781050"/>
          <p14:tracePt t="11330" x="2762250" y="790575"/>
          <p14:tracePt t="11348" x="2762250" y="809625"/>
          <p14:tracePt t="11364" x="2762250" y="844550"/>
          <p14:tracePt t="11380" x="2762250" y="854075"/>
          <p14:tracePt t="11397" x="2759075" y="863600"/>
          <p14:tracePt t="11414" x="2759075" y="879475"/>
          <p14:tracePt t="11431" x="2759075" y="892175"/>
          <p14:tracePt t="11448" x="2759075" y="898525"/>
          <p14:tracePt t="11821" x="2759075" y="901700"/>
          <p14:tracePt t="11827" x="2759075" y="908050"/>
          <p14:tracePt t="11835" x="2759075" y="914400"/>
          <p14:tracePt t="11847" x="2759075" y="917575"/>
          <p14:tracePt t="11864" x="2759075" y="958850"/>
          <p14:tracePt t="11897" x="2759075" y="1031875"/>
          <p14:tracePt t="11930" x="2759075" y="1108075"/>
          <p14:tracePt t="11947" x="2749550" y="1136650"/>
          <p14:tracePt t="11963" x="2727325" y="1162050"/>
          <p14:tracePt t="11980" x="2720975" y="1171575"/>
          <p14:tracePt t="11997" x="2720975" y="1184275"/>
          <p14:tracePt t="12014" x="2720975" y="1200150"/>
          <p14:tracePt t="12030" x="2720975" y="1209675"/>
          <p14:tracePt t="12047" x="2720975" y="1216025"/>
          <p14:tracePt t="12136" x="2724150" y="1212850"/>
          <p14:tracePt t="12143" x="2727325" y="1209675"/>
          <p14:tracePt t="12150" x="2740025" y="1203325"/>
          <p14:tracePt t="12164" x="2743200" y="1193800"/>
          <p14:tracePt t="12180" x="2752725" y="1177925"/>
          <p14:tracePt t="12196" x="2762250" y="1168400"/>
          <p14:tracePt t="12213" x="2778125" y="1146175"/>
          <p14:tracePt t="12230" x="2797175" y="1117600"/>
          <p14:tracePt t="12247" x="2806700" y="1095375"/>
          <p14:tracePt t="12264" x="2822575" y="1066800"/>
          <p14:tracePt t="12280" x="2828925" y="1057275"/>
          <p14:tracePt t="12297" x="2828925" y="1047750"/>
          <p14:tracePt t="12313" x="2828925" y="1041400"/>
          <p14:tracePt t="12330" x="2828925" y="1038225"/>
          <p14:tracePt t="12750" x="2844800" y="1050925"/>
          <p14:tracePt t="12757" x="2857500" y="1063625"/>
          <p14:tracePt t="12764" x="2876550" y="1076325"/>
          <p14:tracePt t="12780" x="2908300" y="1095375"/>
          <p14:tracePt t="12796" x="2933700" y="1120775"/>
          <p14:tracePt t="12799" x="2943225" y="1127125"/>
          <p14:tracePt t="12814" x="2974975" y="1139825"/>
          <p14:tracePt t="12830" x="2997200" y="1149350"/>
          <p14:tracePt t="12864" x="3028950" y="1158875"/>
          <p14:tracePt t="13422" x="3044825" y="1158875"/>
          <p14:tracePt t="13430" x="3054350" y="1158875"/>
          <p14:tracePt t="13435" x="3079750" y="1158875"/>
          <p14:tracePt t="13446" x="3098800" y="1158875"/>
          <p14:tracePt t="13464" x="3162300" y="1158875"/>
          <p14:tracePt t="13479" x="3206750" y="1158875"/>
          <p14:tracePt t="13496" x="3267075" y="1158875"/>
          <p14:tracePt t="13530" x="3457575" y="1174750"/>
          <p14:tracePt t="13564" x="3581400" y="1174750"/>
          <p14:tracePt t="13580" x="3625850" y="1162050"/>
          <p14:tracePt t="13596" x="3651250" y="1152525"/>
          <p14:tracePt t="13614" x="3686175" y="1139825"/>
          <p14:tracePt t="13629" x="3695700" y="1139825"/>
          <p14:tracePt t="13647" x="3705225" y="1139825"/>
          <p14:tracePt t="13664" x="3708400" y="1139825"/>
          <p14:tracePt t="13986" x="3708400" y="1143000"/>
          <p14:tracePt t="13993" x="3702050" y="1146175"/>
          <p14:tracePt t="14000" x="3698875" y="1152525"/>
          <p14:tracePt t="14014" x="3686175" y="1168400"/>
          <p14:tracePt t="14030" x="3676650" y="1168400"/>
          <p14:tracePt t="14047" x="3663950" y="1168400"/>
          <p14:tracePt t="14080" x="3651250" y="1168400"/>
          <p14:tracePt t="14130" x="3651250" y="1165225"/>
          <p14:tracePt t="14150" x="3651250" y="1155700"/>
          <p14:tracePt t="14393" x="3670300" y="1136650"/>
          <p14:tracePt t="14400" x="3683000" y="1108075"/>
          <p14:tracePt t="14414" x="3702050" y="1069975"/>
          <p14:tracePt t="14430" x="3714750" y="1031875"/>
          <p14:tracePt t="14446" x="3733800" y="1009650"/>
          <p14:tracePt t="14464" x="3749675" y="965200"/>
          <p14:tracePt t="14480" x="3762375" y="936625"/>
          <p14:tracePt t="14497" x="3762375" y="920750"/>
          <p14:tracePt t="14514" x="3762375" y="904875"/>
          <p14:tracePt t="14530" x="3762375" y="895350"/>
          <p14:tracePt t="14546" x="3762375" y="879475"/>
          <p14:tracePt t="14593" x="3762375" y="876300"/>
          <p14:tracePt t="14902" x="3759200" y="850900"/>
          <p14:tracePt t="14908" x="3752850" y="815975"/>
          <p14:tracePt t="14916" x="3740150" y="787400"/>
          <p14:tracePt t="14931" x="3702050" y="717550"/>
          <p14:tracePt t="14947" x="3686175" y="654050"/>
          <p14:tracePt t="14964" x="3654425" y="581025"/>
          <p14:tracePt t="14980" x="3641725" y="555625"/>
          <p14:tracePt t="14996" x="3632200" y="539750"/>
          <p14:tracePt t="15014" x="3625850" y="527050"/>
          <p14:tracePt t="15046" x="3625850" y="520700"/>
          <p14:tracePt t="15101" x="3619500" y="520700"/>
          <p14:tracePt t="15337" x="3654425" y="520700"/>
          <p14:tracePt t="15344" x="3692525" y="520700"/>
          <p14:tracePt t="15354" x="3736975" y="520700"/>
          <p14:tracePt t="15380" x="3908425" y="549275"/>
          <p14:tracePt t="15413" x="4032250" y="561975"/>
          <p14:tracePt t="15430" x="4086225" y="561975"/>
          <p14:tracePt t="15446" x="4108450" y="561975"/>
          <p14:tracePt t="15464" x="4124325" y="561975"/>
          <p14:tracePt t="15480" x="4140200" y="561975"/>
          <p14:tracePt t="15829" x="4146550" y="581025"/>
          <p14:tracePt t="15836" x="4152900" y="615950"/>
          <p14:tracePt t="15846" x="4159250" y="654050"/>
          <p14:tracePt t="15863" x="4200525" y="742950"/>
          <p14:tracePt t="15880" x="4238625" y="869950"/>
          <p14:tracePt t="15897" x="4267200" y="917575"/>
          <p14:tracePt t="15930" x="4314825" y="1035050"/>
          <p14:tracePt t="15963" x="4346575" y="1127125"/>
          <p14:tracePt t="15980" x="4356100" y="1162050"/>
          <p14:tracePt t="15996" x="4356100" y="1190625"/>
          <p14:tracePt t="16013" x="4356100" y="1200150"/>
          <p14:tracePt t="16029" x="4356100" y="1212850"/>
          <p14:tracePt t="16047" x="4356100" y="1225550"/>
          <p14:tracePt t="16064" x="4356100" y="1238250"/>
          <p14:tracePt t="16259" x="4356100" y="1244600"/>
          <p14:tracePt t="16265" x="4356100" y="1247775"/>
          <p14:tracePt t="16280" x="4349750" y="1257300"/>
          <p14:tracePt t="16296" x="4340225" y="1270000"/>
          <p14:tracePt t="16313" x="4324350" y="1292225"/>
          <p14:tracePt t="16329" x="4292600" y="1336675"/>
          <p14:tracePt t="16346" x="4279900" y="1387475"/>
          <p14:tracePt t="16364" x="4257675" y="1444625"/>
          <p14:tracePt t="16380" x="4238625" y="1514475"/>
          <p14:tracePt t="16396" x="4225925" y="1546225"/>
          <p14:tracePt t="16413" x="4216400" y="1568450"/>
          <p14:tracePt t="16430" x="4191000" y="1612900"/>
          <p14:tracePt t="16446" x="4191000" y="1622425"/>
          <p14:tracePt t="16463" x="4187825" y="1631950"/>
          <p14:tracePt t="16480" x="4187825" y="1644650"/>
          <p14:tracePt t="16496" x="4187825" y="1660525"/>
          <p14:tracePt t="16513" x="4187825" y="1670050"/>
          <p14:tracePt t="16530" x="4187825" y="1679575"/>
          <p14:tracePt t="16766" x="4187825" y="1673225"/>
          <p14:tracePt t="16773" x="4187825" y="1660525"/>
          <p14:tracePt t="16781" x="4187825" y="1651000"/>
          <p14:tracePt t="16796" x="4187825" y="1635125"/>
          <p14:tracePt t="16813" x="4187825" y="1619250"/>
          <p14:tracePt t="16829" x="4187825" y="1606550"/>
          <p14:tracePt t="16846" x="4187825" y="1584325"/>
          <p14:tracePt t="16863" x="4187825" y="1574800"/>
          <p14:tracePt t="16879" x="4187825" y="1558925"/>
          <p14:tracePt t="16896" x="4187825" y="1549400"/>
          <p14:tracePt t="16973" x="4181475" y="1549400"/>
          <p14:tracePt t="16995" x="4181475" y="1552575"/>
          <p14:tracePt t="17002" x="4181475" y="1555750"/>
          <p14:tracePt t="17014" x="4181475" y="1562100"/>
          <p14:tracePt t="17030" x="4181475" y="1574800"/>
          <p14:tracePt t="17047" x="4181475" y="1597025"/>
          <p14:tracePt t="17063" x="4181475" y="1619250"/>
          <p14:tracePt t="17080" x="4197350" y="1676400"/>
          <p14:tracePt t="17096" x="4210050" y="1720850"/>
          <p14:tracePt t="17113" x="4222750" y="1743075"/>
          <p14:tracePt t="17130" x="4241800" y="1787525"/>
          <p14:tracePt t="17146" x="4241800" y="1809750"/>
          <p14:tracePt t="17163" x="4241800" y="1838325"/>
          <p14:tracePt t="17180" x="4241800" y="1863725"/>
          <p14:tracePt t="17197" x="4244975" y="1873250"/>
          <p14:tracePt t="17213" x="4244975" y="1889125"/>
          <p14:tracePt t="17230" x="4244975" y="1905000"/>
          <p14:tracePt t="17246" x="4251325" y="1914525"/>
          <p14:tracePt t="17263" x="4251325" y="1924050"/>
          <p14:tracePt t="17279" x="4251325" y="1927225"/>
          <p14:tracePt t="17316" x="4251325" y="1939925"/>
          <p14:tracePt t="17351" x="4251325" y="1943100"/>
          <p14:tracePt t="17358" x="4251325" y="1949450"/>
          <p14:tracePt t="17365" x="4251325" y="1952625"/>
          <p14:tracePt t="17379" x="4251325" y="1962150"/>
          <p14:tracePt t="17396" x="4244975" y="1974850"/>
          <p14:tracePt t="17413" x="4225925" y="1990725"/>
          <p14:tracePt t="17429" x="4213225" y="2003425"/>
          <p14:tracePt t="17446" x="4203700" y="2016125"/>
          <p14:tracePt t="17463" x="4194175" y="2025650"/>
          <p14:tracePt t="17480" x="4152900" y="2066925"/>
          <p14:tracePt t="17496" x="4133850" y="2089150"/>
          <p14:tracePt t="17513" x="4114800" y="2127250"/>
          <p14:tracePt t="17529" x="4095750" y="2178050"/>
          <p14:tracePt t="17546" x="4083050" y="2200275"/>
          <p14:tracePt t="17563" x="4073525" y="2232025"/>
          <p14:tracePt t="17579" x="4054475" y="2260600"/>
          <p14:tracePt t="17596" x="4054475" y="2270125"/>
          <p14:tracePt t="17613" x="4054475" y="2286000"/>
          <p14:tracePt t="17629" x="4054475" y="2298700"/>
          <p14:tracePt t="17646" x="4054475" y="2311400"/>
          <p14:tracePt t="17663" x="4051300" y="2320925"/>
          <p14:tracePt t="17723" x="4051300" y="2324100"/>
          <p14:tracePt t="17796" x="4044950" y="2324100"/>
          <p14:tracePt t="17802" x="4041775" y="2324100"/>
          <p14:tracePt t="17813" x="4035425" y="2324100"/>
          <p14:tracePt t="17830" x="4019550" y="2324100"/>
          <p14:tracePt t="17847" x="4000500" y="2305050"/>
          <p14:tracePt t="17863" x="3971925" y="2251075"/>
          <p14:tracePt t="17867" x="3956050" y="2222500"/>
          <p14:tracePt t="17880" x="3917950" y="2155825"/>
          <p14:tracePt t="17896" x="3892550" y="2108200"/>
          <p14:tracePt t="17913" x="3860800" y="2070100"/>
          <p14:tracePt t="17929" x="3822700" y="2016125"/>
          <p14:tracePt t="17947" x="3790950" y="1984375"/>
          <p14:tracePt t="17963" x="3765550" y="1958975"/>
          <p14:tracePt t="17980" x="3721100" y="1936750"/>
          <p14:tracePt t="17997" x="3711575" y="1917700"/>
          <p14:tracePt t="18013" x="3702050" y="1908175"/>
          <p14:tracePt t="18029" x="3683000" y="1905000"/>
          <p14:tracePt t="18788" x="3816350" y="1917700"/>
          <p14:tracePt t="18795" x="3994150" y="1943100"/>
          <p14:tracePt t="18802" x="4162425" y="1952625"/>
          <p14:tracePt t="18814" x="4378325" y="1965325"/>
          <p14:tracePt t="18830" x="4997450" y="1943100"/>
          <p14:tracePt t="18851" x="5661025" y="1866900"/>
          <p14:tracePt t="18871" x="6013450" y="1819275"/>
          <p14:tracePt t="18896" x="6559550" y="1755775"/>
          <p14:tracePt t="18935" x="7102475" y="1717675"/>
          <p14:tracePt t="18948" x="7283450" y="1708150"/>
          <p14:tracePt t="18965" x="7454900" y="1708150"/>
          <p14:tracePt t="18980" x="7673975" y="1698625"/>
          <p14:tracePt t="18996" x="7832725" y="1698625"/>
          <p14:tracePt t="19012" x="7950200" y="1698625"/>
          <p14:tracePt t="19030" x="8112125" y="1698625"/>
          <p14:tracePt t="19046" x="8239125" y="1704975"/>
          <p14:tracePt t="19063" x="8334375" y="1720850"/>
          <p14:tracePt t="19080" x="8467725" y="1746250"/>
          <p14:tracePt t="19096" x="8553450" y="1752600"/>
          <p14:tracePt t="19113" x="8661400" y="1778000"/>
          <p14:tracePt t="19129" x="8782050" y="1800225"/>
          <p14:tracePt t="19146" x="8845550" y="1812925"/>
          <p14:tracePt t="19162" x="8883650" y="1825625"/>
          <p14:tracePt t="19180" x="8947150" y="1844675"/>
          <p14:tracePt t="19197" x="8985250" y="1857375"/>
          <p14:tracePt t="19213" x="9010650" y="1870075"/>
          <p14:tracePt t="19230" x="9029700" y="1892300"/>
          <p14:tracePt t="19247" x="9036050" y="1901825"/>
          <p14:tracePt t="19475" x="9032875" y="1879600"/>
          <p14:tracePt t="19482" x="9026525" y="1854200"/>
          <p14:tracePt t="19497" x="9010650" y="1790700"/>
          <p14:tracePt t="19513" x="8991600" y="1733550"/>
          <p14:tracePt t="19530" x="8978900" y="1670050"/>
          <p14:tracePt t="19546" x="8978900" y="1625600"/>
          <p14:tracePt t="19563" x="8978900" y="1590675"/>
          <p14:tracePt t="19580" x="8978900" y="1527175"/>
          <p14:tracePt t="19596" x="8978900" y="1492250"/>
          <p14:tracePt t="19613" x="8972550" y="1470025"/>
          <p14:tracePt t="19630" x="8966200" y="1428750"/>
          <p14:tracePt t="19646" x="8953500" y="1397000"/>
          <p14:tracePt t="19663" x="8943975" y="1374775"/>
          <p14:tracePt t="19680" x="8918575" y="1330325"/>
          <p14:tracePt t="19696" x="8905875" y="1308100"/>
          <p14:tracePt t="19712" x="8896350" y="1276350"/>
          <p14:tracePt t="19730" x="8851900" y="1238250"/>
          <p14:tracePt t="19746" x="8826500" y="1209675"/>
          <p14:tracePt t="19763" x="8794750" y="1184275"/>
          <p14:tracePt t="19780" x="8756650" y="1146175"/>
          <p14:tracePt t="19797" x="8728075" y="1127125"/>
          <p14:tracePt t="19813" x="8709025" y="1117600"/>
          <p14:tracePt t="19829" x="8689975" y="1095375"/>
          <p14:tracePt t="19846" x="8667750" y="1095375"/>
          <p14:tracePt t="19862" x="8645525" y="1095375"/>
          <p14:tracePt t="19879" x="8613775" y="1095375"/>
          <p14:tracePt t="19896" x="8591550" y="1095375"/>
          <p14:tracePt t="19913" x="8562975" y="1095375"/>
          <p14:tracePt t="19917" x="8550275" y="1089025"/>
          <p14:tracePt t="19930" x="8512175" y="1076325"/>
          <p14:tracePt t="19947" x="8489950" y="1076325"/>
          <p14:tracePt t="19963" x="8461375" y="1076325"/>
          <p14:tracePt t="19979" x="8445500" y="1076325"/>
          <p14:tracePt t="19996" x="8432800" y="1076325"/>
          <p14:tracePt t="20013" x="8410575" y="1076325"/>
          <p14:tracePt t="20030" x="8375650" y="1076325"/>
          <p14:tracePt t="20046" x="8347075" y="1076325"/>
          <p14:tracePt t="20063" x="8318500" y="1076325"/>
          <p14:tracePt t="20080" x="8277225" y="1076325"/>
          <p14:tracePt t="20096" x="8255000" y="1079500"/>
          <p14:tracePt t="20113" x="8226425" y="1092200"/>
          <p14:tracePt t="20129" x="8201025" y="1111250"/>
          <p14:tracePt t="20146" x="8166100" y="1127125"/>
          <p14:tracePt t="20163" x="8150225" y="1139825"/>
          <p14:tracePt t="20180" x="8121650" y="1158875"/>
          <p14:tracePt t="20196" x="8105775" y="1184275"/>
          <p14:tracePt t="20213" x="8093075" y="1206500"/>
          <p14:tracePt t="20230" x="8074025" y="1250950"/>
          <p14:tracePt t="20247" x="8054975" y="1289050"/>
          <p14:tracePt t="20262" x="8042275" y="1333500"/>
          <p14:tracePt t="20279" x="8029575" y="1387475"/>
          <p14:tracePt t="20296" x="8010525" y="1450975"/>
          <p14:tracePt t="20312" x="7991475" y="1489075"/>
          <p14:tracePt t="20330" x="7972425" y="1539875"/>
          <p14:tracePt t="20346" x="7966075" y="1568450"/>
          <p14:tracePt t="20363" x="7966075" y="1597025"/>
          <p14:tracePt t="20380" x="7966075" y="1638300"/>
          <p14:tracePt t="20396" x="7966075" y="1673225"/>
          <p14:tracePt t="20412" x="7966075" y="1717675"/>
          <p14:tracePt t="20430" x="7966075" y="1752600"/>
          <p14:tracePt t="20446" x="7966075" y="1787525"/>
          <p14:tracePt t="20463" x="7966075" y="1809750"/>
          <p14:tracePt t="20480" x="7966075" y="1851025"/>
          <p14:tracePt t="20496" x="7966075" y="1873250"/>
          <p14:tracePt t="20513" x="7966075" y="1908175"/>
          <p14:tracePt t="20530" x="7966075" y="1949450"/>
          <p14:tracePt t="20546" x="7966075" y="1971675"/>
          <p14:tracePt t="20562" x="7966075" y="2000250"/>
          <p14:tracePt t="20580" x="7966075" y="2032000"/>
          <p14:tracePt t="20596" x="7966075" y="2063750"/>
          <p14:tracePt t="20612" x="7969250" y="2073275"/>
          <p14:tracePt t="20630" x="7985125" y="2092325"/>
          <p14:tracePt t="20646" x="8001000" y="2108200"/>
          <p14:tracePt t="20662" x="8016875" y="2124075"/>
          <p14:tracePt t="20680" x="8074025" y="2171700"/>
          <p14:tracePt t="20696" x="8140700" y="2190750"/>
          <p14:tracePt t="20712" x="8207375" y="2212975"/>
          <p14:tracePt t="20730" x="8280400" y="2254250"/>
          <p14:tracePt t="20747" x="8318500" y="2266950"/>
          <p14:tracePt t="20763" x="8362950" y="2279650"/>
          <p14:tracePt t="20780" x="8435975" y="2292350"/>
          <p14:tracePt t="20797" x="8489950" y="2292350"/>
          <p14:tracePt t="20813" x="8534400" y="2292350"/>
          <p14:tracePt t="20830" x="8582025" y="2292350"/>
          <p14:tracePt t="20846" x="8604250" y="2292350"/>
          <p14:tracePt t="20863" x="8613775" y="2292350"/>
          <p14:tracePt t="20879" x="8623300" y="2292350"/>
          <p14:tracePt t="20896" x="8632825" y="2292350"/>
          <p14:tracePt t="20959" x="8642350" y="2292350"/>
          <p14:tracePt t="20995" x="8648700" y="2292350"/>
          <p14:tracePt t="21002" x="8651875" y="2292350"/>
          <p14:tracePt t="21012" x="8658225" y="2292350"/>
          <p14:tracePt t="21029" x="8667750" y="2282825"/>
          <p14:tracePt t="21047" x="8683625" y="2266950"/>
          <p14:tracePt t="21063" x="8696325" y="2257425"/>
          <p14:tracePt t="21080" x="8715375" y="2222500"/>
          <p14:tracePt t="21096" x="8740775" y="2184400"/>
          <p14:tracePt t="21113" x="8772525" y="2143125"/>
          <p14:tracePt t="21129" x="8791575" y="2098675"/>
          <p14:tracePt t="21146" x="8826500" y="2041525"/>
          <p14:tracePt t="21163" x="8836025" y="2016125"/>
          <p14:tracePt t="21180" x="8855075" y="1981200"/>
          <p14:tracePt t="21197" x="8864600" y="1971675"/>
          <p14:tracePt t="21213" x="8874125" y="1955800"/>
          <p14:tracePt t="21230" x="8874125" y="1939925"/>
          <p14:tracePt t="21246" x="8874125" y="1930400"/>
          <p14:tracePt t="21262" x="8874125" y="1920875"/>
          <p14:tracePt t="21353" x="8867775" y="1920875"/>
          <p14:tracePt t="21361" x="8861425" y="1920875"/>
          <p14:tracePt t="21367" x="8858250" y="1920875"/>
          <p14:tracePt t="21379" x="8851900" y="1920875"/>
          <p14:tracePt t="21396" x="8839200" y="1920875"/>
          <p14:tracePt t="21412" x="8829675" y="1927225"/>
          <p14:tracePt t="21430" x="8813800" y="1939925"/>
          <p14:tracePt t="21446" x="8797925" y="1952625"/>
          <p14:tracePt t="21463" x="8788400" y="1962150"/>
          <p14:tracePt t="21481" x="8769350" y="1978025"/>
          <p14:tracePt t="21497" x="8756650" y="1993900"/>
          <p14:tracePt t="21513" x="8747125" y="1993900"/>
          <p14:tracePt t="21529" x="8737600" y="1993900"/>
          <p14:tracePt t="21546" x="8737600" y="1987550"/>
          <p14:tracePt t="21562" x="8737600" y="1971675"/>
          <p14:tracePt t="21581" x="8737600" y="1939925"/>
          <p14:tracePt t="21597" x="8737600" y="1901825"/>
          <p14:tracePt t="21613" x="8737600" y="1841500"/>
          <p14:tracePt t="21631" x="8737600" y="1765300"/>
          <p14:tracePt t="21647" x="8731250" y="1720850"/>
          <p14:tracePt t="21663" x="8724900" y="1682750"/>
          <p14:tracePt t="21679" x="8709025" y="1657350"/>
          <p14:tracePt t="21695" x="8696325" y="1644650"/>
          <p14:tracePt t="21712" x="8693150" y="1628775"/>
          <p14:tracePt t="21729" x="8686800" y="1619250"/>
          <p14:tracePt t="21746" x="8686800" y="1603375"/>
          <p14:tracePt t="21763" x="8680450" y="1581150"/>
          <p14:tracePt t="21780" x="8677275" y="1555750"/>
          <p14:tracePt t="21796" x="8677275" y="1539875"/>
          <p14:tracePt t="21812" x="8670925" y="1524000"/>
          <p14:tracePt t="21829" x="8670925" y="1514475"/>
          <p14:tracePt t="21846" x="8670925" y="1498600"/>
          <p14:tracePt t="21863" x="8670925" y="1495425"/>
          <p14:tracePt t="22238" x="8667750" y="1495425"/>
          <p14:tracePt t="22245" x="8655050" y="1501775"/>
          <p14:tracePt t="22253" x="8651875" y="1508125"/>
          <p14:tracePt t="22279" x="8636000" y="1527175"/>
          <p14:tracePt t="22312" x="8601075" y="1584325"/>
          <p14:tracePt t="22329" x="8588375" y="1609725"/>
          <p14:tracePt t="22346" x="8572500" y="1651000"/>
          <p14:tracePt t="22363" x="8559800" y="1673225"/>
          <p14:tracePt t="22379" x="8543925" y="1685925"/>
          <p14:tracePt t="22395" x="8528050" y="1704975"/>
          <p14:tracePt t="22412" x="8505825" y="1717675"/>
          <p14:tracePt t="22429" x="8477250" y="1727200"/>
          <p14:tracePt t="22447" x="8442325" y="1727200"/>
          <p14:tracePt t="22463" x="8413750" y="1727200"/>
          <p14:tracePt t="22481" x="8394700" y="1727200"/>
          <p14:tracePt t="22496" x="8378825" y="1727200"/>
          <p14:tracePt t="22512" x="8359775" y="1717675"/>
          <p14:tracePt t="22528" x="8350250" y="1704975"/>
          <p14:tracePt t="22545" x="8337550" y="1685925"/>
          <p14:tracePt t="22562" x="8321675" y="1676400"/>
          <p14:tracePt t="22580" x="8312150" y="1666875"/>
          <p14:tracePt t="22597" x="8312150" y="1644650"/>
          <p14:tracePt t="22613" x="8312150" y="1635125"/>
          <p14:tracePt t="22630" x="8312150" y="1625600"/>
          <p14:tracePt t="22646" x="8324850" y="1584325"/>
          <p14:tracePt t="22662" x="8337550" y="1562100"/>
          <p14:tracePt t="22679" x="8343900" y="1533525"/>
          <p14:tracePt t="22695" x="8350250" y="1498600"/>
          <p14:tracePt t="22713" x="8356600" y="1470025"/>
          <p14:tracePt t="22730" x="8356600" y="1447800"/>
          <p14:tracePt t="22746" x="8359775" y="1412875"/>
          <p14:tracePt t="22763" x="8366125" y="1403350"/>
          <p14:tracePt t="22780" x="8366125" y="1393825"/>
          <p14:tracePt t="22796" x="8366125" y="1377950"/>
          <p14:tracePt t="22812" x="8366125" y="1362075"/>
          <p14:tracePt t="22829" x="8366125" y="1352550"/>
          <p14:tracePt t="22845" x="8366125" y="1343025"/>
          <p14:tracePt t="22862" x="8366125" y="1333500"/>
          <p14:tracePt t="22879" x="8366125" y="1317625"/>
          <p14:tracePt t="22896" x="8362950" y="1298575"/>
          <p14:tracePt t="22912" x="8353425" y="1273175"/>
          <p14:tracePt t="22929" x="8340725" y="1244600"/>
          <p14:tracePt t="22946" x="8315325" y="1193800"/>
          <p14:tracePt t="22962" x="8308975" y="1177925"/>
          <p14:tracePt t="22978" x="8308975" y="1168400"/>
          <p14:tracePt t="22981" x="8308975" y="1162050"/>
          <p14:tracePt t="22995" x="8308975" y="1158875"/>
          <p14:tracePt t="23012" x="8308975" y="1146175"/>
          <p14:tracePt t="23110" x="8308975" y="1155700"/>
          <p14:tracePt t="23117" x="8308975" y="1158875"/>
          <p14:tracePt t="23129" x="8308975" y="1165225"/>
          <p14:tracePt t="23145" x="8308975" y="1177925"/>
          <p14:tracePt t="23162" x="8308975" y="1190625"/>
          <p14:tracePt t="23180" x="8308975" y="1203325"/>
          <p14:tracePt t="23197" x="8308975" y="1219200"/>
          <p14:tracePt t="23213" x="8308975" y="1228725"/>
          <p14:tracePt t="23229" x="8308975" y="1257300"/>
          <p14:tracePt t="23246" x="8321675" y="1285875"/>
          <p14:tracePt t="23262" x="8340725" y="1314450"/>
          <p14:tracePt t="23278" x="8353425" y="1339850"/>
          <p14:tracePt t="23295" x="8362950" y="1381125"/>
          <p14:tracePt t="23312" x="8362950" y="1403350"/>
          <p14:tracePt t="23329" x="8369300" y="1431925"/>
          <p14:tracePt t="23346" x="8369300" y="1466850"/>
          <p14:tracePt t="23362" x="8369300" y="1485900"/>
          <p14:tracePt t="23379" x="8369300" y="1498600"/>
          <p14:tracePt t="23396" x="8369300" y="1511300"/>
          <p14:tracePt t="23412" x="8369300" y="1520825"/>
          <p14:tracePt t="23428" x="8369300" y="1536700"/>
          <p14:tracePt t="23446" x="8369300" y="1546225"/>
          <p14:tracePt t="23463" x="8369300" y="1552575"/>
          <p14:tracePt t="23496" x="8369300" y="1562100"/>
          <p14:tracePt t="23512" x="8369300" y="1565275"/>
          <p14:tracePt t="23529" x="8369300" y="1574800"/>
          <p14:tracePt t="23545" x="8369300" y="1597025"/>
          <p14:tracePt t="23562" x="8369300" y="1600200"/>
          <p14:tracePt t="23579" x="8369300" y="1609725"/>
          <p14:tracePt t="23596" x="8369300" y="1619250"/>
          <p14:tracePt t="23612" x="8369300" y="1635125"/>
          <p14:tracePt t="23630" x="8369300" y="1641475"/>
          <p14:tracePt t="23646" x="8369300" y="1644650"/>
          <p14:tracePt t="23703" x="8375650" y="1644650"/>
          <p14:tracePt t="23710" x="8375650" y="1638300"/>
          <p14:tracePt t="23717" x="8382000" y="1628775"/>
          <p14:tracePt t="23728" x="8382000" y="1622425"/>
          <p14:tracePt t="23746" x="8382000" y="1609725"/>
          <p14:tracePt t="23762" x="8382000" y="1600200"/>
          <p14:tracePt t="23779" x="8382000" y="1568450"/>
          <p14:tracePt t="23796" x="8382000" y="1530350"/>
          <p14:tracePt t="23812" x="8382000" y="1485900"/>
          <p14:tracePt t="23829" x="8382000" y="1431925"/>
          <p14:tracePt t="23845" x="8382000" y="1371600"/>
          <p14:tracePt t="23863" x="8382000" y="1349375"/>
          <p14:tracePt t="23879" x="8382000" y="1320800"/>
          <p14:tracePt t="23896" x="8382000" y="1304925"/>
          <p14:tracePt t="23913" x="8382000" y="1295400"/>
          <p14:tracePt t="23946" x="8382000" y="1289050"/>
          <p14:tracePt t="24197" x="8382000" y="1298575"/>
          <p14:tracePt t="24203" x="8382000" y="1308100"/>
          <p14:tracePt t="24213" x="8382000" y="1327150"/>
          <p14:tracePt t="24229" x="8382000" y="1349375"/>
          <p14:tracePt t="24246" x="8382000" y="1390650"/>
          <p14:tracePt t="24262" x="8382000" y="1406525"/>
          <p14:tracePt t="24278" x="8382000" y="1416050"/>
          <p14:tracePt t="24296" x="8382000" y="1435100"/>
          <p14:tracePt t="24312" x="8382000" y="1444625"/>
          <p14:tracePt t="24329" x="8382000" y="1454150"/>
          <p14:tracePt t="24346" x="8382000" y="1470025"/>
          <p14:tracePt t="24363" x="8382000" y="1482725"/>
          <p14:tracePt t="24379" x="8382000" y="1489075"/>
          <p14:tracePt t="24395" x="8382000" y="1495425"/>
          <p14:tracePt t="24429" x="8382000" y="1498600"/>
          <p14:tracePt t="24460" x="8382000" y="1504950"/>
          <p14:tracePt t="24467" x="8382000" y="1508125"/>
          <p14:tracePt t="24479" x="8382000" y="1514475"/>
          <p14:tracePt t="24496" x="8382000" y="1517650"/>
          <p14:tracePt t="24512" x="8382000" y="1524000"/>
          <p14:tracePt t="24539" x="8382000" y="1533525"/>
          <p14:tracePt t="24560" x="8382000" y="1539875"/>
          <p14:tracePt t="24567" x="8382000" y="1543050"/>
          <p14:tracePt t="24579" x="8382000" y="1549400"/>
          <p14:tracePt t="24596" x="8397875" y="1562100"/>
          <p14:tracePt t="24613" x="8397875" y="1568450"/>
          <p14:tracePt t="24646" x="8401050" y="1568450"/>
          <p14:tracePt t="24667" x="8407400" y="1568450"/>
          <p14:tracePt t="24681" x="8410575" y="1568450"/>
          <p14:tracePt t="24695" x="8416925" y="1562100"/>
          <p14:tracePt t="24712" x="8420100" y="1552575"/>
          <p14:tracePt t="24728" x="8426450" y="1543050"/>
          <p14:tracePt t="24745" x="8426450" y="1520825"/>
          <p14:tracePt t="24761" x="8426450" y="1511300"/>
          <p14:tracePt t="24778" x="8426450" y="1501775"/>
          <p14:tracePt t="24795" x="8426450" y="1492250"/>
          <p14:tracePt t="25432" x="8426450" y="1495425"/>
          <p14:tracePt t="25439" x="8426450" y="1498600"/>
          <p14:tracePt t="25446" x="8426450" y="1504950"/>
          <p14:tracePt t="25462" x="8426450" y="1514475"/>
          <p14:tracePt t="25478" x="8426450" y="1517650"/>
          <p14:tracePt t="25496" x="8426450" y="1524000"/>
          <p14:tracePt t="25546" x="8426450" y="1533525"/>
          <p14:tracePt t="25578" x="8426450" y="1539875"/>
          <p14:tracePt t="25603" x="8426450" y="1543050"/>
          <p14:tracePt t="25612" x="8426450" y="1549400"/>
          <p14:tracePt t="25629" x="8426450" y="1558925"/>
          <p14:tracePt t="25646" x="8423275" y="1571625"/>
          <p14:tracePt t="25662" x="8420100" y="1587500"/>
          <p14:tracePt t="25679" x="8420100" y="1597025"/>
          <p14:tracePt t="25695" x="8420100" y="1612900"/>
          <p14:tracePt t="25712" x="8413750" y="1622425"/>
          <p14:tracePt t="25729" x="8410575" y="1638300"/>
          <p14:tracePt t="25746" x="8404225" y="1651000"/>
          <p14:tracePt t="25763" x="8404225" y="1663700"/>
          <p14:tracePt t="25779" x="8401050" y="1673225"/>
          <p14:tracePt t="25796" x="8382000" y="1704975"/>
          <p14:tracePt t="25812" x="8375650" y="1727200"/>
          <p14:tracePt t="25829" x="8362950" y="1758950"/>
          <p14:tracePt t="25846" x="8350250" y="1822450"/>
          <p14:tracePt t="25862" x="8343900" y="1844675"/>
          <p14:tracePt t="25878" x="8343900" y="1873250"/>
          <p14:tracePt t="25896" x="8340725" y="1914525"/>
          <p14:tracePt t="25913" x="8334375" y="1933575"/>
          <p14:tracePt t="25929" x="8334375" y="1943100"/>
          <p14:tracePt t="25946" x="8334375" y="1955800"/>
          <p14:tracePt t="25962" x="8334375" y="1971675"/>
          <p14:tracePt t="25979" x="8334375" y="1981200"/>
          <p14:tracePt t="25996" x="8334375" y="1987550"/>
          <p14:tracePt t="26055" x="8334375" y="1984375"/>
          <p14:tracePt t="26062" x="8334375" y="1981200"/>
          <p14:tracePt t="26079" x="8334375" y="1958975"/>
          <p14:tracePt t="26084" x="8334375" y="1946275"/>
          <p14:tracePt t="26096" x="8334375" y="1911350"/>
          <p14:tracePt t="26113" x="8334375" y="1866900"/>
          <p14:tracePt t="26129" x="8334375" y="1828800"/>
          <p14:tracePt t="26146" x="8334375" y="1790700"/>
          <p14:tracePt t="26162" x="8334375" y="1762125"/>
          <p14:tracePt t="26179" x="8334375" y="1746250"/>
          <p14:tracePt t="26196" x="8334375" y="1717675"/>
          <p14:tracePt t="26212" x="8334375" y="1695450"/>
          <p14:tracePt t="26229" x="8334375" y="1676400"/>
          <p14:tracePt t="26246" x="8334375" y="1660525"/>
          <p14:tracePt t="26262" x="8334375" y="1651000"/>
          <p14:tracePt t="26304" x="8334375" y="1644650"/>
          <p14:tracePt t="27289" x="8277225" y="1692275"/>
          <p14:tracePt t="27296" x="8172450" y="1797050"/>
          <p14:tracePt t="27303" x="8001000" y="1943100"/>
          <p14:tracePt t="27311" x="7848600" y="2082800"/>
          <p14:tracePt t="27328" x="7496175" y="2476500"/>
          <p14:tracePt t="27347" x="6902450" y="3178175"/>
          <p14:tracePt t="27380" x="6238875" y="4140200"/>
          <p14:tracePt t="27414" x="5718175" y="5127625"/>
          <p14:tracePt t="27430" x="5578475" y="5432425"/>
          <p14:tracePt t="27446" x="5419725" y="5870575"/>
          <p14:tracePt t="27463" x="5349875" y="6096000"/>
          <p14:tracePt t="27480" x="5302250" y="6315075"/>
          <p14:tracePt t="27496" x="5229225" y="6597650"/>
          <p14:tracePt t="27513" x="5175250" y="6750050"/>
          <p14:tracePt t="27529" x="5118100" y="6854825"/>
          <p14:tracePt t="27545" x="5060950" y="6854825"/>
          <p14:tracePt t="27561" x="5019675" y="6854825"/>
          <p14:tracePt t="27578" x="5006975" y="6854825"/>
          <p14:tracePt t="27596" x="4987925" y="6854825"/>
          <p14:tracePt t="27612" x="4978400" y="6854825"/>
          <p14:tracePt t="27919" x="4994275" y="6810375"/>
          <p14:tracePt t="27925" x="5022850" y="6715125"/>
          <p14:tracePt t="27933" x="5060950" y="6610350"/>
          <p14:tracePt t="27946" x="5127625" y="6419850"/>
          <p14:tracePt t="27962" x="5210175" y="6273800"/>
          <p14:tracePt t="27978" x="5283200" y="6127750"/>
          <p14:tracePt t="27996" x="5362575" y="5953125"/>
          <p14:tracePt t="28028" x="5397500" y="5845175"/>
          <p14:tracePt t="28062" x="5419725" y="5772150"/>
          <p14:tracePt t="28079" x="5419725" y="5756275"/>
          <p14:tracePt t="28096" x="5419725" y="5746750"/>
          <p14:tracePt t="28169" x="5419725" y="5743575"/>
          <p14:tracePt t="28190" x="5419725" y="5737225"/>
          <p14:tracePt t="28197" x="5419725" y="5730875"/>
          <p14:tracePt t="28212" x="5419725" y="5721350"/>
          <p14:tracePt t="28228" x="5419725" y="5695950"/>
          <p14:tracePt t="28246" x="5438775" y="5632450"/>
          <p14:tracePt t="28262" x="5451475" y="5584825"/>
          <p14:tracePt t="28278" x="5461000" y="5549900"/>
          <p14:tracePt t="28295" x="5470525" y="5524500"/>
          <p14:tracePt t="28312" x="5470525" y="5495925"/>
          <p14:tracePt t="28329" x="5470525" y="5486400"/>
          <p14:tracePt t="28346" x="5470525" y="5476875"/>
          <p14:tracePt t="28362" x="5470525" y="5473700"/>
          <p14:tracePt t="28379" x="5470525" y="5464175"/>
          <p14:tracePt t="28396" x="5476875" y="5448300"/>
          <p14:tracePt t="28412" x="5480050" y="5432425"/>
          <p14:tracePt t="28428" x="5486400" y="5403850"/>
          <p14:tracePt t="28446" x="5492750" y="5368925"/>
          <p14:tracePt t="28462" x="5492750" y="5346700"/>
          <p14:tracePt t="28478" x="5492750" y="5337175"/>
          <p14:tracePt t="28496" x="5492750" y="5327650"/>
          <p14:tracePt t="28528" x="5492750" y="5321300"/>
          <p14:tracePt t="28777" x="5489575" y="5334000"/>
          <p14:tracePt t="28783" x="5486400" y="5346700"/>
          <p14:tracePt t="28796" x="5473700" y="5391150"/>
          <p14:tracePt t="28812" x="5454650" y="5429250"/>
          <p14:tracePt t="28828" x="5438775" y="5473700"/>
          <p14:tracePt t="28845" x="5429250" y="5499100"/>
          <p14:tracePt t="28862" x="5410200" y="5540375"/>
          <p14:tracePt t="28879" x="5394325" y="5559425"/>
          <p14:tracePt t="28896" x="5378450" y="5578475"/>
          <p14:tracePt t="28912" x="5368925" y="5588000"/>
          <p14:tracePt t="28929" x="5362575" y="5597525"/>
          <p14:tracePt t="28946" x="5362575" y="5613400"/>
          <p14:tracePt t="28990" x="5362575" y="5610225"/>
          <p14:tracePt t="28996" x="5362575" y="5607050"/>
          <p14:tracePt t="29011" x="5362575" y="5597525"/>
          <p14:tracePt t="29029" x="5362575" y="5588000"/>
          <p14:tracePt t="29046" x="5362575" y="5581650"/>
          <p14:tracePt t="29104" x="5362575" y="5572125"/>
          <p14:tracePt t="29118" x="5362575" y="5565775"/>
          <p14:tracePt t="29125" x="5362575" y="5562600"/>
          <p14:tracePt t="29132" x="5362575" y="5556250"/>
          <p14:tracePt t="29146" x="5362575" y="5553075"/>
          <p14:tracePt t="29162" x="5362575" y="5537200"/>
          <p14:tracePt t="29178" x="5362575" y="5527675"/>
          <p14:tracePt t="29196" x="5362575" y="5508625"/>
          <p14:tracePt t="29212" x="5362575" y="5502275"/>
          <p14:tracePt t="29228" x="5362575" y="5495925"/>
          <p14:tracePt t="29483" x="5353050" y="5505450"/>
          <p14:tracePt t="29491" x="5346700" y="5508625"/>
          <p14:tracePt t="29497" x="5343525" y="5514975"/>
          <p14:tracePt t="29512" x="5334000" y="5524500"/>
          <p14:tracePt t="29528" x="5324475" y="5534025"/>
          <p14:tracePt t="29546" x="5302250" y="5549900"/>
          <p14:tracePt t="29561" x="5292725" y="5565775"/>
          <p14:tracePt t="29578" x="5283200" y="5575300"/>
          <p14:tracePt t="29596" x="5267325" y="5584825"/>
          <p14:tracePt t="29612" x="5232400" y="5603875"/>
          <p14:tracePt t="29628" x="5200650" y="5622925"/>
          <p14:tracePt t="29646" x="5165725" y="5638800"/>
          <p14:tracePt t="29662" x="5133975" y="5651500"/>
          <p14:tracePt t="29678" x="5111750" y="5664200"/>
          <p14:tracePt t="29695" x="5080000" y="5683250"/>
          <p14:tracePt t="29711" x="5045075" y="5699125"/>
          <p14:tracePt t="29729" x="5013325" y="5711825"/>
          <p14:tracePt t="29747" x="4978400" y="5749925"/>
          <p14:tracePt t="29762" x="4946650" y="5775325"/>
          <p14:tracePt t="29779" x="4921250" y="5800725"/>
          <p14:tracePt t="29795" x="4883150" y="5826125"/>
          <p14:tracePt t="29812" x="4816475" y="5870575"/>
          <p14:tracePt t="29828" x="4778375" y="5883275"/>
          <p14:tracePt t="29846" x="4711700" y="5911850"/>
          <p14:tracePt t="29861" x="4667250" y="5937250"/>
          <p14:tracePt t="29879" x="4622800" y="5949950"/>
          <p14:tracePt t="29897" x="4587875" y="5969000"/>
          <p14:tracePt t="29912" x="4556125" y="5978525"/>
          <p14:tracePt t="29929" x="4537075" y="5997575"/>
          <p14:tracePt t="29945" x="4527550" y="6007100"/>
          <p14:tracePt t="29962" x="4508500" y="6016625"/>
          <p14:tracePt t="29978" x="4498975" y="6022975"/>
          <p14:tracePt t="29996" x="4483100" y="6035675"/>
          <p14:tracePt t="30012" x="4483100" y="6048375"/>
          <p14:tracePt t="30029" x="4483100" y="6057900"/>
          <p14:tracePt t="30047" x="4479925" y="6057900"/>
          <p14:tracePt t="30262" x="4486275" y="6054725"/>
          <p14:tracePt t="30269" x="4492625" y="6054725"/>
          <p14:tracePt t="30278" x="4502150" y="6048375"/>
          <p14:tracePt t="30295" x="4518025" y="6048375"/>
          <p14:tracePt t="30311" x="4533900" y="6035675"/>
          <p14:tracePt t="30329" x="4543425" y="6022975"/>
          <p14:tracePt t="30345" x="4559300" y="6019800"/>
          <p14:tracePt t="30362" x="4572000" y="6019800"/>
          <p14:tracePt t="30378" x="4581525" y="6013450"/>
          <p14:tracePt t="30395" x="4594225" y="6010275"/>
          <p14:tracePt t="30411" x="4613275" y="6000750"/>
          <p14:tracePt t="30428" x="4622800" y="5988050"/>
          <p14:tracePt t="30447" x="4638675" y="5975350"/>
          <p14:tracePt t="30462" x="4654550" y="5969000"/>
          <p14:tracePt t="30479" x="4664075" y="5969000"/>
          <p14:tracePt t="30495" x="4673600" y="5969000"/>
          <p14:tracePt t="30512" x="4683125" y="5969000"/>
          <p14:tracePt t="30528" x="4686300" y="5969000"/>
          <p14:tracePt t="30735" x="4692650" y="5962650"/>
          <p14:tracePt t="30740" x="4692650" y="5959475"/>
          <p14:tracePt t="30747" x="4702175" y="5959475"/>
          <p14:tracePt t="30762" x="4711700" y="5953125"/>
          <p14:tracePt t="30778" x="4721225" y="5949950"/>
          <p14:tracePt t="30795" x="4727575" y="5943600"/>
          <p14:tracePt t="30811" x="4737100" y="5934075"/>
          <p14:tracePt t="30828" x="4743450" y="5930900"/>
          <p14:tracePt t="30846" x="4752975" y="5930900"/>
          <p14:tracePt t="30862" x="4756150" y="5915025"/>
          <p14:tracePt t="31112" x="4768850" y="5915025"/>
          <p14:tracePt t="31118" x="4772025" y="5915025"/>
          <p14:tracePt t="31134" x="4778375" y="5908675"/>
          <p14:tracePt t="31190" x="4778375" y="5905500"/>
          <p14:tracePt t="31226" x="4784725" y="5892800"/>
          <p14:tracePt t="31247" x="4784725" y="5889625"/>
          <p14:tracePt t="31254" x="4787900" y="5883275"/>
          <p14:tracePt t="31269" x="4787900" y="5880100"/>
          <p14:tracePt t="31312" x="4794250" y="5880100"/>
          <p14:tracePt t="31326" x="4794250" y="5873750"/>
          <p14:tracePt t="31333" x="4797425" y="5870575"/>
          <p14:tracePt t="31344" x="4803775" y="5864225"/>
          <p14:tracePt t="31361" x="4822825" y="5854700"/>
          <p14:tracePt t="31378" x="4832350" y="5838825"/>
          <p14:tracePt t="31395" x="4841875" y="5829300"/>
          <p14:tracePt t="31412" x="4857750" y="5819775"/>
          <p14:tracePt t="31429" x="4873625" y="5810250"/>
          <p14:tracePt t="31445" x="4883150" y="5803900"/>
          <p14:tracePt t="31462" x="4899025" y="5788025"/>
          <p14:tracePt t="31479" x="4908550" y="5784850"/>
          <p14:tracePt t="31495" x="4924425" y="5772150"/>
          <p14:tracePt t="31511" x="4937125" y="5759450"/>
          <p14:tracePt t="31528" x="4949825" y="5743575"/>
          <p14:tracePt t="31545" x="4959350" y="5734050"/>
          <p14:tracePt t="31562" x="4962525" y="5724525"/>
          <p14:tracePt t="31579" x="4968875" y="5724525"/>
          <p14:tracePt t="31596" x="4972050" y="5715000"/>
          <p14:tracePt t="31612" x="4972050" y="5708650"/>
          <p14:tracePt t="31719" x="4978400" y="5705475"/>
          <p14:tracePt t="31726" x="4981575" y="5699125"/>
          <p14:tracePt t="31734" x="4987925" y="5689600"/>
          <p14:tracePt t="31745" x="4994275" y="5683250"/>
          <p14:tracePt t="31762" x="5013325" y="5667375"/>
          <p14:tracePt t="31778" x="5022850" y="5657850"/>
          <p14:tracePt t="31795" x="5029200" y="5648325"/>
          <p14:tracePt t="31811" x="5029200" y="5629275"/>
          <p14:tracePt t="31828" x="5032375" y="5622925"/>
          <p14:tracePt t="31869" x="5038725" y="5619750"/>
          <p14:tracePt t="31878" x="5041900" y="5619750"/>
          <p14:tracePt t="31895" x="5057775" y="5610225"/>
          <p14:tracePt t="31912" x="5073650" y="5588000"/>
          <p14:tracePt t="31928" x="5083175" y="5578475"/>
          <p14:tracePt t="31945" x="5092700" y="5578475"/>
          <p14:tracePt t="31962" x="5099050" y="5578475"/>
          <p14:tracePt t="31995" x="5108575" y="5578475"/>
          <p14:tracePt t="32027" x="5111750" y="5578475"/>
          <p14:tracePt t="32034" x="5118100" y="5572125"/>
          <p14:tracePt t="32045" x="5124450" y="5568950"/>
          <p14:tracePt t="32062" x="5133975" y="5553075"/>
          <p14:tracePt t="32078" x="5143500" y="5537200"/>
          <p14:tracePt t="32095" x="5159375" y="5527675"/>
          <p14:tracePt t="32111" x="5168900" y="5514975"/>
          <p14:tracePt t="32128" x="5178425" y="5505450"/>
          <p14:tracePt t="32144" x="5187950" y="5489575"/>
          <p14:tracePt t="32161" x="5194300" y="5473700"/>
          <p14:tracePt t="32179" x="5197475" y="5464175"/>
          <p14:tracePt t="32195" x="5210175" y="5454650"/>
          <p14:tracePt t="32198" x="5213350" y="5448300"/>
          <p14:tracePt t="32211" x="5219700" y="5432425"/>
          <p14:tracePt t="32228" x="5229225" y="5429250"/>
          <p14:tracePt t="32244" x="5238750" y="5422900"/>
          <p14:tracePt t="32262" x="5257800" y="5410200"/>
          <p14:tracePt t="32279" x="5267325" y="5397500"/>
          <p14:tracePt t="32295" x="5273675" y="5384800"/>
          <p14:tracePt t="32312" x="5273675" y="5375275"/>
          <p14:tracePt t="32397" x="5276850" y="5375275"/>
          <p14:tracePt t="32420" x="5283200" y="5368925"/>
          <p14:tracePt t="32426" x="5283200" y="5365750"/>
          <p14:tracePt t="32434" x="5286375" y="5365750"/>
          <p14:tracePt t="32448" x="5292725" y="5359400"/>
          <p14:tracePt t="33912" x="5308600" y="5343525"/>
          <p14:tracePt t="33919" x="5321300" y="5321300"/>
          <p14:tracePt t="33928" x="5343525" y="5295900"/>
          <p14:tracePt t="33945" x="5384800" y="5254625"/>
          <p14:tracePt t="33962" x="5429250" y="5210175"/>
          <p14:tracePt t="33978" x="5451475" y="5184775"/>
          <p14:tracePt t="33994" x="5461000" y="5172075"/>
          <p14:tracePt t="34028" x="5492750" y="5146675"/>
          <p14:tracePt t="34061" x="5518150" y="5114925"/>
          <p14:tracePt t="34078" x="5534025" y="5105400"/>
          <p14:tracePt t="34095" x="5543550" y="5095875"/>
          <p14:tracePt t="34112" x="5556250" y="5086350"/>
          <p14:tracePt t="34347" x="5549900" y="5080000"/>
          <p14:tracePt t="34355" x="5537200" y="5073650"/>
          <p14:tracePt t="34362" x="5527675" y="5067300"/>
          <p14:tracePt t="34377" x="5495925" y="5057775"/>
          <p14:tracePt t="34395" x="5486400" y="5057775"/>
          <p14:tracePt t="34412" x="5470525" y="5057775"/>
          <p14:tracePt t="34428" x="5461000" y="5057775"/>
          <p14:tracePt t="34444" x="5448300" y="5057775"/>
          <p14:tracePt t="34461" x="5432425" y="5057775"/>
          <p14:tracePt t="34477" x="5422900" y="5057775"/>
          <p14:tracePt t="34495" x="5413375" y="5057775"/>
          <p14:tracePt t="34512" x="5397500" y="5057775"/>
          <p14:tracePt t="34528" x="5387975" y="5064125"/>
          <p14:tracePt t="34545" x="5378450" y="5073650"/>
          <p14:tracePt t="34562" x="5359400" y="5089525"/>
          <p14:tracePt t="34578" x="5340350" y="5105400"/>
          <p14:tracePt t="34594" x="5318125" y="5114925"/>
          <p14:tracePt t="34611" x="5273675" y="5133975"/>
          <p14:tracePt t="34627" x="5257800" y="5143500"/>
          <p14:tracePt t="34645" x="5241925" y="5159375"/>
          <p14:tracePt t="34663" x="5229225" y="5175250"/>
          <p14:tracePt t="34678" x="5219700" y="5184775"/>
          <p14:tracePt t="34695" x="5219700" y="5194300"/>
          <p14:tracePt t="34711" x="5219700" y="5216525"/>
          <p14:tracePt t="34728" x="5219700" y="5226050"/>
          <p14:tracePt t="34744" x="5226050" y="5235575"/>
          <p14:tracePt t="34761" x="5238750" y="5254625"/>
          <p14:tracePt t="34778" x="5270500" y="5267325"/>
          <p14:tracePt t="34795" x="5292725" y="5280025"/>
          <p14:tracePt t="34812" x="5337175" y="5295900"/>
          <p14:tracePt t="34828" x="5359400" y="5302250"/>
          <p14:tracePt t="34845" x="5375275" y="5302250"/>
          <p14:tracePt t="34861" x="5387975" y="5302250"/>
          <p14:tracePt t="34877" x="5397500" y="5302250"/>
          <p14:tracePt t="34911" x="5403850" y="5302250"/>
          <p14:tracePt t="34976" x="5407025" y="5302250"/>
          <p14:tracePt t="35719" x="5407025" y="5283200"/>
          <p14:tracePt t="35726" x="5407025" y="5264150"/>
          <p14:tracePt t="35733" x="5407025" y="5232400"/>
          <p14:tracePt t="35744" x="5407025" y="5213350"/>
          <p14:tracePt t="35762" x="5407025" y="5165725"/>
          <p14:tracePt t="35779" x="5407025" y="5156200"/>
          <p14:tracePt t="35811" x="5407025" y="5149850"/>
          <p14:tracePt t="35907" x="5407025" y="5153025"/>
          <p14:tracePt t="35913" x="5407025" y="5156200"/>
          <p14:tracePt t="35928" x="5407025" y="5165725"/>
          <p14:tracePt t="35945" x="5407025" y="5181600"/>
          <p14:tracePt t="35961" x="5407025" y="5197475"/>
          <p14:tracePt t="35978" x="5407025" y="5213350"/>
          <p14:tracePt t="35994" x="5407025" y="5226050"/>
          <p14:tracePt t="36012" x="5407025" y="5241925"/>
          <p14:tracePt t="36028" x="5407025" y="5251450"/>
          <p14:tracePt t="36045" x="5407025" y="5260975"/>
          <p14:tracePt t="36062" x="5407025" y="5280025"/>
          <p14:tracePt t="36077" x="5407025" y="5286375"/>
          <p14:tracePt t="36192" x="5407025" y="5283200"/>
          <p14:tracePt t="36198" x="5407025" y="5280025"/>
          <p14:tracePt t="36212" x="5407025" y="5264150"/>
          <p14:tracePt t="36228" x="5407025" y="5254625"/>
          <p14:tracePt t="36244" x="5407025" y="5245100"/>
          <p14:tracePt t="37220" x="5476875" y="5286375"/>
          <p14:tracePt t="37227" x="5591175" y="5368925"/>
          <p14:tracePt t="37234" x="5734050" y="5476875"/>
          <p14:tracePt t="37245" x="5861050" y="5578475"/>
          <p14:tracePt t="37262" x="6365875" y="5965825"/>
          <p14:tracePt t="37279" x="6654800" y="6184900"/>
          <p14:tracePt t="37314" x="7610475" y="6854825"/>
          <p14:tracePt t="37347" x="8629650" y="6854825"/>
          <p14:tracePt t="37362" x="8953500" y="6854825"/>
          <p14:tracePt t="38198" x="9124950" y="6073775"/>
          <p14:tracePt t="38206" x="9020175" y="6073775"/>
          <p14:tracePt t="38212" x="8918575" y="6073775"/>
          <p14:tracePt t="38227" x="8759825" y="6073775"/>
          <p14:tracePt t="38244" x="8655050" y="6073775"/>
          <p14:tracePt t="38261" x="8569325" y="6061075"/>
          <p14:tracePt t="38278" x="8477250" y="6032500"/>
          <p14:tracePt t="38311" x="8416925" y="6032500"/>
          <p14:tracePt t="38343" x="8378825" y="6032500"/>
          <p14:tracePt t="38360" x="8369300" y="6032500"/>
          <p14:tracePt t="38377" x="8350250" y="6032500"/>
        </p14:tracePtLst>
      </p14:laserTrace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6" name="Object 4"/>
          <p:cNvGraphicFramePr>
            <a:graphicFrameLocks noChangeAspect="1"/>
          </p:cNvGraphicFramePr>
          <p:nvPr/>
        </p:nvGraphicFramePr>
        <p:xfrm>
          <a:off x="0" y="188913"/>
          <a:ext cx="4913313" cy="4137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1" name="Image bitmap" r:id="rId5" imgW="2771429" imgH="2333333" progId="Paint.Picture">
                  <p:embed/>
                </p:oleObj>
              </mc:Choice>
              <mc:Fallback>
                <p:oleObj name="Image bitmap" r:id="rId5" imgW="2771429" imgH="2333333" progId="Paint.Picture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88913"/>
                        <a:ext cx="4913313" cy="41370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27" name="Picture 5" descr="fraise-coupe2-s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263" y="2878138"/>
            <a:ext cx="3995737" cy="397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176"/>
    </mc:Choice>
    <mc:Fallback>
      <p:transition spd="slow" advTm="301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723" x="8248650" y="6010275"/>
          <p14:tracePt t="1730" x="8089900" y="5975350"/>
          <p14:tracePt t="1739" x="7915275" y="5953125"/>
          <p14:tracePt t="1755" x="7578725" y="5895975"/>
          <p14:tracePt t="1772" x="7118350" y="5851525"/>
          <p14:tracePt t="1793" x="6880225" y="5851525"/>
          <p14:tracePt t="1813" x="6550025" y="5867400"/>
          <p14:tracePt t="1841" x="6143625" y="5969000"/>
          <p14:tracePt t="1872" x="5772150" y="6115050"/>
          <p14:tracePt t="1891" x="5683250" y="6156325"/>
          <p14:tracePt t="1906" x="5610225" y="6210300"/>
          <p14:tracePt t="1922" x="5572125" y="6251575"/>
          <p14:tracePt t="1939" x="5540375" y="6299200"/>
          <p14:tracePt t="1955" x="5540375" y="6318250"/>
          <p14:tracePt t="2167" x="5492750" y="6267450"/>
          <p14:tracePt t="2174" x="5403850" y="6188075"/>
          <p14:tracePt t="2189" x="5057775" y="5949950"/>
          <p14:tracePt t="2212" x="4432300" y="5635625"/>
          <p14:tracePt t="2228" x="3959225" y="5378450"/>
          <p14:tracePt t="2240" x="3438525" y="5111750"/>
          <p14:tracePt t="2273" x="2397125" y="4533900"/>
          <p14:tracePt t="2307" x="1666875" y="4105275"/>
          <p14:tracePt t="2324" x="1241425" y="3810000"/>
          <p14:tracePt t="2341" x="1069975" y="3686175"/>
          <p14:tracePt t="2357" x="920750" y="3575050"/>
          <p14:tracePt t="2373" x="752475" y="3432175"/>
          <p14:tracePt t="2389" x="688975" y="3371850"/>
          <p14:tracePt t="2405" x="657225" y="3330575"/>
          <p14:tracePt t="2422" x="625475" y="3298825"/>
          <p14:tracePt t="2438" x="593725" y="3263900"/>
          <p14:tracePt t="2455" x="574675" y="3225800"/>
          <p14:tracePt t="2473" x="555625" y="3162300"/>
          <p14:tracePt t="2489" x="542925" y="3130550"/>
          <p14:tracePt t="2506" x="530225" y="3101975"/>
          <p14:tracePt t="2523" x="508000" y="3079750"/>
          <p14:tracePt t="2860" x="577850" y="3095625"/>
          <p14:tracePt t="2867" x="669925" y="3124200"/>
          <p14:tracePt t="2874" x="765175" y="3162300"/>
          <p14:tracePt t="2889" x="917575" y="3197225"/>
          <p14:tracePt t="2906" x="1092200" y="3235325"/>
          <p14:tracePt t="2922" x="1257300" y="3273425"/>
          <p14:tracePt t="2939" x="1435100" y="3295650"/>
          <p14:tracePt t="2972" x="1628775" y="3336925"/>
          <p14:tracePt t="3005" x="1819275" y="3390900"/>
          <p14:tracePt t="3022" x="1885950" y="3429000"/>
          <p14:tracePt t="3039" x="1987550" y="3505200"/>
          <p14:tracePt t="3056" x="2038350" y="3546475"/>
          <p14:tracePt t="3072" x="2063750" y="3594100"/>
          <p14:tracePt t="3089" x="2105025" y="3660775"/>
          <p14:tracePt t="3106" x="2124075" y="3705225"/>
          <p14:tracePt t="3122" x="2136775" y="3743325"/>
          <p14:tracePt t="3138" x="2159000" y="3787775"/>
          <p14:tracePt t="3155" x="2171700" y="3825875"/>
          <p14:tracePt t="3171" x="2184400" y="3854450"/>
          <p14:tracePt t="3188" x="2203450" y="3911600"/>
          <p14:tracePt t="3205" x="2222500" y="3949700"/>
          <p14:tracePt t="3222" x="2235200" y="3975100"/>
          <p14:tracePt t="3239" x="2241550" y="4016375"/>
          <p14:tracePt t="3255" x="2241550" y="4025900"/>
          <p14:tracePt t="3272" x="2241550" y="4035425"/>
          <p14:tracePt t="3288" x="2235200" y="4035425"/>
          <p14:tracePt t="3305" x="2219325" y="4029075"/>
          <p14:tracePt t="3323" x="2193925" y="3987800"/>
          <p14:tracePt t="3339" x="2146300" y="3921125"/>
          <p14:tracePt t="3356" x="2098675" y="3851275"/>
          <p14:tracePt t="3372" x="2047875" y="3800475"/>
          <p14:tracePt t="3388" x="1949450" y="3686175"/>
          <p14:tracePt t="3405" x="1873250" y="3590925"/>
          <p14:tracePt t="3421" x="1797050" y="3498850"/>
          <p14:tracePt t="3439" x="1679575" y="3298825"/>
          <p14:tracePt t="3456" x="1597025" y="3143250"/>
          <p14:tracePt t="3472" x="1533525" y="3009900"/>
          <p14:tracePt t="3489" x="1460500" y="2771775"/>
          <p14:tracePt t="3506" x="1444625" y="2663825"/>
          <p14:tracePt t="3522" x="1444625" y="2593975"/>
          <p14:tracePt t="3538" x="1485900" y="2489200"/>
          <p14:tracePt t="3555" x="1533525" y="2419350"/>
          <p14:tracePt t="3572" x="1616075" y="2352675"/>
          <p14:tracePt t="3589" x="1835150" y="2225675"/>
          <p14:tracePt t="3606" x="2047875" y="2136775"/>
          <p14:tracePt t="3624" x="2327275" y="2063750"/>
          <p14:tracePt t="3640" x="2524125" y="2006600"/>
          <p14:tracePt t="3655" x="2676525" y="1971675"/>
          <p14:tracePt t="3672" x="2809875" y="1917700"/>
          <p14:tracePt t="3689" x="2917825" y="1863725"/>
          <p14:tracePt t="3705" x="2949575" y="1831975"/>
          <p14:tracePt t="3723" x="2962275" y="1787525"/>
          <p14:tracePt t="3739" x="2946400" y="1724025"/>
          <p14:tracePt t="3759" x="2876550" y="1622425"/>
          <p14:tracePt t="3772" x="2844800" y="1581150"/>
          <p14:tracePt t="3788" x="2720975" y="1473200"/>
          <p14:tracePt t="3805" x="2593975" y="1403350"/>
          <p14:tracePt t="3821" x="2473325" y="1352550"/>
          <p14:tracePt t="3838" x="2225675" y="1289050"/>
          <p14:tracePt t="3856" x="2041525" y="1250950"/>
          <p14:tracePt t="3872" x="1806575" y="1212850"/>
          <p14:tracePt t="3889" x="1520825" y="1184275"/>
          <p14:tracePt t="3906" x="1349375" y="1184275"/>
          <p14:tracePt t="3922" x="1222375" y="1184275"/>
          <p14:tracePt t="3938" x="1092200" y="1187450"/>
          <p14:tracePt t="3955" x="1054100" y="1200150"/>
          <p14:tracePt t="3972" x="1009650" y="1212850"/>
          <p14:tracePt t="3989" x="952500" y="1260475"/>
          <p14:tracePt t="4006" x="898525" y="1320800"/>
          <p14:tracePt t="4022" x="854075" y="1390650"/>
          <p14:tracePt t="4039" x="774700" y="1492250"/>
          <p14:tracePt t="4056" x="717550" y="1581150"/>
          <p14:tracePt t="4072" x="657225" y="1673225"/>
          <p14:tracePt t="4089" x="609600" y="1812925"/>
          <p14:tracePt t="4105" x="571500" y="1889125"/>
          <p14:tracePt t="4122" x="549275" y="1968500"/>
          <p14:tracePt t="4126" x="539750" y="2003425"/>
          <p14:tracePt t="4139" x="533400" y="2120900"/>
          <p14:tracePt t="4156" x="536575" y="2225675"/>
          <p14:tracePt t="4173" x="571500" y="2346325"/>
          <p14:tracePt t="4189" x="701675" y="2578100"/>
          <p14:tracePt t="4205" x="822325" y="2717800"/>
          <p14:tracePt t="4223" x="1038225" y="2921000"/>
          <p14:tracePt t="4238" x="1222375" y="3067050"/>
          <p14:tracePt t="4256" x="1371600" y="3209925"/>
          <p14:tracePt t="4272" x="1479550" y="3314700"/>
          <p14:tracePt t="4289" x="1609725" y="3463925"/>
          <p14:tracePt t="4306" x="1673225" y="3536950"/>
          <p14:tracePt t="4322" x="1717675" y="3578225"/>
          <p14:tracePt t="4339" x="1733550" y="3613150"/>
          <p14:tracePt t="4355" x="1733550" y="3622675"/>
          <p14:tracePt t="4372" x="1727200" y="3629025"/>
          <p14:tracePt t="4389" x="1685925" y="3625850"/>
          <p14:tracePt t="4405" x="1609725" y="3594100"/>
          <p14:tracePt t="4422" x="1473200" y="3530600"/>
          <p14:tracePt t="4439" x="1257300" y="3460750"/>
          <p14:tracePt t="4456" x="1139825" y="3425825"/>
          <p14:tracePt t="4472" x="984250" y="3390900"/>
          <p14:tracePt t="4488" x="819150" y="3365500"/>
          <p14:tracePt t="4505" x="736600" y="3355975"/>
          <p14:tracePt t="4521" x="676275" y="3355975"/>
          <p14:tracePt t="4539" x="606425" y="3355975"/>
          <p14:tracePt t="4556" x="568325" y="3355975"/>
          <p14:tracePt t="4572" x="546100" y="3355975"/>
          <p14:tracePt t="4589" x="533400" y="3355975"/>
          <p14:tracePt t="4605" x="517525" y="3355975"/>
          <p14:tracePt t="4622" x="517525" y="3359150"/>
          <p14:tracePt t="4638" x="536575" y="3375025"/>
          <p14:tracePt t="4655" x="590550" y="3397250"/>
          <p14:tracePt t="4672" x="666750" y="3409950"/>
          <p14:tracePt t="4689" x="885825" y="3429000"/>
          <p14:tracePt t="4706" x="1047750" y="3438525"/>
          <p14:tracePt t="4722" x="1231900" y="3444875"/>
          <p14:tracePt t="4739" x="1470025" y="3454400"/>
          <p14:tracePt t="4755" x="1600200" y="3479800"/>
          <p14:tracePt t="4772" x="1730375" y="3489325"/>
          <p14:tracePt t="4788" x="1863725" y="3514725"/>
          <p14:tracePt t="4805" x="1927225" y="3527425"/>
          <p14:tracePt t="4821" x="1981200" y="3540125"/>
          <p14:tracePt t="4839" x="2044700" y="3552825"/>
          <p14:tracePt t="4855" x="2082800" y="3552825"/>
          <p14:tracePt t="4872" x="2105025" y="3559175"/>
          <p14:tracePt t="4888" x="2127250" y="3559175"/>
          <p14:tracePt t="4905" x="2139950" y="3559175"/>
          <p14:tracePt t="4968" x="2146300" y="3559175"/>
          <p14:tracePt t="4975" x="2149475" y="3559175"/>
          <p14:tracePt t="4989" x="2159000" y="3559175"/>
          <p14:tracePt t="5006" x="2174875" y="3559175"/>
          <p14:tracePt t="5022" x="2203450" y="3559175"/>
          <p14:tracePt t="5038" x="2232025" y="3546475"/>
          <p14:tracePt t="5055" x="2254250" y="3533775"/>
          <p14:tracePt t="5072" x="2276475" y="3521075"/>
          <p14:tracePt t="5088" x="2333625" y="3502025"/>
          <p14:tracePt t="5105" x="2397125" y="3482975"/>
          <p14:tracePt t="5122" x="2460625" y="3473450"/>
          <p14:tracePt t="5139" x="2546350" y="3467100"/>
          <p14:tracePt t="5155" x="2597150" y="3467100"/>
          <p14:tracePt t="5172" x="2641600" y="3467100"/>
          <p14:tracePt t="5188" x="2720975" y="3467100"/>
          <p14:tracePt t="5204" x="2765425" y="3476625"/>
          <p14:tracePt t="5222" x="2803525" y="3495675"/>
          <p14:tracePt t="5238" x="2860675" y="3521075"/>
          <p14:tracePt t="5255" x="2892425" y="3533775"/>
          <p14:tracePt t="5272" x="2901950" y="3549650"/>
          <p14:tracePt t="5289" x="2905125" y="3565525"/>
          <p14:tracePt t="5305" x="2905125" y="3575050"/>
          <p14:tracePt t="5322" x="2898775" y="3575050"/>
          <p14:tracePt t="5338" x="2838450" y="3571875"/>
          <p14:tracePt t="5355" x="2752725" y="3556000"/>
          <p14:tracePt t="5372" x="2644775" y="3521075"/>
          <p14:tracePt t="5388" x="2441575" y="3467100"/>
          <p14:tracePt t="5405" x="2320925" y="3432175"/>
          <p14:tracePt t="5422" x="2178050" y="3397250"/>
          <p14:tracePt t="5438" x="1987550" y="3346450"/>
          <p14:tracePt t="5455" x="1898650" y="3314700"/>
          <p14:tracePt t="5472" x="1822450" y="3292475"/>
          <p14:tracePt t="5489" x="1749425" y="3263900"/>
          <p14:tracePt t="5505" x="1717675" y="3251200"/>
          <p14:tracePt t="5522" x="1708150" y="3251200"/>
          <p14:tracePt t="5539" x="1692275" y="3251200"/>
          <p14:tracePt t="5556" x="1682750" y="3251200"/>
          <p14:tracePt t="5590" x="1692275" y="3251200"/>
          <p14:tracePt t="5605" x="1701800" y="3251200"/>
          <p14:tracePt t="5622" x="1711325" y="3251200"/>
          <p14:tracePt t="5639" x="1743075" y="3260725"/>
          <p14:tracePt t="5655" x="1768475" y="3267075"/>
          <p14:tracePt t="5671" x="1790700" y="3279775"/>
          <p14:tracePt t="5689" x="1838325" y="3282950"/>
          <p14:tracePt t="5705" x="1876425" y="3282950"/>
          <p14:tracePt t="5722" x="1898650" y="3282950"/>
          <p14:tracePt t="5739" x="1936750" y="3282950"/>
          <p14:tracePt t="5755" x="1958975" y="3282950"/>
          <p14:tracePt t="5772" x="1981200" y="3282950"/>
          <p14:tracePt t="5788" x="2016125" y="3302000"/>
          <p14:tracePt t="5805" x="2047875" y="3314700"/>
          <p14:tracePt t="5822" x="2070100" y="3324225"/>
          <p14:tracePt t="5838" x="2136775" y="3352800"/>
          <p14:tracePt t="5855" x="2174875" y="3365500"/>
          <p14:tracePt t="5872" x="2212975" y="3375025"/>
          <p14:tracePt t="5888" x="2254250" y="3400425"/>
          <p14:tracePt t="5905" x="2286000" y="3413125"/>
          <p14:tracePt t="5922" x="2295525" y="3422650"/>
          <p14:tracePt t="5939" x="2308225" y="3438525"/>
          <p14:tracePt t="5955" x="2317750" y="3438525"/>
          <p14:tracePt t="5972" x="2324100" y="3438525"/>
          <p14:tracePt t="5989" x="2324100" y="3441700"/>
          <p14:tracePt t="6112" x="2333625" y="3454400"/>
          <p14:tracePt t="6118" x="2339975" y="3457575"/>
          <p14:tracePt t="6125" x="2343150" y="3463925"/>
          <p14:tracePt t="6139" x="2352675" y="3473450"/>
          <p14:tracePt t="6155" x="2365375" y="3482975"/>
          <p14:tracePt t="6159" x="2374900" y="3489325"/>
          <p14:tracePt t="6172" x="2393950" y="3495675"/>
          <p14:tracePt t="6188" x="2454275" y="3540125"/>
          <p14:tracePt t="6204" x="2492375" y="3565525"/>
          <p14:tracePt t="6222" x="2540000" y="3594100"/>
          <p14:tracePt t="6238" x="2587625" y="3609975"/>
          <p14:tracePt t="6255" x="2609850" y="3622675"/>
          <p14:tracePt t="6271" x="2628900" y="3641725"/>
          <p14:tracePt t="6288" x="2657475" y="3663950"/>
          <p14:tracePt t="6305" x="2667000" y="3673475"/>
          <p14:tracePt t="6322" x="2676525" y="3683000"/>
          <p14:tracePt t="6338" x="2682875" y="3702050"/>
          <p14:tracePt t="6355" x="2682875" y="3708400"/>
          <p14:tracePt t="6418" x="2679700" y="3708400"/>
          <p14:tracePt t="6424" x="2676525" y="3708400"/>
          <p14:tracePt t="6438" x="2667000" y="3708400"/>
          <p14:tracePt t="6454" x="2657475" y="3705225"/>
          <p14:tracePt t="6471" x="2647950" y="3702050"/>
          <p14:tracePt t="6488" x="2619375" y="3679825"/>
          <p14:tracePt t="6505" x="2593975" y="3667125"/>
          <p14:tracePt t="6522" x="2565400" y="3654425"/>
          <p14:tracePt t="6539" x="2527300" y="3625850"/>
          <p14:tracePt t="6556" x="2495550" y="3600450"/>
          <p14:tracePt t="6572" x="2486025" y="3590925"/>
          <p14:tracePt t="6588" x="2473325" y="3568700"/>
          <p14:tracePt t="6605" x="2454275" y="3562350"/>
          <p14:tracePt t="6622" x="2444750" y="3562350"/>
          <p14:tracePt t="6690" x="2447925" y="3562350"/>
          <p14:tracePt t="6697" x="2451100" y="3562350"/>
          <p14:tracePt t="6705" x="2470150" y="3562350"/>
          <p14:tracePt t="6721" x="2508250" y="3578225"/>
          <p14:tracePt t="6738" x="2571750" y="3597275"/>
          <p14:tracePt t="6755" x="2609850" y="3609975"/>
          <p14:tracePt t="6771" x="2638425" y="3622675"/>
          <p14:tracePt t="6789" x="2689225" y="3648075"/>
          <p14:tracePt t="6805" x="2727325" y="3673475"/>
          <p14:tracePt t="6822" x="2752725" y="3705225"/>
          <p14:tracePt t="6839" x="2781300" y="3721100"/>
          <p14:tracePt t="6855" x="2790825" y="3730625"/>
          <p14:tracePt t="6871" x="2794000" y="3740150"/>
          <p14:tracePt t="6888" x="2800350" y="3746500"/>
          <p14:tracePt t="7354" x="2797175" y="3695700"/>
          <p14:tracePt t="7361" x="2771775" y="3644900"/>
          <p14:tracePt t="7372" x="2752725" y="3584575"/>
          <p14:tracePt t="7389" x="2689225" y="3346450"/>
          <p14:tracePt t="7405" x="2654300" y="3171825"/>
          <p14:tracePt t="7422" x="2616200" y="2997200"/>
          <p14:tracePt t="7438" x="2530475" y="2695575"/>
          <p14:tracePt t="7471" x="2476500" y="2403475"/>
          <p14:tracePt t="7505" x="2451100" y="2187575"/>
          <p14:tracePt t="7522" x="2451100" y="2143125"/>
          <p14:tracePt t="7539" x="2451100" y="2079625"/>
          <p14:tracePt t="7555" x="2451100" y="2038350"/>
          <p14:tracePt t="7571" x="2460625" y="1990725"/>
          <p14:tracePt t="7588" x="2479675" y="1933575"/>
          <p14:tracePt t="7604" x="2498725" y="1911350"/>
          <p14:tracePt t="7622" x="2511425" y="1889125"/>
          <p14:tracePt t="7639" x="2527300" y="1860550"/>
          <p14:tracePt t="7655" x="2530475" y="1847850"/>
          <p14:tracePt t="7672" x="2530475" y="1838325"/>
          <p14:tracePt t="7675" x="2530475" y="1835150"/>
          <p14:tracePt t="7689" x="2530475" y="1819275"/>
          <p14:tracePt t="7705" x="2530475" y="1809750"/>
          <p14:tracePt t="7722" x="2524125" y="1793875"/>
          <p14:tracePt t="7738" x="2479675" y="1749425"/>
          <p14:tracePt t="7754" x="2441575" y="1711325"/>
          <p14:tracePt t="7772" x="2390775" y="1666875"/>
          <p14:tracePt t="7788" x="2320925" y="1597025"/>
          <p14:tracePt t="7804" x="2270125" y="1552575"/>
          <p14:tracePt t="7822" x="2232025" y="1527175"/>
          <p14:tracePt t="7838" x="2178050" y="1482725"/>
          <p14:tracePt t="7855" x="2149475" y="1457325"/>
          <p14:tracePt t="7871" x="2130425" y="1441450"/>
          <p14:tracePt t="7888" x="2114550" y="1419225"/>
          <p14:tracePt t="7904" x="2114550" y="1409700"/>
          <p14:tracePt t="7922" x="2114550" y="1406525"/>
          <p14:tracePt t="7939" x="2146300" y="1400175"/>
          <p14:tracePt t="7955" x="2190750" y="1403350"/>
          <p14:tracePt t="7971" x="2251075" y="1419225"/>
          <p14:tracePt t="7989" x="2359025" y="1470025"/>
          <p14:tracePt t="8004" x="2441575" y="1517650"/>
          <p14:tracePt t="8021" x="2501900" y="1571625"/>
          <p14:tracePt t="8039" x="2571750" y="1641475"/>
          <p14:tracePt t="8054" x="2606675" y="1689100"/>
          <p14:tracePt t="8072" x="2625725" y="1714500"/>
          <p14:tracePt t="8089" x="2644775" y="1755775"/>
          <p14:tracePt t="8105" x="2660650" y="1781175"/>
          <p14:tracePt t="8121" x="2667000" y="1825625"/>
          <p14:tracePt t="8138" x="2667000" y="1885950"/>
          <p14:tracePt t="8154" x="2667000" y="1930400"/>
          <p14:tracePt t="8171" x="2667000" y="1968500"/>
          <p14:tracePt t="8190" x="2663825" y="2022475"/>
          <p14:tracePt t="8205" x="2644775" y="2054225"/>
          <p14:tracePt t="8222" x="2635250" y="2076450"/>
          <p14:tracePt t="8239" x="2622550" y="2111375"/>
          <p14:tracePt t="8255" x="2613025" y="2120900"/>
          <p14:tracePt t="8271" x="2606675" y="2130425"/>
          <p14:tracePt t="8288" x="2587625" y="2143125"/>
          <p14:tracePt t="8304" x="2578100" y="2143125"/>
          <p14:tracePt t="8321" x="2568575" y="2143125"/>
          <p14:tracePt t="8339" x="2546350" y="2133600"/>
          <p14:tracePt t="8355" x="2520950" y="2095500"/>
          <p14:tracePt t="8372" x="2508250" y="2057400"/>
          <p14:tracePt t="8388" x="2482850" y="1984375"/>
          <p14:tracePt t="8405" x="2470150" y="1946275"/>
          <p14:tracePt t="8421" x="2457450" y="1924050"/>
          <p14:tracePt t="8438" x="2441575" y="1879600"/>
          <p14:tracePt t="8454" x="2422525" y="1857375"/>
          <p14:tracePt t="8472" x="2409825" y="1825625"/>
          <p14:tracePt t="8489" x="2390775" y="1752600"/>
          <p14:tracePt t="8505" x="2378075" y="1689100"/>
          <p14:tracePt t="8522" x="2355850" y="1625600"/>
          <p14:tracePt t="8538" x="2336800" y="1568450"/>
          <p14:tracePt t="8554" x="2317750" y="1543050"/>
          <p14:tracePt t="8571" x="2286000" y="1517650"/>
          <p14:tracePt t="8589" x="2197100" y="1460500"/>
          <p14:tracePt t="8605" x="2127250" y="1397000"/>
          <p14:tracePt t="8622" x="2054225" y="1333500"/>
          <p14:tracePt t="8639" x="1978025" y="1231900"/>
          <p14:tracePt t="8655" x="1930400" y="1162050"/>
          <p14:tracePt t="8672" x="1889125" y="1111250"/>
          <p14:tracePt t="8688" x="1812925" y="1022350"/>
          <p14:tracePt t="8704" x="1758950" y="949325"/>
          <p14:tracePt t="8721" x="1704975" y="889000"/>
          <p14:tracePt t="8739" x="1641475" y="819150"/>
          <p14:tracePt t="8755" x="1600200" y="793750"/>
          <p14:tracePt t="8772" x="1577975" y="781050"/>
          <p14:tracePt t="8789" x="1536700" y="758825"/>
          <p14:tracePt t="8805" x="1511300" y="746125"/>
          <p14:tracePt t="8821" x="1482725" y="739775"/>
          <p14:tracePt t="8839" x="1450975" y="739775"/>
          <p14:tracePt t="8855" x="1419225" y="742950"/>
          <p14:tracePt t="8872" x="1397000" y="755650"/>
          <p14:tracePt t="8889" x="1352550" y="784225"/>
          <p14:tracePt t="8905" x="1327150" y="809625"/>
          <p14:tracePt t="8922" x="1295400" y="841375"/>
          <p14:tracePt t="8939" x="1235075" y="904875"/>
          <p14:tracePt t="8955" x="1193800" y="942975"/>
          <p14:tracePt t="8971" x="1133475" y="996950"/>
          <p14:tracePt t="8988" x="1054100" y="1098550"/>
          <p14:tracePt t="9004" x="1003300" y="1149350"/>
          <p14:tracePt t="9021" x="965200" y="1206500"/>
          <p14:tracePt t="9039" x="920750" y="1266825"/>
          <p14:tracePt t="9055" x="895350" y="1304925"/>
          <p14:tracePt t="9072" x="860425" y="1352550"/>
          <p14:tracePt t="9088" x="819150" y="1444625"/>
          <p14:tracePt t="9104" x="787400" y="1511300"/>
          <p14:tracePt t="9121" x="774700" y="1574800"/>
          <p14:tracePt t="9138" x="758825" y="1666875"/>
          <p14:tracePt t="9154" x="758825" y="1724025"/>
          <p14:tracePt t="9172" x="758825" y="1803400"/>
          <p14:tracePt t="9189" x="758825" y="1933575"/>
          <p14:tracePt t="9205" x="758825" y="2012950"/>
          <p14:tracePt t="9221" x="758825" y="2117725"/>
          <p14:tracePt t="9239" x="758825" y="2257425"/>
          <p14:tracePt t="9254" x="758825" y="2330450"/>
          <p14:tracePt t="9271" x="758825" y="2390775"/>
          <p14:tracePt t="9287" x="758825" y="2451100"/>
          <p14:tracePt t="9304" x="758825" y="2536825"/>
          <p14:tracePt t="9321" x="762000" y="2581275"/>
          <p14:tracePt t="9338" x="774700" y="2628900"/>
          <p14:tracePt t="9355" x="774700" y="2651125"/>
          <p14:tracePt t="9371" x="774700" y="2660650"/>
          <p14:tracePt t="9388" x="774700" y="2679700"/>
          <p14:tracePt t="9404" x="774700" y="2689225"/>
          <p14:tracePt t="9422" x="781050" y="2698750"/>
          <p14:tracePt t="9439" x="784225" y="2708275"/>
          <p14:tracePt t="9455" x="800100" y="2708275"/>
          <p14:tracePt t="9511" x="803275" y="2708275"/>
          <p14:tracePt t="9518" x="809625" y="2708275"/>
          <p14:tracePt t="9525" x="815975" y="2708275"/>
          <p14:tracePt t="9539" x="819150" y="2708275"/>
          <p14:tracePt t="9554" x="828675" y="2708275"/>
          <p14:tracePt t="9572" x="838200" y="2708275"/>
          <p14:tracePt t="9589" x="863600" y="2708275"/>
          <p14:tracePt t="9605" x="885825" y="2708275"/>
          <p14:tracePt t="9622" x="917575" y="2708275"/>
          <p14:tracePt t="9638" x="955675" y="2708275"/>
          <p14:tracePt t="9655" x="1000125" y="2708275"/>
          <p14:tracePt t="9671" x="1038225" y="2708275"/>
          <p14:tracePt t="9689" x="1092200" y="2708275"/>
          <p14:tracePt t="9705" x="1130300" y="2730500"/>
          <p14:tracePt t="9722" x="1190625" y="2743200"/>
          <p14:tracePt t="9725" x="1228725" y="2749550"/>
          <p14:tracePt t="9739" x="1282700" y="2762250"/>
          <p14:tracePt t="9755" x="1346200" y="2778125"/>
          <p14:tracePt t="9771" x="1390650" y="2790825"/>
          <p14:tracePt t="9788" x="1457325" y="2822575"/>
          <p14:tracePt t="9804" x="1501775" y="2857500"/>
          <p14:tracePt t="9821" x="1543050" y="2882900"/>
          <p14:tracePt t="9839" x="1616075" y="2930525"/>
          <p14:tracePt t="9855" x="1663700" y="2949575"/>
          <p14:tracePt t="9872" x="1685925" y="2968625"/>
          <p14:tracePt t="9889" x="1708150" y="2987675"/>
          <p14:tracePt t="9905" x="1717675" y="3000375"/>
          <p14:tracePt t="9921" x="1724025" y="3003550"/>
          <p14:tracePt t="9938" x="1724025" y="3009900"/>
          <p14:tracePt t="9955" x="1724025" y="3019425"/>
          <p14:tracePt t="9971" x="1724025" y="3032125"/>
          <p14:tracePt t="9989" x="1724025" y="3048000"/>
          <p14:tracePt t="10005" x="1733550" y="3057525"/>
          <p14:tracePt t="10021" x="1749425" y="3067050"/>
          <p14:tracePt t="10039" x="1765300" y="3089275"/>
          <p14:tracePt t="10055" x="1774825" y="3098800"/>
          <p14:tracePt t="10071" x="1784350" y="3108325"/>
          <p14:tracePt t="10088" x="1819275" y="3140075"/>
          <p14:tracePt t="10104" x="1851025" y="3159125"/>
          <p14:tracePt t="10121" x="1895475" y="3178175"/>
          <p14:tracePt t="10139" x="1946275" y="3209925"/>
          <p14:tracePt t="10155" x="1968500" y="3219450"/>
          <p14:tracePt t="10171" x="1997075" y="3219450"/>
          <p14:tracePt t="10189" x="2019300" y="3219450"/>
          <p14:tracePt t="10205" x="2041525" y="3206750"/>
          <p14:tracePt t="10222" x="2060575" y="3178175"/>
          <p14:tracePt t="10225" x="2073275" y="3159125"/>
          <p14:tracePt t="10239" x="2092325" y="3101975"/>
          <p14:tracePt t="10255" x="2124075" y="3025775"/>
          <p14:tracePt t="10271" x="2139950" y="2940050"/>
          <p14:tracePt t="10288" x="2146300" y="2857500"/>
          <p14:tracePt t="10304" x="2146300" y="2695575"/>
          <p14:tracePt t="10321" x="2146300" y="2546350"/>
          <p14:tracePt t="10338" x="2139950" y="2339975"/>
          <p14:tracePt t="10355" x="2133600" y="2165350"/>
          <p14:tracePt t="10372" x="2124075" y="2006600"/>
          <p14:tracePt t="10389" x="2108200" y="1863725"/>
          <p14:tracePt t="10405" x="2092325" y="1787525"/>
          <p14:tracePt t="10422" x="2085975" y="1752600"/>
          <p14:tracePt t="10439" x="2079625" y="1717675"/>
          <p14:tracePt t="10454" x="2079625" y="1708150"/>
          <p14:tracePt t="10471" x="2079625" y="1698625"/>
          <p14:tracePt t="10488" x="2079625" y="1685925"/>
          <p14:tracePt t="10505" x="2079625" y="1682750"/>
          <p14:tracePt t="10576" x="2073275" y="1676400"/>
          <p14:tracePt t="10583" x="2070100" y="1673225"/>
          <p14:tracePt t="10589" x="2063750" y="1666875"/>
          <p14:tracePt t="10604" x="2054225" y="1657350"/>
          <p14:tracePt t="10621" x="2038350" y="1647825"/>
          <p14:tracePt t="10638" x="2028825" y="1641475"/>
          <p14:tracePt t="10655" x="2016125" y="1641475"/>
          <p14:tracePt t="10672" x="2016125" y="1631950"/>
          <p14:tracePt t="10882" x="2009775" y="1628775"/>
          <p14:tracePt t="10889" x="1993900" y="1616075"/>
          <p14:tracePt t="10904" x="1968500" y="1603375"/>
          <p14:tracePt t="10922" x="1930400" y="1584325"/>
          <p14:tracePt t="10938" x="1873250" y="1549400"/>
          <p14:tracePt t="10955" x="1743075" y="1482725"/>
          <p14:tracePt t="10971" x="1654175" y="1435100"/>
          <p14:tracePt t="10989" x="1555750" y="1371600"/>
          <p14:tracePt t="11005" x="1495425" y="1343025"/>
          <p14:tracePt t="11021" x="1431925" y="1308100"/>
          <p14:tracePt t="11038" x="1365250" y="1279525"/>
          <p14:tracePt t="11055" x="1266825" y="1225550"/>
          <p14:tracePt t="11071" x="1200150" y="1196975"/>
          <p14:tracePt t="11090" x="1104900" y="1143000"/>
          <p14:tracePt t="11105" x="1035050" y="1114425"/>
          <p14:tracePt t="11122" x="968375" y="1076325"/>
          <p14:tracePt t="11138" x="911225" y="1047750"/>
          <p14:tracePt t="11154" x="854075" y="1022350"/>
          <p14:tracePt t="11171" x="828675" y="1012825"/>
          <p14:tracePt t="11188" x="800100" y="1000125"/>
          <p14:tracePt t="11205" x="765175" y="981075"/>
          <p14:tracePt t="11221" x="746125" y="965200"/>
          <p14:tracePt t="11239" x="730250" y="949325"/>
          <p14:tracePt t="11254" x="720725" y="942975"/>
          <p14:tracePt t="11271" x="711200" y="942975"/>
          <p14:tracePt t="11288" x="695325" y="942975"/>
          <p14:tracePt t="11304" x="682625" y="942975"/>
          <p14:tracePt t="11321" x="673100" y="942975"/>
          <p14:tracePt t="11338" x="666750" y="942975"/>
          <p14:tracePt t="11397" x="666750" y="946150"/>
          <p14:tracePt t="11404" x="666750" y="952500"/>
          <p14:tracePt t="11421" x="666750" y="962025"/>
          <p14:tracePt t="11438" x="673100" y="971550"/>
          <p14:tracePt t="11454" x="736600" y="977900"/>
          <p14:tracePt t="11471" x="831850" y="987425"/>
          <p14:tracePt t="11488" x="968375" y="987425"/>
          <p14:tracePt t="11504" x="1244600" y="1006475"/>
          <p14:tracePt t="11521" x="1438275" y="1012825"/>
          <p14:tracePt t="11539" x="1644650" y="1012825"/>
          <p14:tracePt t="11555" x="1771650" y="1012825"/>
          <p14:tracePt t="11571" x="1841500" y="1012825"/>
          <p14:tracePt t="11588" x="1892300" y="1012825"/>
          <p14:tracePt t="11604" x="1971675" y="1003300"/>
          <p14:tracePt t="11621" x="2025650" y="996950"/>
          <p14:tracePt t="11639" x="2146300" y="968375"/>
          <p14:tracePt t="11655" x="2241550" y="952500"/>
          <p14:tracePt t="11671" x="2336800" y="942975"/>
          <p14:tracePt t="11689" x="2432050" y="942975"/>
          <p14:tracePt t="11705" x="2549525" y="936625"/>
          <p14:tracePt t="11721" x="2622550" y="936625"/>
          <p14:tracePt t="11738" x="2682875" y="936625"/>
          <p14:tracePt t="11739" x="2714625" y="936625"/>
          <p14:tracePt t="11755" x="2768600" y="936625"/>
          <p14:tracePt t="11771" x="2825750" y="936625"/>
          <p14:tracePt t="11788" x="2895600" y="936625"/>
          <p14:tracePt t="11805" x="3003550" y="936625"/>
          <p14:tracePt t="11821" x="3063875" y="936625"/>
          <p14:tracePt t="11838" x="3124200" y="936625"/>
          <p14:tracePt t="11854" x="3209925" y="923925"/>
          <p14:tracePt t="11871" x="3270250" y="914400"/>
          <p14:tracePt t="11888" x="3321050" y="914400"/>
          <p14:tracePt t="11905" x="3384550" y="914400"/>
          <p14:tracePt t="11921" x="3406775" y="914400"/>
          <p14:tracePt t="11938" x="3422650" y="914400"/>
          <p14:tracePt t="11955" x="3441700" y="917575"/>
          <p14:tracePt t="11971" x="3441700" y="923925"/>
          <p14:tracePt t="11988" x="3441700" y="927100"/>
          <p14:tracePt t="12005" x="3441700" y="933450"/>
          <p14:tracePt t="12021" x="3441700" y="936625"/>
          <p14:tracePt t="12038" x="3441700" y="942975"/>
          <p14:tracePt t="12054" x="3441700" y="955675"/>
          <p14:tracePt t="12071" x="3441700" y="968375"/>
          <p14:tracePt t="12088" x="3441700" y="977900"/>
          <p14:tracePt t="12104" x="3441700" y="996950"/>
          <p14:tracePt t="12121" x="3422650" y="1035050"/>
          <p14:tracePt t="12137" x="3406775" y="1089025"/>
          <p14:tracePt t="12154" x="3352800" y="1216025"/>
          <p14:tracePt t="12171" x="3311525" y="1317625"/>
          <p14:tracePt t="12188" x="3273425" y="1374775"/>
          <p14:tracePt t="12205" x="3235325" y="1428750"/>
          <p14:tracePt t="12221" x="3209925" y="1460500"/>
          <p14:tracePt t="12238" x="3190875" y="1482725"/>
          <p14:tracePt t="12240" x="3181350" y="1489075"/>
          <p14:tracePt t="12254" x="3149600" y="1520825"/>
          <p14:tracePt t="12271" x="3124200" y="1533525"/>
          <p14:tracePt t="12288" x="3101975" y="1546225"/>
          <p14:tracePt t="12304" x="3057525" y="1562100"/>
          <p14:tracePt t="12321" x="3028950" y="1581150"/>
          <p14:tracePt t="12338" x="3003550" y="1593850"/>
          <p14:tracePt t="12355" x="2962275" y="1609725"/>
          <p14:tracePt t="12371" x="2930525" y="1622425"/>
          <p14:tracePt t="12388" x="2886075" y="1644650"/>
          <p14:tracePt t="12404" x="2803525" y="1663700"/>
          <p14:tracePt t="12421" x="2733675" y="1670050"/>
          <p14:tracePt t="12438" x="2651125" y="1670050"/>
          <p14:tracePt t="12454" x="2549525" y="1651000"/>
          <p14:tracePt t="12471" x="2492375" y="1622425"/>
          <p14:tracePt t="12488" x="2425700" y="1593850"/>
          <p14:tracePt t="12504" x="2286000" y="1527175"/>
          <p14:tracePt t="12521" x="2197100" y="1495425"/>
          <p14:tracePt t="12537" x="2130425" y="1457325"/>
          <p14:tracePt t="12555" x="2028825" y="1428750"/>
          <p14:tracePt t="12571" x="1962150" y="1412875"/>
          <p14:tracePt t="12588" x="1917700" y="1406525"/>
          <p14:tracePt t="12605" x="1876425" y="1393825"/>
          <p14:tracePt t="12621" x="1860550" y="1390650"/>
          <p14:tracePt t="12638" x="1844675" y="1381125"/>
          <p14:tracePt t="12654" x="1812925" y="1358900"/>
          <p14:tracePt t="12671" x="1793875" y="1327150"/>
          <p14:tracePt t="12687" x="1784350" y="1304925"/>
          <p14:tracePt t="12705" x="1758950" y="1266825"/>
          <p14:tracePt t="12721" x="1749425" y="1250950"/>
          <p14:tracePt t="12738" x="1739900" y="1241425"/>
          <p14:tracePt t="12741" x="1733550" y="1238250"/>
          <p14:tracePt t="12755" x="1730375" y="1216025"/>
          <p14:tracePt t="12771" x="1730375" y="1200150"/>
          <p14:tracePt t="12788" x="1730375" y="1184275"/>
          <p14:tracePt t="12804" x="1730375" y="1165225"/>
          <p14:tracePt t="12820" x="1730375" y="1155700"/>
          <p14:tracePt t="12898" x="1736725" y="1155700"/>
          <p14:tracePt t="12905" x="1739900" y="1155700"/>
          <p14:tracePt t="12921" x="1749425" y="1155700"/>
          <p14:tracePt t="12938" x="1758950" y="1155700"/>
          <p14:tracePt t="12954" x="1797050" y="1155700"/>
          <p14:tracePt t="12971" x="1819275" y="1155700"/>
          <p14:tracePt t="12988" x="1851025" y="1155700"/>
          <p14:tracePt t="13005" x="1889125" y="1155700"/>
          <p14:tracePt t="13021" x="1914525" y="1143000"/>
          <p14:tracePt t="13038" x="1924050" y="1139825"/>
          <p14:tracePt t="13054" x="1943100" y="1133475"/>
          <p14:tracePt t="13071" x="1952625" y="1133475"/>
          <p14:tracePt t="13088" x="1958975" y="1133475"/>
          <p14:tracePt t="13104" x="1962150" y="1133475"/>
          <p14:tracePt t="13120" x="1971675" y="1133475"/>
          <p14:tracePt t="13138" x="1978025" y="1133475"/>
          <p14:tracePt t="13190" x="1981200" y="1133475"/>
          <p14:tracePt t="13211" x="1981200" y="1136650"/>
          <p14:tracePt t="13219" x="1981200" y="1139825"/>
          <p14:tracePt t="13226" x="1993900" y="1146175"/>
          <p14:tracePt t="13237" x="1993900" y="1149350"/>
          <p14:tracePt t="13254" x="2000250" y="1184275"/>
          <p14:tracePt t="13270" x="2012950" y="1216025"/>
          <p14:tracePt t="13287" x="2025650" y="1270000"/>
          <p14:tracePt t="13304" x="2044700" y="1352550"/>
          <p14:tracePt t="13320" x="2063750" y="1397000"/>
          <p14:tracePt t="13337" x="2076450" y="1435100"/>
          <p14:tracePt t="13355" x="2095500" y="1492250"/>
          <p14:tracePt t="13371" x="2108200" y="1536700"/>
          <p14:tracePt t="13389" x="2127250" y="1574800"/>
          <p14:tracePt t="13405" x="2152650" y="1625600"/>
          <p14:tracePt t="13421" x="2171700" y="1663700"/>
          <p14:tracePt t="13438" x="2203450" y="1695450"/>
          <p14:tracePt t="13454" x="2228850" y="1739900"/>
          <p14:tracePt t="13470" x="2247900" y="1768475"/>
          <p14:tracePt t="13488" x="2257425" y="1778000"/>
          <p14:tracePt t="13504" x="2266950" y="1793875"/>
          <p14:tracePt t="13521" x="2266950" y="1803400"/>
          <p14:tracePt t="13538" x="2266950" y="1809750"/>
          <p14:tracePt t="13555" x="2266950" y="1819275"/>
          <p14:tracePt t="13605" x="2266950" y="1809750"/>
          <p14:tracePt t="13612" x="2266950" y="1806575"/>
          <p14:tracePt t="13620" x="2266950" y="1797050"/>
          <p14:tracePt t="13638" x="2263775" y="1743075"/>
          <p14:tracePt t="13655" x="2225675" y="1647825"/>
          <p14:tracePt t="13671" x="2203450" y="1584325"/>
          <p14:tracePt t="13688" x="2178050" y="1527175"/>
          <p14:tracePt t="13705" x="2130425" y="1460500"/>
          <p14:tracePt t="13721" x="2105025" y="1422400"/>
          <p14:tracePt t="13738" x="2070100" y="1374775"/>
          <p14:tracePt t="13754" x="2041525" y="1333500"/>
          <p14:tracePt t="13771" x="2022475" y="1314450"/>
          <p14:tracePt t="13788" x="2012950" y="1304925"/>
          <p14:tracePt t="13805" x="1997075" y="1279525"/>
          <p14:tracePt t="13821" x="1987550" y="1270000"/>
          <p14:tracePt t="13838" x="1971675" y="1257300"/>
          <p14:tracePt t="13855" x="1962150" y="1244600"/>
          <p14:tracePt t="13920" x="1962150" y="1238250"/>
          <p14:tracePt t="14277" x="1965325" y="1257300"/>
          <p14:tracePt t="14283" x="1971675" y="1285875"/>
          <p14:tracePt t="14290" x="1987550" y="1323975"/>
          <p14:tracePt t="14304" x="2016125" y="1390650"/>
          <p14:tracePt t="14320" x="2054225" y="1460500"/>
          <p14:tracePt t="14355" x="2143125" y="1568450"/>
          <p14:tracePt t="14388" x="2203450" y="1660525"/>
          <p14:tracePt t="14405" x="2235200" y="1704975"/>
          <p14:tracePt t="14421" x="2244725" y="1727200"/>
          <p14:tracePt t="14438" x="2251075" y="1739900"/>
          <p14:tracePt t="14455" x="2251075" y="1752600"/>
          <p14:tracePt t="14471" x="2251075" y="1762125"/>
          <p14:tracePt t="14488" x="2251075" y="1771650"/>
          <p14:tracePt t="14504" x="2251075" y="1778000"/>
          <p14:tracePt t="14541" x="2251075" y="1784350"/>
          <p14:tracePt t="14569" x="2254250" y="1784350"/>
          <p14:tracePt t="14577" x="2260600" y="1787525"/>
          <p14:tracePt t="14587" x="2263775" y="1793875"/>
          <p14:tracePt t="14604" x="2286000" y="1806575"/>
          <p14:tracePt t="14620" x="2317750" y="1831975"/>
          <p14:tracePt t="14638" x="2381250" y="1870075"/>
          <p14:tracePt t="14655" x="2581275" y="2025650"/>
          <p14:tracePt t="14671" x="2765425" y="2219325"/>
          <p14:tracePt t="14689" x="3048000" y="2476500"/>
          <p14:tracePt t="14706" x="3597275" y="2984500"/>
          <p14:tracePt t="14724" x="3943350" y="3276600"/>
          <p14:tracePt t="14740" x="4549775" y="3784600"/>
          <p14:tracePt t="14756" x="4895850" y="4076700"/>
          <p14:tracePt t="14773" x="5194300" y="4340225"/>
          <p14:tracePt t="14791" x="5499100" y="4581525"/>
          <p14:tracePt t="14808" x="5689600" y="4752975"/>
          <p14:tracePt t="14823" x="5832475" y="4892675"/>
          <p14:tracePt t="14840" x="6045200" y="5089525"/>
          <p14:tracePt t="14854" x="6175375" y="5238750"/>
          <p14:tracePt t="14873" x="6273800" y="5334000"/>
          <p14:tracePt t="14888" x="6346825" y="5419725"/>
          <p14:tracePt t="14904" x="6419850" y="5483225"/>
          <p14:tracePt t="15313" x="6477000" y="5483225"/>
          <p14:tracePt t="15320" x="6559550" y="5492750"/>
          <p14:tracePt t="15327" x="6638925" y="5502275"/>
          <p14:tracePt t="15338" x="6731000" y="5508625"/>
          <p14:tracePt t="15371" x="7181850" y="5575300"/>
          <p14:tracePt t="15406" x="7677150" y="5619750"/>
          <p14:tracePt t="15423" x="7870825" y="5638800"/>
          <p14:tracePt t="15439" x="8023225" y="5667375"/>
          <p14:tracePt t="15455" x="8226425" y="5718175"/>
          <p14:tracePt t="15471" x="8337550" y="5762625"/>
          <p14:tracePt t="15488" x="8413750" y="5794375"/>
          <p14:tracePt t="15505" x="8518525" y="5829300"/>
          <p14:tracePt t="15521" x="8604250" y="5845175"/>
          <p14:tracePt t="15538" x="8664575" y="5851525"/>
          <p14:tracePt t="15555" x="8734425" y="5851525"/>
          <p14:tracePt t="15571" x="8772525" y="5851525"/>
          <p14:tracePt t="15587" x="8794750" y="5851525"/>
          <p14:tracePt t="15604" x="8829675" y="5851525"/>
          <p14:tracePt t="15620" x="8845550" y="5845175"/>
          <p14:tracePt t="15637" x="8855075" y="5829300"/>
          <p14:tracePt t="15655" x="8880475" y="5813425"/>
          <p14:tracePt t="15671" x="8899525" y="5791200"/>
          <p14:tracePt t="15688" x="8912225" y="5746750"/>
          <p14:tracePt t="15704" x="8931275" y="5683250"/>
          <p14:tracePt t="15721" x="8950325" y="5616575"/>
          <p14:tracePt t="15738" x="8950325" y="5514975"/>
          <p14:tracePt t="15754" x="8947150" y="5305425"/>
          <p14:tracePt t="15771" x="8921750" y="5207000"/>
          <p14:tracePt t="15787" x="8890000" y="5099050"/>
          <p14:tracePt t="15805" x="8810625" y="4937125"/>
          <p14:tracePt t="15821" x="8737600" y="4860925"/>
          <p14:tracePt t="15837" x="8655050" y="4787900"/>
          <p14:tracePt t="15854" x="8518525" y="4667250"/>
          <p14:tracePt t="15870" x="8413750" y="4591050"/>
          <p14:tracePt t="15887" x="8321675" y="4514850"/>
          <p14:tracePt t="15904" x="8188325" y="4413250"/>
          <p14:tracePt t="15920" x="8096250" y="4356100"/>
          <p14:tracePt t="15938" x="7972425" y="4311650"/>
          <p14:tracePt t="15955" x="7769225" y="4241800"/>
          <p14:tracePt t="15971" x="7658100" y="4197350"/>
          <p14:tracePt t="15988" x="7569200" y="4156075"/>
          <p14:tracePt t="16004" x="7439025" y="4083050"/>
          <p14:tracePt t="16020" x="7369175" y="4038600"/>
          <p14:tracePt t="16037" x="7321550" y="4003675"/>
          <p14:tracePt t="16054" x="7251700" y="3946525"/>
          <p14:tracePt t="16071" x="7226300" y="3924300"/>
          <p14:tracePt t="16088" x="7178675" y="3879850"/>
          <p14:tracePt t="16104" x="7105650" y="3810000"/>
          <p14:tracePt t="16121" x="7058025" y="3740150"/>
          <p14:tracePt t="16138" x="7013575" y="3670300"/>
          <p14:tracePt t="16154" x="6965950" y="3594100"/>
          <p14:tracePt t="16171" x="6953250" y="3549650"/>
          <p14:tracePt t="16188" x="6940550" y="3511550"/>
          <p14:tracePt t="16205" x="6934200" y="3448050"/>
          <p14:tracePt t="16221" x="6934200" y="3403600"/>
          <p14:tracePt t="16238" x="6934200" y="3359150"/>
          <p14:tracePt t="16254" x="6934200" y="3282950"/>
          <p14:tracePt t="16271" x="6937375" y="3244850"/>
          <p14:tracePt t="16287" x="6950075" y="3194050"/>
          <p14:tracePt t="16304" x="6978650" y="3089275"/>
          <p14:tracePt t="16320" x="6985000" y="3038475"/>
          <p14:tracePt t="16337" x="6991350" y="2994025"/>
          <p14:tracePt t="16354" x="6991350" y="2959100"/>
          <p14:tracePt t="16370" x="6991350" y="2949575"/>
          <p14:tracePt t="16388" x="6991350" y="2940050"/>
          <p14:tracePt t="16404" x="6991350" y="2933700"/>
          <p14:tracePt t="16484" x="6985000" y="2933700"/>
          <p14:tracePt t="16492" x="6975475" y="2936875"/>
          <p14:tracePt t="16505" x="6965950" y="2946400"/>
          <p14:tracePt t="16521" x="6956425" y="2955925"/>
          <p14:tracePt t="16538" x="6937375" y="2981325"/>
          <p14:tracePt t="16554" x="6899275" y="3019425"/>
          <p14:tracePt t="16570" x="6889750" y="3048000"/>
          <p14:tracePt t="16587" x="6877050" y="3086100"/>
          <p14:tracePt t="16604" x="6848475" y="3187700"/>
          <p14:tracePt t="16620" x="6832600" y="3273425"/>
          <p14:tracePt t="16637" x="6816725" y="3349625"/>
          <p14:tracePt t="16655" x="6797675" y="3429000"/>
          <p14:tracePt t="16671" x="6778625" y="3473450"/>
          <p14:tracePt t="16687" x="6762750" y="3536950"/>
          <p14:tracePt t="16704" x="6750050" y="3609975"/>
          <p14:tracePt t="16720" x="6750050" y="3644900"/>
          <p14:tracePt t="16737" x="6750050" y="3683000"/>
          <p14:tracePt t="16755" x="6743700" y="3724275"/>
          <p14:tracePt t="16771" x="6737350" y="3746500"/>
          <p14:tracePt t="16788" x="6734175" y="3775075"/>
          <p14:tracePt t="16805" x="6715125" y="3810000"/>
          <p14:tracePt t="16821" x="6708775" y="3841750"/>
          <p14:tracePt t="16837" x="6708775" y="3860800"/>
          <p14:tracePt t="16854" x="6708775" y="3902075"/>
          <p14:tracePt t="16870" x="6708775" y="3924300"/>
          <p14:tracePt t="16887" x="6708775" y="3952875"/>
          <p14:tracePt t="16905" x="6708775" y="3968750"/>
          <p14:tracePt t="16921" x="6708775" y="3984625"/>
          <p14:tracePt t="16938" x="6708775" y="3997325"/>
          <p14:tracePt t="16955" x="6708775" y="4013200"/>
          <p14:tracePt t="16971" x="6708775" y="4022725"/>
          <p14:tracePt t="16987" x="6708775" y="4032250"/>
          <p14:tracePt t="17004" x="6708775" y="4054475"/>
          <p14:tracePt t="17020" x="6708775" y="4064000"/>
          <p14:tracePt t="17054" x="6708775" y="4067175"/>
          <p14:tracePt t="17091" x="6711950" y="4067175"/>
          <p14:tracePt t="17112" x="6715125" y="4067175"/>
          <p14:tracePt t="17119" x="6724650" y="4067175"/>
          <p14:tracePt t="17126" x="6731000" y="4067175"/>
          <p14:tracePt t="17137" x="6734175" y="4067175"/>
          <p14:tracePt t="17154" x="6740525" y="4067175"/>
          <p14:tracePt t="17269" x="6737350" y="4067175"/>
          <p14:tracePt t="17276" x="6734175" y="4067175"/>
          <p14:tracePt t="17287" x="6727825" y="4067175"/>
          <p14:tracePt t="17304" x="6708775" y="4067175"/>
          <p14:tracePt t="17321" x="6699250" y="4067175"/>
          <p14:tracePt t="17338" x="6689725" y="4057650"/>
          <p14:tracePt t="17355" x="6683375" y="4016375"/>
          <p14:tracePt t="17371" x="6683375" y="3971925"/>
          <p14:tracePt t="17388" x="6677025" y="3937000"/>
          <p14:tracePt t="17404" x="6657975" y="3870325"/>
          <p14:tracePt t="17420" x="6657975" y="3819525"/>
          <p14:tracePt t="17437" x="6657975" y="3749675"/>
          <p14:tracePt t="17454" x="6677025" y="3606800"/>
          <p14:tracePt t="17470" x="6692900" y="3543300"/>
          <p14:tracePt t="17487" x="6721475" y="3486150"/>
          <p14:tracePt t="17505" x="6759575" y="3413125"/>
          <p14:tracePt t="17521" x="6772275" y="3375025"/>
          <p14:tracePt t="17537" x="6784975" y="3327400"/>
          <p14:tracePt t="17554" x="6797675" y="3305175"/>
          <p14:tracePt t="17570" x="6810375" y="3263900"/>
          <p14:tracePt t="17587" x="6810375" y="3235325"/>
          <p14:tracePt t="17605" x="6810375" y="3203575"/>
          <p14:tracePt t="17621" x="6810375" y="3190875"/>
          <p14:tracePt t="17638" x="6810375" y="3178175"/>
          <p14:tracePt t="17655" x="6810375" y="3162300"/>
          <p14:tracePt t="17670" x="6810375" y="3152775"/>
          <p14:tracePt t="17687" x="6810375" y="3143250"/>
          <p14:tracePt t="17704" x="6810375" y="3127375"/>
          <p14:tracePt t="17738" x="6810375" y="3124200"/>
          <p14:tracePt t="17784" x="6810375" y="3130550"/>
          <p14:tracePt t="17791" x="6810375" y="3146425"/>
          <p14:tracePt t="17804" x="6823075" y="3190875"/>
          <p14:tracePt t="17820" x="6858000" y="3289300"/>
          <p14:tracePt t="17836" x="6889750" y="3378200"/>
          <p14:tracePt t="17855" x="6911975" y="3498850"/>
          <p14:tracePt t="17871" x="6924675" y="3565525"/>
          <p14:tracePt t="17888" x="6937375" y="3609975"/>
          <p14:tracePt t="17905" x="6937375" y="3651250"/>
          <p14:tracePt t="17921" x="6937375" y="3660775"/>
          <p14:tracePt t="17937" x="6937375" y="3670300"/>
          <p14:tracePt t="17954" x="6937375" y="3679825"/>
          <p14:tracePt t="17970" x="6937375" y="3698875"/>
          <p14:tracePt t="17987" x="6937375" y="3705225"/>
          <p14:tracePt t="18005" x="6937375" y="3708400"/>
          <p14:tracePt t="18062" x="6937375" y="3714750"/>
          <p14:tracePt t="18400" x="6931025" y="3724275"/>
          <p14:tracePt t="18406" x="6918325" y="3736975"/>
          <p14:tracePt t="18421" x="6892925" y="3768725"/>
          <p14:tracePt t="18438" x="6880225" y="3790950"/>
          <p14:tracePt t="18454" x="6870700" y="3816350"/>
          <p14:tracePt t="18471" x="6854825" y="3829050"/>
          <p14:tracePt t="18488" x="6854825" y="3838575"/>
          <p14:tracePt t="18520" x="6851650" y="3863975"/>
          <p14:tracePt t="18555" x="6851650" y="3870325"/>
          <p14:tracePt t="18571" x="6842125" y="3870325"/>
          <p14:tracePt t="18692" x="6835775" y="3870325"/>
          <p14:tracePt t="18699" x="6829425" y="3870325"/>
          <p14:tracePt t="18706" x="6826250" y="3870325"/>
          <p14:tracePt t="18721" x="6816725" y="3867150"/>
          <p14:tracePt t="18738" x="6807200" y="3851275"/>
          <p14:tracePt t="18755" x="6772275" y="3835400"/>
          <p14:tracePt t="18771" x="6762750" y="3825875"/>
          <p14:tracePt t="18787" x="6753225" y="3822700"/>
          <p14:tracePt t="18803" x="6743700" y="3822700"/>
          <p14:tracePt t="18820" x="6727825" y="3816350"/>
          <p14:tracePt t="18837" x="6718300" y="3816350"/>
          <p14:tracePt t="18855" x="6699250" y="3816350"/>
          <p14:tracePt t="18871" x="6689725" y="3816350"/>
          <p14:tracePt t="18888" x="6680200" y="3816350"/>
          <p14:tracePt t="18905" x="6670675" y="3816350"/>
          <p14:tracePt t="19150" x="6680200" y="3816350"/>
          <p14:tracePt t="19156" x="6692900" y="3816350"/>
          <p14:tracePt t="19171" x="6708775" y="3816350"/>
          <p14:tracePt t="19187" x="6731000" y="3816350"/>
          <p14:tracePt t="19203" x="6746875" y="3816350"/>
          <p14:tracePt t="19220" x="6765925" y="3816350"/>
          <p14:tracePt t="19237" x="6788150" y="3816350"/>
          <p14:tracePt t="19255" x="6813550" y="3816350"/>
          <p14:tracePt t="19271" x="6835775" y="3816350"/>
          <p14:tracePt t="19287" x="6858000" y="3816350"/>
          <p14:tracePt t="19304" x="6886575" y="3819525"/>
          <p14:tracePt t="19321" x="6921500" y="3838575"/>
          <p14:tracePt t="19337" x="6953250" y="3841750"/>
          <p14:tracePt t="19353" x="6975475" y="3841750"/>
          <p14:tracePt t="19370" x="7016750" y="3848100"/>
          <p14:tracePt t="19386" x="7038975" y="3848100"/>
          <p14:tracePt t="19403" x="7067550" y="3854450"/>
          <p14:tracePt t="19420" x="7092950" y="3867150"/>
          <p14:tracePt t="19438" x="7124700" y="3870325"/>
          <p14:tracePt t="19455" x="7146925" y="3883025"/>
          <p14:tracePt t="19471" x="7188200" y="3902075"/>
          <p14:tracePt t="19487" x="7204075" y="3908425"/>
          <p14:tracePt t="19503" x="7216775" y="3908425"/>
          <p14:tracePt t="19520" x="7229475" y="3911600"/>
          <p14:tracePt t="19554" x="7235825" y="3921125"/>
          <p14:tracePt t="19571" x="7239000" y="3937000"/>
          <p14:tracePt t="19587" x="7245350" y="3952875"/>
          <p14:tracePt t="19604" x="7251700" y="3962400"/>
          <p14:tracePt t="19620" x="7254875" y="3975100"/>
          <p14:tracePt t="19637" x="7261225" y="3984625"/>
          <p14:tracePt t="19653" x="7264400" y="4000500"/>
          <p14:tracePt t="19670" x="7270750" y="4016375"/>
          <p14:tracePt t="19688" x="7270750" y="4025900"/>
          <p14:tracePt t="19704" x="7280275" y="4054475"/>
          <p14:tracePt t="19721" x="7292975" y="4089400"/>
          <p14:tracePt t="19737" x="7299325" y="4117975"/>
          <p14:tracePt t="19754" x="7299325" y="4140200"/>
          <p14:tracePt t="19770" x="7299325" y="4181475"/>
          <p14:tracePt t="19786" x="7299325" y="4203700"/>
          <p14:tracePt t="19803" x="7299325" y="4225925"/>
          <p14:tracePt t="19821" x="7299325" y="4244975"/>
          <p14:tracePt t="19837" x="7299325" y="4260850"/>
          <p14:tracePt t="19854" x="7299325" y="4279900"/>
          <p14:tracePt t="19870" x="7292975" y="4295775"/>
          <p14:tracePt t="19887" x="7277100" y="4305300"/>
          <p14:tracePt t="19903" x="7267575" y="4314825"/>
          <p14:tracePt t="19920" x="7251700" y="4337050"/>
          <p14:tracePt t="19937" x="7242175" y="4346575"/>
          <p14:tracePt t="19954" x="7226300" y="4356100"/>
          <p14:tracePt t="19971" x="7210425" y="4378325"/>
          <p14:tracePt t="19987" x="7200900" y="4387850"/>
          <p14:tracePt t="20004" x="7191375" y="4397375"/>
          <p14:tracePt t="20020" x="7169150" y="4410075"/>
          <p14:tracePt t="20037" x="7159625" y="4416425"/>
          <p14:tracePt t="20053" x="7146925" y="4416425"/>
          <p14:tracePt t="20070" x="7118350" y="4416425"/>
          <p14:tracePt t="20088" x="7105650" y="4416425"/>
          <p14:tracePt t="20104" x="7092950" y="4416425"/>
          <p14:tracePt t="20120" x="7073900" y="4416425"/>
          <p14:tracePt t="20137" x="7064375" y="4416425"/>
          <p14:tracePt t="20154" x="7054850" y="4416425"/>
          <p14:tracePt t="20170" x="7045325" y="4416425"/>
          <p14:tracePt t="20206" x="7038975" y="4416425"/>
          <p14:tracePt t="20221" x="7026275" y="4416425"/>
          <p14:tracePt t="20862" x="7013575" y="4400550"/>
          <p14:tracePt t="20870" x="7007225" y="4387850"/>
          <p14:tracePt t="20877" x="7000875" y="4378325"/>
          <p14:tracePt t="20886" x="6994525" y="4365625"/>
          <p14:tracePt t="20903" x="6981825" y="4321175"/>
          <p14:tracePt t="20921" x="6962775" y="4248150"/>
          <p14:tracePt t="20954" x="6950075" y="4171950"/>
          <p14:tracePt t="20987" x="6950075" y="4117975"/>
          <p14:tracePt t="21003" x="6950075" y="4102100"/>
          <p14:tracePt t="21020" x="6950075" y="4079875"/>
          <p14:tracePt t="21036" x="6950075" y="4070350"/>
          <p14:tracePt t="21054" x="6950075" y="4054475"/>
          <p14:tracePt t="21071" x="6950075" y="4035425"/>
          <p14:tracePt t="21086" x="6950075" y="4032250"/>
          <p14:tracePt t="23099" x="6950075" y="4000500"/>
          <p14:tracePt t="23106" x="6950075" y="3956050"/>
          <p14:tracePt t="23120" x="6959600" y="3902075"/>
          <p14:tracePt t="23136" x="6975475" y="3825875"/>
          <p14:tracePt t="23153" x="6988175" y="3771900"/>
          <p14:tracePt t="23171" x="7000875" y="3698875"/>
          <p14:tracePt t="23204" x="7013575" y="3632200"/>
          <p14:tracePt t="23236" x="7026275" y="3568700"/>
          <p14:tracePt t="23253" x="7032625" y="3536950"/>
          <p14:tracePt t="23271" x="7035800" y="3495675"/>
          <p14:tracePt t="23287" x="7042150" y="3486150"/>
          <p14:tracePt t="23304" x="7042150" y="3473450"/>
          <p14:tracePt t="23321" x="7042150" y="3438525"/>
          <p14:tracePt t="23337" x="7042150" y="3422650"/>
          <p14:tracePt t="23353" x="7042150" y="3413125"/>
          <p14:tracePt t="23370" x="7042150" y="3394075"/>
          <p14:tracePt t="23386" x="7042150" y="3387725"/>
          <p14:tracePt t="23658" x="7048500" y="3355975"/>
          <p14:tracePt t="23664" x="7048500" y="3311525"/>
          <p14:tracePt t="23672" x="7048500" y="3276600"/>
          <p14:tracePt t="23687" x="7048500" y="3213100"/>
          <p14:tracePt t="23704" x="7048500" y="3162300"/>
          <p14:tracePt t="23721" x="7048500" y="3133725"/>
          <p14:tracePt t="23737" x="7048500" y="3121025"/>
          <p14:tracePt t="23754" x="7048500" y="3108325"/>
          <p14:tracePt t="23843" x="7048500" y="3105150"/>
          <p14:tracePt t="24701" x="7048500" y="3124200"/>
          <p14:tracePt t="24707" x="7048500" y="3159125"/>
          <p14:tracePt t="24721" x="7048500" y="3228975"/>
          <p14:tracePt t="24737" x="7048500" y="3298825"/>
          <p14:tracePt t="24754" x="7048500" y="3359150"/>
          <p14:tracePt t="24770" x="7048500" y="3419475"/>
          <p14:tracePt t="24802" x="7048500" y="3470275"/>
          <p14:tracePt t="24837" x="7048500" y="3533775"/>
          <p14:tracePt t="24853" x="7048500" y="3556000"/>
          <p14:tracePt t="24873" x="7045325" y="3597275"/>
          <p14:tracePt t="24888" x="7032625" y="3613150"/>
          <p14:tracePt t="24902" x="7029450" y="3622675"/>
          <p14:tracePt t="24920" x="7023100" y="3644900"/>
          <p14:tracePt t="24936" x="7016750" y="3660775"/>
          <p14:tracePt t="24953" x="7016750" y="3670300"/>
          <p14:tracePt t="24970" x="7007225" y="3689350"/>
          <p14:tracePt t="24987" x="7004050" y="3698875"/>
          <p14:tracePt t="25003" x="6997700" y="3708400"/>
          <p14:tracePt t="25021" x="6981825" y="3724275"/>
          <p14:tracePt t="25037" x="6978650" y="3740150"/>
          <p14:tracePt t="25053" x="6978650" y="3749675"/>
          <p14:tracePt t="25070" x="6962775" y="3752850"/>
          <p14:tracePt t="25086" x="6953250" y="3752850"/>
          <p14:tracePt t="25103" x="6943725" y="3752850"/>
          <p14:tracePt t="25122" x="6927850" y="3752850"/>
          <p14:tracePt t="25137" x="6918325" y="3746500"/>
          <p14:tracePt t="25154" x="6908800" y="3730625"/>
          <p14:tracePt t="25171" x="6889750" y="3717925"/>
          <p14:tracePt t="25187" x="6880225" y="3705225"/>
          <p14:tracePt t="25203" x="6870700" y="3702050"/>
          <p14:tracePt t="25220" x="6854825" y="3702050"/>
          <p14:tracePt t="25236" x="6838950" y="3702050"/>
          <p14:tracePt t="25253" x="6829425" y="3702050"/>
          <p14:tracePt t="25271" x="6813550" y="3702050"/>
          <p14:tracePt t="25287" x="6810375" y="3702050"/>
          <p14:tracePt t="25320" x="6804025" y="3702050"/>
          <p14:tracePt t="25337" x="6794500" y="3702050"/>
          <p14:tracePt t="25352" x="6791325" y="3702050"/>
          <p14:tracePt t="25370" x="6781800" y="3717925"/>
          <p14:tracePt t="25386" x="6769100" y="3727450"/>
          <p14:tracePt t="25403" x="6759575" y="3743325"/>
          <p14:tracePt t="25420" x="6740525" y="3759200"/>
          <p14:tracePt t="25436" x="6734175" y="3759200"/>
          <p14:tracePt t="25453" x="6734175" y="3762375"/>
          <p14:tracePt t="25508" x="6734175" y="3768725"/>
          <p14:tracePt t="25514" x="6734175" y="3771900"/>
          <p14:tracePt t="25521" x="6737350" y="3778250"/>
          <p14:tracePt t="25536" x="6788150" y="3810000"/>
          <p14:tracePt t="25553" x="6905625" y="3898900"/>
          <p14:tracePt t="25571" x="7115175" y="4057650"/>
          <p14:tracePt t="25587" x="7245350" y="4165600"/>
          <p14:tracePt t="25604" x="7404100" y="4298950"/>
          <p14:tracePt t="25620" x="7610475" y="4511675"/>
          <p14:tracePt t="25637" x="7727950" y="4632325"/>
          <p14:tracePt t="25654" x="7848600" y="4749800"/>
          <p14:tracePt t="25670" x="8029575" y="4933950"/>
          <p14:tracePt t="25687" x="8115300" y="5016500"/>
          <p14:tracePt t="25703" x="8169275" y="5089525"/>
          <p14:tracePt t="25721" x="8226425" y="5159375"/>
          <p14:tracePt t="25737" x="8251825" y="5191125"/>
          <p14:tracePt t="25753" x="8264525" y="5213350"/>
          <p14:tracePt t="25770" x="8280400" y="5235575"/>
          <p14:tracePt t="25786" x="8280400" y="5251450"/>
          <p14:tracePt t="25803" x="8283575" y="5260975"/>
          <p14:tracePt t="25821" x="8283575" y="5264150"/>
          <p14:tracePt t="25837" x="8283575" y="5270500"/>
          <p14:tracePt t="25900" x="8283575" y="5267325"/>
          <p14:tracePt t="25907" x="8283575" y="5264150"/>
          <p14:tracePt t="25921" x="8283575" y="5254625"/>
          <p14:tracePt t="25937" x="8283575" y="5248275"/>
          <p14:tracePt t="25953" x="8283575" y="5232400"/>
          <p14:tracePt t="25971" x="8267700" y="5219700"/>
          <p14:tracePt t="25987" x="8258175" y="5210175"/>
          <p14:tracePt t="26003" x="8235950" y="5184775"/>
          <p14:tracePt t="26021" x="8194675" y="5118100"/>
          <p14:tracePt t="26036" x="8162925" y="5092700"/>
          <p14:tracePt t="26053" x="8140700" y="5070475"/>
          <p14:tracePt t="26069" x="8108950" y="5038725"/>
          <p14:tracePt t="26086" x="8074025" y="5019675"/>
          <p14:tracePt t="26103" x="8042275" y="5006975"/>
          <p14:tracePt t="26122" x="8013700" y="4984750"/>
          <p14:tracePt t="26136" x="7997825" y="4984750"/>
          <p14:tracePt t="26153" x="7988300" y="4984750"/>
          <p14:tracePt t="26171" x="7972425" y="4984750"/>
        </p14:tracePtLst>
      </p14:laserTrace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ext Box 6"/>
          <p:cNvSpPr txBox="1">
            <a:spLocks noChangeArrowheads="1"/>
          </p:cNvSpPr>
          <p:nvPr/>
        </p:nvSpPr>
        <p:spPr bwMode="auto">
          <a:xfrm>
            <a:off x="2786063" y="6338888"/>
            <a:ext cx="44418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FR" altLang="fr-FR" i="1">
                <a:solidFill>
                  <a:srgbClr val="FF0000"/>
                </a:solidFill>
              </a:rPr>
              <a:t>Rubus idaeus, </a:t>
            </a:r>
            <a:r>
              <a:rPr lang="fr-FR" altLang="fr-FR">
                <a:solidFill>
                  <a:srgbClr val="FF0000"/>
                </a:solidFill>
              </a:rPr>
              <a:t>Framboisier</a:t>
            </a:r>
            <a:r>
              <a:rPr lang="fr-FR" altLang="fr-FR" i="1">
                <a:solidFill>
                  <a:srgbClr val="FF0000"/>
                </a:solidFill>
              </a:rPr>
              <a:t> </a:t>
            </a:r>
            <a:r>
              <a:rPr lang="fr-FR" altLang="fr-FR">
                <a:solidFill>
                  <a:srgbClr val="FF0000"/>
                </a:solidFill>
              </a:rPr>
              <a:t> </a:t>
            </a:r>
          </a:p>
        </p:txBody>
      </p:sp>
      <p:pic>
        <p:nvPicPr>
          <p:cNvPr id="56323" name="Picture 2" descr="https://encrypted-tbn1.gstatic.com/images?q=tbn:ANd9GcQR2pAJh3BRDfoTTZBVK76xyohWeNQmYStyGRfimo1RmthEmwJX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8" y="0"/>
            <a:ext cx="8328025" cy="6237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2324"/>
    </mc:Choice>
    <mc:Fallback>
      <p:transition spd="slow" advTm="423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870" x="7902575" y="4987925"/>
          <p14:tracePt t="2877" x="7800975" y="4997450"/>
          <p14:tracePt t="2893" x="7581900" y="5016500"/>
          <p14:tracePt t="2909" x="7207250" y="5064125"/>
          <p14:tracePt t="2931" x="6442075" y="5260975"/>
          <p14:tracePt t="2947" x="5676900" y="5565775"/>
          <p14:tracePt t="2968" x="5006975" y="5886450"/>
          <p14:tracePt t="2994" x="4686300" y="6134100"/>
          <p14:tracePt t="3029" x="4333875" y="6534150"/>
          <p14:tracePt t="3045" x="4251325" y="6670675"/>
          <p14:tracePt t="3060" x="4197350" y="6800850"/>
          <p14:tracePt t="3076" x="4168775" y="6854825"/>
          <p14:tracePt t="3427" x="4098925" y="6854825"/>
          <p14:tracePt t="3434" x="4019550" y="6854825"/>
          <p14:tracePt t="3443" x="3927475" y="6854825"/>
          <p14:tracePt t="3464" x="3705225" y="6854825"/>
          <p14:tracePt t="3479" x="3609975" y="6854825"/>
          <p14:tracePt t="3496" x="3524250" y="6854825"/>
          <p14:tracePt t="3510" x="3457575" y="6854825"/>
          <p14:tracePt t="3543" x="3333750" y="6854825"/>
          <p14:tracePt t="3576" x="3232150" y="6832600"/>
          <p14:tracePt t="3593" x="3171825" y="6819900"/>
          <p14:tracePt t="3609" x="3127375" y="6807200"/>
          <p14:tracePt t="3626" x="3076575" y="6788150"/>
          <p14:tracePt t="3642" x="3054350" y="6775450"/>
          <p14:tracePt t="3660" x="3035300" y="6765925"/>
          <p14:tracePt t="3676" x="3016250" y="6750050"/>
          <p14:tracePt t="3693" x="3006725" y="6750050"/>
          <p14:tracePt t="3710" x="2997200" y="6750050"/>
          <p14:tracePt t="3727" x="2990850" y="6750050"/>
          <p14:tracePt t="3742" x="2987675" y="6750050"/>
          <p14:tracePt t="4149" x="2994025" y="6746875"/>
          <p14:tracePt t="4156" x="3019425" y="6746875"/>
          <p14:tracePt t="4164" x="3038475" y="6746875"/>
          <p14:tracePt t="4176" x="3082925" y="6731000"/>
          <p14:tracePt t="4192" x="3121025" y="6724650"/>
          <p14:tracePt t="4209" x="3181350" y="6724650"/>
          <p14:tracePt t="4242" x="3295650" y="6724650"/>
          <p14:tracePt t="4276" x="3371850" y="6724650"/>
          <p14:tracePt t="4292" x="3425825" y="6724650"/>
          <p14:tracePt t="4309" x="3508375" y="6724650"/>
          <p14:tracePt t="4311" x="3565525" y="6724650"/>
          <p14:tracePt t="4326" x="3670300" y="6724650"/>
          <p14:tracePt t="4342" x="3746500" y="6743700"/>
          <p14:tracePt t="4359" x="3810000" y="6759575"/>
          <p14:tracePt t="4377" x="3883025" y="6778625"/>
          <p14:tracePt t="5984" x="3917950" y="6759575"/>
          <p14:tracePt t="5992" x="3959225" y="6734175"/>
          <p14:tracePt t="5999" x="3987800" y="6721475"/>
          <p14:tracePt t="6012" x="4054475" y="6683375"/>
          <p14:tracePt t="6029" x="4121150" y="6661150"/>
          <p14:tracePt t="6047" x="4206875" y="6645275"/>
          <p14:tracePt t="6060" x="4279900" y="6632575"/>
          <p14:tracePt t="6093" x="4445000" y="6632575"/>
          <p14:tracePt t="6127" x="4664075" y="6677025"/>
          <p14:tracePt t="6143" x="4737100" y="6683375"/>
          <p14:tracePt t="6160" x="4803775" y="6696075"/>
          <p14:tracePt t="6177" x="4905375" y="6727825"/>
          <p14:tracePt t="6193" x="4987925" y="6727825"/>
          <p14:tracePt t="6210" x="5080000" y="6734175"/>
          <p14:tracePt t="6227" x="5187950" y="6740525"/>
          <p14:tracePt t="6243" x="5270500" y="6740525"/>
          <p14:tracePt t="6259" x="5365750" y="6740525"/>
          <p14:tracePt t="6275" x="5457825" y="6740525"/>
          <p14:tracePt t="6292" x="5575300" y="6740525"/>
          <p14:tracePt t="6309" x="5635625" y="6740525"/>
          <p14:tracePt t="6327" x="5730875" y="6740525"/>
          <p14:tracePt t="6343" x="5791200" y="6746875"/>
          <p14:tracePt t="6360" x="5854700" y="6762750"/>
          <p14:tracePt t="6377" x="5918200" y="6781800"/>
          <p14:tracePt t="6392" x="5962650" y="6788150"/>
          <p14:tracePt t="6409" x="6007100" y="6794500"/>
          <p14:tracePt t="6426" x="6070600" y="6800850"/>
          <p14:tracePt t="6443" x="6099175" y="6807200"/>
          <p14:tracePt t="6460" x="6130925" y="6807200"/>
          <p14:tracePt t="6477" x="6149975" y="6807200"/>
          <p14:tracePt t="6493" x="6159500" y="6810375"/>
          <p14:tracePt t="6510" x="6169025" y="6816725"/>
          <p14:tracePt t="6527" x="6191250" y="6819900"/>
          <p14:tracePt t="6542" x="6200775" y="6819900"/>
          <p14:tracePt t="6559" x="6203950" y="6819900"/>
          <p14:tracePt t="7414" x="6194425" y="6791325"/>
          <p14:tracePt t="7421" x="6169025" y="6740525"/>
          <p14:tracePt t="7431" x="6156325" y="6711950"/>
          <p14:tracePt t="7443" x="6099175" y="6632575"/>
          <p14:tracePt t="7460" x="6038850" y="6518275"/>
          <p14:tracePt t="7478" x="5934075" y="6353175"/>
          <p14:tracePt t="7509" x="5775325" y="6124575"/>
          <p14:tracePt t="7542" x="5483225" y="5803900"/>
          <p14:tracePt t="7560" x="5353050" y="5664200"/>
          <p14:tracePt t="7577" x="5127625" y="5457825"/>
          <p14:tracePt t="7593" x="5022850" y="5359400"/>
          <p14:tracePt t="7611" x="4927600" y="5283200"/>
          <p14:tracePt t="7626" x="4829175" y="5178425"/>
          <p14:tracePt t="7643" x="4683125" y="5029200"/>
          <p14:tracePt t="7659" x="4587875" y="4943475"/>
          <p14:tracePt t="7676" x="4514850" y="4876800"/>
          <p14:tracePt t="7692" x="4425950" y="4803775"/>
          <p14:tracePt t="7709" x="4356100" y="4756150"/>
          <p14:tracePt t="7726" x="4292600" y="4702175"/>
          <p14:tracePt t="7743" x="4213225" y="4638675"/>
          <p14:tracePt t="7760" x="4175125" y="4597400"/>
          <p14:tracePt t="7776" x="4124325" y="4546600"/>
          <p14:tracePt t="7793" x="4076700" y="4479925"/>
          <p14:tracePt t="7809" x="4044950" y="4432300"/>
          <p14:tracePt t="7825" x="3994150" y="4391025"/>
          <p14:tracePt t="7842" x="3914775" y="4279900"/>
          <p14:tracePt t="7859" x="3889375" y="4241800"/>
          <p14:tracePt t="7876" x="3854450" y="4194175"/>
          <p14:tracePt t="7881" x="3841750" y="4175125"/>
          <p14:tracePt t="7893" x="3822700" y="4143375"/>
          <p14:tracePt t="7910" x="3813175" y="4105275"/>
          <p14:tracePt t="7926" x="3797300" y="4060825"/>
          <p14:tracePt t="7943" x="3797300" y="3975100"/>
          <p14:tracePt t="7959" x="3816350" y="3902075"/>
          <p14:tracePt t="7976" x="3822700" y="3838575"/>
          <p14:tracePt t="7992" x="3841750" y="3765550"/>
          <p14:tracePt t="8010" x="3857625" y="3702050"/>
          <p14:tracePt t="8026" x="3886200" y="3635375"/>
          <p14:tracePt t="8043" x="3917950" y="3524250"/>
          <p14:tracePt t="8059" x="3930650" y="3486150"/>
          <p14:tracePt t="8076" x="3943350" y="3454400"/>
          <p14:tracePt t="8092" x="3962400" y="3432175"/>
          <p14:tracePt t="8109" x="3962400" y="3422650"/>
          <p14:tracePt t="8125" x="3962400" y="3406775"/>
          <p14:tracePt t="8143" x="3962400" y="3394075"/>
          <p14:tracePt t="8160" x="3962400" y="3384550"/>
          <p14:tracePt t="8176" x="3962400" y="3375025"/>
          <p14:tracePt t="8193" x="3962400" y="3352800"/>
          <p14:tracePt t="8209" x="3962400" y="3343275"/>
          <p14:tracePt t="8225" x="3962400" y="3333750"/>
          <p14:tracePt t="8242" x="3956050" y="3317875"/>
          <p14:tracePt t="8259" x="3940175" y="3295650"/>
          <p14:tracePt t="8276" x="3930650" y="3286125"/>
          <p14:tracePt t="8293" x="3914775" y="3254375"/>
          <p14:tracePt t="8310" x="3905250" y="3244850"/>
          <p14:tracePt t="8326" x="3889375" y="3235325"/>
          <p14:tracePt t="8343" x="3879850" y="3219450"/>
          <p14:tracePt t="8358" x="3873500" y="3203575"/>
          <p14:tracePt t="8375" x="3873500" y="3200400"/>
          <p14:tracePt t="9229" x="3863975" y="3194050"/>
          <p14:tracePt t="9236" x="3851275" y="3187700"/>
          <p14:tracePt t="9244" x="3841750" y="3181350"/>
          <p14:tracePt t="9259" x="3816350" y="3171825"/>
          <p14:tracePt t="9276" x="3806825" y="3162300"/>
          <p14:tracePt t="9293" x="3803650" y="3155950"/>
          <p14:tracePt t="9309" x="3803650" y="3146425"/>
          <p14:tracePt t="9342" x="3835400" y="3140075"/>
          <p14:tracePt t="9375" x="3902075" y="3133725"/>
          <p14:tracePt t="9392" x="3965575" y="3133725"/>
          <p14:tracePt t="9409" x="4010025" y="3127375"/>
          <p14:tracePt t="9426" x="4032250" y="3121025"/>
          <p14:tracePt t="9443" x="4054475" y="3108325"/>
          <p14:tracePt t="9459" x="4057650" y="3086100"/>
          <p14:tracePt t="9476" x="4057650" y="3048000"/>
          <p14:tracePt t="9492" x="4041775" y="2984500"/>
          <p14:tracePt t="9508" x="4022725" y="2946400"/>
          <p14:tracePt t="9526" x="4006850" y="2924175"/>
          <p14:tracePt t="9543" x="3975100" y="2892425"/>
          <p14:tracePt t="9559" x="3965575" y="2882900"/>
          <p14:tracePt t="9576" x="3956050" y="2873375"/>
          <p14:tracePt t="9593" x="3914775" y="2857500"/>
          <p14:tracePt t="9609" x="3883025" y="2838450"/>
          <p14:tracePt t="9626" x="3838575" y="2813050"/>
          <p14:tracePt t="9642" x="3759200" y="2762250"/>
          <p14:tracePt t="9659" x="3714750" y="2743200"/>
          <p14:tracePt t="9676" x="3676650" y="2730500"/>
          <p14:tracePt t="9693" x="3641725" y="2724150"/>
          <p14:tracePt t="9709" x="3613150" y="2724150"/>
          <p14:tracePt t="9726" x="3597275" y="2724150"/>
          <p14:tracePt t="9742" x="3578225" y="2730500"/>
          <p14:tracePt t="9759" x="3549650" y="2743200"/>
          <p14:tracePt t="9775" x="3533775" y="2752725"/>
          <p14:tracePt t="9792" x="3498850" y="2778125"/>
          <p14:tracePt t="9809" x="3473450" y="2787650"/>
          <p14:tracePt t="9826" x="3451225" y="2800350"/>
          <p14:tracePt t="9843" x="3422650" y="2841625"/>
          <p14:tracePt t="9859" x="3403600" y="2867025"/>
          <p14:tracePt t="9876" x="3378200" y="2898775"/>
          <p14:tracePt t="9881" x="3365500" y="2911475"/>
          <p14:tracePt t="9892" x="3346450" y="2940050"/>
          <p14:tracePt t="9908" x="3327400" y="2971800"/>
          <p14:tracePt t="9925" x="3317875" y="2994025"/>
          <p14:tracePt t="9943" x="3298825" y="3038475"/>
          <p14:tracePt t="9959" x="3292475" y="3060700"/>
          <p14:tracePt t="9976" x="3292475" y="3089275"/>
          <p14:tracePt t="9993" x="3292475" y="3121025"/>
          <p14:tracePt t="10009" x="3292475" y="3159125"/>
          <p14:tracePt t="10025" x="3292475" y="3187700"/>
          <p14:tracePt t="10042" x="3292475" y="3235325"/>
          <p14:tracePt t="10058" x="3292475" y="3273425"/>
          <p14:tracePt t="10075" x="3292475" y="3295650"/>
          <p14:tracePt t="10093" x="3308350" y="3336925"/>
          <p14:tracePt t="10109" x="3321050" y="3368675"/>
          <p14:tracePt t="10126" x="3336925" y="3390900"/>
          <p14:tracePt t="10143" x="3355975" y="3432175"/>
          <p14:tracePt t="10159" x="3381375" y="3457575"/>
          <p14:tracePt t="10175" x="3413125" y="3489325"/>
          <p14:tracePt t="10192" x="3463925" y="3527425"/>
          <p14:tracePt t="10209" x="3486150" y="3552825"/>
          <p14:tracePt t="10226" x="3511550" y="3565525"/>
          <p14:tracePt t="10243" x="3552825" y="3581400"/>
          <p14:tracePt t="10259" x="3581400" y="3581400"/>
          <p14:tracePt t="10276" x="3603625" y="3581400"/>
          <p14:tracePt t="10292" x="3644900" y="3581400"/>
          <p14:tracePt t="10309" x="3667125" y="3581400"/>
          <p14:tracePt t="10325" x="3695700" y="3581400"/>
          <p14:tracePt t="10342" x="3730625" y="3568700"/>
          <p14:tracePt t="10359" x="3762375" y="3562350"/>
          <p14:tracePt t="10375" x="3784600" y="3543300"/>
          <p14:tracePt t="10393" x="3800475" y="3527425"/>
          <p14:tracePt t="10409" x="3816350" y="3517900"/>
          <p14:tracePt t="10426" x="3825875" y="3508375"/>
          <p14:tracePt t="10442" x="3838575" y="3489325"/>
          <p14:tracePt t="10459" x="3848100" y="3479800"/>
          <p14:tracePt t="10475" x="3860800" y="3467100"/>
          <p14:tracePt t="10493" x="3873500" y="3454400"/>
          <p14:tracePt t="10509" x="3883025" y="3438525"/>
          <p14:tracePt t="10526" x="3898900" y="3429000"/>
          <p14:tracePt t="10543" x="3914775" y="3400425"/>
          <p14:tracePt t="10559" x="3927475" y="3371850"/>
          <p14:tracePt t="10575" x="3946525" y="3346450"/>
          <p14:tracePt t="10592" x="3978275" y="3302000"/>
          <p14:tracePt t="10608" x="3987800" y="3279775"/>
          <p14:tracePt t="10625" x="4000500" y="3241675"/>
          <p14:tracePt t="10643" x="4025900" y="3206750"/>
          <p14:tracePt t="10659" x="4032250" y="3184525"/>
          <p14:tracePt t="10676" x="4032250" y="3162300"/>
          <p14:tracePt t="10693" x="4032250" y="3136900"/>
          <p14:tracePt t="10709" x="4032250" y="3121025"/>
          <p14:tracePt t="10726" x="4032250" y="3092450"/>
          <p14:tracePt t="10742" x="4032250" y="3067050"/>
          <p14:tracePt t="10759" x="4032250" y="3044825"/>
          <p14:tracePt t="10775" x="4022725" y="3025775"/>
          <p14:tracePt t="10793" x="4003675" y="3000375"/>
          <p14:tracePt t="10809" x="3997325" y="2990850"/>
          <p14:tracePt t="10826" x="3987800" y="2981325"/>
          <p14:tracePt t="10843" x="3978275" y="2959100"/>
          <p14:tracePt t="10859" x="3978275" y="2946400"/>
          <p14:tracePt t="10875" x="3962400" y="2933700"/>
          <p14:tracePt t="10892" x="3952875" y="2921000"/>
          <p14:tracePt t="10908" x="3943350" y="2911475"/>
          <p14:tracePt t="10926" x="3930650" y="2895600"/>
          <p14:tracePt t="10943" x="3911600" y="2886075"/>
          <p14:tracePt t="10959" x="3905250" y="2879725"/>
          <p14:tracePt t="10976" x="3895725" y="2870200"/>
          <p14:tracePt t="10992" x="3883025" y="2860675"/>
          <p14:tracePt t="11008" x="3873500" y="2844800"/>
          <p14:tracePt t="11026" x="3860800" y="2844800"/>
          <p14:tracePt t="11042" x="3829050" y="2838450"/>
          <p14:tracePt t="11058" x="3800475" y="2832100"/>
          <p14:tracePt t="11075" x="3784600" y="2832100"/>
          <p14:tracePt t="11093" x="3756025" y="2832100"/>
          <p14:tracePt t="11109" x="3743325" y="2832100"/>
          <p14:tracePt t="11126" x="3727450" y="2832100"/>
          <p14:tracePt t="11143" x="3686175" y="2822575"/>
          <p14:tracePt t="11159" x="3670300" y="2809875"/>
          <p14:tracePt t="11176" x="3654425" y="2806700"/>
          <p14:tracePt t="11193" x="3641725" y="2806700"/>
          <p14:tracePt t="11209" x="3632200" y="2806700"/>
          <p14:tracePt t="11226" x="3622675" y="2806700"/>
          <p14:tracePt t="11243" x="3587750" y="2806700"/>
          <p14:tracePt t="11259" x="3571875" y="2806700"/>
          <p14:tracePt t="11275" x="3543300" y="2806700"/>
          <p14:tracePt t="11292" x="3530600" y="2806700"/>
          <p14:tracePt t="11308" x="3521075" y="2806700"/>
          <p14:tracePt t="11325" x="3511550" y="2806700"/>
          <p14:tracePt t="11342" x="3489325" y="2813050"/>
          <p14:tracePt t="11358" x="3479800" y="2822575"/>
          <p14:tracePt t="11375" x="3470275" y="2832100"/>
          <p14:tracePt t="11392" x="3448050" y="2854325"/>
          <p14:tracePt t="11408" x="3438525" y="2863850"/>
          <p14:tracePt t="11425" x="3429000" y="2886075"/>
          <p14:tracePt t="11443" x="3429000" y="2933700"/>
          <p14:tracePt t="11459" x="3429000" y="2978150"/>
          <p14:tracePt t="11476" x="3429000" y="3013075"/>
          <p14:tracePt t="11493" x="3429000" y="3060700"/>
          <p14:tracePt t="11509" x="3429000" y="3089275"/>
          <p14:tracePt t="11526" x="3422650" y="3114675"/>
          <p14:tracePt t="11542" x="3409950" y="3155950"/>
          <p14:tracePt t="11558" x="3409950" y="3178175"/>
          <p14:tracePt t="11575" x="3409950" y="3206750"/>
          <p14:tracePt t="11593" x="3409950" y="3232150"/>
          <p14:tracePt t="11609" x="3409950" y="3254375"/>
          <p14:tracePt t="11625" x="3409950" y="3276600"/>
          <p14:tracePt t="11643" x="3409950" y="3302000"/>
          <p14:tracePt t="11659" x="3409950" y="3317875"/>
          <p14:tracePt t="11675" x="3409950" y="3327400"/>
          <p14:tracePt t="11692" x="3413125" y="3355975"/>
          <p14:tracePt t="11708" x="3422650" y="3368675"/>
          <p14:tracePt t="11725" x="3438525" y="3381375"/>
          <p14:tracePt t="11743" x="3479800" y="3397250"/>
          <p14:tracePt t="11759" x="3517900" y="3416300"/>
          <p14:tracePt t="11776" x="3543300" y="3429000"/>
          <p14:tracePt t="11793" x="3581400" y="3429000"/>
          <p14:tracePt t="11809" x="3603625" y="3429000"/>
          <p14:tracePt t="11825" x="3632200" y="3429000"/>
          <p14:tracePt t="11842" x="3695700" y="3429000"/>
          <p14:tracePt t="11858" x="3740150" y="3429000"/>
          <p14:tracePt t="11875" x="3794125" y="3425825"/>
          <p14:tracePt t="11893" x="3857625" y="3413125"/>
          <p14:tracePt t="11909" x="3889375" y="3394075"/>
          <p14:tracePt t="11926" x="3905250" y="3381375"/>
          <p14:tracePt t="11943" x="3917950" y="3368675"/>
          <p14:tracePt t="11959" x="3927475" y="3368675"/>
          <p14:tracePt t="11975" x="3937000" y="3362325"/>
          <p14:tracePt t="12015" x="3943350" y="3359150"/>
          <p14:tracePt t="12025" x="3949700" y="3346450"/>
          <p14:tracePt t="12043" x="3952875" y="3321050"/>
          <p14:tracePt t="12059" x="3952875" y="3286125"/>
          <p14:tracePt t="12075" x="3952875" y="3254375"/>
          <p14:tracePt t="12092" x="3952875" y="3216275"/>
          <p14:tracePt t="12108" x="3952875" y="3184525"/>
          <p14:tracePt t="12125" x="3952875" y="3155950"/>
          <p14:tracePt t="12143" x="3952875" y="3117850"/>
          <p14:tracePt t="12159" x="3952875" y="3095625"/>
          <p14:tracePt t="12176" x="3952875" y="3063875"/>
          <p14:tracePt t="12193" x="3946525" y="3032125"/>
          <p14:tracePt t="12209" x="3940175" y="3000375"/>
          <p14:tracePt t="12225" x="3940175" y="2990850"/>
          <p14:tracePt t="12242" x="3933825" y="2965450"/>
          <p14:tracePt t="12258" x="3927475" y="2949575"/>
          <p14:tracePt t="12275" x="3924300" y="2940050"/>
          <p14:tracePt t="12293" x="3914775" y="2924175"/>
          <p14:tracePt t="12309" x="3905250" y="2914650"/>
          <p14:tracePt t="12326" x="3892550" y="2898775"/>
          <p14:tracePt t="12343" x="3873500" y="2882900"/>
          <p14:tracePt t="12359" x="3863975" y="2873375"/>
          <p14:tracePt t="12375" x="3848100" y="2851150"/>
          <p14:tracePt t="12392" x="3819525" y="2832100"/>
          <p14:tracePt t="12408" x="3803650" y="2813050"/>
          <p14:tracePt t="12425" x="3787775" y="2794000"/>
          <p14:tracePt t="12443" x="3762375" y="2778125"/>
          <p14:tracePt t="12459" x="3746500" y="2768600"/>
          <p14:tracePt t="12475" x="3736975" y="2755900"/>
          <p14:tracePt t="12492" x="3714750" y="2746375"/>
          <p14:tracePt t="12509" x="3705225" y="2743200"/>
          <p14:tracePt t="12525" x="3695700" y="2743200"/>
          <p14:tracePt t="12542" x="3679825" y="2743200"/>
          <p14:tracePt t="12558" x="3663950" y="2743200"/>
          <p14:tracePt t="12575" x="3654425" y="2743200"/>
          <p14:tracePt t="12593" x="3616325" y="2743200"/>
          <p14:tracePt t="12609" x="3594100" y="2743200"/>
          <p14:tracePt t="12626" x="3584575" y="2743200"/>
          <p14:tracePt t="12642" x="3562350" y="2743200"/>
          <p14:tracePt t="12658" x="3552825" y="2743200"/>
          <p14:tracePt t="12675" x="3543300" y="2759075"/>
          <p14:tracePt t="12692" x="3530600" y="2768600"/>
          <p14:tracePt t="12709" x="3514725" y="2778125"/>
          <p14:tracePt t="12726" x="3505200" y="2787650"/>
          <p14:tracePt t="12743" x="3489325" y="2809875"/>
          <p14:tracePt t="12759" x="3479800" y="2813050"/>
          <p14:tracePt t="12775" x="3473450" y="2822575"/>
          <p14:tracePt t="12793" x="3457575" y="2838450"/>
          <p14:tracePt t="12808" x="3454400" y="2854325"/>
          <p14:tracePt t="12825" x="3444875" y="2860675"/>
          <p14:tracePt t="12843" x="3435350" y="2870200"/>
          <p14:tracePt t="12859" x="3435350" y="2879725"/>
          <p14:tracePt t="12876" x="3435350" y="2889250"/>
          <p14:tracePt t="12893" x="3435350" y="2908300"/>
          <p14:tracePt t="12909" x="3435350" y="2917825"/>
          <p14:tracePt t="12925" x="3435350" y="2927350"/>
          <p14:tracePt t="12942" x="3435350" y="2943225"/>
          <p14:tracePt t="12959" x="3435350" y="2959100"/>
          <p14:tracePt t="12975" x="3435350" y="2978150"/>
          <p14:tracePt t="12993" x="3435350" y="3019425"/>
          <p14:tracePt t="13009" x="3435350" y="3035300"/>
          <p14:tracePt t="13026" x="3435350" y="3051175"/>
          <p14:tracePt t="13042" x="3435350" y="3070225"/>
          <p14:tracePt t="13058" x="3435350" y="3086100"/>
          <p14:tracePt t="13075" x="3435350" y="3101975"/>
          <p14:tracePt t="13093" x="3435350" y="3133725"/>
          <p14:tracePt t="13109" x="3435350" y="3155950"/>
          <p14:tracePt t="13126" x="3435350" y="3184525"/>
          <p14:tracePt t="13143" x="3435350" y="3216275"/>
          <p14:tracePt t="13159" x="3435350" y="3225800"/>
          <p14:tracePt t="13175" x="3435350" y="3241675"/>
          <p14:tracePt t="13192" x="3435350" y="3251200"/>
          <p14:tracePt t="13208" x="3435350" y="3273425"/>
          <p14:tracePt t="13225" x="3435350" y="3282950"/>
          <p14:tracePt t="13243" x="3435350" y="3295650"/>
          <p14:tracePt t="13259" x="3435350" y="3305175"/>
          <p14:tracePt t="13275" x="3435350" y="3321050"/>
          <p14:tracePt t="13293" x="3435350" y="3336925"/>
          <p14:tracePt t="13309" x="3435350" y="3340100"/>
          <p14:tracePt t="13351" x="3435350" y="3346450"/>
          <p14:tracePt t="14164" x="3451225" y="3346450"/>
          <p14:tracePt t="14171" x="3463925" y="3346450"/>
          <p14:tracePt t="14178" x="3482975" y="3343275"/>
          <p14:tracePt t="14191" x="3492500" y="3343275"/>
          <p14:tracePt t="14208" x="3536950" y="3324225"/>
          <p14:tracePt t="14224" x="3565525" y="3317875"/>
          <p14:tracePt t="14241" x="3600450" y="3317875"/>
          <p14:tracePt t="14274" x="3702050" y="3317875"/>
          <p14:tracePt t="14308" x="3762375" y="3317875"/>
          <p14:tracePt t="14324" x="3771900" y="3305175"/>
          <p14:tracePt t="14341" x="3784600" y="3292475"/>
          <p14:tracePt t="14357" x="3803650" y="3279775"/>
          <p14:tracePt t="14374" x="3813175" y="3270250"/>
          <p14:tracePt t="14391" x="3819525" y="3254375"/>
          <p14:tracePt t="14408" x="3829050" y="3238500"/>
          <p14:tracePt t="14424" x="3838575" y="3228975"/>
          <p14:tracePt t="14441" x="3854450" y="3219450"/>
          <p14:tracePt t="14458" x="3867150" y="3203575"/>
          <p14:tracePt t="14474" x="3892550" y="3187700"/>
          <p14:tracePt t="14491" x="3914775" y="3168650"/>
          <p14:tracePt t="14508" x="3952875" y="3130550"/>
          <p14:tracePt t="14525" x="3968750" y="3114675"/>
          <p14:tracePt t="14541" x="3978275" y="3098800"/>
          <p14:tracePt t="14558" x="3994150" y="3082925"/>
          <p14:tracePt t="14575" x="3994150" y="3073400"/>
          <p14:tracePt t="14593" x="3994150" y="3060700"/>
          <p14:tracePt t="14608" x="3994150" y="3044825"/>
          <p14:tracePt t="14625" x="3990975" y="3035300"/>
          <p14:tracePt t="14642" x="3981450" y="3025775"/>
          <p14:tracePt t="14658" x="3965575" y="2997200"/>
          <p14:tracePt t="14675" x="3956050" y="2981325"/>
          <p14:tracePt t="14691" x="3940175" y="2971800"/>
          <p14:tracePt t="14708" x="3924300" y="2955925"/>
          <p14:tracePt t="14726" x="3921125" y="2943225"/>
          <p14:tracePt t="14742" x="3914775" y="2930525"/>
          <p14:tracePt t="14758" x="3905250" y="2917825"/>
          <p14:tracePt t="14775" x="3902075" y="2908300"/>
          <p14:tracePt t="14792" x="3889375" y="2892425"/>
          <p14:tracePt t="14808" x="3886200" y="2876550"/>
          <p14:tracePt t="14825" x="3879850" y="2867025"/>
          <p14:tracePt t="14843" x="3867150" y="2854325"/>
          <p14:tracePt t="14858" x="3851275" y="2838450"/>
          <p14:tracePt t="14876" x="3841750" y="2828925"/>
          <p14:tracePt t="14893" x="3825875" y="2813050"/>
          <p14:tracePt t="14909" x="3816350" y="2806700"/>
          <p14:tracePt t="14925" x="3800475" y="2803525"/>
          <p14:tracePt t="14942" x="3790950" y="2787650"/>
          <p14:tracePt t="14958" x="3775075" y="2778125"/>
          <p14:tracePt t="14974" x="3765550" y="2768600"/>
          <p14:tracePt t="14991" x="3749675" y="2759075"/>
          <p14:tracePt t="15008" x="3721100" y="2740025"/>
          <p14:tracePt t="15025" x="3698875" y="2730500"/>
          <p14:tracePt t="15041" x="3689350" y="2730500"/>
          <p14:tracePt t="15058" x="3670300" y="2724150"/>
          <p14:tracePt t="15075" x="3660775" y="2717800"/>
          <p14:tracePt t="15091" x="3644900" y="2717800"/>
          <p14:tracePt t="15108" x="3629025" y="2714625"/>
          <p14:tracePt t="15125" x="3619500" y="2714625"/>
          <p14:tracePt t="15142" x="3619500" y="2708275"/>
          <p14:tracePt t="15159" x="3600450" y="2708275"/>
          <p14:tracePt t="15175" x="3594100" y="2708275"/>
          <p14:tracePt t="15208" x="3590925" y="2708275"/>
          <p14:tracePt t="15229" x="3584575" y="2708275"/>
          <p14:tracePt t="15241" x="3581400" y="2708275"/>
          <p14:tracePt t="15258" x="3571875" y="2720975"/>
          <p14:tracePt t="15275" x="3562350" y="2730500"/>
          <p14:tracePt t="15292" x="3546475" y="2746375"/>
          <p14:tracePt t="15308" x="3530600" y="2762250"/>
          <p14:tracePt t="15326" x="3524250" y="2771775"/>
          <p14:tracePt t="15343" x="3521075" y="2781300"/>
          <p14:tracePt t="15358" x="3521075" y="2800350"/>
          <p14:tracePt t="15374" x="3521075" y="2822575"/>
          <p14:tracePt t="15391" x="3521075" y="2838450"/>
          <p14:tracePt t="15408" x="3521075" y="2870200"/>
          <p14:tracePt t="15425" x="3521075" y="2892425"/>
          <p14:tracePt t="15442" x="3521075" y="2921000"/>
          <p14:tracePt t="15458" x="3530600" y="2962275"/>
          <p14:tracePt t="15476" x="3540125" y="2994025"/>
          <p14:tracePt t="15492" x="3546475" y="3032125"/>
          <p14:tracePt t="15508" x="3552825" y="3073400"/>
          <p14:tracePt t="15525" x="3552825" y="3101975"/>
          <p14:tracePt t="15541" x="3552825" y="3124200"/>
          <p14:tracePt t="15558" x="3552825" y="3159125"/>
          <p14:tracePt t="15575" x="3552825" y="3168650"/>
          <p14:tracePt t="15591" x="3552825" y="3178175"/>
          <p14:tracePt t="15608" x="3552825" y="3197225"/>
          <p14:tracePt t="15625" x="3552825" y="3206750"/>
          <p14:tracePt t="15642" x="3552825" y="3216275"/>
          <p14:tracePt t="15658" x="3565525" y="3232150"/>
          <p14:tracePt t="15675" x="3565525" y="3241675"/>
          <p14:tracePt t="15691" x="3568700" y="3251200"/>
          <p14:tracePt t="15708" x="3568700" y="3267075"/>
          <p14:tracePt t="15760" x="3568700" y="3270250"/>
          <p14:tracePt t="19804" x="3575050" y="3251200"/>
          <p14:tracePt t="19810" x="3581400" y="3232150"/>
          <p14:tracePt t="19825" x="3594100" y="3187700"/>
          <p14:tracePt t="19841" x="3606800" y="3149600"/>
          <p14:tracePt t="19858" x="3619500" y="3127375"/>
          <p14:tracePt t="19874" x="3641725" y="3082925"/>
          <p14:tracePt t="19908" x="3654425" y="3032125"/>
          <p14:tracePt t="19941" x="3654425" y="3000375"/>
          <p14:tracePt t="19959" x="3654425" y="2981325"/>
          <p14:tracePt t="19975" x="3654425" y="2971800"/>
          <p14:tracePt t="19991" x="3654425" y="2959100"/>
          <p14:tracePt t="20008" x="3654425" y="2949575"/>
          <p14:tracePt t="20024" x="3654425" y="2936875"/>
          <p14:tracePt t="20041" x="3654425" y="2921000"/>
          <p14:tracePt t="20059" x="3654425" y="2911475"/>
          <p14:tracePt t="20075" x="3654425" y="2901950"/>
          <p14:tracePt t="20092" x="3654425" y="2895600"/>
          <p14:tracePt t="20109" x="3654425" y="2886075"/>
          <p14:tracePt t="20124" x="3654425" y="2876550"/>
          <p14:tracePt t="20141" x="3654425" y="2870200"/>
          <p14:tracePt t="20157" x="3654425" y="2867025"/>
          <p14:tracePt t="20175" x="3654425" y="2860675"/>
          <p14:tracePt t="20281" x="3654425" y="2863850"/>
          <p14:tracePt t="20288" x="3654425" y="2867025"/>
          <p14:tracePt t="20295" x="3654425" y="2873375"/>
          <p14:tracePt t="20308" x="3654425" y="2882900"/>
          <p14:tracePt t="20324" x="3654425" y="2917825"/>
          <p14:tracePt t="20341" x="3654425" y="2952750"/>
          <p14:tracePt t="20359" x="3654425" y="2994025"/>
          <p14:tracePt t="20375" x="3654425" y="3038475"/>
          <p14:tracePt t="20391" x="3654425" y="3082925"/>
          <p14:tracePt t="20408" x="3654425" y="3117850"/>
          <p14:tracePt t="20425" x="3654425" y="3171825"/>
          <p14:tracePt t="20441" x="3654425" y="3203575"/>
          <p14:tracePt t="20457" x="3651250" y="3225800"/>
          <p14:tracePt t="20475" x="3648075" y="3244850"/>
          <p14:tracePt t="20491" x="3641725" y="3254375"/>
          <p14:tracePt t="20509" x="3625850" y="3270250"/>
          <p14:tracePt t="20525" x="3625850" y="3279775"/>
          <p14:tracePt t="20558" x="3622675" y="3279775"/>
          <p14:tracePt t="20610" x="3622675" y="3276600"/>
          <p14:tracePt t="20617" x="3622675" y="3273425"/>
          <p14:tracePt t="20625" x="3622675" y="3267075"/>
          <p14:tracePt t="20641" x="3622675" y="3254375"/>
          <p14:tracePt t="20659" x="3622675" y="3219450"/>
          <p14:tracePt t="20675" x="3622675" y="3197225"/>
          <p14:tracePt t="20691" x="3622675" y="3168650"/>
          <p14:tracePt t="20708" x="3622675" y="3146425"/>
          <p14:tracePt t="20724" x="3622675" y="3105150"/>
          <p14:tracePt t="20741" x="3622675" y="3082925"/>
          <p14:tracePt t="20758" x="3622675" y="3054350"/>
          <p14:tracePt t="20775" x="3622675" y="3041650"/>
          <p14:tracePt t="20791" x="3622675" y="3028950"/>
          <p14:tracePt t="20809" x="3635375" y="2997200"/>
          <p14:tracePt t="20825" x="3638550" y="2981325"/>
          <p14:tracePt t="20841" x="3638550" y="2968625"/>
          <p14:tracePt t="20858" x="3638550" y="2952750"/>
          <p14:tracePt t="20874" x="3638550" y="2936875"/>
          <p14:tracePt t="20891" x="3638550" y="2927350"/>
          <p14:tracePt t="20910" x="3638550" y="2908300"/>
          <p14:tracePt t="20924" x="3638550" y="2898775"/>
          <p14:tracePt t="20941" x="3638550" y="2892425"/>
          <p14:tracePt t="21219" x="3638550" y="2895600"/>
          <p14:tracePt t="21233" x="3638550" y="2898775"/>
          <p14:tracePt t="21241" x="3638550" y="2905125"/>
          <p14:tracePt t="21258" x="3638550" y="2917825"/>
          <p14:tracePt t="21275" x="3644900" y="2933700"/>
          <p14:tracePt t="21291" x="3644900" y="2943225"/>
          <p14:tracePt t="21307" x="3644900" y="2952750"/>
          <p14:tracePt t="21324" x="3644900" y="2971800"/>
          <p14:tracePt t="21341" x="3644900" y="2978150"/>
          <p14:tracePt t="21358" x="3644900" y="2987675"/>
          <p14:tracePt t="21374" x="3644900" y="2997200"/>
          <p14:tracePt t="21410" x="3644900" y="3003550"/>
          <p14:tracePt t="21882" x="3644900" y="3013075"/>
          <p14:tracePt t="21895" x="3644900" y="3016250"/>
          <p14:tracePt t="21902" x="3644900" y="3022600"/>
          <p14:tracePt t="21910" x="3644900" y="3028950"/>
          <p14:tracePt t="21924" x="3644900" y="3038475"/>
          <p14:tracePt t="21941" x="3641725" y="3048000"/>
          <p14:tracePt t="21975" x="3613150" y="3076575"/>
          <p14:tracePt t="22008" x="3571875" y="3105150"/>
          <p14:tracePt t="22024" x="3514725" y="3136900"/>
          <p14:tracePt t="22041" x="3476625" y="3149600"/>
          <p14:tracePt t="22060" x="3381375" y="3162300"/>
          <p14:tracePt t="22075" x="3298825" y="3162300"/>
          <p14:tracePt t="22092" x="3238500" y="3162300"/>
          <p14:tracePt t="22109" x="3178175" y="3162300"/>
          <p14:tracePt t="22125" x="3130550" y="3155950"/>
          <p14:tracePt t="22141" x="3098800" y="3149600"/>
          <p14:tracePt t="22157" x="3079750" y="3149600"/>
          <p14:tracePt t="22174" x="3038475" y="3143250"/>
          <p14:tracePt t="22190" x="3019425" y="3130550"/>
          <p14:tracePt t="22207" x="3000375" y="3127375"/>
          <p14:tracePt t="22224" x="2978150" y="3108325"/>
          <p14:tracePt t="22241" x="2962275" y="3105150"/>
          <p14:tracePt t="22258" x="2940050" y="3095625"/>
          <p14:tracePt t="22275" x="2927350" y="3089275"/>
          <p14:tracePt t="22291" x="2917825" y="3079750"/>
          <p14:tracePt t="22307" x="2901950" y="3063875"/>
          <p14:tracePt t="22324" x="2901950" y="3048000"/>
          <p14:tracePt t="22341" x="2901950" y="3038475"/>
          <p14:tracePt t="22358" x="2901950" y="3028950"/>
          <p14:tracePt t="22375" x="2901950" y="3013075"/>
          <p14:tracePt t="22392" x="2901950" y="3009900"/>
          <p14:tracePt t="22603" x="2914650" y="3022600"/>
          <p14:tracePt t="22610" x="2943225" y="3038475"/>
          <p14:tracePt t="22624" x="3009900" y="3076575"/>
          <p14:tracePt t="22641" x="3060700" y="3117850"/>
          <p14:tracePt t="22658" x="3111500" y="3171825"/>
          <p14:tracePt t="22675" x="3181350" y="3225800"/>
          <p14:tracePt t="22691" x="3219450" y="3251200"/>
          <p14:tracePt t="22708" x="3244850" y="3276600"/>
          <p14:tracePt t="22724" x="3289300" y="3321050"/>
          <p14:tracePt t="22740" x="3311525" y="3336925"/>
          <p14:tracePt t="22757" x="3343275" y="3355975"/>
          <p14:tracePt t="22775" x="3378200" y="3375025"/>
          <p14:tracePt t="22791" x="3400425" y="3384550"/>
          <p14:tracePt t="22808" x="3416300" y="3394075"/>
          <p14:tracePt t="22825" x="3444875" y="3416300"/>
          <p14:tracePt t="22841" x="3460750" y="3422650"/>
          <p14:tracePt t="22858" x="3482975" y="3425825"/>
          <p14:tracePt t="22874" x="3524250" y="3438525"/>
          <p14:tracePt t="22891" x="3562350" y="3451225"/>
          <p14:tracePt t="22908" x="3600450" y="3470275"/>
          <p14:tracePt t="22925" x="3708400" y="3492500"/>
          <p14:tracePt t="22941" x="3784600" y="3508375"/>
          <p14:tracePt t="22958" x="3848100" y="3521075"/>
          <p14:tracePt t="22975" x="3921125" y="3549650"/>
          <p14:tracePt t="22991" x="3952875" y="3559175"/>
          <p14:tracePt t="23007" x="3975100" y="3565525"/>
          <p14:tracePt t="23024" x="3987800" y="3571875"/>
          <p14:tracePt t="23041" x="3994150" y="3571875"/>
          <p14:tracePt t="23096" x="3994150" y="3575050"/>
          <p14:tracePt t="23123" x="3994150" y="3581400"/>
          <p14:tracePt t="23175" x="3994150" y="3590925"/>
          <p14:tracePt t="23182" x="3990975" y="3597275"/>
          <p14:tracePt t="23196" x="3987800" y="3600450"/>
          <p14:tracePt t="23208" x="3981450" y="3606800"/>
          <p14:tracePt t="23225" x="3962400" y="3622675"/>
          <p14:tracePt t="23241" x="3952875" y="3632200"/>
          <p14:tracePt t="23258" x="3933825" y="3648075"/>
          <p14:tracePt t="23274" x="3876675" y="3686175"/>
          <p14:tracePt t="23290" x="3810000" y="3724275"/>
          <p14:tracePt t="23308" x="3743325" y="3752850"/>
          <p14:tracePt t="23325" x="3657600" y="3803650"/>
          <p14:tracePt t="23341" x="3590925" y="3832225"/>
          <p14:tracePt t="23358" x="3511550" y="3870325"/>
          <p14:tracePt t="23375" x="3397250" y="3902075"/>
          <p14:tracePt t="23390" x="3333750" y="3914775"/>
          <p14:tracePt t="23407" x="3295650" y="3933825"/>
          <p14:tracePt t="23424" x="3225800" y="3933825"/>
          <p14:tracePt t="23440" x="3190875" y="3933825"/>
          <p14:tracePt t="23458" x="3168650" y="3933825"/>
          <p14:tracePt t="23475" x="3127375" y="3933825"/>
          <p14:tracePt t="23491" x="3117850" y="3933825"/>
          <p14:tracePt t="23508" x="3108325" y="3933825"/>
          <p14:tracePt t="23524" x="3089275" y="3927475"/>
          <p14:tracePt t="23540" x="3079750" y="3917950"/>
          <p14:tracePt t="23558" x="3067050" y="3911600"/>
          <p14:tracePt t="23575" x="3067050" y="3898900"/>
          <p14:tracePt t="23591" x="3067050" y="3892550"/>
          <p14:tracePt t="23608" x="3057525" y="3876675"/>
          <p14:tracePt t="23625" x="3041650" y="3863975"/>
          <p14:tracePt t="23641" x="3032125" y="3854450"/>
          <p14:tracePt t="23657" x="3022600" y="3854450"/>
          <p14:tracePt t="23674" x="3019425" y="3848100"/>
          <p14:tracePt t="23775" x="3013075" y="3848100"/>
          <p14:tracePt t="23782" x="3009900" y="3848100"/>
          <p14:tracePt t="23791" x="2997200" y="3848100"/>
          <p14:tracePt t="23807" x="2987675" y="3848100"/>
          <p14:tracePt t="23824" x="2974975" y="3848100"/>
          <p14:tracePt t="23841" x="2946400" y="3848100"/>
          <p14:tracePt t="23858" x="2914650" y="3848100"/>
          <p14:tracePt t="23875" x="2828925" y="3829050"/>
          <p14:tracePt t="23891" x="2762250" y="3806825"/>
          <p14:tracePt t="23908" x="2698750" y="3797300"/>
          <p14:tracePt t="23925" x="2613025" y="3784600"/>
          <p14:tracePt t="23941" x="2552700" y="3778250"/>
          <p14:tracePt t="23958" x="2505075" y="3771900"/>
          <p14:tracePt t="23974" x="2444750" y="3771900"/>
          <p14:tracePt t="23990" x="2422525" y="3771900"/>
          <p14:tracePt t="24008" x="2393950" y="3771900"/>
          <p14:tracePt t="24025" x="2371725" y="3771900"/>
          <p14:tracePt t="24041" x="2355850" y="3771900"/>
          <p14:tracePt t="24058" x="2346325" y="3771900"/>
          <p14:tracePt t="24074" x="2333625" y="3771900"/>
          <p14:tracePt t="24090" x="2327275" y="3771900"/>
          <p14:tracePt t="24147" x="2327275" y="3765550"/>
          <p14:tracePt t="24153" x="2327275" y="3762375"/>
          <p14:tracePt t="24175" x="2327275" y="3749675"/>
          <p14:tracePt t="24182" x="2324100" y="3749675"/>
          <p14:tracePt t="24196" x="2324100" y="3746500"/>
          <p14:tracePt t="24304" x="2330450" y="3759200"/>
          <p14:tracePt t="24311" x="2333625" y="3762375"/>
          <p14:tracePt t="24325" x="2349500" y="3778250"/>
          <p14:tracePt t="24341" x="2390775" y="3819525"/>
          <p14:tracePt t="24357" x="2422525" y="3857625"/>
          <p14:tracePt t="24374" x="2495550" y="3930650"/>
          <p14:tracePt t="24390" x="2530475" y="3978275"/>
          <p14:tracePt t="24407" x="2562225" y="4019550"/>
          <p14:tracePt t="24424" x="2622550" y="4086225"/>
          <p14:tracePt t="24441" x="2657475" y="4124325"/>
          <p14:tracePt t="24458" x="2689225" y="4165600"/>
          <p14:tracePt t="24475" x="2733675" y="4203700"/>
          <p14:tracePt t="24491" x="2759075" y="4235450"/>
          <p14:tracePt t="24507" x="2778125" y="4257675"/>
          <p14:tracePt t="24524" x="2800350" y="4292600"/>
          <p14:tracePt t="24540" x="2809875" y="4308475"/>
          <p14:tracePt t="24558" x="2819400" y="4318000"/>
          <p14:tracePt t="24574" x="2841625" y="4333875"/>
          <p14:tracePt t="24591" x="2851150" y="4349750"/>
          <p14:tracePt t="24608" x="2851150" y="4359275"/>
          <p14:tracePt t="24611" x="2851150" y="4365625"/>
          <p14:tracePt t="24624" x="2851150" y="4375150"/>
          <p14:tracePt t="24641" x="2851150" y="4384675"/>
          <p14:tracePt t="24658" x="2851150" y="4400550"/>
          <p14:tracePt t="24673" x="2851150" y="4413250"/>
          <p14:tracePt t="24691" x="2851150" y="4422775"/>
          <p14:tracePt t="24708" x="2851150" y="4432300"/>
          <p14:tracePt t="24725" x="2851150" y="4454525"/>
          <p14:tracePt t="24741" x="2851150" y="4464050"/>
          <p14:tracePt t="24758" x="2851150" y="4473575"/>
          <p14:tracePt t="24775" x="2851150" y="4476750"/>
          <p14:tracePt t="24791" x="2851150" y="4483100"/>
          <p14:tracePt t="25305" x="2905125" y="4473575"/>
          <p14:tracePt t="25311" x="2978150" y="4445000"/>
          <p14:tracePt t="25324" x="3133725" y="4381500"/>
          <p14:tracePt t="25341" x="3279775" y="4318000"/>
          <p14:tracePt t="25358" x="3371850" y="4251325"/>
          <p14:tracePt t="25374" x="3549650" y="4105275"/>
          <p14:tracePt t="25390" x="3711575" y="3984625"/>
          <p14:tracePt t="25424" x="4089400" y="3616325"/>
          <p14:tracePt t="25459" x="4362450" y="3324225"/>
          <p14:tracePt t="25477" x="4502150" y="3082925"/>
          <p14:tracePt t="25493" x="4552950" y="2971800"/>
          <p14:tracePt t="25507" x="4584700" y="2873375"/>
          <p14:tracePt t="25524" x="4619625" y="2727325"/>
          <p14:tracePt t="25541" x="4625975" y="2673350"/>
          <p14:tracePt t="25558" x="4625975" y="2632075"/>
          <p14:tracePt t="25575" x="4632325" y="2568575"/>
          <p14:tracePt t="25591" x="4632325" y="2524125"/>
          <p14:tracePt t="25608" x="4632325" y="2486025"/>
          <p14:tracePt t="25611" x="4632325" y="2460625"/>
          <p14:tracePt t="25624" x="4632325" y="2409825"/>
          <p14:tracePt t="25640" x="4632325" y="2339975"/>
          <p14:tracePt t="25657" x="4632325" y="2279650"/>
          <p14:tracePt t="25675" x="4632325" y="2143125"/>
          <p14:tracePt t="25691" x="4632325" y="1993900"/>
          <p14:tracePt t="25708" x="4632325" y="1879600"/>
          <p14:tracePt t="25725" x="4632325" y="1762125"/>
          <p14:tracePt t="25741" x="4632325" y="1692275"/>
          <p14:tracePt t="25758" x="4632325" y="1641475"/>
          <p14:tracePt t="25774" x="4622800" y="1577975"/>
          <p14:tracePt t="25790" x="4622800" y="1539875"/>
          <p14:tracePt t="25807" x="4622800" y="1517650"/>
          <p14:tracePt t="25824" x="4622800" y="1492250"/>
          <p14:tracePt t="25840" x="4622800" y="1476375"/>
          <p14:tracePt t="25858" x="4622800" y="1447800"/>
          <p14:tracePt t="25875" x="4597400" y="1390650"/>
          <p14:tracePt t="25891" x="4568825" y="1333500"/>
          <p14:tracePt t="25907" x="4521200" y="1263650"/>
          <p14:tracePt t="25924" x="4448175" y="1181100"/>
          <p14:tracePt t="25940" x="4397375" y="1136650"/>
          <p14:tracePt t="25957" x="4330700" y="1108075"/>
          <p14:tracePt t="25975" x="4222750" y="1054100"/>
          <p14:tracePt t="25991" x="4165600" y="1019175"/>
          <p14:tracePt t="26008" x="4086225" y="987425"/>
          <p14:tracePt t="26025" x="3981450" y="939800"/>
          <p14:tracePt t="26041" x="3943350" y="927100"/>
          <p14:tracePt t="26058" x="3908425" y="914400"/>
          <p14:tracePt t="26074" x="3863975" y="898525"/>
          <p14:tracePt t="26090" x="3841750" y="898525"/>
          <p14:tracePt t="26107" x="3813175" y="898525"/>
          <p14:tracePt t="26125" x="3781425" y="898525"/>
          <p14:tracePt t="26141" x="3736975" y="898525"/>
          <p14:tracePt t="26158" x="3692525" y="898525"/>
          <p14:tracePt t="26174" x="3638550" y="898525"/>
          <p14:tracePt t="26191" x="3606800" y="898525"/>
          <p14:tracePt t="26207" x="3565525" y="898525"/>
          <p14:tracePt t="26224" x="3486150" y="898525"/>
          <p14:tracePt t="26240" x="3406775" y="898525"/>
          <p14:tracePt t="26257" x="3289300" y="911225"/>
          <p14:tracePt t="26275" x="3146425" y="936625"/>
          <p14:tracePt t="26291" x="3016250" y="952500"/>
          <p14:tracePt t="26307" x="2886075" y="977900"/>
          <p14:tracePt t="26324" x="2717800" y="1012825"/>
          <p14:tracePt t="26340" x="2600325" y="1028700"/>
          <p14:tracePt t="26357" x="2479675" y="1063625"/>
          <p14:tracePt t="26374" x="2346325" y="1095375"/>
          <p14:tracePt t="26391" x="2279650" y="1117600"/>
          <p14:tracePt t="26407" x="2190750" y="1158875"/>
          <p14:tracePt t="26425" x="2066925" y="1196975"/>
          <p14:tracePt t="26440" x="1955800" y="1231900"/>
          <p14:tracePt t="26457" x="1901825" y="1244600"/>
          <p14:tracePt t="26474" x="1873250" y="1250950"/>
          <p14:tracePt t="27011" x="1800225" y="1298575"/>
          <p14:tracePt t="27017" x="1714500" y="1355725"/>
          <p14:tracePt t="27025" x="1631950" y="1412875"/>
          <p14:tracePt t="27041" x="1492250" y="1511300"/>
          <p14:tracePt t="27058" x="1365250" y="1612900"/>
          <p14:tracePt t="27074" x="1187450" y="1765300"/>
          <p14:tracePt t="27108" x="1006475" y="2006600"/>
          <p14:tracePt t="27142" x="882650" y="2247900"/>
          <p14:tracePt t="27163" x="857250" y="2393950"/>
          <p14:tracePt t="27173" x="857250" y="2438400"/>
          <p14:tracePt t="27190" x="863600" y="2568575"/>
          <p14:tracePt t="27207" x="879475" y="2663825"/>
          <p14:tracePt t="27223" x="911225" y="2774950"/>
          <p14:tracePt t="27241" x="952500" y="2933700"/>
          <p14:tracePt t="27257" x="977900" y="3041650"/>
          <p14:tracePt t="27275" x="1022350" y="3232150"/>
          <p14:tracePt t="27291" x="1038225" y="3327400"/>
          <p14:tracePt t="27308" x="1063625" y="3435350"/>
          <p14:tracePt t="27324" x="1098550" y="3635375"/>
          <p14:tracePt t="27340" x="1114425" y="3752850"/>
          <p14:tracePt t="27357" x="1130300" y="3860800"/>
          <p14:tracePt t="27374" x="1174750" y="4038600"/>
          <p14:tracePt t="27390" x="1190625" y="4137025"/>
          <p14:tracePt t="27407" x="1206500" y="4222750"/>
          <p14:tracePt t="27424" x="1228725" y="4308475"/>
          <p14:tracePt t="27441" x="1241425" y="4419600"/>
          <p14:tracePt t="27457" x="1250950" y="4479925"/>
          <p14:tracePt t="27474" x="1270000" y="4552950"/>
          <p14:tracePt t="27490" x="1282700" y="4597400"/>
          <p14:tracePt t="27507" x="1301750" y="4645025"/>
          <p14:tracePt t="27524" x="1323975" y="4743450"/>
          <p14:tracePt t="27541" x="1349375" y="4791075"/>
          <p14:tracePt t="27558" x="1384300" y="4848225"/>
          <p14:tracePt t="27575" x="1447800" y="4918075"/>
          <p14:tracePt t="27591" x="1492250" y="4975225"/>
          <p14:tracePt t="27607" x="1555750" y="5038725"/>
          <p14:tracePt t="27624" x="1670050" y="5137150"/>
          <p14:tracePt t="27640" x="1765300" y="5213350"/>
          <p14:tracePt t="27657" x="1857375" y="5283200"/>
          <p14:tracePt t="27661" x="1917700" y="5308600"/>
          <p14:tracePt t="27675" x="2009775" y="5365750"/>
          <p14:tracePt t="27692" x="2098675" y="5397500"/>
          <p14:tracePt t="27707" x="2187575" y="5438775"/>
          <p14:tracePt t="27725" x="2333625" y="5480050"/>
          <p14:tracePt t="27741" x="2422525" y="5505450"/>
          <p14:tracePt t="27757" x="2508250" y="5537200"/>
          <p14:tracePt t="27774" x="2667000" y="5584825"/>
          <p14:tracePt t="27790" x="2759075" y="5626100"/>
          <p14:tracePt t="27807" x="2844800" y="5657850"/>
          <p14:tracePt t="27825" x="2997200" y="5715000"/>
          <p14:tracePt t="27841" x="3095625" y="5749925"/>
          <p14:tracePt t="27858" x="3181350" y="5772150"/>
          <p14:tracePt t="27875" x="3298825" y="5781675"/>
          <p14:tracePt t="27890" x="3394075" y="5781675"/>
          <p14:tracePt t="27907" x="3508375" y="5775325"/>
          <p14:tracePt t="27924" x="3689350" y="5740400"/>
          <p14:tracePt t="27941" x="3829050" y="5724525"/>
          <p14:tracePt t="27958" x="3990975" y="5705475"/>
          <p14:tracePt t="27974" x="4127500" y="5695950"/>
          <p14:tracePt t="27991" x="4337050" y="5680075"/>
          <p14:tracePt t="28008" x="4467225" y="5645150"/>
          <p14:tracePt t="28025" x="4638675" y="5594350"/>
          <p14:tracePt t="28040" x="4772025" y="5540375"/>
          <p14:tracePt t="28057" x="4905375" y="5467350"/>
          <p14:tracePt t="28075" x="5064125" y="5346700"/>
          <p14:tracePt t="28090" x="5149850" y="5251450"/>
          <p14:tracePt t="28108" x="5251450" y="5114925"/>
          <p14:tracePt t="28125" x="5407025" y="4892675"/>
          <p14:tracePt t="28141" x="5470525" y="4756150"/>
          <p14:tracePt t="28157" x="5534025" y="4632325"/>
          <p14:tracePt t="28174" x="5588000" y="4467225"/>
          <p14:tracePt t="28176" x="5607050" y="4384675"/>
          <p14:tracePt t="28190" x="5622925" y="4267200"/>
          <p14:tracePt t="28206" x="5632450" y="4117975"/>
          <p14:tracePt t="28223" x="5632450" y="3946525"/>
          <p14:tracePt t="28240" x="5632450" y="3775075"/>
          <p14:tracePt t="28258" x="5632450" y="3670300"/>
          <p14:tracePt t="28275" x="5632450" y="3508375"/>
          <p14:tracePt t="28291" x="5632450" y="3425825"/>
          <p14:tracePt t="28308" x="5632450" y="3355975"/>
          <p14:tracePt t="28324" x="5619750" y="3260725"/>
          <p14:tracePt t="28340" x="5603875" y="3105150"/>
          <p14:tracePt t="28356" x="5588000" y="3051175"/>
          <p14:tracePt t="28373" x="5588000" y="3013075"/>
          <p14:tracePt t="28390" x="5575300" y="2984500"/>
          <p14:tracePt t="28407" x="5575300" y="2974975"/>
          <p14:tracePt t="28424" x="5575300" y="2971800"/>
          <p14:tracePt t="28890" x="5521325" y="2962275"/>
          <p14:tracePt t="28897" x="5451475" y="2955925"/>
          <p14:tracePt t="28907" x="5394325" y="2946400"/>
          <p14:tracePt t="28923" x="5305425" y="2905125"/>
          <p14:tracePt t="28940" x="5162550" y="2822575"/>
          <p14:tracePt t="28957" x="5026025" y="2740025"/>
          <p14:tracePt t="28975" x="4902200" y="2670175"/>
          <p14:tracePt t="29007" x="4559300" y="2498725"/>
          <p14:tracePt t="29042" x="4486275" y="2460625"/>
          <p14:tracePt t="29255" x="4473575" y="2441575"/>
          <p14:tracePt t="29262" x="4460875" y="2422525"/>
          <p14:tracePt t="29274" x="4448175" y="2409825"/>
          <p14:tracePt t="29290" x="4403725" y="2359025"/>
          <p14:tracePt t="29307" x="4378325" y="2327275"/>
          <p14:tracePt t="29324" x="4346575" y="2301875"/>
          <p14:tracePt t="29341" x="4311650" y="2257425"/>
          <p14:tracePt t="29358" x="4286250" y="2232025"/>
          <p14:tracePt t="29375" x="4260850" y="2203450"/>
          <p14:tracePt t="29391" x="4216400" y="2171700"/>
          <p14:tracePt t="29407" x="4194175" y="2146300"/>
          <p14:tracePt t="29425" x="4149725" y="2127250"/>
          <p14:tracePt t="29440" x="4133850" y="2117725"/>
          <p14:tracePt t="29456" x="4121150" y="2108200"/>
          <p14:tracePt t="29474" x="4108450" y="2092325"/>
          <p14:tracePt t="29491" x="4095750" y="2082800"/>
          <p14:tracePt t="29507" x="4086225" y="2082800"/>
          <p14:tracePt t="29524" x="4070350" y="2076450"/>
          <p14:tracePt t="29541" x="4054475" y="2066925"/>
          <p14:tracePt t="29557" x="4044950" y="2057400"/>
          <p14:tracePt t="29573" x="4035425" y="2047875"/>
          <p14:tracePt t="29590" x="4016375" y="2047875"/>
          <p14:tracePt t="29607" x="4006850" y="2047875"/>
          <p14:tracePt t="29623" x="4006850" y="2038350"/>
          <p14:tracePt t="29826" x="4029075" y="2038350"/>
          <p14:tracePt t="29833" x="4048125" y="2038350"/>
          <p14:tracePt t="29841" x="4064000" y="2038350"/>
          <p14:tracePt t="29857" x="4092575" y="2038350"/>
          <p14:tracePt t="29873" x="4114800" y="2038350"/>
          <p14:tracePt t="29890" x="4130675" y="2038350"/>
          <p14:tracePt t="29907" x="4140200" y="2038350"/>
          <p14:tracePt t="29948" x="4133850" y="2038350"/>
          <p14:tracePt t="29957" x="4127500" y="2038350"/>
          <p14:tracePt t="29974" x="4111625" y="2038350"/>
          <p14:tracePt t="29990" x="4073525" y="2038350"/>
          <p14:tracePt t="30007" x="4051300" y="2038350"/>
          <p14:tracePt t="30023" x="4022725" y="2038350"/>
          <p14:tracePt t="30041" x="3987800" y="2032000"/>
          <p14:tracePt t="30057" x="3959225" y="2025650"/>
          <p14:tracePt t="30074" x="3933825" y="2019300"/>
          <p14:tracePt t="30091" x="3902075" y="2019300"/>
          <p14:tracePt t="30107" x="3892550" y="2019300"/>
          <p14:tracePt t="30124" x="3883025" y="2019300"/>
          <p14:tracePt t="30141" x="3867150" y="2019300"/>
          <p14:tracePt t="30157" x="3851275" y="2019300"/>
          <p14:tracePt t="30173" x="3841750" y="2019300"/>
          <p14:tracePt t="30190" x="3825875" y="2019300"/>
          <p14:tracePt t="30276" x="3829050" y="2019300"/>
          <p14:tracePt t="30284" x="3835400" y="2019300"/>
          <p14:tracePt t="30290" x="3838575" y="2019300"/>
          <p14:tracePt t="30306" x="3854450" y="2019300"/>
          <p14:tracePt t="30323" x="3883025" y="2019300"/>
          <p14:tracePt t="30340" x="3908425" y="2019300"/>
          <p14:tracePt t="30357" x="3940175" y="2019300"/>
          <p14:tracePt t="30374" x="3962400" y="2019300"/>
          <p14:tracePt t="30391" x="4006850" y="2019300"/>
          <p14:tracePt t="30407" x="4044950" y="2022475"/>
          <p14:tracePt t="30424" x="4073525" y="2022475"/>
          <p14:tracePt t="30440" x="4114800" y="2022475"/>
          <p14:tracePt t="30457" x="4124325" y="2022475"/>
          <p14:tracePt t="30473" x="4133850" y="2022475"/>
          <p14:tracePt t="30490" x="4140200" y="2022475"/>
          <p14:tracePt t="30583" x="4137025" y="2022475"/>
          <p14:tracePt t="30589" x="4133850" y="2022475"/>
          <p14:tracePt t="30597" x="4127500" y="2022475"/>
          <p14:tracePt t="30606" x="4124325" y="2022475"/>
          <p14:tracePt t="30623" x="4114800" y="2022475"/>
          <p14:tracePt t="30640" x="4092575" y="2022475"/>
          <p14:tracePt t="30657" x="4083050" y="2022475"/>
          <p14:tracePt t="30674" x="4073525" y="2022475"/>
          <p14:tracePt t="30691" x="4054475" y="2022475"/>
          <p14:tracePt t="30707" x="4038600" y="2022475"/>
          <p14:tracePt t="30711" x="4032250" y="2022475"/>
          <p14:tracePt t="30723" x="4022725" y="2022475"/>
          <p14:tracePt t="30740" x="4006850" y="2022475"/>
          <p14:tracePt t="30756" x="3994150" y="2022475"/>
          <p14:tracePt t="30774" x="3984625" y="2022475"/>
          <p14:tracePt t="30790" x="3968750" y="2022475"/>
          <p14:tracePt t="30807" x="3962400" y="2022475"/>
          <p14:tracePt t="30824" x="3962400" y="2012950"/>
          <p14:tracePt t="30841" x="3962400" y="2006600"/>
          <p14:tracePt t="30857" x="3962400" y="2003425"/>
          <p14:tracePt t="30890" x="3975100" y="2003425"/>
          <p14:tracePt t="30906" x="3984625" y="1997075"/>
          <p14:tracePt t="30923" x="3990975" y="1997075"/>
          <p14:tracePt t="31206" x="3952875" y="1990725"/>
          <p14:tracePt t="31212" x="3905250" y="1981200"/>
          <p14:tracePt t="31224" x="3848100" y="1974850"/>
          <p14:tracePt t="31241" x="3657600" y="1939925"/>
          <p14:tracePt t="31257" x="3575050" y="1930400"/>
          <p14:tracePt t="31274" x="3492500" y="1924050"/>
          <p14:tracePt t="31290" x="3359150" y="1908175"/>
          <p14:tracePt t="31306" x="3298825" y="1901825"/>
          <p14:tracePt t="31323" x="3260725" y="1901825"/>
          <p14:tracePt t="31340" x="3222625" y="1901825"/>
          <p14:tracePt t="31357" x="3206750" y="1901825"/>
          <p14:tracePt t="31374" x="3190875" y="1901825"/>
          <p14:tracePt t="31391" x="3175000" y="1901825"/>
          <p14:tracePt t="31408" x="3165475" y="1895475"/>
          <p14:tracePt t="31424" x="3155950" y="1885950"/>
          <p14:tracePt t="31440" x="3136900" y="1885950"/>
          <p14:tracePt t="31456" x="3127375" y="1879600"/>
          <p14:tracePt t="31473" x="3117850" y="1876425"/>
          <p14:tracePt t="31490" x="3101975" y="1870075"/>
          <p14:tracePt t="31507" x="3086100" y="1870075"/>
          <p14:tracePt t="31524" x="3076575" y="1863725"/>
          <p14:tracePt t="31541" x="3063875" y="1854200"/>
          <p14:tracePt t="31557" x="3051175" y="1851025"/>
          <p14:tracePt t="31573" x="3041650" y="1844675"/>
          <p14:tracePt t="31634" x="3041650" y="1835150"/>
          <p14:tracePt t="31641" x="3038475" y="1831975"/>
          <p14:tracePt t="31657" x="3028950" y="1819275"/>
          <p14:tracePt t="31674" x="3016250" y="1797050"/>
          <p14:tracePt t="31691" x="2971800" y="1755775"/>
          <p14:tracePt t="31707" x="2946400" y="1730375"/>
          <p14:tracePt t="31711" x="2933700" y="1701800"/>
          <p14:tracePt t="31723" x="2911475" y="1673225"/>
          <p14:tracePt t="31740" x="2867025" y="1577975"/>
          <p14:tracePt t="31756" x="2832100" y="1517650"/>
          <p14:tracePt t="31773" x="2806700" y="1479550"/>
          <p14:tracePt t="31791" x="2762250" y="1441450"/>
          <p14:tracePt t="31807" x="2736850" y="1422400"/>
          <p14:tracePt t="31824" x="2708275" y="1409700"/>
          <p14:tracePt t="31841" x="2673350" y="1393825"/>
          <p14:tracePt t="31857" x="2647950" y="1381125"/>
          <p14:tracePt t="31873" x="2638425" y="1365250"/>
          <p14:tracePt t="31890" x="2622550" y="1365250"/>
          <p14:tracePt t="31907" x="2609850" y="1365250"/>
          <p14:tracePt t="31941" x="2603500" y="1365250"/>
          <p14:tracePt t="32054" x="2606675" y="1365250"/>
          <p14:tracePt t="32062" x="2622550" y="1365250"/>
          <p14:tracePt t="32073" x="2638425" y="1365250"/>
          <p14:tracePt t="32091" x="2730500" y="1384300"/>
          <p14:tracePt t="32107" x="2816225" y="1416050"/>
          <p14:tracePt t="32124" x="2952750" y="1479550"/>
          <p14:tracePt t="32140" x="3146425" y="1577975"/>
          <p14:tracePt t="32157" x="3282950" y="1651000"/>
          <p14:tracePt t="32173" x="3416300" y="1701800"/>
          <p14:tracePt t="32190" x="3600450" y="1790700"/>
          <p14:tracePt t="32207" x="3702050" y="1841500"/>
          <p14:tracePt t="32223" x="3813175" y="1892300"/>
          <p14:tracePt t="32226" x="3854450" y="1927225"/>
          <p14:tracePt t="32240" x="3933825" y="1965325"/>
          <p14:tracePt t="32257" x="3990975" y="2000250"/>
          <p14:tracePt t="32273" x="4022725" y="2012950"/>
          <p14:tracePt t="32291" x="4051300" y="2028825"/>
          <p14:tracePt t="32307" x="4060825" y="2028825"/>
          <p14:tracePt t="32324" x="4070350" y="2028825"/>
          <p14:tracePt t="32340" x="4076700" y="2028825"/>
          <p14:tracePt t="32369" x="4086225" y="2025650"/>
          <p14:tracePt t="32376" x="4086225" y="2022475"/>
          <p14:tracePt t="32390" x="4092575" y="2012950"/>
          <p14:tracePt t="32406" x="4102100" y="1990725"/>
          <p14:tracePt t="32423" x="4111625" y="1974850"/>
          <p14:tracePt t="32440" x="4121150" y="1952625"/>
          <p14:tracePt t="32456" x="4133850" y="1943100"/>
          <p14:tracePt t="32473" x="4149725" y="1927225"/>
          <p14:tracePt t="32490" x="4162425" y="1914525"/>
          <p14:tracePt t="32506" x="4171950" y="1905000"/>
          <p14:tracePt t="32523" x="4194175" y="1898650"/>
          <p14:tracePt t="32541" x="4213225" y="1898650"/>
          <p14:tracePt t="32557" x="4229100" y="1898650"/>
          <p14:tracePt t="32574" x="4244975" y="1898650"/>
          <p14:tracePt t="32590" x="4254500" y="1898650"/>
          <p14:tracePt t="32607" x="4260850" y="1898650"/>
          <p14:tracePt t="32663" x="4257675" y="1898650"/>
          <p14:tracePt t="32670" x="4254500" y="1898650"/>
          <p14:tracePt t="32677" x="4248150" y="1898650"/>
          <p14:tracePt t="32691" x="4232275" y="1898650"/>
          <p14:tracePt t="32707" x="4222750" y="1898650"/>
          <p14:tracePt t="32724" x="4213225" y="1898650"/>
          <p14:tracePt t="32740" x="4197350" y="1905000"/>
          <p14:tracePt t="32756" x="4187825" y="1914525"/>
          <p14:tracePt t="32773" x="4187825" y="1924050"/>
          <p14:tracePt t="32791" x="4187825" y="1946275"/>
          <p14:tracePt t="32807" x="4184650" y="1955800"/>
          <p14:tracePt t="32824" x="4178300" y="1971675"/>
          <p14:tracePt t="32841" x="4162425" y="1997075"/>
          <p14:tracePt t="32857" x="4162425" y="2006600"/>
          <p14:tracePt t="32873" x="4159250" y="2016125"/>
          <p14:tracePt t="32890" x="4159250" y="2032000"/>
          <p14:tracePt t="32906" x="4159250" y="2047875"/>
          <p14:tracePt t="32941" x="4159250" y="2051050"/>
          <p14:tracePt t="33012" x="4159250" y="2057400"/>
          <p14:tracePt t="33019" x="4165600" y="2060575"/>
          <p14:tracePt t="33026" x="4168775" y="2066925"/>
          <p14:tracePt t="33040" x="4206875" y="2076450"/>
          <p14:tracePt t="33057" x="4244975" y="2089150"/>
          <p14:tracePt t="33073" x="4305300" y="2111375"/>
          <p14:tracePt t="33091" x="4371975" y="2143125"/>
          <p14:tracePt t="33107" x="4419600" y="2178050"/>
          <p14:tracePt t="33124" x="4464050" y="2203450"/>
          <p14:tracePt t="33140" x="4533900" y="2257425"/>
          <p14:tracePt t="33156" x="4594225" y="2305050"/>
          <p14:tracePt t="33173" x="4654550" y="2355850"/>
          <p14:tracePt t="33190" x="4721225" y="2403475"/>
          <p14:tracePt t="33207" x="4768850" y="2428875"/>
          <p14:tracePt t="33224" x="4800600" y="2454275"/>
          <p14:tracePt t="33241" x="4841875" y="2473325"/>
          <p14:tracePt t="33257" x="4857750" y="2482850"/>
          <p14:tracePt t="33274" x="4879975" y="2482850"/>
          <p14:tracePt t="33290" x="4895850" y="2482850"/>
          <p14:tracePt t="33306" x="4905375" y="2482850"/>
          <p14:tracePt t="33323" x="4914900" y="2482850"/>
          <p14:tracePt t="33341" x="4927600" y="2482850"/>
          <p14:tracePt t="33357" x="4940300" y="2482850"/>
          <p14:tracePt t="33374" x="4949825" y="2473325"/>
          <p14:tracePt t="33391" x="4962525" y="2416175"/>
          <p14:tracePt t="33407" x="4962525" y="2371725"/>
          <p14:tracePt t="33423" x="4962525" y="2336800"/>
          <p14:tracePt t="33440" x="4962525" y="2295525"/>
          <p14:tracePt t="33457" x="4962525" y="2279650"/>
          <p14:tracePt t="33473" x="4962525" y="2263775"/>
          <p14:tracePt t="33491" x="4962525" y="2247900"/>
          <p14:tracePt t="33507" x="4962525" y="2238375"/>
          <p14:tracePt t="33598" x="4962525" y="2235200"/>
          <p14:tracePt t="33627" x="4962525" y="2228850"/>
          <p14:tracePt t="33649" x="4962525" y="2225675"/>
          <p14:tracePt t="33848" x="4953000" y="2232025"/>
          <p14:tracePt t="33856" x="4943475" y="2238375"/>
          <p14:tracePt t="33862" x="4914900" y="2244725"/>
          <p14:tracePt t="33873" x="4899025" y="2251075"/>
          <p14:tracePt t="33890" x="4810125" y="2257425"/>
          <p14:tracePt t="33906" x="4756150" y="2254250"/>
          <p14:tracePt t="33923" x="4711700" y="2241550"/>
          <p14:tracePt t="33941" x="4654550" y="2216150"/>
          <p14:tracePt t="33957" x="4625975" y="2203450"/>
          <p14:tracePt t="33974" x="4584700" y="2184400"/>
          <p14:tracePt t="33991" x="4498975" y="2136775"/>
          <p14:tracePt t="34007" x="4429125" y="2079625"/>
          <p14:tracePt t="34023" x="4356100" y="2025650"/>
          <p14:tracePt t="34040" x="4267200" y="1949450"/>
          <p14:tracePt t="34056" x="4232275" y="1908175"/>
          <p14:tracePt t="34073" x="4200525" y="1895475"/>
          <p14:tracePt t="34091" x="4171950" y="1879600"/>
          <p14:tracePt t="34107" x="4159250" y="1879600"/>
          <p14:tracePt t="34124" x="4149725" y="1879600"/>
          <p14:tracePt t="34141" x="4133850" y="1879600"/>
          <p14:tracePt t="34157" x="4124325" y="1879600"/>
          <p14:tracePt t="34173" x="4108450" y="1879600"/>
          <p14:tracePt t="34190" x="4105275" y="1879600"/>
          <p14:tracePt t="34384" x="4105275" y="1885950"/>
          <p14:tracePt t="34391" x="4105275" y="1892300"/>
          <p14:tracePt t="34406" x="4105275" y="1895475"/>
          <p14:tracePt t="34424" x="4121150" y="1908175"/>
          <p14:tracePt t="34439" x="4168775" y="1924050"/>
          <p14:tracePt t="34456" x="4244975" y="1955800"/>
          <p14:tracePt t="34473" x="4343400" y="1987550"/>
          <p14:tracePt t="34490" x="4460875" y="2044700"/>
          <p14:tracePt t="34506" x="4540250" y="2073275"/>
          <p14:tracePt t="34523" x="4616450" y="2114550"/>
          <p14:tracePt t="34540" x="4743450" y="2162175"/>
          <p14:tracePt t="34557" x="4813300" y="2200275"/>
          <p14:tracePt t="34573" x="4867275" y="2212975"/>
          <p14:tracePt t="34590" x="4946650" y="2232025"/>
          <p14:tracePt t="34606" x="4981575" y="2232025"/>
          <p14:tracePt t="34623" x="5026025" y="2232025"/>
          <p14:tracePt t="34640" x="5045075" y="2225675"/>
          <p14:tracePt t="34657" x="5057775" y="2225675"/>
          <p14:tracePt t="34674" x="5067300" y="2225675"/>
          <p14:tracePt t="34971" x="5051425" y="2235200"/>
          <p14:tracePt t="34978" x="5032375" y="2247900"/>
          <p14:tracePt t="34990" x="4984750" y="2279650"/>
          <p14:tracePt t="35007" x="4927600" y="2308225"/>
          <p14:tracePt t="35023" x="4864100" y="2324100"/>
          <p14:tracePt t="35040" x="4791075" y="2349500"/>
          <p14:tracePt t="35073" x="4699000" y="2374900"/>
          <p14:tracePt t="35107" x="4597400" y="2413000"/>
          <p14:tracePt t="35124" x="4543425" y="2422525"/>
          <p14:tracePt t="35141" x="4489450" y="2422525"/>
          <p14:tracePt t="35157" x="4460875" y="2422525"/>
          <p14:tracePt t="35173" x="4438650" y="2422525"/>
          <p14:tracePt t="35190" x="4406900" y="2422525"/>
          <p14:tracePt t="35206" x="4384675" y="2422525"/>
          <p14:tracePt t="35223" x="4362450" y="2422525"/>
          <p14:tracePt t="35240" x="4314825" y="2422525"/>
          <p14:tracePt t="35257" x="4270375" y="2422525"/>
          <p14:tracePt t="35274" x="4235450" y="2422525"/>
          <p14:tracePt t="35277" x="4206875" y="2416175"/>
          <p14:tracePt t="35290" x="4178300" y="2416175"/>
          <p14:tracePt t="35306" x="4140200" y="2416175"/>
          <p14:tracePt t="35322" x="4111625" y="2416175"/>
          <p14:tracePt t="35340" x="4057650" y="2403475"/>
          <p14:tracePt t="35356" x="4013200" y="2403475"/>
          <p14:tracePt t="35373" x="3975100" y="2397125"/>
          <p14:tracePt t="35390" x="3943350" y="2397125"/>
          <p14:tracePt t="35407" x="3914775" y="2397125"/>
          <p14:tracePt t="35423" x="3902075" y="2397125"/>
          <p14:tracePt t="35440" x="3889375" y="2397125"/>
          <p14:tracePt t="35456" x="3867150" y="2397125"/>
          <p14:tracePt t="35472" x="3844925" y="2397125"/>
          <p14:tracePt t="35490" x="3803650" y="2390775"/>
          <p14:tracePt t="35506" x="3787775" y="2381250"/>
          <p14:tracePt t="35523" x="3778250" y="2378075"/>
          <p14:tracePt t="35541" x="3762375" y="2371725"/>
          <p14:tracePt t="35557" x="3749675" y="2365375"/>
          <p14:tracePt t="35573" x="3736975" y="2365375"/>
          <p14:tracePt t="35590" x="3724275" y="2362200"/>
          <p14:tracePt t="35606" x="3714750" y="2349500"/>
          <p14:tracePt t="35623" x="3698875" y="2349500"/>
          <p14:tracePt t="35640" x="3663950" y="2333625"/>
          <p14:tracePt t="35657" x="3625850" y="2327275"/>
          <p14:tracePt t="35674" x="3584575" y="2327275"/>
          <p14:tracePt t="35691" x="3549650" y="2320925"/>
          <p14:tracePt t="35707" x="3505200" y="2320925"/>
          <p14:tracePt t="35723" x="3460750" y="2320925"/>
          <p14:tracePt t="35740" x="3371850" y="2301875"/>
          <p14:tracePt t="35756" x="3305175" y="2279650"/>
          <p14:tracePt t="35772" x="3244850" y="2273300"/>
          <p14:tracePt t="35790" x="3187700" y="2273300"/>
          <p14:tracePt t="35807" x="3168650" y="2273300"/>
          <p14:tracePt t="35823" x="3152775" y="2273300"/>
          <p14:tracePt t="35840" x="3117850" y="2266950"/>
          <p14:tracePt t="35856" x="3095625" y="2254250"/>
          <p14:tracePt t="35872" x="3063875" y="2244725"/>
          <p14:tracePt t="35890" x="3028950" y="2219325"/>
          <p14:tracePt t="35906" x="3000375" y="2212975"/>
          <p14:tracePt t="35923" x="2984500" y="2212975"/>
          <p14:tracePt t="35940" x="2962275" y="2209800"/>
          <p14:tracePt t="35957" x="2952750" y="2200275"/>
          <p14:tracePt t="35973" x="2936875" y="2187575"/>
          <p14:tracePt t="35990" x="2911475" y="2165350"/>
          <p14:tracePt t="36006" x="2895600" y="2155825"/>
          <p14:tracePt t="36022" x="2886075" y="2146300"/>
          <p14:tracePt t="36040" x="2870200" y="2130425"/>
          <p14:tracePt t="36057" x="2854325" y="2114550"/>
          <p14:tracePt t="36073" x="2847975" y="2105025"/>
          <p14:tracePt t="36106" x="2847975" y="2098675"/>
          <p14:tracePt t="36123" x="2847975" y="2095500"/>
          <p14:tracePt t="36148" x="2847975" y="2089150"/>
          <p14:tracePt t="36377" x="2857500" y="2092325"/>
          <p14:tracePt t="36384" x="2876550" y="2105025"/>
          <p14:tracePt t="36391" x="2886075" y="2111375"/>
          <p14:tracePt t="36407" x="2911475" y="2124075"/>
          <p14:tracePt t="36423" x="2940050" y="2133600"/>
          <p14:tracePt t="36439" x="2965450" y="2146300"/>
          <p14:tracePt t="36456" x="3006725" y="2171700"/>
          <p14:tracePt t="36472" x="3028950" y="2181225"/>
          <p14:tracePt t="36490" x="3063875" y="2200275"/>
          <p14:tracePt t="36506" x="3086100" y="2203450"/>
          <p14:tracePt t="36523" x="3108325" y="2216150"/>
          <p14:tracePt t="36541" x="3136900" y="2225675"/>
          <p14:tracePt t="36557" x="3146425" y="2232025"/>
          <p14:tracePt t="36572" x="3175000" y="2244725"/>
          <p14:tracePt t="36589" x="3184525" y="2244725"/>
          <p14:tracePt t="36607" x="3197225" y="2247900"/>
          <p14:tracePt t="36623" x="3219450" y="2254250"/>
          <p14:tracePt t="36641" x="3241675" y="2263775"/>
          <p14:tracePt t="36657" x="3257550" y="2263775"/>
          <p14:tracePt t="36673" x="3282950" y="2270125"/>
          <p14:tracePt t="36691" x="3324225" y="2279650"/>
          <p14:tracePt t="36706" x="3349625" y="2292350"/>
          <p14:tracePt t="36722" x="3384550" y="2292350"/>
          <p14:tracePt t="36739" x="3416300" y="2298700"/>
          <p14:tracePt t="36756" x="3470275" y="2311400"/>
          <p14:tracePt t="36773" x="3492500" y="2317750"/>
          <p14:tracePt t="36791" x="3543300" y="2343150"/>
          <p14:tracePt t="36807" x="3581400" y="2349500"/>
          <p14:tracePt t="36823" x="3609975" y="2362200"/>
          <p14:tracePt t="36827" x="3638550" y="2368550"/>
          <p14:tracePt t="36840" x="3660775" y="2378075"/>
          <p14:tracePt t="36856" x="3698875" y="2390775"/>
          <p14:tracePt t="36872" x="3721100" y="2403475"/>
          <p14:tracePt t="36890" x="3746500" y="2416175"/>
          <p14:tracePt t="36907" x="3787775" y="2422525"/>
          <p14:tracePt t="36923" x="3816350" y="2422525"/>
          <p14:tracePt t="36941" x="3835400" y="2425700"/>
          <p14:tracePt t="36957" x="3851275" y="2432050"/>
          <p14:tracePt t="36973" x="3873500" y="2441575"/>
          <p14:tracePt t="36990" x="3898900" y="2447925"/>
          <p14:tracePt t="37006" x="3924300" y="2457450"/>
          <p14:tracePt t="37022" x="3946525" y="2463800"/>
          <p14:tracePt t="37039" x="3962400" y="2470150"/>
          <p14:tracePt t="37057" x="3987800" y="2473325"/>
          <p14:tracePt t="37073" x="4003675" y="2473325"/>
          <p14:tracePt t="37090" x="4038600" y="2486025"/>
          <p14:tracePt t="37106" x="4054475" y="2486025"/>
          <p14:tracePt t="37123" x="4076700" y="2486025"/>
          <p14:tracePt t="37139" x="4105275" y="2489200"/>
          <p14:tracePt t="37156" x="4133850" y="2495550"/>
          <p14:tracePt t="37173" x="4149725" y="2495550"/>
          <p14:tracePt t="37189" x="4159250" y="2495550"/>
          <p14:tracePt t="37207" x="4168775" y="2495550"/>
          <p14:tracePt t="37277" x="4168775" y="2501900"/>
          <p14:tracePt t="37336" x="4168775" y="2505075"/>
          <p14:tracePt t="37356" x="4165600" y="2511425"/>
          <p14:tracePt t="37363" x="4162425" y="2511425"/>
          <p14:tracePt t="37373" x="4156075" y="2511425"/>
          <p14:tracePt t="37391" x="4117975" y="2511425"/>
          <p14:tracePt t="37406" x="4057650" y="2511425"/>
          <p14:tracePt t="37422" x="3997325" y="2511425"/>
          <p14:tracePt t="37439" x="3933825" y="2498725"/>
          <p14:tracePt t="37456" x="3822700" y="2476500"/>
          <p14:tracePt t="37473" x="3736975" y="2463800"/>
          <p14:tracePt t="37489" x="3638550" y="2447925"/>
          <p14:tracePt t="37506" x="3505200" y="2416175"/>
          <p14:tracePt t="37523" x="3419475" y="2400300"/>
          <p14:tracePt t="37539" x="3324225" y="2384425"/>
          <p14:tracePt t="37556" x="3200400" y="2362200"/>
          <p14:tracePt t="37573" x="3136900" y="2339975"/>
          <p14:tracePt t="37589" x="3098800" y="2327275"/>
          <p14:tracePt t="37606" x="3016250" y="2308225"/>
          <p14:tracePt t="37623" x="2981325" y="2295525"/>
          <p14:tracePt t="37639" x="2933700" y="2273300"/>
          <p14:tracePt t="37655" x="2870200" y="2254250"/>
          <p14:tracePt t="37673" x="2838450" y="2241550"/>
          <p14:tracePt t="37689" x="2809875" y="2241550"/>
          <p14:tracePt t="37706" x="2787650" y="2238375"/>
          <p14:tracePt t="37723" x="2774950" y="2222500"/>
          <p14:tracePt t="37739" x="2762250" y="2212975"/>
          <p14:tracePt t="37756" x="2749550" y="2197100"/>
          <p14:tracePt t="37773" x="2740025" y="2187575"/>
          <p14:tracePt t="37789" x="2724150" y="2171700"/>
          <p14:tracePt t="37806" x="2714625" y="2159000"/>
          <p14:tracePt t="37823" x="2714625" y="2152650"/>
          <p14:tracePt t="37839" x="2714625" y="2146300"/>
          <p14:tracePt t="37883" x="2720975" y="2146300"/>
          <p14:tracePt t="37891" x="2730500" y="2146300"/>
          <p14:tracePt t="37905" x="2736850" y="2146300"/>
          <p14:tracePt t="37923" x="2746375" y="2146300"/>
          <p14:tracePt t="37940" x="2759075" y="2146300"/>
          <p14:tracePt t="37956" x="2768600" y="2146300"/>
          <p14:tracePt t="37972" x="2797175" y="2146300"/>
          <p14:tracePt t="37991" x="2838450" y="2146300"/>
          <p14:tracePt t="38007" x="2867025" y="2146300"/>
          <p14:tracePt t="38023" x="2895600" y="2146300"/>
          <p14:tracePt t="38041" x="2927350" y="2146300"/>
          <p14:tracePt t="38056" x="2959100" y="2146300"/>
          <p14:tracePt t="38072" x="2981325" y="2149475"/>
          <p14:tracePt t="38089" x="3025775" y="2162175"/>
          <p14:tracePt t="38106" x="3082925" y="2190750"/>
          <p14:tracePt t="38123" x="3121025" y="2200275"/>
          <p14:tracePt t="38141" x="3171825" y="2219325"/>
          <p14:tracePt t="38157" x="3200400" y="2232025"/>
          <p14:tracePt t="38173" x="3225800" y="2251075"/>
          <p14:tracePt t="38191" x="3267075" y="2257425"/>
          <p14:tracePt t="38206" x="3295650" y="2266950"/>
          <p14:tracePt t="38222" x="3340100" y="2273300"/>
          <p14:tracePt t="38239" x="3384550" y="2279650"/>
          <p14:tracePt t="38256" x="3467100" y="2301875"/>
          <p14:tracePt t="38273" x="3505200" y="2314575"/>
          <p14:tracePt t="38290" x="3549650" y="2327275"/>
          <p14:tracePt t="38307" x="3613150" y="2346325"/>
          <p14:tracePt t="38323" x="3660775" y="2359025"/>
          <p14:tracePt t="38339" x="3698875" y="2378075"/>
          <p14:tracePt t="38356" x="3771900" y="2397125"/>
          <p14:tracePt t="38372" x="3825875" y="2409825"/>
          <p14:tracePt t="38389" x="3870325" y="2422525"/>
          <p14:tracePt t="38407" x="3921125" y="2447925"/>
          <p14:tracePt t="38423" x="3943350" y="2447925"/>
          <p14:tracePt t="38441" x="3968750" y="2447925"/>
          <p14:tracePt t="38457" x="3990975" y="2447925"/>
          <p14:tracePt t="38472" x="4003675" y="2447925"/>
          <p14:tracePt t="38490" x="4044950" y="2447925"/>
          <p14:tracePt t="38506" x="4067175" y="2447925"/>
          <p14:tracePt t="38522" x="4095750" y="2447925"/>
          <p14:tracePt t="38539" x="4117975" y="2447925"/>
          <p14:tracePt t="38557" x="4152900" y="2447925"/>
          <p14:tracePt t="38573" x="4162425" y="2447925"/>
          <p14:tracePt t="38589" x="4171950" y="2447925"/>
          <p14:tracePt t="38606" x="4191000" y="2447925"/>
          <p14:tracePt t="38623" x="4200525" y="2447925"/>
          <p14:tracePt t="38639" x="4213225" y="2447925"/>
          <p14:tracePt t="38656" x="4225925" y="2447925"/>
          <p14:tracePt t="38735" x="4219575" y="2447925"/>
          <p14:tracePt t="38742" x="4216400" y="2447925"/>
          <p14:tracePt t="38756" x="4203700" y="2447925"/>
          <p14:tracePt t="38773" x="4175125" y="2447925"/>
          <p14:tracePt t="38789" x="4152900" y="2432050"/>
          <p14:tracePt t="38806" x="4102100" y="2416175"/>
          <p14:tracePt t="38822" x="4073525" y="2409825"/>
          <p14:tracePt t="38839" x="4035425" y="2403475"/>
          <p14:tracePt t="38855" x="3994150" y="2397125"/>
          <p14:tracePt t="38873" x="3971925" y="2397125"/>
          <p14:tracePt t="38877" x="3968750" y="2397125"/>
          <p14:tracePt t="38890" x="3962400" y="2397125"/>
          <p14:tracePt t="38906" x="3943350" y="2397125"/>
          <p14:tracePt t="38922" x="3937000" y="2397125"/>
          <p14:tracePt t="38939" x="3937000" y="2393950"/>
          <p14:tracePt t="38956" x="3949700" y="2378075"/>
          <p14:tracePt t="38973" x="3975100" y="2365375"/>
          <p14:tracePt t="38990" x="3997325" y="2352675"/>
          <p14:tracePt t="39007" x="4054475" y="2339975"/>
          <p14:tracePt t="39023" x="4092575" y="2333625"/>
          <p14:tracePt t="39039" x="4121150" y="2327275"/>
          <p14:tracePt t="39055" x="4162425" y="2308225"/>
          <p14:tracePt t="39073" x="4171950" y="2305050"/>
          <p14:tracePt t="39089" x="4181475" y="2295525"/>
          <p14:tracePt t="39106" x="4203700" y="2295525"/>
          <p14:tracePt t="39123" x="4203700" y="2289175"/>
          <p14:tracePt t="39141" x="4203700" y="2279650"/>
          <p14:tracePt t="40272" x="4273550" y="2314575"/>
          <p14:tracePt t="40279" x="4349750" y="2368550"/>
          <p14:tracePt t="40289" x="4445000" y="2425700"/>
          <p14:tracePt t="40306" x="4953000" y="2809875"/>
          <p14:tracePt t="40327" x="5575300" y="3197225"/>
          <p14:tracePt t="40348" x="6210300" y="3632200"/>
          <p14:tracePt t="40374" x="6804025" y="3981450"/>
          <p14:tracePt t="40408" x="7610475" y="4492625"/>
          <p14:tracePt t="40425" x="7804150" y="4597400"/>
          <p14:tracePt t="40441" x="8035925" y="4756150"/>
          <p14:tracePt t="40456" x="8137525" y="4816475"/>
          <p14:tracePt t="40472" x="8207375" y="4864100"/>
          <p14:tracePt t="40489" x="8239125" y="4879975"/>
          <p14:tracePt t="40506" x="8258175" y="4895850"/>
          <p14:tracePt t="40523" x="8264525" y="4895850"/>
          <p14:tracePt t="40558" x="8264525" y="4905375"/>
          <p14:tracePt t="40578" x="8264525" y="4911725"/>
          <p14:tracePt t="40606" x="8264525" y="4918075"/>
          <p14:tracePt t="40613" x="8264525" y="4921250"/>
          <p14:tracePt t="40622" x="8264525" y="4927600"/>
          <p14:tracePt t="40642" x="8264525" y="4930775"/>
          <p14:tracePt t="40664" x="8264525" y="4937125"/>
          <p14:tracePt t="40673" x="8264525" y="4940300"/>
        </p14:tracePtLst>
      </p14:laserTrace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ext Box 8"/>
          <p:cNvSpPr txBox="1">
            <a:spLocks noChangeArrowheads="1"/>
          </p:cNvSpPr>
          <p:nvPr/>
        </p:nvSpPr>
        <p:spPr bwMode="auto">
          <a:xfrm>
            <a:off x="6084888" y="1989138"/>
            <a:ext cx="2901950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FR" altLang="fr-FR" i="1">
                <a:solidFill>
                  <a:srgbClr val="FF0000"/>
                </a:solidFill>
              </a:rPr>
              <a:t>Rubus ulmifolius, </a:t>
            </a:r>
          </a:p>
          <a:p>
            <a:pPr eaLnBrk="1" hangingPunct="1"/>
            <a:r>
              <a:rPr lang="fr-FR" altLang="fr-FR" i="1">
                <a:solidFill>
                  <a:srgbClr val="FF0000"/>
                </a:solidFill>
              </a:rPr>
              <a:t>Ronce</a:t>
            </a:r>
            <a:endParaRPr lang="fr-FR" altLang="fr-FR">
              <a:solidFill>
                <a:srgbClr val="FF0000"/>
              </a:solidFill>
            </a:endParaRPr>
          </a:p>
        </p:txBody>
      </p:sp>
      <p:pic>
        <p:nvPicPr>
          <p:cNvPr id="57347" name="Picture 10" descr="rubus%20ulmifolius%20rovo%20mor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54" t="24899" r="9152" b="13448"/>
          <a:stretch>
            <a:fillRect/>
          </a:stretch>
        </p:blipFill>
        <p:spPr bwMode="auto">
          <a:xfrm>
            <a:off x="0" y="0"/>
            <a:ext cx="55387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48" name="Text Box 11"/>
          <p:cNvSpPr txBox="1">
            <a:spLocks noChangeArrowheads="1"/>
          </p:cNvSpPr>
          <p:nvPr/>
        </p:nvSpPr>
        <p:spPr bwMode="auto">
          <a:xfrm>
            <a:off x="5724525" y="3284538"/>
            <a:ext cx="3419475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FR" altLang="fr-FR"/>
              <a:t>Liane à fr. charnu formé de </a:t>
            </a:r>
            <a:r>
              <a:rPr lang="fr-FR" altLang="fr-FR">
                <a:solidFill>
                  <a:srgbClr val="0000FF"/>
                </a:solidFill>
              </a:rPr>
              <a:t>n drupéoles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3010"/>
    </mc:Choice>
    <mc:Fallback>
      <p:transition spd="slow" advTm="330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6335" x="8213725" y="4940300"/>
          <p14:tracePt t="6342" x="8121650" y="4933950"/>
          <p14:tracePt t="6349" x="8007350" y="4933950"/>
          <p14:tracePt t="6364" x="7826375" y="4933950"/>
          <p14:tracePt t="6381" x="7610475" y="4940300"/>
          <p14:tracePt t="6399" x="7312025" y="4959350"/>
          <p14:tracePt t="6413" x="7118350" y="4978400"/>
          <p14:tracePt t="6446" x="6880225" y="5010150"/>
          <p14:tracePt t="6479" x="6765925" y="5051425"/>
          <p14:tracePt t="6497" x="6756400" y="5067300"/>
          <p14:tracePt t="6513" x="6750050" y="5108575"/>
          <p14:tracePt t="6529" x="6759575" y="5137150"/>
          <p14:tracePt t="6546" x="6807200" y="5181600"/>
          <p14:tracePt t="6563" x="7004050" y="5280025"/>
          <p14:tracePt t="6580" x="7178675" y="5324475"/>
          <p14:tracePt t="6596" x="7397750" y="5343525"/>
          <p14:tracePt t="6613" x="7635875" y="5343525"/>
          <p14:tracePt t="6629" x="7788275" y="5327650"/>
          <p14:tracePt t="6647" x="7896225" y="5305425"/>
          <p14:tracePt t="6664" x="7972425" y="5254625"/>
          <p14:tracePt t="6680" x="8032750" y="5153025"/>
          <p14:tracePt t="6696" x="8048625" y="5026025"/>
          <p14:tracePt t="6713" x="8032750" y="4705350"/>
          <p14:tracePt t="6730" x="7985125" y="4508500"/>
          <p14:tracePt t="6747" x="7924800" y="4238625"/>
          <p14:tracePt t="6764" x="7851775" y="4000500"/>
          <p14:tracePt t="6781" x="7826375" y="3914775"/>
          <p14:tracePt t="6785" x="7813675" y="3886200"/>
          <p14:tracePt t="6796" x="7807325" y="3860800"/>
          <p14:tracePt t="6814" x="7807325" y="3838575"/>
          <p14:tracePt t="6830" x="7807325" y="3829050"/>
          <p14:tracePt t="6863" x="7823200" y="3829050"/>
          <p14:tracePt t="6879" x="7854950" y="3832225"/>
          <p14:tracePt t="6898" x="7905750" y="3844925"/>
          <p14:tracePt t="6914" x="8045450" y="3902075"/>
          <p14:tracePt t="6931" x="8191500" y="3956050"/>
          <p14:tracePt t="6947" x="8324850" y="4029075"/>
          <p14:tracePt t="6964" x="8534400" y="4156075"/>
          <p14:tracePt t="6980" x="8648700" y="4225925"/>
          <p14:tracePt t="6996" x="8689975" y="4260850"/>
          <p14:tracePt t="7013" x="8718550" y="4276725"/>
          <p14:tracePt t="7030" x="8718550" y="4286250"/>
          <p14:tracePt t="7047" x="8705850" y="4295775"/>
          <p14:tracePt t="7064" x="8620125" y="4324350"/>
          <p14:tracePt t="7081" x="8480425" y="4324350"/>
          <p14:tracePt t="7097" x="8331200" y="4324350"/>
          <p14:tracePt t="7114" x="8178800" y="4330700"/>
          <p14:tracePt t="7130" x="8064500" y="4340225"/>
          <p14:tracePt t="7148" x="7924800" y="4340225"/>
          <p14:tracePt t="7163" x="7829550" y="4340225"/>
          <p14:tracePt t="7180" x="7750175" y="4340225"/>
          <p14:tracePt t="7197" x="7667625" y="4340225"/>
          <p14:tracePt t="7214" x="7569200" y="4340225"/>
          <p14:tracePt t="7231" x="7524750" y="4337050"/>
          <p14:tracePt t="7247" x="7496175" y="4330700"/>
          <p14:tracePt t="7263" x="7454900" y="4318000"/>
          <p14:tracePt t="7280" x="7423150" y="4298950"/>
          <p14:tracePt t="7296" x="7407275" y="4298950"/>
          <p14:tracePt t="7313" x="7394575" y="4298950"/>
          <p14:tracePt t="7330" x="7385050" y="4298950"/>
          <p14:tracePt t="7347" x="7369175" y="4298950"/>
          <p14:tracePt t="7363" x="7362825" y="4298950"/>
          <p14:tracePt t="7380" x="7359650" y="4298950"/>
          <p14:tracePt t="7434" x="7353300" y="4298950"/>
          <p14:tracePt t="7441" x="7350125" y="4298950"/>
          <p14:tracePt t="7448" x="7343775" y="4298950"/>
          <p14:tracePt t="7463" x="7334250" y="4289425"/>
          <p14:tracePt t="7480" x="7312025" y="4279900"/>
          <p14:tracePt t="7497" x="7289800" y="4267200"/>
          <p14:tracePt t="7514" x="7229475" y="4241800"/>
          <p14:tracePt t="7530" x="7194550" y="4229100"/>
          <p14:tracePt t="7547" x="7169150" y="4219575"/>
          <p14:tracePt t="7563" x="7131050" y="4219575"/>
          <p14:tracePt t="7580" x="7115175" y="4219575"/>
          <p14:tracePt t="7597" x="7105650" y="4219575"/>
          <p14:tracePt t="7614" x="7083425" y="4219575"/>
          <p14:tracePt t="7630" x="7073900" y="4219575"/>
          <p14:tracePt t="7646" x="7064375" y="4219575"/>
          <p14:tracePt t="7664" x="7045325" y="4219575"/>
          <p14:tracePt t="7680" x="7029450" y="4219575"/>
          <p14:tracePt t="7696" x="7019925" y="4219575"/>
          <p14:tracePt t="7713" x="7004050" y="4219575"/>
          <p14:tracePt t="7729" x="6994525" y="4219575"/>
          <p14:tracePt t="7747" x="6978650" y="4219575"/>
          <p14:tracePt t="7764" x="6965950" y="4219575"/>
          <p14:tracePt t="7780" x="6956425" y="4219575"/>
          <p14:tracePt t="7784" x="6950075" y="4225925"/>
          <p14:tracePt t="7797" x="6946900" y="4225925"/>
          <p14:tracePt t="7814" x="6931025" y="4225925"/>
          <p14:tracePt t="8250" x="6905625" y="4216400"/>
          <p14:tracePt t="8258" x="6877050" y="4200525"/>
          <p14:tracePt t="8267" x="6838950" y="4187825"/>
          <p14:tracePt t="8283" x="6743700" y="4133850"/>
          <p14:tracePt t="8300" x="6677025" y="4105275"/>
          <p14:tracePt t="8313" x="6619875" y="4083050"/>
          <p14:tracePt t="8329" x="6588125" y="4073525"/>
          <p14:tracePt t="8364" x="6534150" y="4073525"/>
          <p14:tracePt t="8397" x="6508750" y="4073525"/>
          <p14:tracePt t="8413" x="6492875" y="4073525"/>
          <p14:tracePt t="8430" x="6483350" y="4073525"/>
          <p14:tracePt t="8446" x="6461125" y="4073525"/>
          <p14:tracePt t="8463" x="6429375" y="4073525"/>
          <p14:tracePt t="8480" x="6400800" y="4073525"/>
          <p14:tracePt t="8497" x="6369050" y="4073525"/>
          <p14:tracePt t="8513" x="6308725" y="4073525"/>
          <p14:tracePt t="8530" x="6254750" y="4073525"/>
          <p14:tracePt t="8546" x="6194425" y="4064000"/>
          <p14:tracePt t="8562" x="6064250" y="4057650"/>
          <p14:tracePt t="8579" x="5969000" y="4051300"/>
          <p14:tracePt t="8596" x="5886450" y="4041775"/>
          <p14:tracePt t="8614" x="5759450" y="4041775"/>
          <p14:tracePt t="8630" x="5699125" y="4041775"/>
          <p14:tracePt t="8647" x="5661025" y="4041775"/>
          <p14:tracePt t="8664" x="5626100" y="4054475"/>
          <p14:tracePt t="8680" x="5622925" y="4064000"/>
          <p14:tracePt t="8696" x="5622925" y="4079875"/>
          <p14:tracePt t="8713" x="5695950" y="4102100"/>
          <p14:tracePt t="8900" x="5670550" y="4073525"/>
          <p14:tracePt t="8907" x="5616575" y="4041775"/>
          <p14:tracePt t="8914" x="5575300" y="3997325"/>
          <p14:tracePt t="8930" x="5426075" y="3857625"/>
          <p14:tracePt t="8946" x="5280025" y="3686175"/>
          <p14:tracePt t="8964" x="5076825" y="3492500"/>
          <p14:tracePt t="8982" x="4921250" y="3305175"/>
          <p14:tracePt t="8997" x="4810125" y="3155950"/>
          <p14:tracePt t="9013" x="4708525" y="3013075"/>
          <p14:tracePt t="9030" x="4654550" y="2870200"/>
          <p14:tracePt t="9046" x="4629150" y="2749550"/>
          <p14:tracePt t="9064" x="4613275" y="2619375"/>
          <p14:tracePt t="9080" x="4613275" y="2524125"/>
          <p14:tracePt t="9097" x="4613275" y="2409825"/>
          <p14:tracePt t="9114" x="4619625" y="2301875"/>
          <p14:tracePt t="9130" x="4619625" y="2247900"/>
          <p14:tracePt t="9146" x="4619625" y="2197100"/>
          <p14:tracePt t="9163" x="4613275" y="2124075"/>
          <p14:tracePt t="9179" x="4594225" y="2070100"/>
          <p14:tracePt t="9196" x="4565650" y="2022475"/>
          <p14:tracePt t="9213" x="4502150" y="1952625"/>
          <p14:tracePt t="9229" x="4454525" y="1917700"/>
          <p14:tracePt t="9246" x="4406900" y="1892300"/>
          <p14:tracePt t="9263" x="4292600" y="1847850"/>
          <p14:tracePt t="9279" x="4197350" y="1831975"/>
          <p14:tracePt t="9296" x="4111625" y="1816100"/>
          <p14:tracePt t="9313" x="3981450" y="1806575"/>
          <p14:tracePt t="9330" x="3898900" y="1806575"/>
          <p14:tracePt t="9347" x="3819525" y="1806575"/>
          <p14:tracePt t="9363" x="3733800" y="1806575"/>
          <p14:tracePt t="9380" x="3679825" y="1806575"/>
          <p14:tracePt t="9396" x="3635375" y="1809750"/>
          <p14:tracePt t="9413" x="3571875" y="1822450"/>
          <p14:tracePt t="9429" x="3521075" y="1822450"/>
          <p14:tracePt t="9446" x="3451225" y="1822450"/>
          <p14:tracePt t="9464" x="3365500" y="1831975"/>
          <p14:tracePt t="9480" x="3317875" y="1844675"/>
          <p14:tracePt t="9497" x="3289300" y="1863725"/>
          <p14:tracePt t="9513" x="3244850" y="1879600"/>
          <p14:tracePt t="9529" x="3222625" y="1892300"/>
          <p14:tracePt t="9546" x="3213100" y="1901825"/>
          <p14:tracePt t="9562" x="3171825" y="1927225"/>
          <p14:tracePt t="9580" x="3140075" y="1936750"/>
          <p14:tracePt t="9597" x="3117850" y="1949450"/>
          <p14:tracePt t="9614" x="3076575" y="1968500"/>
          <p14:tracePt t="9630" x="3063875" y="1984375"/>
          <p14:tracePt t="9647" x="3048000" y="1993900"/>
          <p14:tracePt t="9663" x="3028950" y="2009775"/>
          <p14:tracePt t="9679" x="3019425" y="2019300"/>
          <p14:tracePt t="9696" x="3013075" y="2035175"/>
          <p14:tracePt t="9713" x="3013075" y="2047875"/>
          <p14:tracePt t="10001" x="2968625" y="2057400"/>
          <p14:tracePt t="10007" x="2886075" y="2063750"/>
          <p14:tracePt t="10014" x="2794000" y="2082800"/>
          <p14:tracePt t="10030" x="2641600" y="2111375"/>
          <p14:tracePt t="10047" x="2511425" y="2146300"/>
          <p14:tracePt t="10064" x="2295525" y="2200275"/>
          <p14:tracePt t="10096" x="2162175" y="2266950"/>
          <p14:tracePt t="10129" x="2085975" y="2336800"/>
          <p14:tracePt t="10146" x="2073275" y="2365375"/>
          <p14:tracePt t="10163" x="2066925" y="2400300"/>
          <p14:tracePt t="10180" x="2070100" y="2428875"/>
          <p14:tracePt t="10196" x="2136775" y="2466975"/>
          <p14:tracePt t="10214" x="2352675" y="2555875"/>
          <p14:tracePt t="10230" x="2527300" y="2603500"/>
          <p14:tracePt t="10246" x="2679700" y="2628900"/>
          <p14:tracePt t="10263" x="2844800" y="2638425"/>
          <p14:tracePt t="10280" x="2914650" y="2635250"/>
          <p14:tracePt t="10296" x="2978150" y="2619375"/>
          <p14:tracePt t="10314" x="3038475" y="2581275"/>
          <p14:tracePt t="10330" x="3070225" y="2555875"/>
          <p14:tracePt t="10347" x="3086100" y="2517775"/>
          <p14:tracePt t="10363" x="3098800" y="2444750"/>
          <p14:tracePt t="10379" x="3082925" y="2400300"/>
          <p14:tracePt t="10399" x="3019425" y="2314575"/>
          <p14:tracePt t="10413" x="2974975" y="2254250"/>
          <p14:tracePt t="10430" x="2908300" y="2181225"/>
          <p14:tracePt t="10447" x="2854325" y="2108200"/>
          <p14:tracePt t="10464" x="2787650" y="2057400"/>
          <p14:tracePt t="10480" x="2746375" y="2022475"/>
          <p14:tracePt t="10496" x="2701925" y="2003425"/>
          <p14:tracePt t="10513" x="2635250" y="1984375"/>
          <p14:tracePt t="10529" x="2581275" y="1962150"/>
          <p14:tracePt t="10546" x="2511425" y="1962150"/>
          <p14:tracePt t="10563" x="2393950" y="1962150"/>
          <p14:tracePt t="10580" x="2324100" y="1962150"/>
          <p14:tracePt t="10597" x="2263775" y="1962150"/>
          <p14:tracePt t="10614" x="2200275" y="1962150"/>
          <p14:tracePt t="10630" x="2139950" y="1962150"/>
          <p14:tracePt t="10646" x="2082800" y="1962150"/>
          <p14:tracePt t="10663" x="1997075" y="1962150"/>
          <p14:tracePt t="10679" x="1943100" y="1962150"/>
          <p14:tracePt t="10696" x="1908175" y="1962150"/>
          <p14:tracePt t="10713" x="1873250" y="1962150"/>
          <p14:tracePt t="11015" x="1828800" y="1955800"/>
          <p14:tracePt t="11021" x="1771650" y="1955800"/>
          <p14:tracePt t="11029" x="1714500" y="1955800"/>
          <p14:tracePt t="11046" x="1622425" y="1955800"/>
          <p14:tracePt t="11064" x="1457325" y="1946275"/>
          <p14:tracePt t="11079" x="1365250" y="1946275"/>
          <p14:tracePt t="11096" x="1292225" y="1946275"/>
          <p14:tracePt t="11129" x="1171575" y="1952625"/>
          <p14:tracePt t="11164" x="1076325" y="1974850"/>
          <p14:tracePt t="11180" x="1044575" y="1987550"/>
          <p14:tracePt t="11197" x="1028700" y="1997075"/>
          <p14:tracePt t="11213" x="1012825" y="2019300"/>
          <p14:tracePt t="11229" x="996950" y="2028825"/>
          <p14:tracePt t="11246" x="987425" y="2044700"/>
          <p14:tracePt t="11263" x="968375" y="2085975"/>
          <p14:tracePt t="11279" x="958850" y="2111375"/>
          <p14:tracePt t="11296" x="946150" y="2139950"/>
          <p14:tracePt t="11313" x="939800" y="2162175"/>
          <p14:tracePt t="11330" x="939800" y="2190750"/>
          <p14:tracePt t="11347" x="939800" y="2212975"/>
          <p14:tracePt t="11363" x="939800" y="2254250"/>
          <p14:tracePt t="11379" x="936625" y="2270125"/>
          <p14:tracePt t="11396" x="930275" y="2279650"/>
          <p14:tracePt t="11414" x="930275" y="2298700"/>
          <p14:tracePt t="11430" x="930275" y="2308225"/>
          <p14:tracePt t="11447" x="930275" y="2317750"/>
          <p14:tracePt t="11464" x="930275" y="2333625"/>
          <p14:tracePt t="11480" x="930275" y="2346325"/>
          <p14:tracePt t="11496" x="930275" y="2359025"/>
          <p14:tracePt t="11513" x="930275" y="2362200"/>
          <p14:tracePt t="11565" x="930275" y="2368550"/>
          <p14:tracePt t="11586" x="930275" y="2371725"/>
          <p14:tracePt t="11621" x="930275" y="2378075"/>
          <p14:tracePt t="11672" x="930275" y="2381250"/>
          <p14:tracePt t="11679" x="930275" y="2387600"/>
          <p14:tracePt t="11686" x="930275" y="2390775"/>
          <p14:tracePt t="11696" x="930275" y="2403475"/>
          <p14:tracePt t="11714" x="942975" y="2416175"/>
          <p14:tracePt t="11730" x="958850" y="2425700"/>
          <p14:tracePt t="11747" x="968375" y="2435225"/>
          <p14:tracePt t="11764" x="984250" y="2470150"/>
          <p14:tracePt t="11779" x="993775" y="2492375"/>
          <p14:tracePt t="11796" x="1019175" y="2524125"/>
          <p14:tracePt t="11813" x="1060450" y="2600325"/>
          <p14:tracePt t="11829" x="1108075" y="2670175"/>
          <p14:tracePt t="11846" x="1155700" y="2740025"/>
          <p14:tracePt t="11862" x="1250950" y="2851150"/>
          <p14:tracePt t="11879" x="1371600" y="2971800"/>
          <p14:tracePt t="11896" x="1479550" y="3086100"/>
          <p14:tracePt t="11913" x="1628775" y="3235325"/>
          <p14:tracePt t="11929" x="1727200" y="3352800"/>
          <p14:tracePt t="11946" x="1835150" y="3470275"/>
          <p14:tracePt t="11963" x="1955800" y="3616325"/>
          <p14:tracePt t="11979" x="2012950" y="3708400"/>
          <p14:tracePt t="11996" x="2063750" y="3800475"/>
          <p14:tracePt t="12013" x="2143125" y="3911600"/>
          <p14:tracePt t="12029" x="2187575" y="3981450"/>
          <p14:tracePt t="12046" x="2216150" y="4029075"/>
          <p14:tracePt t="12063" x="2263775" y="4095750"/>
          <p14:tracePt t="12079" x="2289175" y="4133850"/>
          <p14:tracePt t="12096" x="2314575" y="4171950"/>
          <p14:tracePt t="12114" x="2343150" y="4216400"/>
          <p14:tracePt t="12130" x="2374900" y="4238625"/>
          <p14:tracePt t="12147" x="2400300" y="4270375"/>
          <p14:tracePt t="12164" x="2444750" y="4295775"/>
          <p14:tracePt t="12180" x="2466975" y="4308475"/>
          <p14:tracePt t="12196" x="2498725" y="4321175"/>
          <p14:tracePt t="12213" x="2533650" y="4337050"/>
          <p14:tracePt t="12229" x="2568575" y="4343400"/>
          <p14:tracePt t="12246" x="2593975" y="4349750"/>
          <p14:tracePt t="12263" x="2635250" y="4368800"/>
          <p14:tracePt t="12280" x="2657475" y="4378325"/>
          <p14:tracePt t="12296" x="2689225" y="4397375"/>
          <p14:tracePt t="12313" x="2711450" y="4413250"/>
          <p14:tracePt t="12330" x="2720975" y="4413250"/>
          <p14:tracePt t="12346" x="2733675" y="4413250"/>
          <p14:tracePt t="12363" x="2749550" y="4413250"/>
          <p14:tracePt t="12379" x="2759075" y="4413250"/>
          <p14:tracePt t="12396" x="2765425" y="4413250"/>
          <p14:tracePt t="12413" x="2778125" y="4413250"/>
          <p14:tracePt t="12446" x="2787650" y="4406900"/>
          <p14:tracePt t="12463" x="2806700" y="4378325"/>
          <p14:tracePt t="12479" x="2816225" y="4356100"/>
          <p14:tracePt t="12496" x="2835275" y="4318000"/>
          <p14:tracePt t="12513" x="2854325" y="4273550"/>
          <p14:tracePt t="12529" x="2867025" y="4244975"/>
          <p14:tracePt t="12546" x="2879725" y="4219575"/>
          <p14:tracePt t="12564" x="2879725" y="4200525"/>
          <p14:tracePt t="12580" x="2879725" y="4191000"/>
          <p14:tracePt t="12597" x="2879725" y="4181475"/>
          <p14:tracePt t="12613" x="2882900" y="4181475"/>
          <p14:tracePt t="12646" x="2892425" y="4175125"/>
          <p14:tracePt t="12663" x="2892425" y="4156075"/>
          <p14:tracePt t="12679" x="2892425" y="4146550"/>
          <p14:tracePt t="12695" x="2892425" y="4137025"/>
          <p14:tracePt t="12713" x="2892425" y="4121150"/>
          <p14:tracePt t="12729" x="2892425" y="4105275"/>
          <p14:tracePt t="12746" x="2898775" y="4095750"/>
          <p14:tracePt t="12763" x="2905125" y="4086225"/>
          <p14:tracePt t="12779" x="2921000" y="4060825"/>
          <p14:tracePt t="12796" x="2930525" y="4029075"/>
          <p14:tracePt t="12814" x="2936875" y="3987800"/>
          <p14:tracePt t="12830" x="2936875" y="3978275"/>
          <p14:tracePt t="12847" x="2949575" y="3962400"/>
          <p14:tracePt t="12864" x="2949575" y="3946525"/>
          <p14:tracePt t="12880" x="2949575" y="3933825"/>
          <p14:tracePt t="12896" x="2949575" y="3921125"/>
          <p14:tracePt t="12913" x="2949575" y="3917950"/>
          <p14:tracePt t="12980" x="2940050" y="3917950"/>
          <p14:tracePt t="12986" x="2936875" y="3917950"/>
          <p14:tracePt t="12996" x="2930525" y="3917950"/>
          <p14:tracePt t="13014" x="2917825" y="3917950"/>
          <p14:tracePt t="13029" x="2908300" y="3917950"/>
          <p14:tracePt t="13046" x="2892425" y="3924300"/>
          <p14:tracePt t="13064" x="2876550" y="3946525"/>
          <p14:tracePt t="13079" x="2867025" y="3956050"/>
          <p14:tracePt t="13097" x="2854325" y="3978275"/>
          <p14:tracePt t="13114" x="2819400" y="4022725"/>
          <p14:tracePt t="13130" x="2784475" y="4067175"/>
          <p14:tracePt t="13145" x="2724150" y="4114800"/>
          <p14:tracePt t="13163" x="2549525" y="4200525"/>
          <p14:tracePt t="13179" x="2428875" y="4251325"/>
          <p14:tracePt t="13195" x="2308225" y="4286250"/>
          <p14:tracePt t="13212" x="2200275" y="4302125"/>
          <p14:tracePt t="13229" x="2060575" y="4311650"/>
          <p14:tracePt t="13246" x="1978025" y="4311650"/>
          <p14:tracePt t="13264" x="1844675" y="4292600"/>
          <p14:tracePt t="13279" x="1781175" y="4276725"/>
          <p14:tracePt t="13296" x="1711325" y="4238625"/>
          <p14:tracePt t="13312" x="1666875" y="4219575"/>
          <p14:tracePt t="13329" x="1631950" y="4200525"/>
          <p14:tracePt t="13346" x="1606550" y="4191000"/>
          <p14:tracePt t="13364" x="1590675" y="4168775"/>
          <p14:tracePt t="13379" x="1581150" y="4168775"/>
          <p14:tracePt t="13397" x="1571625" y="4168775"/>
          <p14:tracePt t="13414" x="1555750" y="4162425"/>
          <p14:tracePt t="13429" x="1552575" y="4162425"/>
          <p14:tracePt t="13463" x="1546225" y="4162425"/>
          <p14:tracePt t="13530" x="1543050" y="4162425"/>
          <p14:tracePt t="13543" x="1536700" y="4162425"/>
          <p14:tracePt t="13551" x="1533525" y="4162425"/>
          <p14:tracePt t="13563" x="1527175" y="4162425"/>
          <p14:tracePt t="13579" x="1508125" y="4162425"/>
          <p14:tracePt t="13595" x="1498600" y="4162425"/>
          <p14:tracePt t="13614" x="1482725" y="4162425"/>
          <p14:tracePt t="13629" x="1466850" y="4165600"/>
          <p14:tracePt t="13646" x="1438275" y="4178300"/>
          <p14:tracePt t="13664" x="1397000" y="4197350"/>
          <p14:tracePt t="13679" x="1371600" y="4200525"/>
          <p14:tracePt t="13696" x="1362075" y="4206875"/>
          <p14:tracePt t="13713" x="1349375" y="4206875"/>
          <p14:tracePt t="13729" x="1333500" y="4213225"/>
          <p14:tracePt t="13746" x="1327150" y="4213225"/>
          <p14:tracePt t="13794" x="1327150" y="4216400"/>
          <p14:tracePt t="13815" x="1327150" y="4222750"/>
          <p14:tracePt t="13829" x="1327150" y="4225925"/>
          <p14:tracePt t="13836" x="1327150" y="4232275"/>
          <p14:tracePt t="13845" x="1327150" y="4241800"/>
          <p14:tracePt t="13862" x="1327150" y="4251325"/>
          <p14:tracePt t="13879" x="1327150" y="4267200"/>
          <p14:tracePt t="13896" x="1333500" y="4276725"/>
          <p14:tracePt t="13914" x="1355725" y="4298950"/>
          <p14:tracePt t="13929" x="1365250" y="4308475"/>
          <p14:tracePt t="13946" x="1374775" y="4318000"/>
          <p14:tracePt t="13964" x="1390650" y="4330700"/>
          <p14:tracePt t="13979" x="1406525" y="4346575"/>
          <p14:tracePt t="13996" x="1416050" y="4356100"/>
          <p14:tracePt t="14013" x="1438275" y="4368800"/>
          <p14:tracePt t="14029" x="1473200" y="4384675"/>
          <p14:tracePt t="14047" x="1495425" y="4397375"/>
          <p14:tracePt t="14064" x="1520825" y="4397375"/>
          <p14:tracePt t="14079" x="1530350" y="4397375"/>
          <p14:tracePt t="14096" x="1539875" y="4397375"/>
          <p14:tracePt t="14113" x="1549400" y="4397375"/>
          <p14:tracePt t="14129" x="1571625" y="4397375"/>
          <p14:tracePt t="14163" x="1571625" y="4391025"/>
          <p14:tracePt t="14179" x="1571625" y="4381500"/>
          <p14:tracePt t="14197" x="1571625" y="4371975"/>
          <p14:tracePt t="14215" x="1571625" y="4356100"/>
          <p14:tracePt t="14229" x="1568450" y="4340225"/>
          <p14:tracePt t="14246" x="1552575" y="4324350"/>
          <p14:tracePt t="14263" x="1539875" y="4302125"/>
          <p14:tracePt t="14279" x="1501775" y="4241800"/>
          <p14:tracePt t="14296" x="1470025" y="4203700"/>
          <p14:tracePt t="14312" x="1438275" y="4171950"/>
          <p14:tracePt t="14329" x="1393825" y="4127500"/>
          <p14:tracePt t="14346" x="1362075" y="4114800"/>
          <p14:tracePt t="14363" x="1346200" y="4108450"/>
          <p14:tracePt t="14379" x="1330325" y="4108450"/>
          <p14:tracePt t="14396" x="1320800" y="4108450"/>
          <p14:tracePt t="14412" x="1308100" y="4108450"/>
          <p14:tracePt t="14429" x="1301750" y="4108450"/>
          <p14:tracePt t="14445" x="1301750" y="4114800"/>
          <p14:tracePt t="14463" x="1301750" y="4124325"/>
          <p14:tracePt t="14479" x="1301750" y="4133850"/>
          <p14:tracePt t="14496" x="1301750" y="4149725"/>
          <p14:tracePt t="14513" x="1301750" y="4159250"/>
          <p14:tracePt t="14529" x="1301750" y="4165600"/>
          <p14:tracePt t="14546" x="1301750" y="4168775"/>
          <p14:tracePt t="15066" x="1336675" y="4175125"/>
          <p14:tracePt t="15072" x="1406525" y="4175125"/>
          <p14:tracePt t="15080" x="1476375" y="4175125"/>
          <p14:tracePt t="15096" x="1577975" y="4175125"/>
          <p14:tracePt t="15112" x="1682750" y="4175125"/>
          <p14:tracePt t="15129" x="1816100" y="4156075"/>
          <p14:tracePt t="15163" x="1987550" y="4124325"/>
          <p14:tracePt t="15196" x="2197100" y="4079875"/>
          <p14:tracePt t="15213" x="2305050" y="4060825"/>
          <p14:tracePt t="15230" x="2425700" y="4048125"/>
          <p14:tracePt t="15246" x="2470150" y="4035425"/>
          <p14:tracePt t="15262" x="2505075" y="4035425"/>
          <p14:tracePt t="15279" x="2549525" y="4010025"/>
          <p14:tracePt t="15296" x="2571750" y="3997325"/>
          <p14:tracePt t="15312" x="2603500" y="3984625"/>
          <p14:tracePt t="15329" x="2638425" y="3949700"/>
          <p14:tracePt t="15346" x="2670175" y="3924300"/>
          <p14:tracePt t="15363" x="2695575" y="3892550"/>
          <p14:tracePt t="15380" x="2740025" y="3854450"/>
          <p14:tracePt t="15396" x="2759075" y="3822700"/>
          <p14:tracePt t="15413" x="2768600" y="3800475"/>
          <p14:tracePt t="15429" x="2790825" y="3765550"/>
          <p14:tracePt t="15446" x="2803525" y="3749675"/>
          <p14:tracePt t="15463" x="2806700" y="3733800"/>
          <p14:tracePt t="15479" x="2806700" y="3714750"/>
          <p14:tracePt t="15496" x="2806700" y="3705225"/>
          <p14:tracePt t="15543" x="2800350" y="3705225"/>
          <p14:tracePt t="15550" x="2797175" y="3705225"/>
          <p14:tracePt t="15562" x="2781300" y="3705225"/>
          <p14:tracePt t="15579" x="2714625" y="3686175"/>
          <p14:tracePt t="15596" x="2670175" y="3676650"/>
          <p14:tracePt t="15613" x="2609850" y="3676650"/>
          <p14:tracePt t="15629" x="2508250" y="3648075"/>
          <p14:tracePt t="15646" x="2457450" y="3648075"/>
          <p14:tracePt t="15663" x="2413000" y="3648075"/>
          <p14:tracePt t="15679" x="2352675" y="3648075"/>
          <p14:tracePt t="15695" x="2314575" y="3641725"/>
          <p14:tracePt t="15712" x="2282825" y="3635375"/>
          <p14:tracePt t="15729" x="2244725" y="3635375"/>
          <p14:tracePt t="15746" x="2222500" y="3635375"/>
          <p14:tracePt t="15763" x="2206625" y="3635375"/>
          <p14:tracePt t="15779" x="2190750" y="3635375"/>
          <p14:tracePt t="15796" x="2181225" y="3635375"/>
          <p14:tracePt t="15812" x="2168525" y="3635375"/>
          <p14:tracePt t="15829" x="2139950" y="3644900"/>
          <p14:tracePt t="15846" x="2130425" y="3648075"/>
          <p14:tracePt t="15862" x="2120900" y="3663950"/>
          <p14:tracePt t="15865" x="2114550" y="3670300"/>
          <p14:tracePt t="15879" x="2098675" y="3679825"/>
          <p14:tracePt t="15896" x="2089150" y="3689350"/>
          <p14:tracePt t="15912" x="2079625" y="3698875"/>
          <p14:tracePt t="15929" x="2079625" y="3721100"/>
          <p14:tracePt t="15946" x="2079625" y="3733800"/>
          <p14:tracePt t="15963" x="2079625" y="3765550"/>
          <p14:tracePt t="15979" x="2079625" y="3797300"/>
          <p14:tracePt t="15995" x="2079625" y="3825875"/>
          <p14:tracePt t="16013" x="2089150" y="3851275"/>
          <p14:tracePt t="16029" x="2105025" y="3892550"/>
          <p14:tracePt t="16046" x="2124075" y="3924300"/>
          <p14:tracePt t="16063" x="2136775" y="3952875"/>
          <p14:tracePt t="16080" x="2155825" y="3987800"/>
          <p14:tracePt t="16096" x="2162175" y="4019550"/>
          <p14:tracePt t="16113" x="2165350" y="4041775"/>
          <p14:tracePt t="16129" x="2178050" y="4070350"/>
          <p14:tracePt t="16146" x="2181225" y="4079875"/>
          <p14:tracePt t="16163" x="2187575" y="4095750"/>
          <p14:tracePt t="16180" x="2193925" y="4108450"/>
          <p14:tracePt t="16196" x="2197100" y="4117975"/>
          <p14:tracePt t="16213" x="2197100" y="4130675"/>
          <p14:tracePt t="16229" x="2197100" y="4143375"/>
          <p14:tracePt t="16245" x="2197100" y="4159250"/>
          <p14:tracePt t="16262" x="2197100" y="4168775"/>
          <p14:tracePt t="16278" x="2206625" y="4184650"/>
          <p14:tracePt t="16295" x="2212975" y="4187825"/>
          <p14:tracePt t="16313" x="2228850" y="4194175"/>
          <p14:tracePt t="16329" x="2244725" y="4210050"/>
          <p14:tracePt t="16345" x="2254250" y="4216400"/>
          <p14:tracePt t="16363" x="2263775" y="4225925"/>
          <p14:tracePt t="16367" x="2266950" y="4229100"/>
          <p14:tracePt t="16379" x="2295525" y="4241800"/>
          <p14:tracePt t="16395" x="2317750" y="4248150"/>
          <p14:tracePt t="16412" x="2349500" y="4267200"/>
          <p14:tracePt t="16429" x="2384425" y="4276725"/>
          <p14:tracePt t="16446" x="2413000" y="4276725"/>
          <p14:tracePt t="16463" x="2435225" y="4283075"/>
          <p14:tracePt t="16479" x="2463800" y="4283075"/>
          <p14:tracePt t="16496" x="2479675" y="4283075"/>
          <p14:tracePt t="16513" x="2489200" y="4283075"/>
          <p14:tracePt t="16529" x="2508250" y="4283075"/>
          <p14:tracePt t="16545" x="2517775" y="4283075"/>
          <p14:tracePt t="16563" x="2527300" y="4283075"/>
          <p14:tracePt t="16578" x="2543175" y="4283075"/>
          <p14:tracePt t="16596" x="2559050" y="4283075"/>
          <p14:tracePt t="16629" x="2562225" y="4283075"/>
          <p14:tracePt t="16651" x="2568575" y="4283075"/>
          <p14:tracePt t="16662" x="2571750" y="4283075"/>
          <p14:tracePt t="16678" x="2578100" y="4283075"/>
          <p14:tracePt t="16695" x="2587625" y="4283075"/>
          <p14:tracePt t="16713" x="2593975" y="4283075"/>
          <p14:tracePt t="16730" x="2606675" y="4283075"/>
          <p14:tracePt t="16746" x="2619375" y="4283075"/>
          <p14:tracePt t="16763" x="2628900" y="4283075"/>
          <p14:tracePt t="16779" x="2641600" y="4283075"/>
          <p14:tracePt t="16796" x="2657475" y="4283075"/>
          <p14:tracePt t="16812" x="2673350" y="4283075"/>
          <p14:tracePt t="16829" x="2705100" y="4283075"/>
          <p14:tracePt t="16845" x="2727325" y="4283075"/>
          <p14:tracePt t="16862" x="2743200" y="4283075"/>
          <p14:tracePt t="16879" x="2768600" y="4283075"/>
          <p14:tracePt t="16895" x="2778125" y="4283075"/>
          <p14:tracePt t="16913" x="2787650" y="4276725"/>
          <p14:tracePt t="16929" x="2806700" y="4270375"/>
          <p14:tracePt t="16945" x="2816225" y="4267200"/>
          <p14:tracePt t="16962" x="2828925" y="4267200"/>
          <p14:tracePt t="16979" x="2828925" y="4257675"/>
          <p14:tracePt t="16995" x="2832100" y="4251325"/>
          <p14:tracePt t="17013" x="2832100" y="4248150"/>
          <p14:tracePt t="17030" x="2832100" y="4238625"/>
          <p14:tracePt t="17062" x="2832100" y="4232275"/>
          <p14:tracePt t="17079" x="2832100" y="4225925"/>
          <p14:tracePt t="17137" x="2832100" y="4222750"/>
          <p14:tracePt t="17143" x="2825750" y="4216400"/>
          <p14:tracePt t="17152" x="2819400" y="4216400"/>
          <p14:tracePt t="17162" x="2816225" y="4206875"/>
          <p14:tracePt t="17180" x="2800350" y="4191000"/>
          <p14:tracePt t="17196" x="2790825" y="4181475"/>
          <p14:tracePt t="17213" x="2790825" y="4171950"/>
          <p14:tracePt t="17229" x="2790825" y="4152900"/>
          <p14:tracePt t="17245" x="2790825" y="4146550"/>
          <p14:tracePt t="17262" x="2790825" y="4143375"/>
          <p14:tracePt t="17315" x="2790825" y="4137025"/>
          <p14:tracePt t="17330" x="2797175" y="4133850"/>
          <p14:tracePt t="17337" x="2806700" y="4127500"/>
          <p14:tracePt t="17345" x="2813050" y="4121150"/>
          <p14:tracePt t="17362" x="2822575" y="4111625"/>
          <p14:tracePt t="17364" x="2825750" y="4108450"/>
          <p14:tracePt t="17379" x="2835275" y="4098925"/>
          <p14:tracePt t="17395" x="2847975" y="4089400"/>
          <p14:tracePt t="17666" x="2844800" y="4089400"/>
          <p14:tracePt t="17672" x="2838450" y="4089400"/>
          <p14:tracePt t="17680" x="2835275" y="4089400"/>
          <p14:tracePt t="17696" x="2825750" y="4089400"/>
          <p14:tracePt t="17713" x="2816225" y="4089400"/>
          <p14:tracePt t="17729" x="2794000" y="4089400"/>
          <p14:tracePt t="17746" x="2784475" y="4083050"/>
          <p14:tracePt t="17763" x="2768600" y="4073525"/>
          <p14:tracePt t="17779" x="2736850" y="4073525"/>
          <p14:tracePt t="17795" x="2727325" y="4073525"/>
          <p14:tracePt t="17812" x="2717800" y="4067175"/>
          <p14:tracePt t="17829" x="2695575" y="4048125"/>
          <p14:tracePt t="17846" x="2686050" y="4038600"/>
          <p14:tracePt t="17863" x="2676525" y="4025900"/>
          <p14:tracePt t="17865" x="2670175" y="4022725"/>
          <p14:tracePt t="17880" x="2660650" y="4006850"/>
          <p14:tracePt t="17896" x="2644775" y="4000500"/>
          <p14:tracePt t="17913" x="2635250" y="4000500"/>
          <p14:tracePt t="17929" x="2619375" y="3997325"/>
          <p14:tracePt t="17945" x="2609850" y="3997325"/>
          <p14:tracePt t="18390" x="2622550" y="3997325"/>
          <p14:tracePt t="18395" x="2641600" y="3997325"/>
          <p14:tracePt t="18413" x="2686050" y="3997325"/>
          <p14:tracePt t="18430" x="2733675" y="3997325"/>
          <p14:tracePt t="18446" x="2749550" y="3997325"/>
          <p14:tracePt t="18463" x="2759075" y="3997325"/>
          <p14:tracePt t="18479" x="2765425" y="3997325"/>
          <p14:tracePt t="18794" x="2781300" y="4003675"/>
          <p14:tracePt t="18801" x="2794000" y="4010025"/>
          <p14:tracePt t="18811" x="2803525" y="4022725"/>
          <p14:tracePt t="18830" x="2847975" y="4054475"/>
          <p14:tracePt t="18845" x="2857500" y="4064000"/>
          <p14:tracePt t="18862" x="2867025" y="4079875"/>
          <p14:tracePt t="18895" x="2882900" y="4102100"/>
          <p14:tracePt t="18995" x="2882900" y="4108450"/>
          <p14:tracePt t="19016" x="2882900" y="4111625"/>
          <p14:tracePt t="19023" x="2882900" y="4117975"/>
          <p14:tracePt t="19030" x="2882900" y="4127500"/>
          <p14:tracePt t="19045" x="2892425" y="4133850"/>
          <p14:tracePt t="20546" x="3003550" y="4149725"/>
          <p14:tracePt t="20553" x="3162300" y="4184650"/>
          <p14:tracePt t="20562" x="3409950" y="4225925"/>
          <p14:tracePt t="20580" x="4314825" y="4467225"/>
          <p14:tracePt t="20602" x="5403850" y="4768850"/>
          <p14:tracePt t="20618" x="6051550" y="4940300"/>
          <p14:tracePt t="20638" x="6784975" y="5105400"/>
          <p14:tracePt t="20663" x="7207250" y="5181600"/>
          <p14:tracePt t="20697" x="7553325" y="5216525"/>
          <p14:tracePt t="20713" x="7607300" y="5216525"/>
          <p14:tracePt t="20729" x="7645400" y="5216525"/>
          <p14:tracePt t="20746" x="7664450" y="5216525"/>
          <p14:tracePt t="20762" x="7673975" y="5216525"/>
          <p14:tracePt t="20846" x="7680325" y="5216525"/>
          <p14:tracePt t="20852" x="7683500" y="5216525"/>
          <p14:tracePt t="20862" x="7702550" y="5216525"/>
          <p14:tracePt t="20880" x="7762875" y="5210175"/>
          <p14:tracePt t="20896" x="7927975" y="5194300"/>
          <p14:tracePt t="20912" x="8112125" y="5178425"/>
          <p14:tracePt t="20929" x="8274050" y="5159375"/>
          <p14:tracePt t="20945" x="8496300" y="5133975"/>
          <p14:tracePt t="20961" x="8601075" y="5124450"/>
          <p14:tracePt t="20979" x="8661400" y="5124450"/>
          <p14:tracePt t="20996" x="8696325" y="5124450"/>
          <p14:tracePt t="21012" x="8705850" y="5124450"/>
          <p14:tracePt t="21029" x="8712200" y="5127625"/>
          <p14:tracePt t="21046" x="8712200" y="5143500"/>
          <p14:tracePt t="21062" x="8712200" y="5153025"/>
          <p14:tracePt t="25419" x="8718550" y="5108575"/>
          <p14:tracePt t="25425" x="8737600" y="5038725"/>
          <p14:tracePt t="25432" x="8753475" y="4978400"/>
          <p14:tracePt t="25444" x="8775700" y="4946650"/>
          <p14:tracePt t="25461" x="8851900" y="4848225"/>
          <p14:tracePt t="25478" x="8912225" y="4743450"/>
          <p14:tracePt t="25512" x="9080500" y="4508500"/>
          <p14:tracePt t="25691" x="9124950" y="3282950"/>
          <p14:tracePt t="25698" x="9083675" y="3248025"/>
          <p14:tracePt t="25713" x="8982075" y="3171825"/>
          <p14:tracePt t="25728" x="8836025" y="3098800"/>
          <p14:tracePt t="25744" x="8734425" y="3038475"/>
          <p14:tracePt t="25761" x="8620125" y="2949575"/>
          <p14:tracePt t="25778" x="8566150" y="2879725"/>
          <p14:tracePt t="25795" x="8521700" y="2819400"/>
          <p14:tracePt t="25812" x="8496300" y="2762250"/>
          <p14:tracePt t="25829" x="8496300" y="2717800"/>
          <p14:tracePt t="25845" x="8505825" y="2663825"/>
          <p14:tracePt t="25861" x="8569325" y="2555875"/>
          <p14:tracePt t="25877" x="8620125" y="2444750"/>
          <p14:tracePt t="25894" x="8667750" y="2374900"/>
          <p14:tracePt t="25912" x="8712200" y="2270125"/>
          <p14:tracePt t="25929" x="8737600" y="2232025"/>
          <p14:tracePt t="25945" x="8763000" y="2184400"/>
          <p14:tracePt t="25962" x="8788400" y="2133600"/>
          <p14:tracePt t="25978" x="8794750" y="2124075"/>
          <p14:tracePt t="25994" x="8794750" y="2114550"/>
          <p14:tracePt t="26012" x="8794750" y="2111375"/>
          <p14:tracePt t="26032" x="8791575" y="2111375"/>
          <p14:tracePt t="26044" x="8788400" y="2111375"/>
          <p14:tracePt t="26061" x="8766175" y="2111375"/>
          <p14:tracePt t="26078" x="8750300" y="2120900"/>
          <p14:tracePt t="26095" x="8721725" y="2133600"/>
          <p14:tracePt t="26098" x="8702675" y="2139950"/>
          <p14:tracePt t="26112" x="8658225" y="2152650"/>
          <p14:tracePt t="26128" x="8588375" y="2190750"/>
          <p14:tracePt t="26144" x="8531225" y="2219325"/>
          <p14:tracePt t="26161" x="8435975" y="2273300"/>
          <p14:tracePt t="26178" x="8397875" y="2298700"/>
          <p14:tracePt t="26195" x="8350250" y="2330450"/>
          <p14:tracePt t="26212" x="8283575" y="2365375"/>
          <p14:tracePt t="26229" x="8239125" y="2384425"/>
          <p14:tracePt t="26245" x="8201025" y="2397125"/>
          <p14:tracePt t="26262" x="8137525" y="2416175"/>
          <p14:tracePt t="26278" x="8102600" y="2416175"/>
          <p14:tracePt t="26294" x="8080375" y="2416175"/>
          <p14:tracePt t="26311" x="8023225" y="2416175"/>
          <p14:tracePt t="26328" x="7978775" y="2422525"/>
          <p14:tracePt t="26344" x="7934325" y="2422525"/>
          <p14:tracePt t="26361" x="7874000" y="2422525"/>
          <p14:tracePt t="26378" x="7835900" y="2422525"/>
          <p14:tracePt t="26394" x="7800975" y="2422525"/>
          <p14:tracePt t="26411" x="7743825" y="2419350"/>
          <p14:tracePt t="26428" x="7708900" y="2413000"/>
          <p14:tracePt t="26444" x="7654925" y="2400300"/>
          <p14:tracePt t="26461" x="7591425" y="2393950"/>
          <p14:tracePt t="26478" x="7556500" y="2393950"/>
          <p14:tracePt t="26495" x="7534275" y="2393950"/>
          <p14:tracePt t="26512" x="7518400" y="2393950"/>
          <p14:tracePt t="26546" x="7521575" y="2393950"/>
          <p14:tracePt t="26561" x="7531100" y="2393950"/>
          <p14:tracePt t="26578" x="7540625" y="2393950"/>
          <p14:tracePt t="26595" x="7569200" y="2400300"/>
          <p14:tracePt t="26597" x="7581900" y="2406650"/>
          <p14:tracePt t="26611" x="7610475" y="2419350"/>
          <p14:tracePt t="26632" x="7702550" y="2447925"/>
          <p14:tracePt t="26644" x="7731125" y="2454275"/>
          <p14:tracePt t="26661" x="7813675" y="2473325"/>
          <p14:tracePt t="26678" x="7848600" y="2473325"/>
          <p14:tracePt t="26695" x="7858125" y="2473325"/>
          <p14:tracePt t="26711" x="7874000" y="2473325"/>
          <p14:tracePt t="26745" x="7874000" y="2479675"/>
          <p14:tracePt t="26763" x="7870825" y="2479675"/>
          <p14:tracePt t="26778" x="7854950" y="2479675"/>
          <p14:tracePt t="26795" x="7804150" y="2479675"/>
          <p14:tracePt t="26812" x="7686675" y="2486025"/>
          <p14:tracePt t="26828" x="7550150" y="2486025"/>
          <p14:tracePt t="26845" x="7397750" y="2495550"/>
          <p14:tracePt t="26861" x="7248525" y="2495550"/>
          <p14:tracePt t="26878" x="7165975" y="2495550"/>
          <p14:tracePt t="26895" x="7083425" y="2505075"/>
          <p14:tracePt t="26911" x="6994525" y="2524125"/>
          <p14:tracePt t="26928" x="6950075" y="2530475"/>
          <p14:tracePt t="26945" x="6911975" y="2530475"/>
          <p14:tracePt t="26961" x="6873875" y="2536825"/>
          <p14:tracePt t="26978" x="6858000" y="2536825"/>
          <p14:tracePt t="26995" x="6842125" y="2536825"/>
          <p14:tracePt t="27011" x="6826250" y="2536825"/>
          <p14:tracePt t="27028" x="6816725" y="2536825"/>
          <p14:tracePt t="27045" x="6807200" y="2543175"/>
          <p14:tracePt t="27148" x="6807200" y="2546350"/>
          <p14:tracePt t="27154" x="6810375" y="2546350"/>
          <p14:tracePt t="27161" x="6819900" y="2546350"/>
          <p14:tracePt t="27178" x="6858000" y="2552700"/>
          <p14:tracePt t="27195" x="6899275" y="2552700"/>
          <p14:tracePt t="27211" x="6962775" y="2552700"/>
          <p14:tracePt t="27228" x="6991350" y="2552700"/>
          <p14:tracePt t="27245" x="7023100" y="2559050"/>
          <p14:tracePt t="27261" x="7061200" y="2559050"/>
          <p14:tracePt t="27278" x="7083425" y="2565400"/>
          <p14:tracePt t="27295" x="7115175" y="2565400"/>
          <p14:tracePt t="27311" x="7146925" y="2565400"/>
          <p14:tracePt t="27328" x="7185025" y="2565400"/>
          <p14:tracePt t="27345" x="7200900" y="2565400"/>
          <p14:tracePt t="27362" x="7219950" y="2565400"/>
          <p14:tracePt t="27377" x="7229475" y="2565400"/>
          <p14:tracePt t="27394" x="7239000" y="2565400"/>
          <p14:tracePt t="27411" x="7270750" y="2562225"/>
          <p14:tracePt t="27427" x="7292975" y="2562225"/>
          <p14:tracePt t="27444" x="7308850" y="2555875"/>
          <p14:tracePt t="27461" x="7350125" y="2546350"/>
          <p14:tracePt t="27478" x="7366000" y="2533650"/>
          <p14:tracePt t="27495" x="7388225" y="2533650"/>
          <p14:tracePt t="27512" x="7410450" y="2524125"/>
          <p14:tracePt t="27528" x="7429500" y="2524125"/>
          <p14:tracePt t="27544" x="7442200" y="2524125"/>
          <p14:tracePt t="27561" x="7451725" y="2524125"/>
          <p14:tracePt t="28083" x="7423150" y="2533650"/>
          <p14:tracePt t="28090" x="7359650" y="2559050"/>
          <p14:tracePt t="28097" x="7299325" y="2597150"/>
          <p14:tracePt t="28115" x="7165975" y="2647950"/>
          <p14:tracePt t="28131" x="7010400" y="2695575"/>
          <p14:tracePt t="28145" x="6902450" y="2727325"/>
          <p14:tracePt t="28178" x="6664325" y="2809875"/>
          <p14:tracePt t="28212" x="6518275" y="2851150"/>
          <p14:tracePt t="28228" x="6480175" y="2863850"/>
          <p14:tracePt t="28244" x="6457950" y="2863850"/>
          <p14:tracePt t="28262" x="6438900" y="2863850"/>
          <p14:tracePt t="28278" x="6423025" y="2863850"/>
          <p14:tracePt t="28295" x="6413500" y="2863850"/>
          <p14:tracePt t="28312" x="6407150" y="2863850"/>
          <p14:tracePt t="28361" x="6410325" y="2863850"/>
          <p14:tracePt t="28368" x="6416675" y="2863850"/>
          <p14:tracePt t="28378" x="6419850" y="2863850"/>
          <p14:tracePt t="28394" x="6426200" y="2863850"/>
          <p14:tracePt t="28411" x="6435725" y="2863850"/>
          <p14:tracePt t="28484" x="6438900" y="2863850"/>
          <p14:tracePt t="28490" x="6445250" y="2863850"/>
          <p14:tracePt t="28497" x="6448425" y="2863850"/>
          <p14:tracePt t="28511" x="6470650" y="2863850"/>
          <p14:tracePt t="28527" x="6508750" y="2870200"/>
          <p14:tracePt t="28545" x="6553200" y="2876550"/>
          <p14:tracePt t="28561" x="6616700" y="2895600"/>
          <p14:tracePt t="28577" x="6654800" y="2914650"/>
          <p14:tracePt t="28595" x="6699250" y="2927350"/>
          <p14:tracePt t="28611" x="6772275" y="2933700"/>
          <p14:tracePt t="28628" x="6816725" y="2933700"/>
          <p14:tracePt t="28645" x="6861175" y="2933700"/>
          <p14:tracePt t="28647" x="6886575" y="2933700"/>
          <p14:tracePt t="28661" x="6921500" y="2940050"/>
          <p14:tracePt t="28678" x="6965950" y="2940050"/>
          <p14:tracePt t="28695" x="7010400" y="2940050"/>
          <p14:tracePt t="28712" x="7042150" y="2940050"/>
          <p14:tracePt t="28728" x="7058025" y="2940050"/>
          <p14:tracePt t="28745" x="7067550" y="2940050"/>
          <p14:tracePt t="28842" x="7061200" y="2940050"/>
          <p14:tracePt t="28848" x="7051675" y="2940050"/>
          <p14:tracePt t="28862" x="7042150" y="2940050"/>
          <p14:tracePt t="28878" x="7019925" y="2940050"/>
          <p14:tracePt t="28895" x="6965950" y="2936875"/>
          <p14:tracePt t="28911" x="6861175" y="2927350"/>
          <p14:tracePt t="28927" x="6788150" y="2927350"/>
          <p14:tracePt t="28944" x="6718300" y="2921000"/>
          <p14:tracePt t="28962" x="6610350" y="2921000"/>
          <p14:tracePt t="28978" x="6550025" y="2921000"/>
          <p14:tracePt t="28995" x="6499225" y="2921000"/>
          <p14:tracePt t="29012" x="6451600" y="2921000"/>
          <p14:tracePt t="29028" x="6423025" y="2930525"/>
          <p14:tracePt t="29045" x="6400800" y="2930525"/>
          <p14:tracePt t="29061" x="6372225" y="2930525"/>
          <p14:tracePt t="29077" x="6362700" y="2930525"/>
          <p14:tracePt t="29094" x="6353175" y="2930525"/>
          <p14:tracePt t="29111" x="6343650" y="2930525"/>
          <p14:tracePt t="29177" x="6350000" y="2930525"/>
          <p14:tracePt t="29183" x="6359525" y="2930525"/>
          <p14:tracePt t="29194" x="6369050" y="2930525"/>
          <p14:tracePt t="29211" x="6426200" y="2921000"/>
          <p14:tracePt t="29227" x="6480175" y="2921000"/>
          <p14:tracePt t="29244" x="6540500" y="2914650"/>
          <p14:tracePt t="29262" x="6626225" y="2914650"/>
          <p14:tracePt t="29278" x="6686550" y="2914650"/>
          <p14:tracePt t="29294" x="6746875" y="2914650"/>
          <p14:tracePt t="29312" x="6800850" y="2917825"/>
          <p14:tracePt t="29328" x="6816725" y="2917825"/>
          <p14:tracePt t="29344" x="6826250" y="2917825"/>
          <p14:tracePt t="29361" x="6832600" y="2917825"/>
          <p14:tracePt t="29470" x="6829425" y="2917825"/>
          <p14:tracePt t="29477" x="6826250" y="2917825"/>
          <p14:tracePt t="29495" x="6810375" y="2917825"/>
          <p14:tracePt t="29511" x="6756400" y="2917825"/>
          <p14:tracePt t="29527" x="6686550" y="2917825"/>
          <p14:tracePt t="29545" x="6616700" y="2917825"/>
          <p14:tracePt t="29562" x="6489700" y="2917825"/>
          <p14:tracePt t="29578" x="6429375" y="2917825"/>
          <p14:tracePt t="29595" x="6378575" y="2917825"/>
          <p14:tracePt t="29612" x="6302375" y="2917825"/>
          <p14:tracePt t="29628" x="6264275" y="2917825"/>
          <p14:tracePt t="29644" x="6232525" y="2930525"/>
          <p14:tracePt t="29661" x="6213475" y="2933700"/>
          <p14:tracePt t="29678" x="6203950" y="2933700"/>
          <p14:tracePt t="29694" x="6188075" y="2933700"/>
          <p14:tracePt t="29711" x="6178550" y="2940050"/>
          <p14:tracePt t="29754" x="6184900" y="2940050"/>
          <p14:tracePt t="29762" x="6200775" y="2940050"/>
          <p14:tracePt t="29777" x="6223000" y="2940050"/>
          <p14:tracePt t="29794" x="6251575" y="2940050"/>
          <p14:tracePt t="29811" x="6315075" y="2940050"/>
          <p14:tracePt t="29827" x="6365875" y="2940050"/>
          <p14:tracePt t="29845" x="6426200" y="2940050"/>
          <p14:tracePt t="29862" x="6521450" y="2940050"/>
          <p14:tracePt t="29878" x="6556375" y="2940050"/>
          <p14:tracePt t="29894" x="6578600" y="2940050"/>
          <p14:tracePt t="29911" x="6594475" y="2940050"/>
          <p14:tracePt t="29927" x="6600825" y="2940050"/>
          <p14:tracePt t="29970" x="6600825" y="2943225"/>
          <p14:tracePt t="30092" x="6600825" y="2949575"/>
          <p14:tracePt t="30099" x="6600825" y="2952750"/>
        </p14:tracePtLst>
      </p14:laserTraceLst>
    </p:ext>
  </p:extLst>
</p:sld>
</file>

<file path=ppt/theme/theme1.xml><?xml version="1.0" encoding="utf-8"?>
<a:theme xmlns:a="http://schemas.openxmlformats.org/drawingml/2006/main" name="Modèle par défaut">
  <a:themeElements>
    <a:clrScheme name="Modèle par défaut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Modèle par défaut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2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2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Modèle par défaut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7514854</TotalTime>
  <Words>645</Words>
  <Application>Microsoft Office PowerPoint</Application>
  <PresentationFormat>Affichage à l'écran (4:3)</PresentationFormat>
  <Paragraphs>107</Paragraphs>
  <Slides>34</Slides>
  <Notes>0</Notes>
  <HiddenSlides>0</HiddenSlides>
  <MMClips>34</MMClips>
  <ScaleCrop>false</ScaleCrop>
  <HeadingPairs>
    <vt:vector size="8" baseType="variant">
      <vt:variant>
        <vt:lpstr>Polices utilisées</vt:lpstr>
      </vt:variant>
      <vt:variant>
        <vt:i4>2</vt:i4>
      </vt:variant>
      <vt:variant>
        <vt:lpstr>Thème</vt:lpstr>
      </vt:variant>
      <vt:variant>
        <vt:i4>1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34</vt:i4>
      </vt:variant>
    </vt:vector>
  </HeadingPairs>
  <TitlesOfParts>
    <vt:vector size="38" baseType="lpstr">
      <vt:lpstr>Calibri</vt:lpstr>
      <vt:lpstr>Times New Roman</vt:lpstr>
      <vt:lpstr>Modèle par défaut</vt:lpstr>
      <vt:lpstr>Image bitmap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OEM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Reimers</dc:creator>
  <cp:lastModifiedBy>ahmed yahyaoui</cp:lastModifiedBy>
  <cp:revision>1363</cp:revision>
  <dcterms:created xsi:type="dcterms:W3CDTF">2001-11-19T16:16:11Z</dcterms:created>
  <dcterms:modified xsi:type="dcterms:W3CDTF">2020-05-17T13:06:35Z</dcterms:modified>
</cp:coreProperties>
</file>