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787" r:id="rId2"/>
    <p:sldId id="858" r:id="rId3"/>
    <p:sldId id="905" r:id="rId4"/>
    <p:sldId id="906" r:id="rId5"/>
    <p:sldId id="788" r:id="rId6"/>
    <p:sldId id="789" r:id="rId7"/>
    <p:sldId id="790" r:id="rId8"/>
    <p:sldId id="791" r:id="rId9"/>
    <p:sldId id="794" r:id="rId10"/>
    <p:sldId id="797" r:id="rId11"/>
    <p:sldId id="798" r:id="rId12"/>
    <p:sldId id="799" r:id="rId13"/>
    <p:sldId id="800" r:id="rId14"/>
    <p:sldId id="804" r:id="rId15"/>
    <p:sldId id="805" r:id="rId16"/>
    <p:sldId id="808" r:id="rId17"/>
    <p:sldId id="809" r:id="rId18"/>
    <p:sldId id="811" r:id="rId19"/>
    <p:sldId id="813" r:id="rId20"/>
    <p:sldId id="814" r:id="rId21"/>
    <p:sldId id="815" r:id="rId22"/>
    <p:sldId id="816" r:id="rId23"/>
    <p:sldId id="817" r:id="rId24"/>
    <p:sldId id="818" r:id="rId25"/>
    <p:sldId id="819" r:id="rId26"/>
    <p:sldId id="820" r:id="rId27"/>
    <p:sldId id="841" r:id="rId28"/>
    <p:sldId id="907" r:id="rId29"/>
    <p:sldId id="909" r:id="rId30"/>
    <p:sldId id="842" r:id="rId31"/>
    <p:sldId id="843" r:id="rId32"/>
    <p:sldId id="846" r:id="rId33"/>
    <p:sldId id="848" r:id="rId34"/>
    <p:sldId id="849" r:id="rId35"/>
    <p:sldId id="851" r:id="rId36"/>
    <p:sldId id="852" r:id="rId37"/>
    <p:sldId id="854" r:id="rId38"/>
    <p:sldId id="855" r:id="rId39"/>
    <p:sldId id="856" r:id="rId40"/>
    <p:sldId id="857" r:id="rId41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F0000"/>
    <a:srgbClr val="FF0066"/>
    <a:srgbClr val="FF9900"/>
    <a:srgbClr val="FF3399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4660"/>
  </p:normalViewPr>
  <p:slideViewPr>
    <p:cSldViewPr>
      <p:cViewPr varScale="1">
        <p:scale>
          <a:sx n="62" d="100"/>
          <a:sy n="62" d="100"/>
        </p:scale>
        <p:origin x="1408" y="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9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EA2BE4AC-D231-4A19-A20E-923650D4540A}" type="datetimeFigureOut">
              <a:rPr lang="fr-FR"/>
              <a:pPr>
                <a:defRPr/>
              </a:pPr>
              <a:t>18/05/2020</a:t>
            </a:fld>
            <a:endParaRPr lang="fr-FR"/>
          </a:p>
        </p:txBody>
      </p:sp>
      <p:sp>
        <p:nvSpPr>
          <p:cNvPr id="4301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04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1904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904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D49BBC33-1443-45A0-B82E-410D311793B9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3D655-2385-47EE-8928-930AF829120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03913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1513E3-3928-4AA9-88A9-68CFDC36A08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99080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428F8F-6FAD-424A-A048-4C33AC8CAD7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26030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0FAA60-64EF-4F83-847F-8680C350C7B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68829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F341C5-4A77-45AD-A8E6-C35BEB4EA01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94114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EC3488-65AE-4560-9AE8-2C977BF24BB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45888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DDB996-0585-4B9D-B1F5-992E5C53EAB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8651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888300-46ED-410E-BC39-FC17DB7440D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34013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FF89F6-B88F-4AD0-9485-E0E8D6D4176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74566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E04C3C-DA71-4C6B-BE6F-A53C794634ED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31213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F00D0C-C781-4FAC-91B1-CEE82D082B6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76141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2519B22-D922-4460-A431-78300FFA0D4D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.png"/><Relationship Id="rId5" Type="http://schemas.openxmlformats.org/officeDocument/2006/relationships/image" Target="../media/image27.jpeg"/><Relationship Id="rId4" Type="http://schemas.openxmlformats.org/officeDocument/2006/relationships/hyperlink" Target="http://www.xtec.es/col-anunciata-cerdanyola/plantes/index%20flors%20vermelles2.htm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1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1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.png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1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1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1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1.png"/><Relationship Id="rId4" Type="http://schemas.openxmlformats.org/officeDocument/2006/relationships/image" Target="../media/image4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1.png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1.png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1.png"/><Relationship Id="rId4" Type="http://schemas.openxmlformats.org/officeDocument/2006/relationships/image" Target="../media/image5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6.m4a"/><Relationship Id="rId7" Type="http://schemas.openxmlformats.org/officeDocument/2006/relationships/image" Target="../media/image6.png"/><Relationship Id="rId2" Type="http://schemas.microsoft.com/office/2007/relationships/media" Target="../media/media6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8.m4a"/><Relationship Id="rId7" Type="http://schemas.openxmlformats.org/officeDocument/2006/relationships/image" Target="../media/image10.png"/><Relationship Id="rId2" Type="http://schemas.microsoft.com/office/2007/relationships/media" Target="../media/media8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png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3"/>
          <p:cNvSpPr>
            <a:spLocks noChangeArrowheads="1"/>
          </p:cNvSpPr>
          <p:nvPr/>
        </p:nvSpPr>
        <p:spPr bwMode="auto">
          <a:xfrm>
            <a:off x="357188" y="3000375"/>
            <a:ext cx="5143500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fr-CH" sz="4400" b="1" i="1" kern="0" dirty="0">
              <a:solidFill>
                <a:srgbClr val="CC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defRPr/>
            </a:pPr>
            <a:r>
              <a:rPr lang="fr-CH" sz="4400" b="1" i="1" kern="0" dirty="0" err="1">
                <a:solidFill>
                  <a:srgbClr val="CC3399"/>
                </a:solidFill>
                <a:latin typeface="+mj-lt"/>
                <a:ea typeface="+mj-ea"/>
                <a:cs typeface="+mj-cs"/>
              </a:rPr>
              <a:t>Lamiaceae</a:t>
            </a:r>
            <a:endParaRPr lang="fr-CH" sz="4400" b="1" i="1" kern="0" dirty="0">
              <a:solidFill>
                <a:srgbClr val="CC3399"/>
              </a:solidFill>
              <a:latin typeface="+mj-lt"/>
              <a:ea typeface="+mj-ea"/>
              <a:cs typeface="+mj-cs"/>
            </a:endParaRPr>
          </a:p>
          <a:p>
            <a:pPr algn="ctr">
              <a:defRPr/>
            </a:pPr>
            <a:r>
              <a:rPr lang="fr-CH" sz="4400" b="1" i="1" kern="0" dirty="0" err="1">
                <a:solidFill>
                  <a:srgbClr val="CC3399"/>
                </a:solidFill>
                <a:latin typeface="+mj-lt"/>
                <a:ea typeface="+mj-ea"/>
                <a:cs typeface="+mj-cs"/>
              </a:rPr>
              <a:t>ScrophulariaceaeApiaceae</a:t>
            </a:r>
            <a:endParaRPr lang="fr-CH" sz="4400" b="1" i="1" kern="0" dirty="0">
              <a:solidFill>
                <a:srgbClr val="CC3399"/>
              </a:solidFill>
              <a:latin typeface="+mj-lt"/>
              <a:ea typeface="+mj-ea"/>
              <a:cs typeface="+mj-cs"/>
            </a:endParaRPr>
          </a:p>
          <a:p>
            <a:pPr algn="ctr">
              <a:defRPr/>
            </a:pPr>
            <a:r>
              <a:rPr lang="fr-CH" sz="4400" b="1" i="1" kern="0" dirty="0" err="1">
                <a:solidFill>
                  <a:srgbClr val="CC3399"/>
                </a:solidFill>
                <a:latin typeface="+mj-lt"/>
                <a:ea typeface="+mj-ea"/>
                <a:cs typeface="+mj-cs"/>
              </a:rPr>
              <a:t>Asteraceae</a:t>
            </a:r>
            <a:endParaRPr lang="fr-CH" sz="4400" b="1" i="1" kern="0" dirty="0">
              <a:solidFill>
                <a:srgbClr val="CC3399"/>
              </a:solidFill>
              <a:latin typeface="+mj-lt"/>
              <a:ea typeface="+mj-ea"/>
              <a:cs typeface="+mj-cs"/>
            </a:endParaRPr>
          </a:p>
          <a:p>
            <a:pPr algn="ctr">
              <a:defRPr/>
            </a:pPr>
            <a:endParaRPr lang="fr-FR" sz="4000" b="1" i="1" kern="0" dirty="0">
              <a:solidFill>
                <a:srgbClr val="CC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099" name="ZoneTexte 2"/>
          <p:cNvSpPr txBox="1">
            <a:spLocks noChangeArrowheads="1"/>
          </p:cNvSpPr>
          <p:nvPr/>
        </p:nvSpPr>
        <p:spPr bwMode="auto">
          <a:xfrm>
            <a:off x="857250" y="1000125"/>
            <a:ext cx="7572375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Clade des Eudicotylédones gamopétales ou </a:t>
            </a:r>
            <a:r>
              <a:rPr lang="fr-FR" altLang="fr-FR" sz="4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Asteridae</a:t>
            </a:r>
            <a:r>
              <a:rPr lang="fr-FR" altLang="fr-FR" sz="4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4" name="Accolade fermante 3"/>
          <p:cNvSpPr/>
          <p:nvPr/>
        </p:nvSpPr>
        <p:spPr>
          <a:xfrm>
            <a:off x="5786438" y="3429000"/>
            <a:ext cx="357187" cy="1071563"/>
          </a:xfrm>
          <a:prstGeom prst="rightBrac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" name="Accolade fermante 5"/>
          <p:cNvSpPr/>
          <p:nvPr/>
        </p:nvSpPr>
        <p:spPr>
          <a:xfrm>
            <a:off x="5214938" y="4857750"/>
            <a:ext cx="357187" cy="1071563"/>
          </a:xfrm>
          <a:prstGeom prst="rightBrac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102" name="ZoneTexte 6"/>
          <p:cNvSpPr txBox="1">
            <a:spLocks noChangeArrowheads="1"/>
          </p:cNvSpPr>
          <p:nvPr/>
        </p:nvSpPr>
        <p:spPr bwMode="auto">
          <a:xfrm>
            <a:off x="6286500" y="3714750"/>
            <a:ext cx="20272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Ovaire supère</a:t>
            </a: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5715000" y="5143500"/>
            <a:ext cx="19224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Ovaire infère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177"/>
    </mc:Choice>
    <mc:Fallback>
      <p:transition spd="slow" advTm="108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116" x="9525" y="5172075"/>
          <p14:tracePt t="7093" x="34925" y="5172075"/>
          <p14:tracePt t="7100" x="60325" y="5172075"/>
          <p14:tracePt t="7107" x="95250" y="5165725"/>
          <p14:tracePt t="7118" x="133350" y="5156200"/>
          <p14:tracePt t="7134" x="279400" y="5114925"/>
          <p14:tracePt t="7167" x="530225" y="5038725"/>
          <p14:tracePt t="7201" x="895350" y="4965700"/>
          <p14:tracePt t="7218" x="987425" y="4965700"/>
          <p14:tracePt t="7236" x="1117600" y="4965700"/>
          <p14:tracePt t="7251" x="1190625" y="4978400"/>
          <p14:tracePt t="7268" x="1276350" y="4984750"/>
          <p14:tracePt t="7271" x="1323975" y="4994275"/>
          <p14:tracePt t="7284" x="1409700" y="5016500"/>
          <p14:tracePt t="7301" x="1527175" y="5032375"/>
          <p14:tracePt t="7317" x="1692275" y="5060950"/>
          <p14:tracePt t="7335" x="1882775" y="5121275"/>
          <p14:tracePt t="7351" x="2016125" y="5156200"/>
          <p14:tracePt t="7368" x="2114550" y="5187950"/>
          <p14:tracePt t="7385" x="2206625" y="5216525"/>
          <p14:tracePt t="7401" x="2266950" y="5216525"/>
          <p14:tracePt t="7417" x="2359025" y="5213350"/>
          <p14:tracePt t="7435" x="2514600" y="5181600"/>
          <p14:tracePt t="7451" x="2593975" y="5149850"/>
          <p14:tracePt t="7467" x="2647950" y="5137150"/>
          <p14:tracePt t="15382" x="2695575" y="5089525"/>
          <p14:tracePt t="15390" x="2771775" y="5022850"/>
          <p14:tracePt t="15404" x="2898775" y="4905375"/>
          <p14:tracePt t="15421" x="3025775" y="4794250"/>
          <p14:tracePt t="15437" x="3127375" y="4667250"/>
          <p14:tracePt t="15440" x="3190875" y="4603750"/>
          <p14:tracePt t="15453" x="3314700" y="4445000"/>
          <p14:tracePt t="15474" x="3530600" y="4197350"/>
          <p14:tracePt t="15500" x="3806825" y="3971925"/>
          <p14:tracePt t="15534" x="4298950" y="3673475"/>
          <p14:tracePt t="15552" x="4454525" y="3600450"/>
          <p14:tracePt t="15568" x="4584700" y="3527425"/>
          <p14:tracePt t="15583" x="4654550" y="3498850"/>
          <p14:tracePt t="15600" x="4721225" y="3467100"/>
          <p14:tracePt t="15618" x="4806950" y="3416300"/>
          <p14:tracePt t="15633" x="4864100" y="3381375"/>
          <p14:tracePt t="15650" x="4911725" y="3355975"/>
          <p14:tracePt t="15668" x="4956175" y="3311525"/>
          <p14:tracePt t="15683" x="4987925" y="3298825"/>
          <p14:tracePt t="15701" x="4997450" y="3289300"/>
          <p14:tracePt t="15717" x="5010150" y="3273425"/>
          <p14:tracePt t="15733" x="5026025" y="3257550"/>
          <p14:tracePt t="15750" x="5032375" y="3248025"/>
          <p14:tracePt t="15768" x="5032375" y="3235325"/>
          <p14:tracePt t="15784" x="5032375" y="3225800"/>
          <p14:tracePt t="15800" x="5032375" y="3209925"/>
          <p14:tracePt t="15818" x="5032375" y="3184525"/>
          <p14:tracePt t="15834" x="5022850" y="3152775"/>
          <p14:tracePt t="15850" x="4997450" y="3121025"/>
          <p14:tracePt t="15867" x="4972050" y="3089275"/>
          <p14:tracePt t="16304" x="5032375" y="3057525"/>
          <p14:tracePt t="16312" x="5118100" y="3028950"/>
          <p14:tracePt t="16319" x="5187950" y="2994025"/>
          <p14:tracePt t="16333" x="5321300" y="2949575"/>
          <p14:tracePt t="16350" x="5419725" y="2917825"/>
          <p14:tracePt t="16367" x="5505450" y="2908300"/>
          <p14:tracePt t="16384" x="5667375" y="2908300"/>
          <p14:tracePt t="16417" x="5915025" y="2946400"/>
          <p14:tracePt t="16450" x="6254750" y="2990850"/>
          <p14:tracePt t="16467" x="6356350" y="2990850"/>
          <p14:tracePt t="16483" x="6454775" y="2990850"/>
          <p14:tracePt t="16501" x="6521450" y="2990850"/>
          <p14:tracePt t="16517" x="6591300" y="2990850"/>
          <p14:tracePt t="16534" x="6753225" y="2990850"/>
          <p14:tracePt t="16549" x="6892925" y="2984500"/>
          <p14:tracePt t="16566" x="7000875" y="2968625"/>
          <p14:tracePt t="16583" x="7156450" y="2936875"/>
          <p14:tracePt t="16600" x="7226300" y="2898775"/>
          <p14:tracePt t="16617" x="7270750" y="2886075"/>
          <p14:tracePt t="16634" x="7312025" y="2854325"/>
          <p14:tracePt t="16650" x="7353300" y="2828925"/>
          <p14:tracePt t="16667" x="7381875" y="2803525"/>
          <p14:tracePt t="16684" x="7442200" y="2759075"/>
          <p14:tracePt t="16699" x="7473950" y="2727325"/>
          <p14:tracePt t="16716" x="7499350" y="2695575"/>
          <p14:tracePt t="16733" x="7543800" y="2651125"/>
          <p14:tracePt t="16750" x="7556500" y="2625725"/>
          <p14:tracePt t="16766" x="7566025" y="2616200"/>
          <p14:tracePt t="16783" x="7566025" y="2597150"/>
          <p14:tracePt t="16800" x="7566025" y="2587625"/>
          <p14:tracePt t="16835" x="7566025" y="2581275"/>
          <p14:tracePt t="16850" x="7566025" y="2571750"/>
          <p14:tracePt t="16867" x="7566025" y="2562225"/>
          <p14:tracePt t="16883" x="7562850" y="2536825"/>
          <p14:tracePt t="16900" x="7543800" y="2505075"/>
          <p14:tracePt t="16917" x="7512050" y="2457450"/>
          <p14:tracePt t="16934" x="7473950" y="2406650"/>
          <p14:tracePt t="16950" x="7442200" y="2390775"/>
          <p14:tracePt t="16966" x="7426325" y="2378075"/>
          <p14:tracePt t="16983" x="7391400" y="2349500"/>
          <p14:tracePt t="16999" x="7359650" y="2324100"/>
          <p14:tracePt t="17016" x="7312025" y="2289175"/>
          <p14:tracePt t="17034" x="7219950" y="2216150"/>
          <p14:tracePt t="17050" x="7150100" y="2168525"/>
          <p14:tracePt t="17067" x="7080250" y="2120900"/>
          <p14:tracePt t="17084" x="6985000" y="2070100"/>
          <p14:tracePt t="17100" x="6927850" y="2041525"/>
          <p14:tracePt t="17116" x="6861175" y="2012950"/>
          <p14:tracePt t="17133" x="6711950" y="1955800"/>
          <p14:tracePt t="17150" x="6578600" y="1911350"/>
          <p14:tracePt t="17166" x="6473825" y="1895475"/>
          <p14:tracePt t="17183" x="6318250" y="1870075"/>
          <p14:tracePt t="17200" x="6242050" y="1857375"/>
          <p14:tracePt t="17217" x="6178550" y="1847850"/>
          <p14:tracePt t="17234" x="6092825" y="1847850"/>
          <p14:tracePt t="17250" x="6003925" y="1847850"/>
          <p14:tracePt t="17266" x="5918200" y="1860550"/>
          <p14:tracePt t="17284" x="5775325" y="1885950"/>
          <p14:tracePt t="17300" x="5673725" y="1927225"/>
          <p14:tracePt t="17316" x="5619750" y="1955800"/>
          <p14:tracePt t="17334" x="5537200" y="1974850"/>
          <p14:tracePt t="17350" x="5499100" y="1993900"/>
          <p14:tracePt t="17367" x="5461000" y="2006600"/>
          <p14:tracePt t="17383" x="5394325" y="2038350"/>
          <p14:tracePt t="17400" x="5356225" y="2066925"/>
          <p14:tracePt t="17416" x="5308600" y="2092325"/>
          <p14:tracePt t="17434" x="5241925" y="2139950"/>
          <p14:tracePt t="17450" x="5210175" y="2165350"/>
          <p14:tracePt t="17467" x="5184775" y="2197100"/>
          <p14:tracePt t="17484" x="5149850" y="2232025"/>
          <p14:tracePt t="17500" x="5124450" y="2263775"/>
          <p14:tracePt t="17516" x="5092700" y="2289175"/>
          <p14:tracePt t="17534" x="5054600" y="2333625"/>
          <p14:tracePt t="17549" x="5022850" y="2365375"/>
          <p14:tracePt t="17566" x="4997450" y="2403475"/>
          <p14:tracePt t="17583" x="4972050" y="2435225"/>
          <p14:tracePt t="17600" x="4953000" y="2482850"/>
          <p14:tracePt t="17617" x="4940300" y="2514600"/>
          <p14:tracePt t="17634" x="4924425" y="2543175"/>
          <p14:tracePt t="17650" x="4908550" y="2552700"/>
          <p14:tracePt t="17667" x="4908550" y="2568575"/>
          <p14:tracePt t="17684" x="4908550" y="2581275"/>
          <p14:tracePt t="17700" x="4908550" y="2593975"/>
          <p14:tracePt t="17717" x="4908550" y="2603500"/>
          <p14:tracePt t="17733" x="4908550" y="2616200"/>
          <p14:tracePt t="17750" x="4908550" y="2622550"/>
          <p14:tracePt t="27041" x="4892675" y="2622550"/>
          <p14:tracePt t="27047" x="4873625" y="2619375"/>
          <p14:tracePt t="27066" x="4845050" y="2619375"/>
          <p14:tracePt t="27082" x="4803775" y="2606675"/>
          <p14:tracePt t="27100" x="4759325" y="2600325"/>
          <p14:tracePt t="27115" x="4721225" y="2587625"/>
          <p14:tracePt t="27132" x="4635500" y="2559050"/>
          <p14:tracePt t="27166" x="4508500" y="2533650"/>
          <p14:tracePt t="27199" x="4365625" y="2489200"/>
          <p14:tracePt t="27216" x="4327525" y="2486025"/>
          <p14:tracePt t="27232" x="4270375" y="2473325"/>
          <p14:tracePt t="27248" x="4241800" y="2473325"/>
          <p14:tracePt t="27265" x="4219575" y="2473325"/>
          <p14:tracePt t="27282" x="4178300" y="2460625"/>
          <p14:tracePt t="27299" x="4149725" y="2454275"/>
          <p14:tracePt t="27316" x="4102100" y="2447925"/>
          <p14:tracePt t="27332" x="4060825" y="2428875"/>
          <p14:tracePt t="27349" x="4038600" y="2428875"/>
          <p14:tracePt t="27366" x="4010025" y="2422525"/>
          <p14:tracePt t="27382" x="3994150" y="2419350"/>
          <p14:tracePt t="27399" x="3978275" y="2419350"/>
          <p14:tracePt t="27415" x="3959225" y="2413000"/>
          <p14:tracePt t="27432" x="3930650" y="2413000"/>
          <p14:tracePt t="27449" x="3914775" y="2406650"/>
          <p14:tracePt t="27466" x="3902075" y="2403475"/>
          <p14:tracePt t="27483" x="3886200" y="2397125"/>
          <p14:tracePt t="27499" x="3876675" y="2393950"/>
          <p14:tracePt t="27516" x="3867150" y="2393950"/>
          <p14:tracePt t="27532" x="3844925" y="2393950"/>
          <p14:tracePt t="27548" x="3835400" y="2387600"/>
          <p14:tracePt t="27565" x="3825875" y="2378075"/>
          <p14:tracePt t="27582" x="3806825" y="2371725"/>
          <p14:tracePt t="27599" x="3800475" y="2368550"/>
          <p14:tracePt t="27634" x="3800475" y="2362200"/>
          <p14:tracePt t="56487" x="3784600" y="2371725"/>
          <p14:tracePt t="56494" x="3765550" y="2384425"/>
          <p14:tracePt t="56501" x="3736975" y="2397125"/>
          <p14:tracePt t="56517" x="3698875" y="2428875"/>
          <p14:tracePt t="56533" x="3651250" y="2457450"/>
          <p14:tracePt t="56546" x="3625850" y="2489200"/>
          <p14:tracePt t="56579" x="3559175" y="2555875"/>
          <p14:tracePt t="56613" x="3508375" y="2600325"/>
          <p14:tracePt t="56629" x="3467100" y="2632075"/>
          <p14:tracePt t="56646" x="3441700" y="2647950"/>
          <p14:tracePt t="56662" x="3409950" y="2660650"/>
          <p14:tracePt t="56679" x="3375025" y="2686050"/>
          <p14:tracePt t="56696" x="3352800" y="2695575"/>
          <p14:tracePt t="56713" x="3336925" y="2705100"/>
          <p14:tracePt t="56730" x="3308350" y="2727325"/>
          <p14:tracePt t="56746" x="3286125" y="2740025"/>
          <p14:tracePt t="56763" x="3263900" y="2755900"/>
          <p14:tracePt t="56779" x="3197225" y="2803525"/>
          <p14:tracePt t="56795" x="3149600" y="2828925"/>
          <p14:tracePt t="56813" x="3111500" y="2863850"/>
          <p14:tracePt t="56830" x="3054350" y="2901950"/>
          <p14:tracePt t="56846" x="3013075" y="2933700"/>
          <p14:tracePt t="56863" x="2968625" y="2959100"/>
          <p14:tracePt t="56879" x="2901950" y="3006725"/>
          <p14:tracePt t="56896" x="2870200" y="3032125"/>
          <p14:tracePt t="56912" x="2851150" y="3038475"/>
          <p14:tracePt t="57361" x="2832100" y="3038475"/>
          <p14:tracePt t="57367" x="2813050" y="3038475"/>
          <p14:tracePt t="57380" x="2768600" y="3038475"/>
          <p14:tracePt t="57397" x="2711450" y="3038475"/>
          <p14:tracePt t="57414" x="2651125" y="3038475"/>
          <p14:tracePt t="57430" x="2565400" y="3038475"/>
          <p14:tracePt t="57446" x="2495550" y="3044825"/>
          <p14:tracePt t="57479" x="2346325" y="3067050"/>
          <p14:tracePt t="57513" x="2209800" y="3108325"/>
          <p14:tracePt t="57530" x="2155825" y="3124200"/>
          <p14:tracePt t="57546" x="2124075" y="3136900"/>
          <p14:tracePt t="57563" x="2085975" y="3149600"/>
          <p14:tracePt t="57579" x="2063750" y="3168650"/>
          <p14:tracePt t="57595" x="2012950" y="3187700"/>
          <p14:tracePt t="57612" x="1974850" y="3200400"/>
          <p14:tracePt t="57629" x="1946275" y="3209925"/>
          <p14:tracePt t="57645" x="1901825" y="3235325"/>
          <p14:tracePt t="57662" x="1879600" y="3248025"/>
          <p14:tracePt t="57679" x="1847850" y="3248025"/>
          <p14:tracePt t="57682" x="1838325" y="3248025"/>
          <p14:tracePt t="57696" x="1800225" y="3248025"/>
          <p14:tracePt t="57712" x="1781175" y="3248025"/>
          <p14:tracePt t="57729" x="1743075" y="3248025"/>
          <p14:tracePt t="57746" x="1711325" y="3248025"/>
          <p14:tracePt t="57763" x="1679575" y="3248025"/>
          <p14:tracePt t="57781" x="1654175" y="3257550"/>
          <p14:tracePt t="57796" x="1622425" y="3270250"/>
          <p14:tracePt t="57813" x="1600200" y="3289300"/>
          <p14:tracePt t="57830" x="1568450" y="3298825"/>
          <p14:tracePt t="57846" x="1527175" y="3317875"/>
          <p14:tracePt t="57862" x="1495425" y="3330575"/>
          <p14:tracePt t="57879" x="1473200" y="3349625"/>
          <p14:tracePt t="57896" x="1438275" y="3365500"/>
          <p14:tracePt t="57912" x="1422400" y="3375025"/>
          <p14:tracePt t="57929" x="1406525" y="3384550"/>
          <p14:tracePt t="57946" x="1362075" y="3409950"/>
          <p14:tracePt t="57963" x="1339850" y="3422650"/>
          <p14:tracePt t="57979" x="1308100" y="3435350"/>
          <p14:tracePt t="57996" x="1266825" y="3463925"/>
          <p14:tracePt t="58012" x="1257300" y="3479800"/>
          <p14:tracePt t="58029" x="1244600" y="3489325"/>
          <p14:tracePt t="58046" x="1231900" y="3517900"/>
          <p14:tracePt t="58062" x="1212850" y="3540125"/>
          <p14:tracePt t="58079" x="1187450" y="3559175"/>
          <p14:tracePt t="58096" x="1136650" y="3603625"/>
          <p14:tracePt t="58113" x="1098550" y="3629025"/>
          <p14:tracePt t="58129" x="1066800" y="3660775"/>
          <p14:tracePt t="58146" x="1022350" y="3698875"/>
          <p14:tracePt t="58162" x="996950" y="3730625"/>
          <p14:tracePt t="58179" x="981075" y="3746500"/>
          <p14:tracePt t="58182" x="974725" y="3752850"/>
          <p14:tracePt t="58196" x="958850" y="3775075"/>
          <p14:tracePt t="58213" x="946150" y="3794125"/>
          <p14:tracePt t="58229" x="936625" y="3816350"/>
          <p14:tracePt t="58246" x="920750" y="3835400"/>
          <p14:tracePt t="58262" x="904875" y="3848100"/>
          <p14:tracePt t="58279" x="904875" y="3857625"/>
          <p14:tracePt t="58296" x="904875" y="3876675"/>
          <p14:tracePt t="58312" x="904875" y="3883025"/>
          <p14:tracePt t="58329" x="904875" y="3886200"/>
          <p14:tracePt t="58704" x="892175" y="3917950"/>
          <p14:tracePt t="58711" x="876300" y="3968750"/>
          <p14:tracePt t="58718" x="860425" y="4006850"/>
          <p14:tracePt t="58733" x="822325" y="4086225"/>
          <p14:tracePt t="58750" x="800100" y="4149725"/>
          <p14:tracePt t="58763" x="777875" y="4216400"/>
          <p14:tracePt t="58796" x="730250" y="4425950"/>
          <p14:tracePt t="58829" x="717550" y="4591050"/>
          <p14:tracePt t="58846" x="717550" y="4699000"/>
          <p14:tracePt t="58862" x="701675" y="4762500"/>
          <p14:tracePt t="58879" x="695325" y="4813300"/>
          <p14:tracePt t="58896" x="676275" y="4879975"/>
          <p14:tracePt t="58912" x="663575" y="4924425"/>
          <p14:tracePt t="58929" x="657225" y="4962525"/>
          <p14:tracePt t="58946" x="657225" y="5016500"/>
          <p14:tracePt t="58962" x="657225" y="5054600"/>
          <p14:tracePt t="58979" x="657225" y="5073650"/>
          <p14:tracePt t="58997" x="657225" y="5114925"/>
          <p14:tracePt t="59013" x="657225" y="5137150"/>
          <p14:tracePt t="59030" x="657225" y="5165725"/>
          <p14:tracePt t="59047" x="657225" y="5200650"/>
          <p14:tracePt t="59062" x="657225" y="5235575"/>
          <p14:tracePt t="59079" x="657225" y="5264150"/>
          <p14:tracePt t="59096" x="660400" y="5314950"/>
          <p14:tracePt t="59112" x="673100" y="5343525"/>
          <p14:tracePt t="59129" x="688975" y="5368925"/>
          <p14:tracePt t="59146" x="739775" y="5413375"/>
          <p14:tracePt t="59162" x="787400" y="5438775"/>
          <p14:tracePt t="59179" x="844550" y="5467350"/>
          <p14:tracePt t="59196" x="917575" y="5499100"/>
          <p14:tracePt t="59212" x="962025" y="5511800"/>
          <p14:tracePt t="59229" x="1009650" y="5540375"/>
          <p14:tracePt t="59247" x="1079500" y="5559425"/>
          <p14:tracePt t="59263" x="1117600" y="5578475"/>
          <p14:tracePt t="59280" x="1165225" y="5597525"/>
          <p14:tracePt t="59297" x="1244600" y="5619750"/>
          <p14:tracePt t="59313" x="1289050" y="5638800"/>
          <p14:tracePt t="59330" x="1333500" y="5651500"/>
          <p14:tracePt t="59346" x="1381125" y="5676900"/>
          <p14:tracePt t="59362" x="1447800" y="5708650"/>
          <p14:tracePt t="59379" x="1495425" y="5743575"/>
          <p14:tracePt t="59396" x="1539875" y="5772150"/>
          <p14:tracePt t="59412" x="1609725" y="5810250"/>
          <p14:tracePt t="59430" x="1647825" y="5835650"/>
          <p14:tracePt t="59447" x="1704975" y="5867400"/>
          <p14:tracePt t="59463" x="1743075" y="5886450"/>
          <p14:tracePt t="59479" x="1781175" y="5905500"/>
          <p14:tracePt t="59495" x="1828800" y="5940425"/>
          <p14:tracePt t="59512" x="1892300" y="5972175"/>
          <p14:tracePt t="59529" x="1949450" y="6007100"/>
          <p14:tracePt t="59546" x="2003425" y="6029325"/>
          <p14:tracePt t="59562" x="2095500" y="6057900"/>
          <p14:tracePt t="59579" x="2162175" y="6076950"/>
          <p14:tracePt t="59597" x="2266950" y="6076950"/>
          <p14:tracePt t="59612" x="2327275" y="6076950"/>
          <p14:tracePt t="59629" x="2387600" y="6076950"/>
          <p14:tracePt t="59645" x="2447925" y="6076950"/>
          <p14:tracePt t="59662" x="2527300" y="6083300"/>
          <p14:tracePt t="59679" x="2587625" y="6092825"/>
          <p14:tracePt t="59696" x="2657475" y="6092825"/>
          <p14:tracePt t="59699" x="2682875" y="6092825"/>
          <p14:tracePt t="59713" x="2774950" y="6099175"/>
          <p14:tracePt t="59729" x="2844800" y="6099175"/>
          <p14:tracePt t="59746" x="2895600" y="6099175"/>
          <p14:tracePt t="59762" x="2974975" y="6096000"/>
          <p14:tracePt t="59779" x="3009900" y="6096000"/>
          <p14:tracePt t="59796" x="3063875" y="6096000"/>
          <p14:tracePt t="59812" x="3146425" y="6096000"/>
          <p14:tracePt t="59829" x="3225800" y="6096000"/>
          <p14:tracePt t="59846" x="3321050" y="6096000"/>
          <p14:tracePt t="59863" x="3454400" y="6073775"/>
          <p14:tracePt t="59879" x="3517900" y="6051550"/>
          <p14:tracePt t="59895" x="3578225" y="6051550"/>
          <p14:tracePt t="59912" x="3651250" y="6035675"/>
          <p14:tracePt t="59929" x="3711575" y="6035675"/>
          <p14:tracePt t="59945" x="3771900" y="6029325"/>
          <p14:tracePt t="59962" x="3898900" y="6029325"/>
          <p14:tracePt t="59979" x="4003675" y="6029325"/>
          <p14:tracePt t="59996" x="4086225" y="6022975"/>
          <p14:tracePt t="60013" x="4133850" y="6013450"/>
          <p14:tracePt t="67014" x="4130675" y="5997575"/>
          <p14:tracePt t="67022" x="4124325" y="5969000"/>
          <p14:tracePt t="67029" x="4117975" y="5934075"/>
          <p14:tracePt t="67045" x="4102100" y="5857875"/>
          <p14:tracePt t="67061" x="4086225" y="5762625"/>
          <p14:tracePt t="67078" x="4070350" y="5607050"/>
          <p14:tracePt t="67112" x="4032250" y="5426075"/>
          <p14:tracePt t="67145" x="4013200" y="5289550"/>
          <p14:tracePt t="67162" x="4000500" y="5251450"/>
          <p14:tracePt t="67179" x="3975100" y="5216525"/>
          <p14:tracePt t="67195" x="3962400" y="5172075"/>
          <p14:tracePt t="67211" x="3949700" y="5127625"/>
          <p14:tracePt t="67228" x="3924300" y="5076825"/>
          <p14:tracePt t="67245" x="3911600" y="5051425"/>
          <p14:tracePt t="67262" x="3902075" y="5029200"/>
          <p14:tracePt t="67279" x="3886200" y="5000625"/>
          <p14:tracePt t="67295" x="3863975" y="4991100"/>
          <p14:tracePt t="67312" x="3854450" y="4981575"/>
          <p14:tracePt t="67314" x="3848100" y="4975225"/>
          <p14:tracePt t="67328" x="3838575" y="4953000"/>
          <p14:tracePt t="67348" x="3825875" y="4930775"/>
          <p14:tracePt t="67361" x="3806825" y="4899025"/>
          <p14:tracePt t="67378" x="3784600" y="4848225"/>
          <p14:tracePt t="67394" x="3749675" y="4800600"/>
          <p14:tracePt t="67411" x="3724275" y="4756150"/>
          <p14:tracePt t="67428" x="3679825" y="4705350"/>
          <p14:tracePt t="67445" x="3654425" y="4679950"/>
          <p14:tracePt t="67461" x="3622675" y="4654550"/>
          <p14:tracePt t="67479" x="3562350" y="4594225"/>
          <p14:tracePt t="67495" x="3492500" y="4540250"/>
          <p14:tracePt t="67512" x="3409950" y="4473575"/>
          <p14:tracePt t="67529" x="3263900" y="4362450"/>
          <p14:tracePt t="67545" x="3171825" y="4286250"/>
          <p14:tracePt t="67562" x="3098800" y="4232275"/>
          <p14:tracePt t="67578" x="3035300" y="4191000"/>
          <p14:tracePt t="67595" x="2978150" y="4156075"/>
          <p14:tracePt t="67611" x="2901950" y="4143375"/>
          <p14:tracePt t="67629" x="2727325" y="4117975"/>
          <p14:tracePt t="67644" x="2609850" y="4117975"/>
          <p14:tracePt t="67661" x="2552700" y="4108450"/>
          <p14:tracePt t="68339" x="2524125" y="4095750"/>
          <p14:tracePt t="68346" x="2505075" y="4079875"/>
          <p14:tracePt t="68362" x="2441575" y="4051300"/>
          <p14:tracePt t="68378" x="2371725" y="4013200"/>
          <p14:tracePt t="68395" x="2235200" y="3975100"/>
          <p14:tracePt t="68428" x="2060575" y="3917950"/>
          <p14:tracePt t="68461" x="1924050" y="3876675"/>
          <p14:tracePt t="68478" x="1879600" y="3863975"/>
          <p14:tracePt t="68495" x="1838325" y="3851275"/>
          <p14:tracePt t="68512" x="1806575" y="3851275"/>
          <p14:tracePt t="68528" x="1784350" y="3841750"/>
          <p14:tracePt t="68544" x="1743075" y="3841750"/>
          <p14:tracePt t="68561" x="1727200" y="3841750"/>
          <p14:tracePt t="68578" x="1711325" y="3835400"/>
          <p14:tracePt t="68595" x="1695450" y="3813175"/>
          <p14:tracePt t="68611" x="1685925" y="3803650"/>
          <p14:tracePt t="68628" x="1676400" y="3794125"/>
          <p14:tracePt t="68645" x="1644650" y="3771900"/>
          <p14:tracePt t="68661" x="1631950" y="3762375"/>
          <p14:tracePt t="68678" x="1622425" y="3756025"/>
          <p14:tracePt t="68694" x="1603375" y="3752850"/>
          <p14:tracePt t="68711" x="1593850" y="3746500"/>
          <p14:tracePt t="68728" x="1584325" y="3743325"/>
          <p14:tracePt t="68817" x="1584325" y="3736975"/>
          <p14:tracePt t="68839" x="1590675" y="3736975"/>
          <p14:tracePt t="68846" x="1597025" y="3733800"/>
          <p14:tracePt t="68862" x="1606550" y="3721100"/>
          <p14:tracePt t="68879" x="1622425" y="3714750"/>
          <p14:tracePt t="68895" x="1638300" y="3714750"/>
          <p14:tracePt t="68912" x="1647825" y="3711575"/>
          <p14:tracePt t="68928" x="1676400" y="3711575"/>
          <p14:tracePt t="68944" x="1714500" y="3711575"/>
          <p14:tracePt t="68961" x="1752600" y="3711575"/>
          <p14:tracePt t="68978" x="1774825" y="3711575"/>
          <p14:tracePt t="68994" x="1803400" y="3711575"/>
          <p14:tracePt t="69011" x="1812925" y="3711575"/>
          <p14:tracePt t="69028" x="1822450" y="3711575"/>
          <p14:tracePt t="69045" x="1841500" y="3711575"/>
          <p14:tracePt t="69061" x="1857375" y="3711575"/>
          <p14:tracePt t="69078" x="1879600" y="3711575"/>
          <p14:tracePt t="69095" x="1943100" y="3714750"/>
          <p14:tracePt t="69111" x="1981200" y="3733800"/>
          <p14:tracePt t="69128" x="2003425" y="3733800"/>
          <p14:tracePt t="69145" x="2028825" y="3733800"/>
          <p14:tracePt t="69162" x="2041525" y="3733800"/>
          <p14:tracePt t="69178" x="2051050" y="3733800"/>
          <p14:tracePt t="69194" x="2082800" y="3733800"/>
          <p14:tracePt t="69211" x="2136775" y="3746500"/>
          <p14:tracePt t="69228" x="2200275" y="3759200"/>
          <p14:tracePt t="69245" x="2320925" y="3784600"/>
          <p14:tracePt t="69261" x="2409825" y="3806825"/>
          <p14:tracePt t="69279" x="2498725" y="3838575"/>
          <p14:tracePt t="69295" x="2587625" y="3860800"/>
          <p14:tracePt t="69311" x="2635250" y="3879850"/>
          <p14:tracePt t="69328" x="2657475" y="3886200"/>
          <p14:tracePt t="69344" x="2698750" y="3892550"/>
          <p14:tracePt t="69361" x="2727325" y="3895725"/>
          <p14:tracePt t="69382" x="2790825" y="3902075"/>
          <p14:tracePt t="69395" x="2835275" y="3908425"/>
          <p14:tracePt t="69411" x="2879725" y="3914775"/>
          <p14:tracePt t="69428" x="2914650" y="3921125"/>
          <p14:tracePt t="69445" x="2962275" y="3921125"/>
          <p14:tracePt t="69461" x="2984500" y="3921125"/>
          <p14:tracePt t="69478" x="3016250" y="3921125"/>
          <p14:tracePt t="69495" x="3048000" y="3921125"/>
          <p14:tracePt t="69511" x="3092450" y="3921125"/>
          <p14:tracePt t="69528" x="3143250" y="3921125"/>
          <p14:tracePt t="69545" x="3222625" y="3917950"/>
          <p14:tracePt t="69561" x="3267075" y="3905250"/>
          <p14:tracePt t="69578" x="3298825" y="3898900"/>
          <p14:tracePt t="69595" x="3340100" y="3886200"/>
          <p14:tracePt t="69611" x="3355975" y="3870325"/>
          <p14:tracePt t="69628" x="3387725" y="3857625"/>
          <p14:tracePt t="69645" x="3422650" y="3844925"/>
          <p14:tracePt t="69662" x="3467100" y="3844925"/>
          <p14:tracePt t="69679" x="3502025" y="3844925"/>
          <p14:tracePt t="69695" x="3543300" y="3844925"/>
          <p14:tracePt t="69711" x="3565525" y="3844925"/>
          <p14:tracePt t="69728" x="3575050" y="3844925"/>
          <p14:tracePt t="69745" x="3584575" y="3844925"/>
          <p14:tracePt t="69790" x="3590925" y="3844925"/>
          <p14:tracePt t="69825" x="3597275" y="3844925"/>
          <p14:tracePt t="69853" x="3600450" y="3844925"/>
          <p14:tracePt t="69897" x="3609975" y="3844925"/>
          <p14:tracePt t="69904" x="3616325" y="3844925"/>
          <p14:tracePt t="69912" x="3619500" y="3844925"/>
          <p14:tracePt t="69929" x="3629025" y="3844925"/>
          <p14:tracePt t="69946" x="3644900" y="3844925"/>
          <p14:tracePt t="69962" x="3660775" y="3844925"/>
          <p14:tracePt t="69979" x="3670300" y="3844925"/>
          <p14:tracePt t="69995" x="3679825" y="3844925"/>
          <p14:tracePt t="70011" x="3686175" y="3844925"/>
          <p14:tracePt t="70028" x="3695700" y="3844925"/>
          <p14:tracePt t="70044" x="3708400" y="3844925"/>
          <p14:tracePt t="70061" x="3724275" y="3844925"/>
          <p14:tracePt t="70078" x="3746500" y="3844925"/>
          <p14:tracePt t="70094" x="3762375" y="3844925"/>
          <p14:tracePt t="70111" x="3787775" y="3844925"/>
          <p14:tracePt t="70128" x="3797300" y="3844925"/>
          <p14:tracePt t="70144" x="3813175" y="3844925"/>
          <p14:tracePt t="70161" x="3825875" y="3844925"/>
          <p14:tracePt t="70177" x="3838575" y="3844925"/>
          <p14:tracePt t="70196" x="3851275" y="3844925"/>
          <p14:tracePt t="70211" x="3867150" y="3844925"/>
          <p14:tracePt t="70229" x="3876675" y="3844925"/>
          <p14:tracePt t="70245" x="3886200" y="3844925"/>
          <p14:tracePt t="70261" x="3892550" y="3844925"/>
          <p14:tracePt t="70278" x="3895725" y="3844925"/>
          <p14:tracePt t="70295" x="3902075" y="3844925"/>
          <p14:tracePt t="70311" x="3911600" y="3844925"/>
          <p14:tracePt t="70332" x="3917950" y="3844925"/>
          <p14:tracePt t="70354" x="3921125" y="3844925"/>
          <p14:tracePt t="70362" x="3927475" y="3844925"/>
          <p14:tracePt t="70432" x="3930650" y="3844925"/>
          <p14:tracePt t="71176" x="3930650" y="3848100"/>
          <p14:tracePt t="71183" x="3924300" y="3851275"/>
          <p14:tracePt t="71194" x="3921125" y="3857625"/>
          <p14:tracePt t="71212" x="3892550" y="3879850"/>
          <p14:tracePt t="71233" x="3813175" y="3898900"/>
          <p14:tracePt t="71244" x="3775075" y="3905250"/>
          <p14:tracePt t="71278" x="3571875" y="3984625"/>
          <p14:tracePt t="71311" x="3355975" y="4073525"/>
          <p14:tracePt t="71328" x="3289300" y="4102100"/>
          <p14:tracePt t="71345" x="3248025" y="4127500"/>
          <p14:tracePt t="71362" x="3175000" y="4149725"/>
          <p14:tracePt t="71378" x="3114675" y="4168775"/>
          <p14:tracePt t="71395" x="3051175" y="4184650"/>
          <p14:tracePt t="71411" x="2974975" y="4191000"/>
          <p14:tracePt t="71427" x="2933700" y="4191000"/>
          <p14:tracePt t="71444" x="2889250" y="4191000"/>
          <p14:tracePt t="71461" x="2816225" y="4191000"/>
          <p14:tracePt t="71478" x="2759075" y="4191000"/>
          <p14:tracePt t="71495" x="2686050" y="4197350"/>
          <p14:tracePt t="71512" x="2571750" y="4219575"/>
          <p14:tracePt t="71528" x="2476500" y="4244975"/>
          <p14:tracePt t="71545" x="2359025" y="4260850"/>
          <p14:tracePt t="71561" x="2187575" y="4321175"/>
          <p14:tracePt t="71577" x="2066925" y="4356100"/>
          <p14:tracePt t="71594" x="1914525" y="4391025"/>
          <p14:tracePt t="71611" x="1733550" y="4451350"/>
          <p14:tracePt t="71628" x="1622425" y="4486275"/>
          <p14:tracePt t="71645" x="1524000" y="4511675"/>
          <p14:tracePt t="71662" x="1435100" y="4530725"/>
          <p14:tracePt t="71678" x="1390650" y="4530725"/>
          <p14:tracePt t="71695" x="1355725" y="4530725"/>
          <p14:tracePt t="71712" x="1282700" y="4527550"/>
          <p14:tracePt t="71727" x="1222375" y="4527550"/>
          <p14:tracePt t="71744" x="1177925" y="4527550"/>
          <p14:tracePt t="71762" x="1117600" y="4527550"/>
          <p14:tracePt t="71778" x="1085850" y="4527550"/>
          <p14:tracePt t="71795" x="1050925" y="4527550"/>
          <p14:tracePt t="71812" x="1009650" y="4527550"/>
          <p14:tracePt t="71828" x="987425" y="4521200"/>
          <p14:tracePt t="71844" x="958850" y="4514850"/>
          <p14:tracePt t="71860" x="936625" y="4511675"/>
          <p14:tracePt t="71878" x="914400" y="4511675"/>
          <p14:tracePt t="71894" x="898525" y="4511675"/>
          <p14:tracePt t="71912" x="889000" y="4498975"/>
          <p14:tracePt t="71944" x="889000" y="4495800"/>
          <p14:tracePt t="71962" x="895350" y="4489450"/>
          <p14:tracePt t="71978" x="911225" y="4483100"/>
          <p14:tracePt t="71994" x="920750" y="4479925"/>
          <p14:tracePt t="72011" x="930275" y="4479925"/>
          <p14:tracePt t="72028" x="977900" y="4479925"/>
          <p14:tracePt t="72044" x="1028700" y="4479925"/>
          <p14:tracePt t="72062" x="1082675" y="4479925"/>
          <p14:tracePt t="72078" x="1177925" y="4473575"/>
          <p14:tracePt t="72094" x="1228725" y="4464050"/>
          <p14:tracePt t="72112" x="1301750" y="4445000"/>
          <p14:tracePt t="72128" x="1368425" y="4425950"/>
          <p14:tracePt t="72144" x="1419225" y="4410075"/>
          <p14:tracePt t="72161" x="1482725" y="4397375"/>
          <p14:tracePt t="72178" x="1584325" y="4384675"/>
          <p14:tracePt t="72194" x="1641475" y="4384675"/>
          <p14:tracePt t="72211" x="1695450" y="4384675"/>
          <p14:tracePt t="72228" x="1771650" y="4384675"/>
          <p14:tracePt t="72245" x="1800225" y="4384675"/>
          <p14:tracePt t="72261" x="1831975" y="4384675"/>
          <p14:tracePt t="72277" x="1870075" y="4384675"/>
          <p14:tracePt t="72294" x="1930400" y="4384675"/>
          <p14:tracePt t="72311" x="2009775" y="4384675"/>
          <p14:tracePt t="72327" x="2162175" y="4397375"/>
          <p14:tracePt t="72344" x="2260600" y="4413250"/>
          <p14:tracePt t="72361" x="2311400" y="4425950"/>
          <p14:tracePt t="72378" x="2406650" y="4425950"/>
          <p14:tracePt t="72394" x="2466975" y="4425950"/>
          <p14:tracePt t="72411" x="2511425" y="4425950"/>
          <p14:tracePt t="72413" x="2546350" y="4425950"/>
          <p14:tracePt t="72427" x="2606675" y="4425950"/>
          <p14:tracePt t="72444" x="2667000" y="4432300"/>
          <p14:tracePt t="72461" x="2720975" y="4454525"/>
          <p14:tracePt t="72478" x="2841625" y="4470400"/>
          <p14:tracePt t="72494" x="2905125" y="4483100"/>
          <p14:tracePt t="72512" x="2949575" y="4483100"/>
          <p14:tracePt t="72528" x="2997200" y="4483100"/>
          <p14:tracePt t="72544" x="3041650" y="4483100"/>
          <p14:tracePt t="72561" x="3095625" y="4483100"/>
          <p14:tracePt t="72577" x="3171825" y="4489450"/>
          <p14:tracePt t="72594" x="3235325" y="4505325"/>
          <p14:tracePt t="72611" x="3289300" y="4524375"/>
          <p14:tracePt t="72628" x="3371850" y="4543425"/>
          <p14:tracePt t="72644" x="3432175" y="4543425"/>
          <p14:tracePt t="72661" x="3495675" y="4552950"/>
          <p14:tracePt t="72677" x="3597275" y="4552950"/>
          <p14:tracePt t="72694" x="3679825" y="4552950"/>
          <p14:tracePt t="72711" x="3784600" y="4552950"/>
          <p14:tracePt t="72728" x="3914775" y="4552950"/>
          <p14:tracePt t="72744" x="3984625" y="4552950"/>
          <p14:tracePt t="72761" x="4029075" y="4540250"/>
          <p14:tracePt t="72778" x="4092575" y="4533900"/>
          <p14:tracePt t="72794" x="4130675" y="4527550"/>
          <p14:tracePt t="72811" x="4159250" y="4514850"/>
          <p14:tracePt t="72828" x="4216400" y="4514850"/>
          <p14:tracePt t="72844" x="4251325" y="4514850"/>
          <p14:tracePt t="72861" x="4273550" y="4514850"/>
          <p14:tracePt t="72878" x="4314825" y="4514850"/>
          <p14:tracePt t="72894" x="4337050" y="4514850"/>
          <p14:tracePt t="72911" x="4365625" y="4514850"/>
          <p14:tracePt t="72928" x="4397375" y="4514850"/>
          <p14:tracePt t="72944" x="4435475" y="4514850"/>
          <p14:tracePt t="72961" x="4464050" y="4514850"/>
          <p14:tracePt t="72977" x="4511675" y="4511675"/>
          <p14:tracePt t="72994" x="4543425" y="4505325"/>
          <p14:tracePt t="73011" x="4565650" y="4492625"/>
          <p14:tracePt t="73027" x="4581525" y="4476750"/>
          <p14:tracePt t="73044" x="4597400" y="4467225"/>
          <p14:tracePt t="73061" x="4606925" y="4457700"/>
          <p14:tracePt t="73078" x="4638675" y="4457700"/>
          <p14:tracePt t="73094" x="4676775" y="4457700"/>
          <p14:tracePt t="73111" x="4711700" y="4457700"/>
          <p14:tracePt t="73128" x="4746625" y="4457700"/>
          <p14:tracePt t="73144" x="4768850" y="4457700"/>
          <p14:tracePt t="73161" x="4778375" y="4457700"/>
          <p14:tracePt t="73178" x="4787900" y="4457700"/>
          <p14:tracePt t="73210" x="4791075" y="4457700"/>
          <p14:tracePt t="73227" x="4800600" y="4457700"/>
          <p14:tracePt t="73244" x="4816475" y="4457700"/>
          <p14:tracePt t="73261" x="4822825" y="4457700"/>
          <p14:tracePt t="73687" x="4822825" y="4464050"/>
          <p14:tracePt t="73701" x="4822825" y="4467225"/>
          <p14:tracePt t="73712" x="4822825" y="4473575"/>
          <p14:tracePt t="73744" x="4822825" y="4502150"/>
          <p14:tracePt t="73778" x="4822825" y="4527550"/>
          <p14:tracePt t="73794" x="4822825" y="4537075"/>
          <p14:tracePt t="73811" x="4822825" y="4552950"/>
          <p14:tracePt t="73829" x="4822825" y="4565650"/>
          <p14:tracePt t="73844" x="4819650" y="4575175"/>
          <p14:tracePt t="73861" x="4803775" y="4587875"/>
          <p14:tracePt t="73878" x="4787900" y="4622800"/>
          <p14:tracePt t="73894" x="4778375" y="4638675"/>
          <p14:tracePt t="73910" x="4746625" y="4670425"/>
          <p14:tracePt t="73928" x="4695825" y="4708525"/>
          <p14:tracePt t="73944" x="4648200" y="4740275"/>
          <p14:tracePt t="73961" x="4581525" y="4784725"/>
          <p14:tracePt t="73979" x="4492625" y="4835525"/>
          <p14:tracePt t="73995" x="4425950" y="4864100"/>
          <p14:tracePt t="74011" x="4340225" y="4899025"/>
          <p14:tracePt t="74027" x="4244975" y="4905375"/>
          <p14:tracePt t="74044" x="4114800" y="4905375"/>
          <p14:tracePt t="74060" x="4035425" y="4905375"/>
          <p14:tracePt t="74077" x="3971925" y="4902200"/>
          <p14:tracePt t="74094" x="3889375" y="4889500"/>
          <p14:tracePt t="74111" x="3832225" y="4873625"/>
          <p14:tracePt t="74129" x="3752850" y="4854575"/>
          <p14:tracePt t="74145" x="3689350" y="4838700"/>
          <p14:tracePt t="74161" x="3609975" y="4806950"/>
          <p14:tracePt t="74177" x="3533775" y="4768850"/>
          <p14:tracePt t="74194" x="3444875" y="4718050"/>
          <p14:tracePt t="74210" x="3397250" y="4692650"/>
          <p14:tracePt t="74228" x="3346450" y="4648200"/>
          <p14:tracePt t="74244" x="3321050" y="4622800"/>
          <p14:tracePt t="74261" x="3289300" y="4591050"/>
          <p14:tracePt t="74278" x="3267075" y="4578350"/>
          <p14:tracePt t="74295" x="3232150" y="4562475"/>
          <p14:tracePt t="74311" x="3216275" y="4552950"/>
          <p14:tracePt t="74327" x="3206750" y="4546600"/>
          <p14:tracePt t="74344" x="3184525" y="4546600"/>
          <p14:tracePt t="74361" x="3175000" y="4546600"/>
          <p14:tracePt t="74377" x="3155950" y="4546600"/>
          <p14:tracePt t="74394" x="3114675" y="4546600"/>
          <p14:tracePt t="74411" x="3092450" y="4556125"/>
          <p14:tracePt t="74427" x="3044825" y="4568825"/>
          <p14:tracePt t="74445" x="2981325" y="4587875"/>
          <p14:tracePt t="74461" x="2936875" y="4606925"/>
          <p14:tracePt t="74477" x="2898775" y="4632325"/>
          <p14:tracePt t="74498" x="2822575" y="4679950"/>
          <p14:tracePt t="74510" x="2755900" y="4711700"/>
          <p14:tracePt t="74528" x="2686050" y="4746625"/>
          <p14:tracePt t="74544" x="2581275" y="4794250"/>
          <p14:tracePt t="74561" x="2524125" y="4829175"/>
          <p14:tracePt t="74578" x="2457450" y="4851400"/>
          <p14:tracePt t="74594" x="2374900" y="4870450"/>
          <p14:tracePt t="74610" x="2314575" y="4879975"/>
          <p14:tracePt t="74627" x="2254250" y="4879975"/>
          <p14:tracePt t="74644" x="2155825" y="4867275"/>
          <p14:tracePt t="74661" x="2105025" y="4854575"/>
          <p14:tracePt t="74677" x="2047875" y="4841875"/>
          <p14:tracePt t="74694" x="1984375" y="4816475"/>
          <p14:tracePt t="74711" x="1952625" y="4803775"/>
          <p14:tracePt t="74728" x="1930400" y="4797425"/>
          <p14:tracePt t="74744" x="1908175" y="4797425"/>
          <p14:tracePt t="74760" x="1898650" y="4797425"/>
          <p14:tracePt t="74777" x="1889125" y="4797425"/>
          <p14:tracePt t="74794" x="1876425" y="4797425"/>
          <p14:tracePt t="74810" x="1860550" y="4797425"/>
          <p14:tracePt t="74828" x="1854200" y="4797425"/>
          <p14:tracePt t="74844" x="1844675" y="4797425"/>
          <p14:tracePt t="74860" x="1841500" y="4797425"/>
          <p14:tracePt t="74877" x="1835150" y="4797425"/>
          <p14:tracePt t="74944" x="1831975" y="4797425"/>
          <p14:tracePt t="75038" x="1831975" y="4803775"/>
          <p14:tracePt t="75051" x="1831975" y="4810125"/>
          <p14:tracePt t="75060" x="1831975" y="4819650"/>
          <p14:tracePt t="75078" x="1831975" y="4829175"/>
          <p14:tracePt t="75094" x="1831975" y="4845050"/>
          <p14:tracePt t="75111" x="1831975" y="4854575"/>
          <p14:tracePt t="75127" x="1831975" y="4864100"/>
          <p14:tracePt t="75144" x="1831975" y="4873625"/>
          <p14:tracePt t="75160" x="1841500" y="4879975"/>
          <p14:tracePt t="75178" x="1851025" y="4883150"/>
          <p14:tracePt t="75195" x="1892300" y="4902200"/>
          <p14:tracePt t="75211" x="1930400" y="4914900"/>
          <p14:tracePt t="75228" x="1962150" y="4930775"/>
          <p14:tracePt t="75244" x="2003425" y="4949825"/>
          <p14:tracePt t="75260" x="2022475" y="4959350"/>
          <p14:tracePt t="75277" x="2032000" y="4959350"/>
          <p14:tracePt t="75294" x="2057400" y="4965700"/>
          <p14:tracePt t="75310" x="2079625" y="4972050"/>
          <p14:tracePt t="75327" x="2111375" y="4978400"/>
          <p14:tracePt t="75344" x="2159000" y="4997450"/>
          <p14:tracePt t="75361" x="2181225" y="5003800"/>
          <p14:tracePt t="75378" x="2190750" y="5003800"/>
          <p14:tracePt t="75394" x="2212975" y="5003800"/>
          <p14:tracePt t="75410" x="2222500" y="5003800"/>
          <p14:tracePt t="75427" x="2232025" y="5003800"/>
          <p14:tracePt t="75444" x="2247900" y="5003800"/>
          <p14:tracePt t="75460" x="2260600" y="5003800"/>
          <p14:tracePt t="75477" x="2270125" y="5003800"/>
          <p14:tracePt t="75494" x="2305050" y="5003800"/>
          <p14:tracePt t="75510" x="2327275" y="5003800"/>
          <p14:tracePt t="75527" x="2336800" y="5003800"/>
          <p14:tracePt t="75544" x="2352675" y="5003800"/>
          <p14:tracePt t="75560" x="2362200" y="5003800"/>
          <p14:tracePt t="75577" x="2374900" y="5003800"/>
          <p14:tracePt t="75595" x="2390775" y="5003800"/>
          <p14:tracePt t="75611" x="2400300" y="5003800"/>
          <p14:tracePt t="75628" x="2422525" y="5003800"/>
          <p14:tracePt t="75645" x="2447925" y="5003800"/>
          <p14:tracePt t="75661" x="2463800" y="5003800"/>
          <p14:tracePt t="75677" x="2479675" y="5000625"/>
          <p14:tracePt t="75694" x="2495550" y="4994275"/>
          <p14:tracePt t="75710" x="2505075" y="4994275"/>
          <p14:tracePt t="75728" x="2514600" y="4994275"/>
          <p14:tracePt t="75745" x="2533650" y="4994275"/>
          <p14:tracePt t="75762" x="2543175" y="4994275"/>
          <p14:tracePt t="75778" x="2552700" y="4984750"/>
          <p14:tracePt t="75795" x="2574925" y="4984750"/>
          <p14:tracePt t="75810" x="2584450" y="4978400"/>
          <p14:tracePt t="75827" x="2593975" y="4978400"/>
          <p14:tracePt t="75845" x="2606675" y="4978400"/>
          <p14:tracePt t="75861" x="2622550" y="4978400"/>
          <p14:tracePt t="75877" x="2632075" y="4978400"/>
          <p14:tracePt t="75895" x="2654300" y="4978400"/>
          <p14:tracePt t="75911" x="2682875" y="4978400"/>
          <p14:tracePt t="75927" x="2692400" y="4978400"/>
          <p14:tracePt t="75944" x="2711450" y="4978400"/>
          <p14:tracePt t="75960" x="2727325" y="4978400"/>
          <p14:tracePt t="75977" x="2736850" y="4978400"/>
          <p14:tracePt t="75995" x="2746375" y="4978400"/>
          <p14:tracePt t="76011" x="2755900" y="4978400"/>
          <p14:tracePt t="76028" x="2765425" y="4978400"/>
          <p14:tracePt t="76044" x="2787650" y="4978400"/>
          <p14:tracePt t="76061" x="2790825" y="4978400"/>
          <p14:tracePt t="76254" x="2797175" y="4978400"/>
          <p14:tracePt t="76262" x="2800350" y="4978400"/>
          <p14:tracePt t="76278" x="2809875" y="4978400"/>
          <p14:tracePt t="76295" x="2825750" y="4978400"/>
          <p14:tracePt t="76311" x="2841625" y="4978400"/>
          <p14:tracePt t="76327" x="2851150" y="4978400"/>
          <p14:tracePt t="76344" x="2860675" y="4978400"/>
          <p14:tracePt t="76360" x="2876550" y="4978400"/>
          <p14:tracePt t="76377" x="2889250" y="4978400"/>
          <p14:tracePt t="76394" x="2898775" y="4978400"/>
          <p14:tracePt t="76410" x="2927350" y="4978400"/>
          <p14:tracePt t="76427" x="2955925" y="4981575"/>
          <p14:tracePt t="76444" x="2978150" y="4994275"/>
          <p14:tracePt t="76461" x="3019425" y="5000625"/>
          <p14:tracePt t="76478" x="3041650" y="5000625"/>
          <p14:tracePt t="76494" x="3070225" y="5006975"/>
          <p14:tracePt t="76511" x="3092450" y="5006975"/>
          <p14:tracePt t="76527" x="3114675" y="5006975"/>
          <p14:tracePt t="76544" x="3127375" y="5006975"/>
          <p14:tracePt t="76561" x="3168650" y="5013325"/>
          <p14:tracePt t="76577" x="3190875" y="5019675"/>
          <p14:tracePt t="76594" x="3228975" y="5026025"/>
          <p14:tracePt t="76611" x="3276600" y="5038725"/>
          <p14:tracePt t="76627" x="3308350" y="5041900"/>
          <p14:tracePt t="76644" x="3330575" y="5041900"/>
          <p14:tracePt t="76661" x="3365500" y="5054600"/>
          <p14:tracePt t="76677" x="3387725" y="5054600"/>
          <p14:tracePt t="76694" x="3416300" y="5060950"/>
          <p14:tracePt t="76711" x="3463925" y="5060950"/>
          <p14:tracePt t="76727" x="3502025" y="5060950"/>
          <p14:tracePt t="76744" x="3559175" y="5060950"/>
          <p14:tracePt t="76761" x="3632200" y="5060950"/>
          <p14:tracePt t="76777" x="3676650" y="5060950"/>
          <p14:tracePt t="76794" x="3705225" y="5060950"/>
          <p14:tracePt t="76810" x="3743325" y="5060950"/>
          <p14:tracePt t="76827" x="3781425" y="5060950"/>
          <p14:tracePt t="76844" x="3810000" y="5060950"/>
          <p14:tracePt t="76860" x="3873500" y="5067300"/>
          <p14:tracePt t="76877" x="3924300" y="5067300"/>
          <p14:tracePt t="76893" x="3968750" y="5067300"/>
          <p14:tracePt t="76911" x="4010025" y="5067300"/>
          <p14:tracePt t="76927" x="4032250" y="5067300"/>
          <p14:tracePt t="76944" x="4041775" y="5067300"/>
          <p14:tracePt t="76960" x="4051300" y="5067300"/>
          <p14:tracePt t="76977" x="4057650" y="5067300"/>
          <p14:tracePt t="76994" x="4060825" y="5067300"/>
          <p14:tracePt t="77011" x="4083050" y="5076825"/>
          <p14:tracePt t="77027" x="4086225" y="5083175"/>
          <p14:tracePt t="77105" x="4086225" y="5086350"/>
          <p14:tracePt t="77147" x="4092575" y="5086350"/>
          <p14:tracePt t="77154" x="4095750" y="5086350"/>
          <p14:tracePt t="77175" x="4102100" y="5086350"/>
          <p14:tracePt t="77204" x="4105275" y="5086350"/>
          <p14:tracePt t="77249" x="4111625" y="5086350"/>
          <p14:tracePt t="77255" x="4121150" y="5086350"/>
          <p14:tracePt t="77262" x="4127500" y="5086350"/>
          <p14:tracePt t="77278" x="4137025" y="5086350"/>
          <p14:tracePt t="77294" x="4146550" y="5086350"/>
          <p14:tracePt t="77311" x="4159250" y="5086350"/>
          <p14:tracePt t="77327" x="4175125" y="5086350"/>
          <p14:tracePt t="77343" x="4184650" y="5086350"/>
          <p14:tracePt t="77361" x="4191000" y="5086350"/>
          <p14:tracePt t="77394" x="4194175" y="5086350"/>
          <p14:tracePt t="77426" x="4200525" y="5086350"/>
          <p14:tracePt t="77447" x="4203700" y="5086350"/>
          <p14:tracePt t="77476" x="4210050" y="5086350"/>
          <p14:tracePt t="80259" x="4181475" y="5092700"/>
          <p14:tracePt t="80266" x="4114800" y="5092700"/>
          <p14:tracePt t="80278" x="4044950" y="5102225"/>
          <p14:tracePt t="80294" x="3854450" y="5127625"/>
          <p14:tracePt t="80311" x="3692525" y="5146675"/>
          <p14:tracePt t="80331" x="3470275" y="5181600"/>
          <p14:tracePt t="80344" x="3352800" y="5197475"/>
          <p14:tracePt t="80377" x="3165475" y="5207000"/>
          <p14:tracePt t="80410" x="2987675" y="5207000"/>
          <p14:tracePt t="80427" x="2895600" y="5207000"/>
          <p14:tracePt t="80444" x="2778125" y="5213350"/>
          <p14:tracePt t="80461" x="2679700" y="5229225"/>
          <p14:tracePt t="80477" x="2590800" y="5260975"/>
          <p14:tracePt t="80493" x="2454275" y="5311775"/>
          <p14:tracePt t="80510" x="2346325" y="5343525"/>
          <p14:tracePt t="80527" x="2238375" y="5353050"/>
          <p14:tracePt t="80543" x="2089150" y="5353050"/>
          <p14:tracePt t="80560" x="1981200" y="5340350"/>
          <p14:tracePt t="80577" x="1895475" y="5314950"/>
          <p14:tracePt t="80594" x="1793875" y="5295900"/>
          <p14:tracePt t="80610" x="1730375" y="5280025"/>
          <p14:tracePt t="80627" x="1666875" y="5267325"/>
          <p14:tracePt t="80643" x="1600200" y="5245100"/>
          <p14:tracePt t="80660" x="1555750" y="5245100"/>
          <p14:tracePt t="80677" x="1514475" y="5245100"/>
          <p14:tracePt t="80694" x="1450975" y="5245100"/>
          <p14:tracePt t="80710" x="1412875" y="5245100"/>
          <p14:tracePt t="80727" x="1371600" y="5245100"/>
          <p14:tracePt t="80744" x="1308100" y="5260975"/>
          <p14:tracePt t="80760" x="1282700" y="5273675"/>
          <p14:tracePt t="80777" x="1254125" y="5286375"/>
          <p14:tracePt t="80794" x="1216025" y="5302250"/>
          <p14:tracePt t="80810" x="1193800" y="5321300"/>
          <p14:tracePt t="80827" x="1184275" y="5330825"/>
          <p14:tracePt t="80843" x="1168400" y="5353050"/>
          <p14:tracePt t="80861" x="1149350" y="5381625"/>
          <p14:tracePt t="80876" x="1149350" y="5403850"/>
          <p14:tracePt t="80893" x="1149350" y="5461000"/>
          <p14:tracePt t="80910" x="1158875" y="5483225"/>
          <p14:tracePt t="80927" x="1171575" y="5521325"/>
          <p14:tracePt t="80943" x="1190625" y="5568950"/>
          <p14:tracePt t="80960" x="1222375" y="5610225"/>
          <p14:tracePt t="80977" x="1263650" y="5657850"/>
          <p14:tracePt t="80994" x="1327150" y="5721350"/>
          <p14:tracePt t="81011" x="1358900" y="5746750"/>
          <p14:tracePt t="81027" x="1377950" y="5778500"/>
          <p14:tracePt t="81044" x="1406525" y="5807075"/>
          <p14:tracePt t="81060" x="1422400" y="5816600"/>
          <p14:tracePt t="81077" x="1438275" y="5835650"/>
          <p14:tracePt t="81079" x="1444625" y="5838825"/>
          <p14:tracePt t="81093" x="1454150" y="5848350"/>
          <p14:tracePt t="81110" x="1482725" y="5861050"/>
          <p14:tracePt t="81127" x="1498600" y="5870575"/>
          <p14:tracePt t="81144" x="1530350" y="5892800"/>
          <p14:tracePt t="81160" x="1555750" y="5905500"/>
          <p14:tracePt t="81177" x="1571625" y="5915025"/>
          <p14:tracePt t="81194" x="1603375" y="5924550"/>
          <p14:tracePt t="81210" x="1628775" y="5943600"/>
          <p14:tracePt t="81227" x="1666875" y="5956300"/>
          <p14:tracePt t="81244" x="1736725" y="5969000"/>
          <p14:tracePt t="81260" x="1822450" y="5984875"/>
          <p14:tracePt t="81277" x="1952625" y="6010275"/>
          <p14:tracePt t="81294" x="2228850" y="6038850"/>
          <p14:tracePt t="81310" x="2425700" y="6067425"/>
          <p14:tracePt t="81327" x="2632075" y="6115050"/>
          <p14:tracePt t="81344" x="2911475" y="6149975"/>
          <p14:tracePt t="81360" x="3095625" y="6169025"/>
          <p14:tracePt t="81377" x="3276600" y="6169025"/>
          <p14:tracePt t="81394" x="3536950" y="6169025"/>
          <p14:tracePt t="81411" x="3689350" y="6162675"/>
          <p14:tracePt t="81427" x="3838575" y="6156325"/>
          <p14:tracePt t="81444" x="4003675" y="6137275"/>
          <p14:tracePt t="81460" x="4140200" y="6130925"/>
          <p14:tracePt t="81476" x="4248150" y="6121400"/>
          <p14:tracePt t="81494" x="4413250" y="6096000"/>
          <p14:tracePt t="81510" x="4530725" y="6086475"/>
          <p14:tracePt t="81527" x="4622800" y="6080125"/>
          <p14:tracePt t="81544" x="4737100" y="6057900"/>
          <p14:tracePt t="81560" x="4806950" y="6057900"/>
          <p14:tracePt t="81577" x="4867275" y="6048375"/>
          <p14:tracePt t="81594" x="4949825" y="6022975"/>
          <p14:tracePt t="81611" x="4994275" y="6010275"/>
          <p14:tracePt t="81627" x="5032375" y="5997575"/>
          <p14:tracePt t="81644" x="5067300" y="5981700"/>
          <p14:tracePt t="81661" x="5092700" y="5962650"/>
          <p14:tracePt t="81677" x="5102225" y="5953125"/>
          <p14:tracePt t="81694" x="5118100" y="5937250"/>
          <p14:tracePt t="81710" x="5127625" y="5927725"/>
          <p14:tracePt t="81727" x="5137150" y="5911850"/>
          <p14:tracePt t="81743" x="5137150" y="5902325"/>
          <p14:tracePt t="81760" x="5130800" y="5886450"/>
          <p14:tracePt t="81777" x="5121275" y="5876925"/>
          <p14:tracePt t="81794" x="5105400" y="5857875"/>
          <p14:tracePt t="81811" x="5095875" y="5848350"/>
          <p14:tracePt t="81827" x="5080000" y="5835650"/>
          <p14:tracePt t="81844" x="5064125" y="5810250"/>
          <p14:tracePt t="81860" x="5048250" y="5794375"/>
          <p14:tracePt t="81876" x="5016500" y="5768975"/>
          <p14:tracePt t="81893" x="4991100" y="5737225"/>
          <p14:tracePt t="81910" x="4949825" y="5702300"/>
          <p14:tracePt t="81927" x="4930775" y="5676900"/>
          <p14:tracePt t="81943" x="4921250" y="5667375"/>
          <p14:tracePt t="81960" x="4899025" y="5651500"/>
          <p14:tracePt t="81977" x="4889500" y="5641975"/>
          <p14:tracePt t="81993" x="4879975" y="5626100"/>
          <p14:tracePt t="82010" x="4867275" y="5622925"/>
          <p14:tracePt t="82027" x="4851400" y="5616575"/>
          <p14:tracePt t="82043" x="4841875" y="5613400"/>
          <p14:tracePt t="82060" x="4800600" y="5594350"/>
          <p14:tracePt t="82076" x="4775200" y="5575300"/>
          <p14:tracePt t="82093" x="4765675" y="5565775"/>
          <p14:tracePt t="82110" x="4730750" y="5549900"/>
          <p14:tracePt t="82127" x="4714875" y="5534025"/>
          <p14:tracePt t="82143" x="4683125" y="5502275"/>
          <p14:tracePt t="82160" x="4657725" y="5480050"/>
          <p14:tracePt t="82177" x="4625975" y="5454650"/>
          <p14:tracePt t="82193" x="4600575" y="5441950"/>
          <p14:tracePt t="82210" x="4552950" y="5422900"/>
          <p14:tracePt t="82227" x="4508500" y="5410200"/>
          <p14:tracePt t="82243" x="4476750" y="5394325"/>
          <p14:tracePt t="82261" x="4413250" y="5375275"/>
          <p14:tracePt t="82277" x="4349750" y="5359400"/>
          <p14:tracePt t="82293" x="4295775" y="5346700"/>
          <p14:tracePt t="82310" x="4210050" y="5318125"/>
          <p14:tracePt t="82327" x="4159250" y="5318125"/>
          <p14:tracePt t="82343" x="4114800" y="5318125"/>
          <p14:tracePt t="82361" x="4044950" y="5318125"/>
          <p14:tracePt t="82377" x="4006850" y="5318125"/>
          <p14:tracePt t="82394" x="3962400" y="5318125"/>
          <p14:tracePt t="82410" x="3902075" y="5311775"/>
          <p14:tracePt t="82426" x="3848100" y="5305425"/>
          <p14:tracePt t="82443" x="3787775" y="5295900"/>
          <p14:tracePt t="82460" x="3705225" y="5289550"/>
          <p14:tracePt t="82476" x="3648075" y="5289550"/>
          <p14:tracePt t="82494" x="3584575" y="5283200"/>
          <p14:tracePt t="82510" x="3467100" y="5283200"/>
          <p14:tracePt t="82527" x="3384550" y="5283200"/>
          <p14:tracePt t="82543" x="3305175" y="5283200"/>
          <p14:tracePt t="82560" x="3203575" y="5270500"/>
          <p14:tracePt t="82576" x="3127375" y="5248275"/>
          <p14:tracePt t="82593" x="3035300" y="5238750"/>
          <p14:tracePt t="82610" x="2879725" y="5216525"/>
          <p14:tracePt t="82626" x="2762250" y="5207000"/>
          <p14:tracePt t="82643" x="2625725" y="5207000"/>
          <p14:tracePt t="82660" x="2438400" y="5213350"/>
          <p14:tracePt t="82676" x="2352675" y="5229225"/>
          <p14:tracePt t="82693" x="2266950" y="5241925"/>
          <p14:tracePt t="82710" x="2136775" y="5267325"/>
          <p14:tracePt t="82726" x="2076450" y="5267325"/>
          <p14:tracePt t="82743" x="2016125" y="5267325"/>
          <p14:tracePt t="82760" x="1908175" y="5283200"/>
          <p14:tracePt t="82776" x="1822450" y="5299075"/>
          <p14:tracePt t="82793" x="1736725" y="5314950"/>
          <p14:tracePt t="82810" x="1631950" y="5365750"/>
          <p14:tracePt t="82826" x="1593850" y="5391150"/>
          <p14:tracePt t="82843" x="1546225" y="5426075"/>
          <p14:tracePt t="82860" x="1485900" y="5457825"/>
          <p14:tracePt t="82876" x="1463675" y="5470525"/>
          <p14:tracePt t="82893" x="1431925" y="5489575"/>
          <p14:tracePt t="82911" x="1403350" y="5505450"/>
          <p14:tracePt t="82927" x="1387475" y="5511800"/>
          <p14:tracePt t="82943" x="1377950" y="5521325"/>
          <p14:tracePt t="82960" x="1362075" y="5540375"/>
          <p14:tracePt t="82976" x="1352550" y="5549900"/>
          <p14:tracePt t="82993" x="1336675" y="5562600"/>
          <p14:tracePt t="83010" x="1327150" y="5575300"/>
          <p14:tracePt t="83027" x="1317625" y="5591175"/>
          <p14:tracePt t="83043" x="1314450" y="5600700"/>
          <p14:tracePt t="83061" x="1314450" y="5616575"/>
          <p14:tracePt t="83076" x="1314450" y="5626100"/>
          <p14:tracePt t="83093" x="1314450" y="5641975"/>
          <p14:tracePt t="83109" x="1314450" y="5654675"/>
          <p14:tracePt t="83126" x="1320800" y="5664200"/>
          <p14:tracePt t="83143" x="1330325" y="5673725"/>
          <p14:tracePt t="83160" x="1371600" y="5705475"/>
          <p14:tracePt t="83176" x="1416050" y="5724525"/>
          <p14:tracePt t="83194" x="1454150" y="5737225"/>
          <p14:tracePt t="83210" x="1527175" y="5775325"/>
          <p14:tracePt t="83226" x="1593850" y="5807075"/>
          <p14:tracePt t="83243" x="1654175" y="5835650"/>
          <p14:tracePt t="83260" x="1711325" y="5854700"/>
          <p14:tracePt t="83277" x="1727200" y="5867400"/>
          <p14:tracePt t="83293" x="1736725" y="5867400"/>
          <p14:tracePt t="83311" x="1758950" y="5867400"/>
          <p14:tracePt t="83327" x="1768475" y="5867400"/>
          <p14:tracePt t="83343" x="1778000" y="5867400"/>
          <p14:tracePt t="83360" x="1797050" y="5867400"/>
          <p14:tracePt t="83376" x="1806575" y="5867400"/>
          <p14:tracePt t="83393" x="1816100" y="5867400"/>
          <p14:tracePt t="83411" x="1831975" y="5867400"/>
          <p14:tracePt t="83427" x="1847850" y="5867400"/>
          <p14:tracePt t="83443" x="1857375" y="5867400"/>
          <p14:tracePt t="83461" x="1870075" y="5867400"/>
          <p14:tracePt t="83477" x="1879600" y="5867400"/>
          <p14:tracePt t="83493" x="1908175" y="5867400"/>
          <p14:tracePt t="83510" x="1978025" y="5867400"/>
          <p14:tracePt t="83526" x="2054225" y="5854700"/>
          <p14:tracePt t="83543" x="2149475" y="5838825"/>
          <p14:tracePt t="83561" x="2320925" y="5788025"/>
          <p14:tracePt t="83577" x="2419350" y="5756275"/>
          <p14:tracePt t="83594" x="2530475" y="5711825"/>
          <p14:tracePt t="83611" x="2663825" y="5680075"/>
          <p14:tracePt t="83627" x="2803525" y="5664200"/>
          <p14:tracePt t="83643" x="2873375" y="5654675"/>
          <p14:tracePt t="89025" x="2886075" y="5635625"/>
          <p14:tracePt t="89031" x="2898775" y="5616575"/>
          <p14:tracePt t="89042" x="2914650" y="5581650"/>
          <p14:tracePt t="89060" x="2965450" y="5483225"/>
          <p14:tracePt t="89076" x="3003550" y="5426075"/>
          <p14:tracePt t="89093" x="3041650" y="5384800"/>
          <p14:tracePt t="89110" x="3098800" y="5314950"/>
          <p14:tracePt t="89142" x="3162300" y="5251450"/>
          <p14:tracePt t="89179" x="3213100" y="5191125"/>
          <p14:tracePt t="89192" x="3222625" y="5175250"/>
          <p14:tracePt t="89210" x="3238500" y="5153025"/>
          <p14:tracePt t="89225" x="3248025" y="5140325"/>
          <p14:tracePt t="89242" x="3273425" y="5108575"/>
          <p14:tracePt t="89260" x="3292475" y="5089525"/>
          <p14:tracePt t="89276" x="3317875" y="5064125"/>
          <p14:tracePt t="89292" x="3349625" y="5045075"/>
          <p14:tracePt t="89310" x="3400425" y="5000625"/>
          <p14:tracePt t="89326" x="3438525" y="4975225"/>
          <p14:tracePt t="89342" x="3479800" y="4949825"/>
          <p14:tracePt t="89360" x="3549650" y="4876800"/>
          <p14:tracePt t="89376" x="3603625" y="4816475"/>
          <p14:tracePt t="89393" x="3663950" y="4762500"/>
          <p14:tracePt t="89410" x="3775075" y="4683125"/>
          <p14:tracePt t="89426" x="3857625" y="4610100"/>
          <p14:tracePt t="89442" x="3930650" y="4537075"/>
          <p14:tracePt t="89460" x="4025900" y="4422775"/>
          <p14:tracePt t="89476" x="4073525" y="4352925"/>
          <p14:tracePt t="89493" x="4121150" y="4283075"/>
          <p14:tracePt t="89510" x="4165600" y="4178300"/>
          <p14:tracePt t="89526" x="4178300" y="4102100"/>
          <p14:tracePt t="89543" x="4194175" y="4038600"/>
          <p14:tracePt t="89560" x="4213225" y="3981450"/>
          <p14:tracePt t="89576" x="4229100" y="3959225"/>
          <p14:tracePt t="89592" x="4241800" y="3940175"/>
          <p14:tracePt t="89610" x="4254500" y="3927475"/>
          <p14:tracePt t="89627" x="4260850" y="3905250"/>
          <p14:tracePt t="89643" x="4260850" y="3883025"/>
          <p14:tracePt t="89660" x="4257675" y="3835400"/>
          <p14:tracePt t="89676" x="4244975" y="3797300"/>
          <p14:tracePt t="89692" x="4232275" y="3765550"/>
          <p14:tracePt t="89710" x="4213225" y="3736975"/>
          <p14:tracePt t="89726" x="4210050" y="3708400"/>
          <p14:tracePt t="89743" x="4210050" y="3698875"/>
          <p14:tracePt t="89761" x="4210050" y="3686175"/>
          <p14:tracePt t="89776" x="4210050" y="3676650"/>
          <p14:tracePt t="89793" x="4210050" y="3660775"/>
          <p14:tracePt t="89809" x="4210050" y="3651250"/>
          <p14:tracePt t="89826" x="4210050" y="3644900"/>
          <p14:tracePt t="90076" x="4210050" y="3654425"/>
          <p14:tracePt t="90083" x="4210050" y="3670300"/>
          <p14:tracePt t="90092" x="4210050" y="3676650"/>
          <p14:tracePt t="90109" x="4210050" y="3692525"/>
          <p14:tracePt t="90126" x="4210050" y="3711575"/>
          <p14:tracePt t="90143" x="4210050" y="3727450"/>
          <p14:tracePt t="90147" x="4210050" y="3730625"/>
          <p14:tracePt t="90159" x="4222750" y="3743325"/>
          <p14:tracePt t="90176" x="4241800" y="3784600"/>
          <p14:tracePt t="90193" x="4251325" y="3806825"/>
          <p14:tracePt t="90209" x="4264025" y="3838575"/>
          <p14:tracePt t="90226" x="4289425" y="3873500"/>
          <p14:tracePt t="90242" x="4298950" y="3905250"/>
          <p14:tracePt t="90259" x="4311650" y="3927475"/>
          <p14:tracePt t="90276" x="4330700" y="3962400"/>
          <p14:tracePt t="90293" x="4340225" y="3975100"/>
          <p14:tracePt t="90310" x="4346575" y="3990975"/>
          <p14:tracePt t="90326" x="4349750" y="4010025"/>
          <p14:tracePt t="90343" x="4349750" y="4019550"/>
          <p14:tracePt t="90359" x="4359275" y="4029075"/>
          <p14:tracePt t="90376" x="4375150" y="4044950"/>
          <p14:tracePt t="90392" x="4391025" y="4073525"/>
          <p14:tracePt t="90409" x="4403725" y="4095750"/>
          <p14:tracePt t="90426" x="4422775" y="4140200"/>
          <p14:tracePt t="90443" x="4432300" y="4162425"/>
          <p14:tracePt t="90459" x="4432300" y="4178300"/>
          <p14:tracePt t="90476" x="4438650" y="4191000"/>
          <p14:tracePt t="90493" x="4438650" y="4206875"/>
          <p14:tracePt t="90509" x="4451350" y="4216400"/>
          <p14:tracePt t="90526" x="4467225" y="4251325"/>
          <p14:tracePt t="90542" x="4476750" y="4273550"/>
          <p14:tracePt t="90559" x="4489450" y="4305300"/>
          <p14:tracePt t="90576" x="4511675" y="4318000"/>
          <p14:tracePt t="90593" x="4521200" y="4349750"/>
          <p14:tracePt t="90610" x="4527550" y="4359275"/>
          <p14:tracePt t="90626" x="4527550" y="4378325"/>
          <p14:tracePt t="90642" x="4527550" y="4406900"/>
          <p14:tracePt t="90659" x="4527550" y="4429125"/>
          <p14:tracePt t="90661" x="4527550" y="4454525"/>
          <p14:tracePt t="90675" x="4527550" y="4489450"/>
          <p14:tracePt t="90692" x="4533900" y="4533900"/>
          <p14:tracePt t="90709" x="4533900" y="4594225"/>
          <p14:tracePt t="90726" x="4533900" y="4664075"/>
          <p14:tracePt t="90743" x="4533900" y="4724400"/>
          <p14:tracePt t="90760" x="4524375" y="4762500"/>
          <p14:tracePt t="90776" x="4505325" y="4826000"/>
          <p14:tracePt t="90792" x="4486275" y="4867275"/>
          <p14:tracePt t="90809" x="4473575" y="4889500"/>
          <p14:tracePt t="90826" x="4454525" y="4930775"/>
          <p14:tracePt t="90842" x="4445000" y="4956175"/>
          <p14:tracePt t="90859" x="4425950" y="4984750"/>
          <p14:tracePt t="90876" x="4406900" y="5019675"/>
          <p14:tracePt t="90893" x="4400550" y="5038725"/>
          <p14:tracePt t="90909" x="4400550" y="5048250"/>
          <p14:tracePt t="90926" x="4400550" y="5060950"/>
          <p14:tracePt t="90942" x="4400550" y="5070475"/>
          <p14:tracePt t="90959" x="4400550" y="5086350"/>
          <p14:tracePt t="90977" x="4400550" y="5102225"/>
          <p14:tracePt t="90992" x="4400550" y="5111750"/>
          <p14:tracePt t="91010" x="4400550" y="5114925"/>
          <p14:tracePt t="91500" x="4410075" y="5108575"/>
          <p14:tracePt t="91507" x="4413250" y="5105400"/>
          <p14:tracePt t="91514" x="4419600" y="5099050"/>
          <p14:tracePt t="91527" x="4429125" y="5089525"/>
          <p14:tracePt t="91543" x="4438650" y="5080000"/>
          <p14:tracePt t="91559" x="4460875" y="5051425"/>
          <p14:tracePt t="91577" x="4486275" y="5000625"/>
          <p14:tracePt t="91609" x="4524375" y="4918075"/>
          <p14:tracePt t="91642" x="4543425" y="4845050"/>
          <p14:tracePt t="91659" x="4549775" y="4829175"/>
          <p14:tracePt t="91676" x="4559300" y="4810125"/>
          <p14:tracePt t="91692" x="4568825" y="4797425"/>
          <p14:tracePt t="91709" x="4587875" y="4775200"/>
          <p14:tracePt t="91727" x="4606925" y="4711700"/>
          <p14:tracePt t="91742" x="4619625" y="4651375"/>
          <p14:tracePt t="91759" x="4625975" y="4594225"/>
          <p14:tracePt t="91776" x="4632325" y="4530725"/>
          <p14:tracePt t="91793" x="4632325" y="4511675"/>
          <p14:tracePt t="91809" x="4632325" y="4479925"/>
          <p14:tracePt t="91827" x="4632325" y="4460875"/>
          <p14:tracePt t="91843" x="4632325" y="4432300"/>
          <p14:tracePt t="91859" x="4622800" y="4378325"/>
          <p14:tracePt t="91876" x="4600575" y="4286250"/>
          <p14:tracePt t="91892" x="4587875" y="4235450"/>
          <p14:tracePt t="91909" x="4581525" y="4203700"/>
          <p14:tracePt t="91925" x="4581525" y="4175125"/>
          <p14:tracePt t="91942" x="4581525" y="4159250"/>
          <p14:tracePt t="91959" x="4581525" y="4156075"/>
          <p14:tracePt t="91977" x="4572000" y="4156075"/>
          <p14:tracePt t="93151" x="4603750" y="4149725"/>
          <p14:tracePt t="93159" x="4651375" y="4140200"/>
          <p14:tracePt t="93165" x="4689475" y="4133850"/>
          <p14:tracePt t="93179" x="4841875" y="4095750"/>
          <p14:tracePt t="93193" x="5019675" y="4051300"/>
          <p14:tracePt t="93209" x="5168900" y="4022725"/>
          <p14:tracePt t="93225" x="5334000" y="4006850"/>
          <p14:tracePt t="93258" x="5635625" y="3971925"/>
          <p14:tracePt t="93292" x="5940425" y="4003675"/>
          <p14:tracePt t="93309" x="6105525" y="4038600"/>
          <p14:tracePt t="93326" x="6270625" y="4086225"/>
          <p14:tracePt t="93343" x="6511925" y="4121150"/>
          <p14:tracePt t="93359" x="6654800" y="4140200"/>
          <p14:tracePt t="93376" x="6804025" y="4146550"/>
          <p14:tracePt t="93392" x="7010400" y="4146550"/>
          <p14:tracePt t="93408" x="7146925" y="4146550"/>
          <p14:tracePt t="93425" x="7273925" y="4146550"/>
          <p14:tracePt t="93442" x="7435850" y="4143375"/>
          <p14:tracePt t="93459" x="7566025" y="4133850"/>
          <p14:tracePt t="93475" x="7680325" y="4133850"/>
          <p14:tracePt t="93493" x="7820025" y="4124325"/>
          <p14:tracePt t="93509" x="7905750" y="4117975"/>
          <p14:tracePt t="93526" x="7978775" y="4102100"/>
          <p14:tracePt t="93542" x="8064500" y="4073525"/>
          <p14:tracePt t="93559" x="8108950" y="4060825"/>
          <p14:tracePt t="93576" x="8137525" y="4051300"/>
          <p14:tracePt t="93593" x="8159750" y="4035425"/>
          <p14:tracePt t="93609" x="8169275" y="4013200"/>
          <p14:tracePt t="93625" x="8181975" y="3997325"/>
          <p14:tracePt t="93643" x="8204200" y="3968750"/>
          <p14:tracePt t="93658" x="8213725" y="3959225"/>
          <p14:tracePt t="93675" x="8223250" y="3949700"/>
          <p14:tracePt t="93692" x="8232775" y="3933825"/>
          <p14:tracePt t="93694" x="8232775" y="3927475"/>
          <p14:tracePt t="93708" x="8232775" y="3892550"/>
          <p14:tracePt t="93725" x="8232775" y="3848100"/>
          <p14:tracePt t="93742" x="8213725" y="3784600"/>
          <p14:tracePt t="93759" x="8143875" y="3686175"/>
          <p14:tracePt t="93776" x="8102600" y="3635375"/>
          <p14:tracePt t="93792" x="8061325" y="3609975"/>
          <p14:tracePt t="93809" x="8020050" y="3590925"/>
          <p14:tracePt t="93826" x="8010525" y="3575050"/>
          <p14:tracePt t="93843" x="7981950" y="3568700"/>
          <p14:tracePt t="93859" x="7953375" y="3556000"/>
          <p14:tracePt t="93875" x="7921625" y="3540125"/>
          <p14:tracePt t="93893" x="7854950" y="3492500"/>
          <p14:tracePt t="93909" x="7721600" y="3409950"/>
          <p14:tracePt t="93925" x="7654925" y="3381375"/>
          <p14:tracePt t="93942" x="7600950" y="3359150"/>
          <p14:tracePt t="93959" x="7534275" y="3333750"/>
          <p14:tracePt t="93976" x="7499350" y="3321050"/>
          <p14:tracePt t="93993" x="7426325" y="3302000"/>
          <p14:tracePt t="94009" x="7362825" y="3279775"/>
          <p14:tracePt t="94026" x="7299325" y="3273425"/>
          <p14:tracePt t="94043" x="7210425" y="3254375"/>
          <p14:tracePt t="94059" x="7118350" y="3254375"/>
          <p14:tracePt t="94075" x="7035800" y="3254375"/>
          <p14:tracePt t="94092" x="6965950" y="3254375"/>
          <p14:tracePt t="94109" x="6883400" y="3263900"/>
          <p14:tracePt t="94125" x="6838950" y="3276600"/>
          <p14:tracePt t="94143" x="6775450" y="3302000"/>
          <p14:tracePt t="94159" x="6737350" y="3314700"/>
          <p14:tracePt t="94176" x="6692900" y="3327400"/>
          <p14:tracePt t="94192" x="6638925" y="3340100"/>
          <p14:tracePt t="94195" x="6619875" y="3352800"/>
          <p14:tracePt t="94209" x="6584950" y="3359150"/>
          <p14:tracePt t="94226" x="6553200" y="3371850"/>
          <p14:tracePt t="94242" x="6521450" y="3384550"/>
          <p14:tracePt t="94259" x="6486525" y="3400425"/>
          <p14:tracePt t="94275" x="6454775" y="3419475"/>
          <p14:tracePt t="94292" x="6432550" y="3438525"/>
          <p14:tracePt t="94309" x="6381750" y="3470275"/>
          <p14:tracePt t="94325" x="6356350" y="3495675"/>
          <p14:tracePt t="94342" x="6324600" y="3521075"/>
          <p14:tracePt t="94359" x="6289675" y="3543300"/>
          <p14:tracePt t="94375" x="6273800" y="3568700"/>
          <p14:tracePt t="94392" x="6261100" y="3590925"/>
          <p14:tracePt t="94409" x="6242050" y="3632200"/>
          <p14:tracePt t="94426" x="6229350" y="3663950"/>
          <p14:tracePt t="94443" x="6213475" y="3689350"/>
          <p14:tracePt t="94459" x="6194425" y="3730625"/>
          <p14:tracePt t="94475" x="6181725" y="3752850"/>
          <p14:tracePt t="94492" x="6172200" y="3784600"/>
          <p14:tracePt t="94509" x="6146800" y="3819525"/>
          <p14:tracePt t="94526" x="6146800" y="3841750"/>
          <p14:tracePt t="94542" x="6140450" y="3857625"/>
          <p14:tracePt t="94559" x="6140450" y="3876675"/>
          <p14:tracePt t="94576" x="6140450" y="3892550"/>
          <p14:tracePt t="94592" x="6137275" y="3908425"/>
          <p14:tracePt t="94609" x="6137275" y="3933825"/>
          <p14:tracePt t="94625" x="6137275" y="3949700"/>
          <p14:tracePt t="94642" x="6137275" y="3959225"/>
          <p14:tracePt t="94659" x="6137275" y="3981450"/>
          <p14:tracePt t="94675" x="6137275" y="3997325"/>
          <p14:tracePt t="94692" x="6143625" y="4013200"/>
          <p14:tracePt t="94709" x="6162675" y="4025900"/>
          <p14:tracePt t="94725" x="6172200" y="4035425"/>
          <p14:tracePt t="94742" x="6181725" y="4044950"/>
          <p14:tracePt t="94758" x="6197600" y="4060825"/>
          <p14:tracePt t="94775" x="6219825" y="4070350"/>
          <p14:tracePt t="94792" x="6242050" y="4089400"/>
          <p14:tracePt t="94809" x="6302375" y="4121150"/>
          <p14:tracePt t="94826" x="6346825" y="4133850"/>
          <p14:tracePt t="94843" x="6369050" y="4152900"/>
          <p14:tracePt t="94859" x="6403975" y="4168775"/>
          <p14:tracePt t="94875" x="6419850" y="4178300"/>
          <p14:tracePt t="94892" x="6442075" y="4191000"/>
          <p14:tracePt t="94909" x="6486525" y="4219575"/>
          <p14:tracePt t="94925" x="6534150" y="4248150"/>
          <p14:tracePt t="94942" x="6600825" y="4286250"/>
          <p14:tracePt t="94959" x="6686550" y="4327525"/>
          <p14:tracePt t="94976" x="6734175" y="4362450"/>
          <p14:tracePt t="94992" x="6772275" y="4381500"/>
          <p14:tracePt t="95008" x="6842125" y="4400550"/>
          <p14:tracePt t="95025" x="6918325" y="4432300"/>
          <p14:tracePt t="95042" x="7004050" y="4448175"/>
          <p14:tracePt t="95059" x="7137400" y="4470400"/>
          <p14:tracePt t="95076" x="7235825" y="4486275"/>
          <p14:tracePt t="95093" x="7353300" y="4511675"/>
          <p14:tracePt t="95109" x="7477125" y="4533900"/>
          <p14:tracePt t="95126" x="7537450" y="4533900"/>
          <p14:tracePt t="95142" x="7597775" y="4533900"/>
          <p14:tracePt t="95159" x="7658100" y="4533900"/>
          <p14:tracePt t="95175" x="7702550" y="4533900"/>
          <p14:tracePt t="95192" x="7756525" y="4533900"/>
          <p14:tracePt t="95194" x="7775575" y="4530725"/>
          <p14:tracePt t="95208" x="7820025" y="4524375"/>
          <p14:tracePt t="95225" x="7854950" y="4524375"/>
          <p14:tracePt t="95242" x="7899400" y="4524375"/>
          <p14:tracePt t="95258" x="7947025" y="4511675"/>
          <p14:tracePt t="95276" x="7985125" y="4492625"/>
          <p14:tracePt t="95292" x="8032750" y="4479925"/>
          <p14:tracePt t="95308" x="8089900" y="4454525"/>
          <p14:tracePt t="95325" x="8112125" y="4422775"/>
          <p14:tracePt t="95342" x="8147050" y="4391025"/>
          <p14:tracePt t="95359" x="8181975" y="4349750"/>
          <p14:tracePt t="95375" x="8207375" y="4330700"/>
          <p14:tracePt t="95392" x="8216900" y="4321175"/>
          <p14:tracePt t="95409" x="8232775" y="4292600"/>
          <p14:tracePt t="95426" x="8242300" y="4283075"/>
          <p14:tracePt t="95442" x="8261350" y="4254500"/>
          <p14:tracePt t="95459" x="8270875" y="4206875"/>
          <p14:tracePt t="95475" x="8270875" y="4152900"/>
          <p14:tracePt t="95492" x="8270875" y="4102100"/>
          <p14:tracePt t="95510" x="8270875" y="4054475"/>
          <p14:tracePt t="95525" x="8270875" y="4038600"/>
          <p14:tracePt t="95543" x="8270875" y="4016375"/>
          <p14:tracePt t="95559" x="8261350" y="3997325"/>
          <p14:tracePt t="95575" x="8242300" y="3978275"/>
          <p14:tracePt t="95592" x="8232775" y="3962400"/>
          <p14:tracePt t="95610" x="8210550" y="3946525"/>
          <p14:tracePt t="95625" x="8194675" y="3937000"/>
          <p14:tracePt t="95642" x="8185150" y="3927475"/>
          <p14:tracePt t="95659" x="8169275" y="3914775"/>
          <p14:tracePt t="95692" x="8166100" y="3914775"/>
          <p14:tracePt t="95709" x="8150225" y="3902075"/>
          <p14:tracePt t="95725" x="8134350" y="3892550"/>
          <p14:tracePt t="95742" x="8124825" y="3883025"/>
          <p14:tracePt t="95760" x="8112125" y="3867150"/>
          <p14:tracePt t="95775" x="8099425" y="3860800"/>
          <p14:tracePt t="95792" x="8086725" y="3860800"/>
          <p14:tracePt t="95810" x="8070850" y="3851275"/>
          <p14:tracePt t="95826" x="8061325" y="3841750"/>
          <p14:tracePt t="95842" x="8032750" y="3829050"/>
          <p14:tracePt t="95859" x="7962900" y="3784600"/>
          <p14:tracePt t="95875" x="7896225" y="3752850"/>
          <p14:tracePt t="95892" x="7848600" y="3717925"/>
          <p14:tracePt t="95910" x="7797800" y="3698875"/>
          <p14:tracePt t="95926" x="7788275" y="3695700"/>
          <p14:tracePt t="95942" x="7772400" y="3689350"/>
          <p14:tracePt t="95960" x="7750175" y="3673475"/>
          <p14:tracePt t="95975" x="7734300" y="3670300"/>
          <p14:tracePt t="95992" x="7705725" y="3663950"/>
          <p14:tracePt t="96009" x="7670800" y="3657600"/>
          <p14:tracePt t="96025" x="7642225" y="3657600"/>
          <p14:tracePt t="96042" x="7632700" y="3657600"/>
          <p14:tracePt t="96060" x="7620000" y="3657600"/>
          <p14:tracePt t="96076" x="7604125" y="3657600"/>
          <p14:tracePt t="96092" x="7594600" y="3657600"/>
          <p14:tracePt t="96211" x="7588250" y="3657600"/>
          <p14:tracePt t="96647" x="7534275" y="3657600"/>
          <p14:tracePt t="96654" x="7432675" y="3657600"/>
          <p14:tracePt t="96661" x="7331075" y="3657600"/>
          <p14:tracePt t="96675" x="7102475" y="3663950"/>
          <p14:tracePt t="96692" x="6870700" y="3711575"/>
          <p14:tracePt t="96709" x="6673850" y="3749675"/>
          <p14:tracePt t="96742" x="6251575" y="3860800"/>
          <p14:tracePt t="96777" x="5791200" y="3933825"/>
          <p14:tracePt t="96794" x="5616575" y="3952875"/>
          <p14:tracePt t="96810" x="5400675" y="3952875"/>
          <p14:tracePt t="96825" x="5318125" y="3952875"/>
          <p14:tracePt t="96841" x="5257800" y="3952875"/>
          <p14:tracePt t="96859" x="5203825" y="3952875"/>
          <p14:tracePt t="96875" x="5114925" y="3933825"/>
          <p14:tracePt t="96892" x="5038725" y="3917950"/>
          <p14:tracePt t="96910" x="4962525" y="3895725"/>
          <p14:tracePt t="96926" x="4876800" y="3895725"/>
          <p14:tracePt t="96942" x="4826000" y="3889375"/>
          <p14:tracePt t="96959" x="4781550" y="3889375"/>
          <p14:tracePt t="96975" x="4702175" y="3870325"/>
          <p14:tracePt t="96991" x="4638675" y="3854450"/>
          <p14:tracePt t="97008" x="4572000" y="3825875"/>
          <p14:tracePt t="97025" x="4479925" y="3797300"/>
          <p14:tracePt t="97041" x="4422775" y="3784600"/>
          <p14:tracePt t="97058" x="4391025" y="3771900"/>
          <p14:tracePt t="97075" x="4365625" y="3759200"/>
          <p14:tracePt t="97091" x="4352925" y="3756025"/>
          <p14:tracePt t="97109" x="4340225" y="3743325"/>
          <p14:tracePt t="97125" x="4318000" y="3730625"/>
          <p14:tracePt t="97142" x="4289425" y="3717925"/>
          <p14:tracePt t="97159" x="4264025" y="3698875"/>
          <p14:tracePt t="97175" x="4229100" y="3683000"/>
          <p14:tracePt t="97192" x="4219575" y="3673475"/>
          <p14:tracePt t="97209" x="4210050" y="3660775"/>
          <p14:tracePt t="97226" x="4200525" y="3641725"/>
          <p14:tracePt t="97242" x="4200525" y="3632200"/>
          <p14:tracePt t="97258" x="4200525" y="3622675"/>
          <p14:tracePt t="97275" x="4194175" y="3616325"/>
          <p14:tracePt t="97291" x="4194175" y="3613150"/>
          <p14:tracePt t="97491" x="4194175" y="3619500"/>
          <p14:tracePt t="97498" x="4194175" y="3622675"/>
          <p14:tracePt t="97508" x="4194175" y="3629025"/>
          <p14:tracePt t="97525" x="4194175" y="3654425"/>
          <p14:tracePt t="97541" x="4194175" y="3676650"/>
          <p14:tracePt t="97558" x="4194175" y="3698875"/>
          <p14:tracePt t="97575" x="4181475" y="3762375"/>
          <p14:tracePt t="97591" x="4181475" y="3806825"/>
          <p14:tracePt t="97608" x="4181475" y="3851275"/>
          <p14:tracePt t="97625" x="4181475" y="3898900"/>
          <p14:tracePt t="97642" x="4181475" y="3921125"/>
          <p14:tracePt t="97658" x="4181475" y="3943350"/>
          <p14:tracePt t="97675" x="4181475" y="3968750"/>
          <p14:tracePt t="97691" x="4181475" y="3981450"/>
          <p14:tracePt t="97708" x="4181475" y="3990975"/>
          <p14:tracePt t="97725" x="4181475" y="4010025"/>
          <p14:tracePt t="97742" x="4181475" y="4019550"/>
          <p14:tracePt t="97758" x="4181475" y="4029075"/>
          <p14:tracePt t="97775" x="4181475" y="4054475"/>
          <p14:tracePt t="97791" x="4181475" y="4064000"/>
          <p14:tracePt t="97808" x="4181475" y="4076700"/>
          <p14:tracePt t="97825" x="4181475" y="4089400"/>
          <p14:tracePt t="97841" x="4181475" y="4105275"/>
          <p14:tracePt t="97859" x="4181475" y="4114800"/>
          <p14:tracePt t="97876" x="4181475" y="4133850"/>
          <p14:tracePt t="97892" x="4194175" y="4159250"/>
          <p14:tracePt t="97909" x="4200525" y="4181475"/>
          <p14:tracePt t="97926" x="4206875" y="4216400"/>
          <p14:tracePt t="97941" x="4206875" y="4225925"/>
          <p14:tracePt t="97958" x="4206875" y="4235450"/>
          <p14:tracePt t="97976" x="4206875" y="4254500"/>
          <p14:tracePt t="97992" x="4206875" y="4260850"/>
          <p14:tracePt t="98009" x="4206875" y="4264025"/>
          <p14:tracePt t="98026" x="4213225" y="4264025"/>
          <p14:tracePt t="98042" x="4216400" y="4270375"/>
          <p14:tracePt t="98058" x="4216400" y="4276725"/>
          <p14:tracePt t="100143" x="4229100" y="4298950"/>
          <p14:tracePt t="100150" x="4241800" y="4327525"/>
          <p14:tracePt t="100158" x="4251325" y="4365625"/>
          <p14:tracePt t="100175" x="4264025" y="4410075"/>
          <p14:tracePt t="100192" x="4289425" y="4451350"/>
          <p14:tracePt t="100208" x="4302125" y="4489450"/>
          <p14:tracePt t="100242" x="4391025" y="4654550"/>
          <p14:tracePt t="100279" x="4673600" y="4962525"/>
          <p14:tracePt t="100293" x="4740275" y="5057775"/>
          <p14:tracePt t="100310" x="4784725" y="5118100"/>
          <p14:tracePt t="100325" x="4803775" y="5156200"/>
          <p14:tracePt t="100342" x="4816475" y="5178425"/>
          <p14:tracePt t="100358" x="4867275" y="5226050"/>
          <p14:tracePt t="100375" x="4924425" y="5251450"/>
          <p14:tracePt t="100392" x="5045075" y="5330825"/>
          <p14:tracePt t="100408" x="5137150" y="5410200"/>
          <p14:tracePt t="100424" x="5219700" y="5464175"/>
          <p14:tracePt t="100441" x="5267325" y="5492750"/>
          <p14:tracePt t="100458" x="5302250" y="5518150"/>
          <p14:tracePt t="100475" x="5311775" y="5527675"/>
          <p14:tracePt t="100492" x="5321300" y="5527675"/>
          <p14:tracePt t="100509" x="5337175" y="5527675"/>
          <p14:tracePt t="100525" x="5365750" y="5527675"/>
          <p14:tracePt t="100541" x="5394325" y="5527675"/>
          <p14:tracePt t="100558" x="5441950" y="5527675"/>
          <p14:tracePt t="100575" x="5451475" y="5527675"/>
          <p14:tracePt t="100591" x="5467350" y="5527675"/>
          <p14:tracePt t="100608" x="5470525" y="5527675"/>
          <p14:tracePt t="100630" x="5476875" y="5527675"/>
          <p14:tracePt t="100641" x="5480050" y="5527675"/>
          <p14:tracePt t="100659" x="5495925" y="5530850"/>
          <p14:tracePt t="100675" x="5505450" y="5530850"/>
          <p14:tracePt t="100691" x="5521325" y="5537200"/>
          <p14:tracePt t="100708" x="5537200" y="5537200"/>
          <p14:tracePt t="100724" x="5546725" y="5537200"/>
          <p14:tracePt t="100742" x="5556250" y="5537200"/>
          <p14:tracePt t="100759" x="5572125" y="5530850"/>
          <p14:tracePt t="100775" x="5575300" y="5521325"/>
          <p14:tracePt t="100792" x="5584825" y="5499100"/>
          <p14:tracePt t="100808" x="5603875" y="5464175"/>
          <p14:tracePt t="100825" x="5622925" y="5432425"/>
          <p14:tracePt t="100841" x="5635625" y="5400675"/>
          <p14:tracePt t="100858" x="5635625" y="5353050"/>
          <p14:tracePt t="100875" x="5635625" y="5324475"/>
          <p14:tracePt t="100891" x="5635625" y="5308600"/>
          <p14:tracePt t="100908" x="5635625" y="5292725"/>
          <p14:tracePt t="100925" x="5635625" y="5283200"/>
          <p14:tracePt t="100941" x="5635625" y="5273675"/>
          <p14:tracePt t="100958" x="5635625" y="5270500"/>
          <p14:tracePt t="100974" x="5635625" y="5264150"/>
          <p14:tracePt t="100992" x="5632450" y="5257800"/>
          <p14:tracePt t="101008" x="5629275" y="5245100"/>
          <p14:tracePt t="101025" x="5629275" y="5235575"/>
          <p14:tracePt t="101059" x="5629275" y="5219700"/>
          <p14:tracePt t="101075" x="5629275" y="5213350"/>
          <p14:tracePt t="101091" x="5629275" y="5203825"/>
          <p14:tracePt t="101108" x="5629275" y="5191125"/>
          <p14:tracePt t="101124" x="5629275" y="5175250"/>
          <p14:tracePt t="101141" x="5638800" y="5165725"/>
          <p14:tracePt t="101158" x="5654675" y="5149850"/>
          <p14:tracePt t="101174" x="5664200" y="5140325"/>
          <p14:tracePt t="101191" x="5686425" y="5130800"/>
          <p14:tracePt t="101208" x="5721350" y="5105400"/>
          <p14:tracePt t="101224" x="5753100" y="5092700"/>
          <p14:tracePt t="101242" x="5784850" y="5080000"/>
          <p14:tracePt t="101259" x="5832475" y="5048250"/>
          <p14:tracePt t="101275" x="5880100" y="5035550"/>
          <p14:tracePt t="101291" x="5946775" y="5006975"/>
          <p14:tracePt t="101308" x="6051550" y="4962525"/>
          <p14:tracePt t="101325" x="6137275" y="4937125"/>
          <p14:tracePt t="101341" x="6226175" y="4905375"/>
          <p14:tracePt t="101358" x="6394450" y="4864100"/>
          <p14:tracePt t="101375" x="6480175" y="4848225"/>
          <p14:tracePt t="101391" x="6565900" y="4826000"/>
          <p14:tracePt t="101408" x="6699250" y="4800600"/>
          <p14:tracePt t="101424" x="6784975" y="4787900"/>
          <p14:tracePt t="101441" x="6861175" y="4772025"/>
          <p14:tracePt t="101458" x="6959600" y="4759325"/>
          <p14:tracePt t="101475" x="7004050" y="4759325"/>
          <p14:tracePt t="101491" x="7064375" y="4759325"/>
          <p14:tracePt t="101508" x="7156450" y="4759325"/>
          <p14:tracePt t="101524" x="7204075" y="4768850"/>
          <p14:tracePt t="101541" x="7248525" y="4781550"/>
          <p14:tracePt t="101558" x="7312025" y="4800600"/>
          <p14:tracePt t="101574" x="7378700" y="4829175"/>
          <p14:tracePt t="101591" x="7445375" y="4860925"/>
          <p14:tracePt t="101609" x="7562850" y="4914900"/>
          <p14:tracePt t="101624" x="7629525" y="4937125"/>
          <p14:tracePt t="101641" x="7693025" y="4949825"/>
          <p14:tracePt t="101658" x="7756525" y="4975225"/>
          <p14:tracePt t="101674" x="7788275" y="4987925"/>
          <p14:tracePt t="101691" x="7810500" y="5000625"/>
          <p14:tracePt t="101708" x="7826375" y="5013325"/>
          <p14:tracePt t="101725" x="7842250" y="5029200"/>
          <p14:tracePt t="101741" x="7845425" y="5038725"/>
          <p14:tracePt t="101758" x="7845425" y="5054600"/>
          <p14:tracePt t="101774" x="7845425" y="5064125"/>
          <p14:tracePt t="101791" x="7845425" y="5080000"/>
          <p14:tracePt t="101809" x="7845425" y="5111750"/>
          <p14:tracePt t="101825" x="7845425" y="5140325"/>
          <p14:tracePt t="101841" x="7832725" y="5156200"/>
          <p14:tracePt t="101859" x="7816850" y="5184775"/>
          <p14:tracePt t="101875" x="7804150" y="5207000"/>
          <p14:tracePt t="101891" x="7794625" y="5226050"/>
          <p14:tracePt t="101909" x="7772400" y="5260975"/>
          <p14:tracePt t="101924" x="7747000" y="5283200"/>
          <p14:tracePt t="101941" x="7715250" y="5314950"/>
          <p14:tracePt t="101959" x="7645400" y="5372100"/>
          <p14:tracePt t="101975" x="7591425" y="5422900"/>
          <p14:tracePt t="101991" x="7543800" y="5457825"/>
          <p14:tracePt t="102009" x="7486650" y="5495925"/>
          <p14:tracePt t="102025" x="7439025" y="5530850"/>
          <p14:tracePt t="102041" x="7400925" y="5556250"/>
          <p14:tracePt t="102058" x="7334250" y="5588000"/>
          <p14:tracePt t="102074" x="7289800" y="5600700"/>
          <p14:tracePt t="102091" x="7245350" y="5613400"/>
          <p14:tracePt t="102109" x="7210425" y="5629275"/>
          <p14:tracePt t="102124" x="7178675" y="5654675"/>
          <p14:tracePt t="102142" x="7153275" y="5667375"/>
          <p14:tracePt t="102159" x="7108825" y="5711825"/>
          <p14:tracePt t="102174" x="7080250" y="5724525"/>
          <p14:tracePt t="102191" x="7032625" y="5743575"/>
          <p14:tracePt t="102208" x="6962775" y="5762625"/>
          <p14:tracePt t="102224" x="6915150" y="5781675"/>
          <p14:tracePt t="102241" x="6880225" y="5794375"/>
          <p14:tracePt t="102259" x="6835775" y="5813425"/>
          <p14:tracePt t="102275" x="6807200" y="5826125"/>
          <p14:tracePt t="102291" x="6781800" y="5845175"/>
          <p14:tracePt t="102308" x="6727825" y="5848350"/>
          <p14:tracePt t="102324" x="6680200" y="5854700"/>
          <p14:tracePt t="102341" x="6645275" y="5861050"/>
          <p14:tracePt t="102359" x="6588125" y="5873750"/>
          <p14:tracePt t="102375" x="6553200" y="5873750"/>
          <p14:tracePt t="102391" x="6521450" y="5880100"/>
          <p14:tracePt t="102409" x="6451600" y="5880100"/>
          <p14:tracePt t="102425" x="6372225" y="5876925"/>
          <p14:tracePt t="102441" x="6264275" y="5861050"/>
          <p14:tracePt t="102459" x="6140450" y="5835650"/>
          <p14:tracePt t="102474" x="6067425" y="5813425"/>
          <p14:tracePt t="102491" x="6000750" y="5800725"/>
          <p14:tracePt t="102509" x="5930900" y="5800725"/>
          <p14:tracePt t="102525" x="5886450" y="5800725"/>
          <p14:tracePt t="102542" x="5848350" y="5800725"/>
          <p14:tracePt t="102558" x="5803900" y="5788025"/>
          <p14:tracePt t="102574" x="5746750" y="5768975"/>
          <p14:tracePt t="102591" x="5724525" y="5749925"/>
          <p14:tracePt t="102608" x="5692775" y="5730875"/>
          <p14:tracePt t="102625" x="5648325" y="5686425"/>
          <p14:tracePt t="102641" x="5622925" y="5648325"/>
          <p14:tracePt t="102659" x="5597525" y="5584825"/>
          <p14:tracePt t="102675" x="5578475" y="5537200"/>
          <p14:tracePt t="102691" x="5565775" y="5514975"/>
          <p14:tracePt t="102708" x="5553075" y="5483225"/>
          <p14:tracePt t="102724" x="5549900" y="5464175"/>
          <p14:tracePt t="102741" x="5549900" y="5441950"/>
          <p14:tracePt t="102758" x="5549900" y="5429250"/>
          <p14:tracePt t="102774" x="5556250" y="5387975"/>
          <p14:tracePt t="102791" x="5562600" y="5362575"/>
          <p14:tracePt t="102808" x="5562600" y="5340350"/>
          <p14:tracePt t="102825" x="5568950" y="5302250"/>
          <p14:tracePt t="102841" x="5575300" y="5286375"/>
          <p14:tracePt t="102858" x="5591175" y="5254625"/>
          <p14:tracePt t="102874" x="5610225" y="5213350"/>
          <p14:tracePt t="102891" x="5622925" y="5191125"/>
          <p14:tracePt t="102908" x="5654675" y="5143500"/>
          <p14:tracePt t="102924" x="5695950" y="5076825"/>
          <p14:tracePt t="102941" x="5727700" y="5051425"/>
          <p14:tracePt t="102958" x="5759450" y="5010150"/>
          <p14:tracePt t="102974" x="5835650" y="4972050"/>
          <p14:tracePt t="102991" x="5902325" y="4933950"/>
          <p14:tracePt t="103008" x="5969000" y="4902200"/>
          <p14:tracePt t="103025" x="6118225" y="4860925"/>
          <p14:tracePt t="103041" x="6213475" y="4845050"/>
          <p14:tracePt t="103058" x="6299200" y="4832350"/>
          <p14:tracePt t="103075" x="6419850" y="4806950"/>
          <p14:tracePt t="103092" x="6508750" y="4784725"/>
          <p14:tracePt t="103108" x="6604000" y="4759325"/>
          <p14:tracePt t="103124" x="6686550" y="4740275"/>
          <p14:tracePt t="103141" x="6724650" y="4727575"/>
          <p14:tracePt t="103158" x="6750050" y="4708525"/>
          <p14:tracePt t="103174" x="6797675" y="4708525"/>
          <p14:tracePt t="103191" x="6842125" y="4708525"/>
          <p14:tracePt t="103208" x="6877050" y="4708525"/>
          <p14:tracePt t="103225" x="6972300" y="4708525"/>
          <p14:tracePt t="103241" x="7016750" y="4708525"/>
          <p14:tracePt t="103258" x="7067550" y="4708525"/>
          <p14:tracePt t="103274" x="7140575" y="4730750"/>
          <p14:tracePt t="103291" x="7204075" y="4759325"/>
          <p14:tracePt t="103308" x="7251700" y="4794250"/>
          <p14:tracePt t="103324" x="7286625" y="4813300"/>
          <p14:tracePt t="103341" x="7318375" y="4822825"/>
          <p14:tracePt t="103358" x="7327900" y="4835525"/>
          <p14:tracePt t="103374" x="7356475" y="4854575"/>
          <p14:tracePt t="103391" x="7378700" y="4867275"/>
          <p14:tracePt t="103408" x="7394575" y="4876800"/>
          <p14:tracePt t="103425" x="7435850" y="4895850"/>
          <p14:tracePt t="103441" x="7454900" y="4911725"/>
          <p14:tracePt t="103458" x="7477125" y="4924425"/>
          <p14:tracePt t="103475" x="7493000" y="4940300"/>
          <p14:tracePt t="103492" x="7502525" y="4949825"/>
          <p14:tracePt t="103508" x="7508875" y="4965700"/>
          <p14:tracePt t="103524" x="7521575" y="4984750"/>
          <p14:tracePt t="103541" x="7534275" y="5016500"/>
          <p14:tracePt t="103558" x="7546975" y="5048250"/>
          <p14:tracePt t="103575" x="7566025" y="5089525"/>
          <p14:tracePt t="103592" x="7566025" y="5111750"/>
          <p14:tracePt t="103608" x="7566025" y="5140325"/>
          <p14:tracePt t="103625" x="7566025" y="5156200"/>
          <p14:tracePt t="103641" x="7566025" y="5165725"/>
          <p14:tracePt t="103658" x="7566025" y="5175250"/>
          <p14:tracePt t="103674" x="7562850" y="5194300"/>
          <p14:tracePt t="103691" x="7553325" y="5203825"/>
          <p14:tracePt t="103708" x="7543800" y="5226050"/>
          <p14:tracePt t="103725" x="7537450" y="5283200"/>
          <p14:tracePt t="103741" x="7527925" y="5327650"/>
          <p14:tracePt t="103758" x="7527925" y="5349875"/>
          <p14:tracePt t="103775" x="7527925" y="5375275"/>
          <p14:tracePt t="103791" x="7518400" y="5387975"/>
          <p14:tracePt t="103808" x="7518400" y="5397500"/>
          <p14:tracePt t="103825" x="7515225" y="5416550"/>
          <p14:tracePt t="103842" x="7508875" y="5426075"/>
          <p14:tracePt t="103858" x="7508875" y="5435600"/>
          <p14:tracePt t="103875" x="7502525" y="5451475"/>
          <p14:tracePt t="103891" x="7499350" y="5467350"/>
          <p14:tracePt t="103908" x="7493000" y="5476875"/>
          <p14:tracePt t="103925" x="7489825" y="5489575"/>
          <p14:tracePt t="103942" x="7483475" y="5495925"/>
          <p14:tracePt t="103959" x="7470775" y="5495925"/>
          <p14:tracePt t="103976" x="7458075" y="5499100"/>
          <p14:tracePt t="103992" x="7448550" y="5514975"/>
          <p14:tracePt t="104008" x="7439025" y="5524500"/>
          <p14:tracePt t="104025" x="7419975" y="5540375"/>
          <p14:tracePt t="104041" x="7410450" y="5549900"/>
          <p14:tracePt t="104058" x="7400925" y="5556250"/>
          <p14:tracePt t="104075" x="7385050" y="5565775"/>
          <p14:tracePt t="104092" x="7369175" y="5565775"/>
          <p14:tracePt t="104109" x="7359650" y="5565775"/>
          <p14:tracePt t="104125" x="7343775" y="5565775"/>
          <p14:tracePt t="104142" x="7334250" y="5565775"/>
          <p14:tracePt t="104158" x="7331075" y="5565775"/>
          <p14:tracePt t="104175" x="7318375" y="5572125"/>
          <p14:tracePt t="104191" x="7315200" y="5572125"/>
          <p14:tracePt t="104208" x="7305675" y="5572125"/>
          <p14:tracePt t="104225" x="7296150" y="5575300"/>
          <p14:tracePt t="104242" x="7289800" y="5575300"/>
          <p14:tracePt t="104259" x="7286625" y="5575300"/>
          <p14:tracePt t="104275" x="7280275" y="5581650"/>
          <p14:tracePt t="104355" x="7270750" y="5581650"/>
          <p14:tracePt t="104362" x="7264400" y="5581650"/>
          <p14:tracePt t="104469" x="7261225" y="5581650"/>
          <p14:tracePt t="104476" x="7254875" y="5584825"/>
          <p14:tracePt t="104491" x="7245350" y="5584825"/>
          <p14:tracePt t="104508" x="7235825" y="5584825"/>
          <p14:tracePt t="104526" x="7197725" y="5584825"/>
          <p14:tracePt t="104541" x="7127875" y="5581650"/>
          <p14:tracePt t="104558" x="7045325" y="5581650"/>
          <p14:tracePt t="104576" x="6915150" y="5588000"/>
          <p14:tracePt t="104592" x="6832600" y="5594350"/>
          <p14:tracePt t="104608" x="6746875" y="5610225"/>
          <p14:tracePt t="104626" x="6600825" y="5641975"/>
          <p14:tracePt t="104641" x="6492875" y="5651500"/>
          <p14:tracePt t="104658" x="6356350" y="5657850"/>
          <p14:tracePt t="104676" x="6194425" y="5657850"/>
          <p14:tracePt t="104691" x="6108700" y="5667375"/>
          <p14:tracePt t="104708" x="6029325" y="5667375"/>
          <p14:tracePt t="104726" x="5943600" y="5667375"/>
          <p14:tracePt t="104742" x="5873750" y="5667375"/>
          <p14:tracePt t="104758" x="5800725" y="5664200"/>
          <p14:tracePt t="104774" x="5715000" y="5648325"/>
          <p14:tracePt t="104776" x="5667375" y="5638800"/>
          <p14:tracePt t="104791" x="5578475" y="5616575"/>
          <p14:tracePt t="104808" x="5492750" y="5584825"/>
          <p14:tracePt t="104825" x="5403850" y="5559425"/>
          <p14:tracePt t="104841" x="5299075" y="5505450"/>
          <p14:tracePt t="104858" x="5219700" y="5467350"/>
          <p14:tracePt t="104876" x="5080000" y="5419725"/>
          <p14:tracePt t="104891" x="5003800" y="5387975"/>
          <p14:tracePt t="104907" x="4930775" y="5372100"/>
          <p14:tracePt t="104924" x="4854575" y="5359400"/>
          <p14:tracePt t="104941" x="4746625" y="5343525"/>
          <p14:tracePt t="104957" x="4692650" y="5343525"/>
          <p14:tracePt t="104975" x="4635500" y="5343525"/>
          <p14:tracePt t="104992" x="4514850" y="5327650"/>
          <p14:tracePt t="105008" x="4429125" y="5305425"/>
          <p14:tracePt t="105024" x="4330700" y="5280025"/>
          <p14:tracePt t="105041" x="4216400" y="5251450"/>
          <p14:tracePt t="105057" x="4162425" y="5229225"/>
          <p14:tracePt t="105074" x="4130675" y="5216525"/>
          <p14:tracePt t="105091" x="4089400" y="5200650"/>
          <p14:tracePt t="105109" x="4067175" y="5194300"/>
          <p14:tracePt t="105124" x="4035425" y="5187950"/>
          <p14:tracePt t="105142" x="4003675" y="5175250"/>
          <p14:tracePt t="105157" x="3965575" y="5162550"/>
          <p14:tracePt t="105174" x="3943350" y="5156200"/>
          <p14:tracePt t="105191" x="3902075" y="5149850"/>
          <p14:tracePt t="105208" x="3879850" y="5149850"/>
          <p14:tracePt t="105224" x="3863975" y="5149850"/>
          <p14:tracePt t="105241" x="3848100" y="5149850"/>
          <p14:tracePt t="105258" x="3838575" y="5149850"/>
          <p14:tracePt t="105275" x="3829050" y="5149850"/>
          <p14:tracePt t="105326" x="3819525" y="5149850"/>
          <p14:tracePt t="105900" x="3819525" y="5153025"/>
          <p14:tracePt t="105906" x="3819525" y="5162550"/>
          <p14:tracePt t="105913" x="3819525" y="5181600"/>
          <p14:tracePt t="105925" x="3819525" y="5191125"/>
          <p14:tracePt t="105941" x="3819525" y="5254625"/>
          <p14:tracePt t="105958" x="3819525" y="5314950"/>
          <p14:tracePt t="105974" x="3819525" y="5375275"/>
          <p14:tracePt t="106007" x="3819525" y="5457825"/>
          <p14:tracePt t="106042" x="3819525" y="5508625"/>
          <p14:tracePt t="106058" x="3819525" y="5518150"/>
          <p14:tracePt t="106075" x="3819525" y="5527675"/>
          <p14:tracePt t="106091" x="3819525" y="5546725"/>
          <p14:tracePt t="106108" x="3819525" y="5568950"/>
          <p14:tracePt t="106124" x="3819525" y="5597525"/>
          <p14:tracePt t="106141" x="3819525" y="5619750"/>
          <p14:tracePt t="106157" x="3819525" y="5629275"/>
          <p14:tracePt t="106174" x="3819525" y="5645150"/>
          <p14:tracePt t="106192" x="3819525" y="5657850"/>
          <p14:tracePt t="106208" x="3819525" y="5667375"/>
          <p14:tracePt t="106224" x="3819525" y="5676900"/>
          <p14:tracePt t="106242" x="3819525" y="5699125"/>
          <p14:tracePt t="106258" x="3813175" y="5708650"/>
          <p14:tracePt t="106274" x="3813175" y="5718175"/>
          <p14:tracePt t="106291" x="3813175" y="5730875"/>
          <p14:tracePt t="106307" x="3813175" y="5746750"/>
          <p14:tracePt t="106328" x="3813175" y="5753100"/>
          <p14:tracePt t="106357" x="3813175" y="5756275"/>
          <p14:tracePt t="106374" x="3813175" y="5762625"/>
          <p14:tracePt t="106392" x="3813175" y="577215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Rosmarin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0175"/>
            <a:ext cx="8678862" cy="572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1428750" y="6072188"/>
            <a:ext cx="3076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Rosmarinus officinalis</a:t>
            </a:r>
            <a:endParaRPr lang="fr-FR" altLang="fr-FR" sz="24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432"/>
    </mc:Choice>
    <mc:Fallback>
      <p:transition spd="slow" advTm="69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29" x="6934200" y="5175250"/>
          <p14:tracePt t="1937" x="6829425" y="5203825"/>
          <p14:tracePt t="1944" x="6724650" y="5241925"/>
          <p14:tracePt t="1955" x="6610350" y="5270500"/>
          <p14:tracePt t="1971" x="6092825" y="5400675"/>
          <p14:tracePt t="1995" x="5613400" y="5514975"/>
          <p14:tracePt t="2022" x="5184775" y="5610225"/>
          <p14:tracePt t="2056" x="4876800" y="5692775"/>
          <p14:tracePt t="2072" x="4686300" y="5737225"/>
          <p14:tracePt t="2088" x="4587875" y="5759450"/>
          <p14:tracePt t="2105" x="4505325" y="5775325"/>
          <p14:tracePt t="2121" x="4413250" y="5791200"/>
          <p14:tracePt t="2138" x="4368800" y="5797550"/>
          <p14:tracePt t="2155" x="4340225" y="5797550"/>
          <p14:tracePt t="2171" x="4321175" y="5797550"/>
          <p14:tracePt t="2188" x="4311650" y="5797550"/>
          <p14:tracePt t="2205" x="4305300" y="5797550"/>
          <p14:tracePt t="2222" x="4308475" y="5797550"/>
          <p14:tracePt t="2238" x="4321175" y="5797550"/>
          <p14:tracePt t="2254" x="4352925" y="5788025"/>
          <p14:tracePt t="2271" x="4387850" y="5768975"/>
          <p14:tracePt t="2288" x="4419600" y="5749925"/>
          <p14:tracePt t="2304" x="4457700" y="5730875"/>
          <p14:tracePt t="2322" x="4575175" y="5651500"/>
          <p14:tracePt t="2338" x="4670425" y="5565775"/>
          <p14:tracePt t="2355" x="4768850" y="5451475"/>
          <p14:tracePt t="2371" x="4876800" y="5241925"/>
          <p14:tracePt t="2388" x="4905375" y="5045075"/>
          <p14:tracePt t="2405" x="4902200" y="4930775"/>
          <p14:tracePt t="2421" x="4851400" y="4772025"/>
          <p14:tracePt t="2438" x="4784725" y="4689475"/>
          <p14:tracePt t="2455" x="4702175" y="4622800"/>
          <p14:tracePt t="2472" x="4591050" y="4543425"/>
          <p14:tracePt t="2488" x="4524375" y="4514850"/>
          <p14:tracePt t="2505" x="4454525" y="4476750"/>
          <p14:tracePt t="2507" x="4416425" y="4460875"/>
          <p14:tracePt t="2521" x="4368800" y="4432300"/>
          <p14:tracePt t="2538" x="4324350" y="4413250"/>
          <p14:tracePt t="2555" x="4292600" y="4400550"/>
          <p14:tracePt t="2571" x="4270375" y="4394200"/>
          <p14:tracePt t="2951" x="4286250" y="4375150"/>
          <p14:tracePt t="2959" x="4305300" y="4356100"/>
          <p14:tracePt t="2972" x="4368800" y="4302125"/>
          <p14:tracePt t="2988" x="4448175" y="4254500"/>
          <p14:tracePt t="3005" x="4540250" y="4194175"/>
          <p14:tracePt t="3021" x="4660900" y="4133850"/>
          <p14:tracePt t="3054" x="4756150" y="4070350"/>
          <p14:tracePt t="3088" x="4895850" y="4016375"/>
          <p14:tracePt t="3105" x="4946650" y="4000500"/>
          <p14:tracePt t="3122" x="5010150" y="3981450"/>
          <p14:tracePt t="3138" x="5041900" y="3971925"/>
          <p14:tracePt t="3155" x="5073650" y="3959225"/>
          <p14:tracePt t="3171" x="5102225" y="3930650"/>
          <p14:tracePt t="3188" x="5124450" y="3898900"/>
          <p14:tracePt t="3204" x="5140325" y="3844925"/>
          <p14:tracePt t="3221" x="5153025" y="3724275"/>
          <p14:tracePt t="3237" x="5149850" y="3654425"/>
          <p14:tracePt t="3254" x="5137150" y="3600450"/>
          <p14:tracePt t="3271" x="5089525" y="3524250"/>
          <p14:tracePt t="3288" x="5048250" y="3476625"/>
          <p14:tracePt t="3305" x="5010150" y="3416300"/>
          <p14:tracePt t="3321" x="4953000" y="3336925"/>
          <p14:tracePt t="3337" x="4927600" y="3292475"/>
          <p14:tracePt t="3355" x="4892675" y="3244850"/>
          <p14:tracePt t="3372" x="4857750" y="3206750"/>
          <p14:tracePt t="3388" x="4826000" y="3175000"/>
          <p14:tracePt t="3405" x="4806950" y="3136900"/>
          <p14:tracePt t="3422" x="4778375" y="3044825"/>
          <p14:tracePt t="3438" x="4768850" y="2962275"/>
          <p14:tracePt t="3454" x="4768850" y="2870200"/>
          <p14:tracePt t="3471" x="4768850" y="2695575"/>
          <p14:tracePt t="3488" x="4768850" y="2536825"/>
          <p14:tracePt t="3505" x="4775200" y="2432050"/>
          <p14:tracePt t="3522" x="4797425" y="2308225"/>
          <p14:tracePt t="3538" x="4803775" y="2247900"/>
          <p14:tracePt t="3555" x="4803775" y="2209800"/>
          <p14:tracePt t="3572" x="4803775" y="2178050"/>
          <p14:tracePt t="3588" x="4803775" y="2165350"/>
          <p14:tracePt t="3604" x="4797425" y="2155825"/>
          <p14:tracePt t="3923" x="4775200" y="2146300"/>
          <p14:tracePt t="3930" x="4756150" y="2133600"/>
          <p14:tracePt t="3938" x="4727575" y="2117725"/>
          <p14:tracePt t="3955" x="4686300" y="2076450"/>
          <p14:tracePt t="3972" x="4629150" y="1987550"/>
          <p14:tracePt t="3988" x="4591050" y="1920875"/>
          <p14:tracePt t="4005" x="4562475" y="1863725"/>
          <p14:tracePt t="4021" x="4514850" y="1797050"/>
          <p14:tracePt t="4037" x="4489450" y="1771650"/>
          <p14:tracePt t="4054" x="4457700" y="1739900"/>
          <p14:tracePt t="4072" x="4441825" y="1704975"/>
          <p14:tracePt t="4088" x="4429125" y="1673225"/>
          <p14:tracePt t="4105" x="4416425" y="1651000"/>
          <p14:tracePt t="4122" x="4397375" y="1616075"/>
          <p14:tracePt t="4138" x="4387850" y="1600200"/>
          <p14:tracePt t="4155" x="4384675" y="1590675"/>
          <p14:tracePt t="4171" x="4378325" y="1562100"/>
          <p14:tracePt t="4187" x="4378325" y="1552575"/>
          <p14:tracePt t="4204" x="4378325" y="1543050"/>
          <p14:tracePt t="4222" x="4378325" y="1530350"/>
          <p14:tracePt t="4238" x="4378325" y="1514475"/>
          <p14:tracePt t="4255" x="4378325" y="1508125"/>
          <p14:tracePt t="4272" x="4378325" y="1495425"/>
          <p14:tracePt t="4288" x="4378325" y="1489075"/>
          <p14:tracePt t="4304" x="4378325" y="1485900"/>
          <p14:tracePt t="4380" x="4384675" y="1485900"/>
          <p14:tracePt t="4387" x="4387850" y="1485900"/>
          <p14:tracePt t="4472" x="4381500" y="1485900"/>
          <p14:tracePt t="4480" x="4378325" y="1485900"/>
          <p14:tracePt t="4488" x="4371975" y="1485900"/>
          <p14:tracePt t="4505" x="4362450" y="1492250"/>
          <p14:tracePt t="4521" x="4343400" y="1501775"/>
          <p14:tracePt t="4538" x="4333875" y="1504950"/>
          <p14:tracePt t="4572" x="4333875" y="1511300"/>
          <p14:tracePt t="4615" x="4333875" y="1517650"/>
          <p14:tracePt t="4622" x="4333875" y="1527175"/>
          <p14:tracePt t="4638" x="4333875" y="1530350"/>
          <p14:tracePt t="4655" x="4333875" y="1539875"/>
          <p14:tracePt t="4671" x="4333875" y="1555750"/>
          <p14:tracePt t="4688" x="4333875" y="1565275"/>
          <p14:tracePt t="4704" x="4333875" y="1581150"/>
          <p14:tracePt t="4721" x="4333875" y="1593850"/>
          <p14:tracePt t="4965" x="4349750" y="1593850"/>
          <p14:tracePt t="4971" x="4362450" y="1593850"/>
          <p14:tracePt t="4987" x="4391025" y="1593850"/>
          <p14:tracePt t="5004" x="4435475" y="1600200"/>
          <p14:tracePt t="5022" x="4486275" y="1631950"/>
          <p14:tracePt t="5038" x="4502150" y="1644650"/>
          <p14:tracePt t="5055" x="4514850" y="1666875"/>
          <p14:tracePt t="5058" x="4527550" y="1685925"/>
          <p14:tracePt t="5072" x="4530725" y="1701800"/>
          <p14:tracePt t="5088" x="4530725" y="1711325"/>
          <p14:tracePt t="5105" x="4530725" y="1720850"/>
          <p14:tracePt t="5121" x="4530725" y="1739900"/>
          <p14:tracePt t="5137" x="4530725" y="1755775"/>
          <p14:tracePt t="5154" x="4530725" y="1765300"/>
          <p14:tracePt t="5171" x="4530725" y="1784350"/>
          <p14:tracePt t="5188" x="4530725" y="1797050"/>
          <p14:tracePt t="5204" x="4530725" y="1806575"/>
          <p14:tracePt t="5221" x="4530725" y="1819275"/>
          <p14:tracePt t="5279" x="4530725" y="1812925"/>
          <p14:tracePt t="5285" x="4518025" y="1806575"/>
          <p14:tracePt t="5293" x="4514850" y="1803400"/>
          <p14:tracePt t="5304" x="4508500" y="1793875"/>
          <p14:tracePt t="5321" x="4489450" y="1743075"/>
          <p14:tracePt t="5337" x="4476750" y="1698625"/>
          <p14:tracePt t="5354" x="4460875" y="1673225"/>
          <p14:tracePt t="5371" x="4441825" y="1631950"/>
          <p14:tracePt t="5388" x="4429125" y="1609725"/>
          <p14:tracePt t="5404" x="4419600" y="1584325"/>
          <p14:tracePt t="5421" x="4397375" y="1568450"/>
          <p14:tracePt t="5438" x="4394200" y="1558925"/>
          <p14:tracePt t="5455" x="4394200" y="1549400"/>
          <p14:tracePt t="5471" x="4387850" y="1530350"/>
          <p14:tracePt t="5488" x="4384675" y="1520825"/>
          <p14:tracePt t="5505" x="4378325" y="1514475"/>
          <p14:tracePt t="5521" x="4368800" y="1504950"/>
          <p14:tracePt t="5538" x="4365625" y="1504950"/>
          <p14:tracePt t="5554" x="4352925" y="1498600"/>
          <p14:tracePt t="5957" x="4352925" y="1508125"/>
          <p14:tracePt t="5964" x="4352925" y="1517650"/>
          <p14:tracePt t="5972" x="4352925" y="1530350"/>
          <p14:tracePt t="5988" x="4352925" y="1539875"/>
          <p14:tracePt t="6004" x="4352925" y="1549400"/>
          <p14:tracePt t="6021" x="4352925" y="1565275"/>
          <p14:tracePt t="6038" x="4362450" y="1581150"/>
          <p14:tracePt t="6072" x="4362450" y="1571625"/>
          <p14:tracePt t="6104" x="4362450" y="1536700"/>
          <p14:tracePt t="6121" x="4362450" y="1501775"/>
          <p14:tracePt t="6137" x="4362450" y="1492250"/>
          <p14:tracePt t="6154" x="4362450" y="1482725"/>
          <p14:tracePt t="6171" x="4362450" y="1460500"/>
          <p14:tracePt t="6188" x="4362450" y="1450975"/>
          <p14:tracePt t="6508" x="4365625" y="1460500"/>
          <p14:tracePt t="6515" x="4371975" y="1470025"/>
          <p14:tracePt t="6521" x="4378325" y="1482725"/>
          <p14:tracePt t="6537" x="4391025" y="1514475"/>
          <p14:tracePt t="6554" x="4413250" y="1530350"/>
          <p14:tracePt t="6571" x="4438650" y="1552575"/>
          <p14:tracePt t="6588" x="4464050" y="1562100"/>
          <p14:tracePt t="6604" x="4473575" y="1571625"/>
          <p14:tracePt t="6621" x="4483100" y="1577975"/>
          <p14:tracePt t="6664" x="4483100" y="1581150"/>
          <p14:tracePt t="6736" x="4486275" y="1581150"/>
          <p14:tracePt t="6793" x="4492625" y="1581150"/>
          <p14:tracePt t="6800" x="4498975" y="1581150"/>
          <p14:tracePt t="6807" x="4502150" y="1587500"/>
          <p14:tracePt t="6821" x="4518025" y="1590675"/>
          <p14:tracePt t="6837" x="4521200" y="1590675"/>
          <p14:tracePt t="6936" x="4527550" y="1590675"/>
          <p14:tracePt t="6943" x="4530725" y="1590675"/>
          <p14:tracePt t="6954" x="4537075" y="1590675"/>
          <p14:tracePt t="6971" x="4543425" y="1590675"/>
          <p14:tracePt t="7044" x="4540250" y="1590675"/>
          <p14:tracePt t="7051" x="4533900" y="1590675"/>
          <p14:tracePt t="7058" x="4530725" y="1590675"/>
          <p14:tracePt t="7071" x="4521200" y="1581150"/>
          <p14:tracePt t="7088" x="4502150" y="1558925"/>
          <p14:tracePt t="7104" x="4489450" y="1520825"/>
          <p14:tracePt t="7121" x="4451350" y="1454150"/>
          <p14:tracePt t="7137" x="4416425" y="1406525"/>
          <p14:tracePt t="7154" x="4397375" y="1374775"/>
          <p14:tracePt t="7171" x="4375150" y="1333500"/>
          <p14:tracePt t="7188" x="4365625" y="1323975"/>
          <p14:tracePt t="7205" x="4356100" y="1314450"/>
          <p14:tracePt t="7302" x="4356100" y="1308100"/>
          <p14:tracePt t="7392" x="4349750" y="1308100"/>
          <p14:tracePt t="7423" x="4346575" y="1308100"/>
          <p14:tracePt t="7429" x="4340225" y="1308100"/>
          <p14:tracePt t="7551" x="4340225" y="1311275"/>
          <p14:tracePt t="7558" x="4340225" y="1314450"/>
          <p14:tracePt t="7571" x="4340225" y="1323975"/>
          <p14:tracePt t="7587" x="4340225" y="1333500"/>
          <p14:tracePt t="7604" x="4340225" y="1362075"/>
          <p14:tracePt t="7607" x="4340225" y="1381125"/>
          <p14:tracePt t="7621" x="4343400" y="1416050"/>
          <p14:tracePt t="7637" x="4356100" y="1454150"/>
          <p14:tracePt t="7654" x="4368800" y="1485900"/>
          <p14:tracePt t="7671" x="4413250" y="1536700"/>
          <p14:tracePt t="7687" x="4438650" y="1574800"/>
          <p14:tracePt t="7704" x="4473575" y="1622425"/>
          <p14:tracePt t="7721" x="4511675" y="1689100"/>
          <p14:tracePt t="7738" x="4543425" y="1714500"/>
          <p14:tracePt t="7754" x="4556125" y="1743075"/>
          <p14:tracePt t="7771" x="4572000" y="1771650"/>
          <p14:tracePt t="7787" x="4581525" y="1787525"/>
          <p14:tracePt t="7804" x="4581525" y="1797050"/>
          <p14:tracePt t="7821" x="4581525" y="1812925"/>
          <p14:tracePt t="7873" x="4575175" y="1809750"/>
          <p14:tracePt t="7879" x="4572000" y="1806575"/>
          <p14:tracePt t="7887" x="4565650" y="1793875"/>
          <p14:tracePt t="7904" x="4552950" y="1758950"/>
          <p14:tracePt t="7921" x="4527550" y="1692275"/>
          <p14:tracePt t="7938" x="4502150" y="1660525"/>
          <p14:tracePt t="7954" x="4483100" y="1628775"/>
          <p14:tracePt t="7971" x="4441825" y="1571625"/>
          <p14:tracePt t="7987" x="4429125" y="1546225"/>
          <p14:tracePt t="8004" x="4419600" y="1524000"/>
          <p14:tracePt t="8022" x="4403725" y="1508125"/>
          <p14:tracePt t="8037" x="4394200" y="1508125"/>
          <p14:tracePt t="8071" x="4502150" y="1520825"/>
          <p14:tracePt t="8087" x="4654550" y="1558925"/>
          <p14:tracePt t="8104" x="4886325" y="1597025"/>
          <p14:tracePt t="8106" x="4978400" y="1616075"/>
          <p14:tracePt t="8122" x="5140325" y="1641475"/>
          <p14:tracePt t="8137" x="5314950" y="1651000"/>
          <p14:tracePt t="8154" x="5451475" y="1651000"/>
          <p14:tracePt t="8171" x="5581650" y="1647825"/>
          <p14:tracePt t="8188" x="5667375" y="1622425"/>
          <p14:tracePt t="8204" x="5753100" y="1606550"/>
          <p14:tracePt t="8221" x="5873750" y="1593850"/>
          <p14:tracePt t="8237" x="5927725" y="1577975"/>
          <p14:tracePt t="8254" x="5965825" y="1571625"/>
          <p14:tracePt t="8272" x="6029325" y="1546225"/>
          <p14:tracePt t="8287" x="6061075" y="1533525"/>
          <p14:tracePt t="8304" x="6083300" y="1524000"/>
          <p14:tracePt t="8321" x="6124575" y="1498600"/>
          <p14:tracePt t="8337" x="6149975" y="1485900"/>
          <p14:tracePt t="8354" x="6159500" y="1476375"/>
          <p14:tracePt t="8370" x="6184900" y="1460500"/>
          <p14:tracePt t="8387" x="6200775" y="1441450"/>
          <p14:tracePt t="8404" x="6213475" y="1416050"/>
          <p14:tracePt t="8421" x="6235700" y="1387475"/>
          <p14:tracePt t="8437" x="6248400" y="1365250"/>
          <p14:tracePt t="8454" x="6261100" y="1339850"/>
          <p14:tracePt t="8471" x="6283325" y="1298575"/>
          <p14:tracePt t="8487" x="6296025" y="1266825"/>
          <p14:tracePt t="8504" x="6308725" y="1244600"/>
          <p14:tracePt t="8522" x="6327775" y="1200150"/>
          <p14:tracePt t="8537" x="6343650" y="1184275"/>
          <p14:tracePt t="8554" x="6350000" y="1174750"/>
          <p14:tracePt t="8571" x="6350000" y="1152525"/>
          <p14:tracePt t="8587" x="6350000" y="1149350"/>
          <p14:tracePt t="8779" x="6350000" y="1155700"/>
          <p14:tracePt t="8785" x="6350000" y="1162050"/>
          <p14:tracePt t="8793" x="6350000" y="1165225"/>
          <p14:tracePt t="8804" x="6350000" y="1171575"/>
          <p14:tracePt t="8873" x="6350000" y="1168400"/>
          <p14:tracePt t="8879" x="6350000" y="1165225"/>
          <p14:tracePt t="8887" x="6350000" y="1149350"/>
          <p14:tracePt t="8904" x="6350000" y="1127125"/>
          <p14:tracePt t="8921" x="6350000" y="1079500"/>
          <p14:tracePt t="8937" x="6350000" y="1057275"/>
          <p14:tracePt t="8954" x="6350000" y="1025525"/>
          <p14:tracePt t="8970" x="6337300" y="1012825"/>
          <p14:tracePt t="8987" x="6337300" y="1003300"/>
          <p14:tracePt t="9004" x="6337300" y="993775"/>
          <p14:tracePt t="9021" x="6330950" y="971550"/>
          <p14:tracePt t="9038" x="6330950" y="955675"/>
          <p14:tracePt t="9054" x="6330950" y="939800"/>
          <p14:tracePt t="9071" x="6327775" y="914400"/>
          <p14:tracePt t="9087" x="6321425" y="904875"/>
          <p14:tracePt t="9104" x="6321425" y="889000"/>
          <p14:tracePt t="9122" x="6321425" y="869950"/>
          <p14:tracePt t="9200" x="6321425" y="873125"/>
          <p14:tracePt t="9206" x="6321425" y="882650"/>
          <p14:tracePt t="9221" x="6321425" y="892175"/>
          <p14:tracePt t="9237" x="6321425" y="901700"/>
          <p14:tracePt t="9255" x="6321425" y="911225"/>
          <p14:tracePt t="9271" x="6327775" y="930275"/>
          <p14:tracePt t="9287" x="6343650" y="942975"/>
          <p14:tracePt t="9304" x="6353175" y="952500"/>
          <p14:tracePt t="9321" x="6369050" y="971550"/>
          <p14:tracePt t="9338" x="6381750" y="1003300"/>
          <p14:tracePt t="9354" x="6400800" y="1025525"/>
          <p14:tracePt t="9370" x="6400800" y="1066800"/>
          <p14:tracePt t="9387" x="6400800" y="1089025"/>
          <p14:tracePt t="9404" x="6400800" y="1104900"/>
          <p14:tracePt t="9421" x="6400800" y="1117600"/>
          <p14:tracePt t="9437" x="6400800" y="1127125"/>
          <p14:tracePt t="9454" x="6400800" y="1136650"/>
          <p14:tracePt t="9471" x="6400800" y="1158875"/>
          <p14:tracePt t="9487" x="6400800" y="1168400"/>
          <p14:tracePt t="9544" x="6400800" y="1165225"/>
          <p14:tracePt t="9550" x="6400800" y="1162050"/>
          <p14:tracePt t="9558" x="6400800" y="1155700"/>
          <p14:tracePt t="9571" x="6400800" y="1130300"/>
          <p14:tracePt t="9588" x="6400800" y="1108075"/>
          <p14:tracePt t="9604" x="6391275" y="1076325"/>
          <p14:tracePt t="9620" x="6378575" y="1041400"/>
          <p14:tracePt t="9637" x="6365875" y="1012825"/>
          <p14:tracePt t="9654" x="6356350" y="987425"/>
          <p14:tracePt t="9672" x="6350000" y="962025"/>
          <p14:tracePt t="9687" x="6343650" y="952500"/>
          <p14:tracePt t="9704" x="6334125" y="939800"/>
          <p14:tracePt t="9737" x="6334125" y="936625"/>
          <p14:tracePt t="9757" x="6334125" y="930275"/>
          <p14:tracePt t="9871" x="6334125" y="933450"/>
          <p14:tracePt t="9878" x="6334125" y="936625"/>
          <p14:tracePt t="9887" x="6334125" y="942975"/>
          <p14:tracePt t="9904" x="6334125" y="952500"/>
          <p14:tracePt t="9921" x="6334125" y="971550"/>
          <p14:tracePt t="9937" x="6350000" y="996950"/>
          <p14:tracePt t="9954" x="6359525" y="1035050"/>
          <p14:tracePt t="9971" x="6378575" y="1092200"/>
          <p14:tracePt t="9988" x="6391275" y="1130300"/>
          <p14:tracePt t="10004" x="6410325" y="1152525"/>
          <p14:tracePt t="10021" x="6416675" y="1181100"/>
          <p14:tracePt t="10037" x="6416675" y="1190625"/>
          <p14:tracePt t="10054" x="6416675" y="1200150"/>
          <p14:tracePt t="10071" x="6426200" y="1206500"/>
          <p14:tracePt t="10104" x="6426200" y="1203325"/>
          <p14:tracePt t="10121" x="6432550" y="1184275"/>
          <p14:tracePt t="10138" x="6432550" y="1174750"/>
          <p14:tracePt t="10142" x="6432550" y="1168400"/>
          <p14:tracePt t="10154" x="6432550" y="1158875"/>
          <p14:tracePt t="10243" x="6432550" y="1165225"/>
          <p14:tracePt t="10251" x="6429375" y="1171575"/>
          <p14:tracePt t="10257" x="6426200" y="1174750"/>
          <p14:tracePt t="10271" x="6410325" y="1187450"/>
          <p14:tracePt t="10288" x="6346825" y="1200150"/>
          <p14:tracePt t="10304" x="6194425" y="1238250"/>
          <p14:tracePt t="10320" x="5940425" y="1263650"/>
          <p14:tracePt t="10337" x="5743575" y="1292225"/>
          <p14:tracePt t="10354" x="5572125" y="1301750"/>
          <p14:tracePt t="10370" x="5330825" y="1311275"/>
          <p14:tracePt t="10387" x="5159375" y="1311275"/>
          <p14:tracePt t="10404" x="5000625" y="1311275"/>
          <p14:tracePt t="10420" x="4749800" y="1311275"/>
          <p14:tracePt t="10437" x="4641850" y="1323975"/>
          <p14:tracePt t="10454" x="4578350" y="1339850"/>
          <p14:tracePt t="10470" x="4502150" y="1358900"/>
          <p14:tracePt t="10487" x="4470400" y="1371600"/>
          <p14:tracePt t="10504" x="4454525" y="1390650"/>
          <p14:tracePt t="10521" x="4438650" y="1403350"/>
          <p14:tracePt t="10537" x="4422775" y="1409700"/>
          <p14:tracePt t="10554" x="4419600" y="1409700"/>
          <p14:tracePt t="10592" x="4425950" y="1409700"/>
          <p14:tracePt t="10603" x="4435475" y="1409700"/>
          <p14:tracePt t="10620" x="4460875" y="1409700"/>
          <p14:tracePt t="10637" x="4492625" y="1409700"/>
          <p14:tracePt t="10654" x="4514850" y="1409700"/>
          <p14:tracePt t="10671" x="4552950" y="1409700"/>
          <p14:tracePt t="10688" x="4591050" y="1422400"/>
          <p14:tracePt t="10704" x="4629150" y="1435100"/>
          <p14:tracePt t="10720" x="4664075" y="1457325"/>
          <p14:tracePt t="10737" x="4673600" y="1466850"/>
          <p14:tracePt t="10754" x="4683125" y="1476375"/>
          <p14:tracePt t="10771" x="4689475" y="1498600"/>
          <p14:tracePt t="10787" x="4689475" y="1508125"/>
          <p14:tracePt t="10804" x="4689475" y="1517650"/>
          <p14:tracePt t="10821" x="4689475" y="1520825"/>
          <p14:tracePt t="10872" x="4689475" y="1527175"/>
          <p14:tracePt t="10879" x="4689475" y="1530350"/>
          <p14:tracePt t="10888" x="4689475" y="1536700"/>
          <p14:tracePt t="10904" x="4689475" y="1552575"/>
          <p14:tracePt t="10921" x="4673600" y="1593850"/>
          <p14:tracePt t="10937" x="4610100" y="1739900"/>
          <p14:tracePt t="10954" x="4537075" y="1908175"/>
          <p14:tracePt t="10970" x="4419600" y="2228850"/>
          <p14:tracePt t="10987" x="4381500" y="2403475"/>
          <p14:tracePt t="11004" x="4343400" y="2578100"/>
          <p14:tracePt t="11022" x="4327525" y="2762250"/>
          <p14:tracePt t="11037" x="4327525" y="2844800"/>
          <p14:tracePt t="11055" x="4311650" y="2908300"/>
          <p14:tracePt t="11071" x="4286250" y="3000375"/>
          <p14:tracePt t="11088" x="4270375" y="3063875"/>
          <p14:tracePt t="11104" x="4257675" y="3111500"/>
          <p14:tracePt t="11120" x="4251325" y="3149600"/>
          <p14:tracePt t="11137" x="4251325" y="3165475"/>
          <p14:tracePt t="11154" x="4251325" y="3178175"/>
          <p14:tracePt t="11158" x="4251325" y="3181350"/>
          <p14:tracePt t="11171" x="4251325" y="3197225"/>
          <p14:tracePt t="11204" x="4251325" y="3187700"/>
          <p14:tracePt t="11221" x="4251325" y="3117850"/>
          <p14:tracePt t="11238" x="4251325" y="3057525"/>
          <p14:tracePt t="11254" x="4251325" y="3013075"/>
          <p14:tracePt t="11270" x="4251325" y="2943225"/>
          <p14:tracePt t="11286" x="4251325" y="2898775"/>
          <p14:tracePt t="11304" x="4251325" y="2863850"/>
          <p14:tracePt t="11321" x="4235450" y="2819400"/>
          <p14:tracePt t="11337" x="4213225" y="2774950"/>
          <p14:tracePt t="11354" x="4203700" y="2752725"/>
          <p14:tracePt t="11371" x="4184650" y="2708275"/>
          <p14:tracePt t="11387" x="4171950" y="2692400"/>
          <p14:tracePt t="11403" x="4156075" y="2676525"/>
          <p14:tracePt t="11421" x="4137025" y="2660650"/>
          <p14:tracePt t="11437" x="4121150" y="2651125"/>
          <p14:tracePt t="11453" x="4083050" y="2638425"/>
          <p14:tracePt t="11471" x="3949700" y="2609850"/>
          <p14:tracePt t="11487" x="3835400" y="2609850"/>
          <p14:tracePt t="11504" x="3730625" y="2609850"/>
          <p14:tracePt t="11521" x="3533775" y="2622550"/>
          <p14:tracePt t="11537" x="3413125" y="2647950"/>
          <p14:tracePt t="11553" x="3282950" y="2667000"/>
          <p14:tracePt t="11570" x="3114675" y="2724150"/>
          <p14:tracePt t="11587" x="3025775" y="2759075"/>
          <p14:tracePt t="11604" x="2946400" y="2787650"/>
          <p14:tracePt t="11620" x="2870200" y="2844800"/>
          <p14:tracePt t="11637" x="2800350" y="2898775"/>
          <p14:tracePt t="11654" x="2717800" y="2965450"/>
          <p14:tracePt t="11671" x="2593975" y="3067050"/>
          <p14:tracePt t="11687" x="2527300" y="3140075"/>
          <p14:tracePt t="11703" x="2473325" y="3209925"/>
          <p14:tracePt t="11720" x="2432050" y="3276600"/>
          <p14:tracePt t="11737" x="2419350" y="3305175"/>
          <p14:tracePt t="11754" x="2403475" y="3336925"/>
          <p14:tracePt t="11770" x="2384425" y="3371850"/>
          <p14:tracePt t="11787" x="2371725" y="3409950"/>
          <p14:tracePt t="11804" x="2346325" y="3448050"/>
          <p14:tracePt t="11821" x="2301875" y="3556000"/>
          <p14:tracePt t="11837" x="2263775" y="3622675"/>
          <p14:tracePt t="11854" x="2235200" y="3670300"/>
          <p14:tracePt t="11870" x="2216150" y="3733800"/>
          <p14:tracePt t="11887" x="2216150" y="3762375"/>
          <p14:tracePt t="11904" x="2219325" y="3794125"/>
          <p14:tracePt t="11921" x="2238375" y="3844925"/>
          <p14:tracePt t="11937" x="2270125" y="3889375"/>
          <p14:tracePt t="11954" x="2298700" y="3937000"/>
          <p14:tracePt t="11970" x="2362200" y="4006850"/>
          <p14:tracePt t="11987" x="2432050" y="4054475"/>
          <p14:tracePt t="12004" x="2511425" y="4108450"/>
          <p14:tracePt t="12021" x="2622550" y="4171950"/>
          <p14:tracePt t="12037" x="2667000" y="4171950"/>
          <p14:tracePt t="12272" x="2730500" y="4216400"/>
          <p14:tracePt t="12279" x="2794000" y="4260850"/>
          <p14:tracePt t="12287" x="2857500" y="4305300"/>
          <p14:tracePt t="12304" x="2940050" y="4381500"/>
          <p14:tracePt t="12321" x="3054350" y="4486275"/>
          <p14:tracePt t="12337" x="3136900" y="4552950"/>
          <p14:tracePt t="12354" x="3219450" y="4610100"/>
          <p14:tracePt t="12370" x="3317875" y="4686300"/>
          <p14:tracePt t="12386" x="3387725" y="4727575"/>
          <p14:tracePt t="12403" x="3454400" y="4762500"/>
          <p14:tracePt t="12420" x="3549650" y="4800600"/>
          <p14:tracePt t="12437" x="3613150" y="4813300"/>
          <p14:tracePt t="12454" x="3660775" y="4829175"/>
          <p14:tracePt t="12471" x="3721100" y="4829175"/>
          <p14:tracePt t="12488" x="3759200" y="4813300"/>
          <p14:tracePt t="12504" x="3797300" y="4794250"/>
          <p14:tracePt t="12520" x="3863975" y="4746625"/>
          <p14:tracePt t="12537" x="3911600" y="4721225"/>
          <p14:tracePt t="12554" x="3949700" y="4695825"/>
          <p14:tracePt t="12570" x="4016375" y="4670425"/>
          <p14:tracePt t="12587" x="4044950" y="4657725"/>
          <p14:tracePt t="12604" x="4076700" y="4645025"/>
          <p14:tracePt t="12620" x="4127500" y="4613275"/>
          <p14:tracePt t="12637" x="4175125" y="4584700"/>
          <p14:tracePt t="12654" x="4222750" y="4552950"/>
          <p14:tracePt t="12670" x="4251325" y="4527550"/>
          <p14:tracePt t="12686" x="4260850" y="4518025"/>
          <p14:tracePt t="12704" x="4276725" y="4508500"/>
          <p14:tracePt t="12707" x="4276725" y="4498975"/>
          <p14:tracePt t="12806" x="4276725" y="4505325"/>
          <p14:tracePt t="12813" x="4276725" y="4511675"/>
          <p14:tracePt t="12821" x="4276725" y="4514850"/>
          <p14:tracePt t="12837" x="4276725" y="4524375"/>
          <p14:tracePt t="12854" x="4276725" y="4533900"/>
          <p14:tracePt t="12871" x="4267200" y="4556125"/>
          <p14:tracePt t="12887" x="4257675" y="4565650"/>
          <p14:tracePt t="12904" x="4235450" y="4572000"/>
          <p14:tracePt t="12921" x="4165600" y="4568825"/>
          <p14:tracePt t="12937" x="4102100" y="4552950"/>
          <p14:tracePt t="12953" x="4041775" y="4518025"/>
          <p14:tracePt t="12970" x="3971925" y="4451350"/>
          <p14:tracePt t="12987" x="3921125" y="4391025"/>
          <p14:tracePt t="13004" x="3879850" y="4352925"/>
          <p14:tracePt t="13021" x="3838575" y="4292600"/>
          <p14:tracePt t="13037" x="3829050" y="4267200"/>
          <p14:tracePt t="13054" x="3816350" y="4251325"/>
          <p14:tracePt t="13071" x="3797300" y="4229100"/>
          <p14:tracePt t="13086" x="3784600" y="4200525"/>
          <p14:tracePt t="13103" x="3778250" y="4168775"/>
          <p14:tracePt t="13120" x="3771900" y="4108450"/>
          <p14:tracePt t="13137" x="3771900" y="4064000"/>
          <p14:tracePt t="13154" x="3771900" y="4019550"/>
          <p14:tracePt t="13170" x="3771900" y="3987800"/>
          <p14:tracePt t="13187" x="3771900" y="3956050"/>
          <p14:tracePt t="13203" x="3778250" y="3940175"/>
          <p14:tracePt t="13206" x="3784600" y="3937000"/>
          <p14:tracePt t="13220" x="3794125" y="3908425"/>
          <p14:tracePt t="13236" x="3825875" y="3889375"/>
          <p14:tracePt t="13254" x="3848100" y="3870325"/>
          <p14:tracePt t="13270" x="3892550" y="3848100"/>
          <p14:tracePt t="13287" x="3914775" y="3835400"/>
          <p14:tracePt t="13304" x="3943350" y="3835400"/>
          <p14:tracePt t="13320" x="3965575" y="3835400"/>
          <p14:tracePt t="13337" x="3981450" y="3835400"/>
          <p14:tracePt t="13378" x="3971925" y="3835400"/>
          <p14:tracePt t="13386" x="3968750" y="3835400"/>
          <p14:tracePt t="13403" x="3959225" y="3835400"/>
          <p14:tracePt t="13420" x="3943350" y="3835400"/>
          <p14:tracePt t="13436" x="3933825" y="3835400"/>
          <p14:tracePt t="13453" x="3917950" y="3835400"/>
          <p14:tracePt t="13470" x="3905250" y="3851275"/>
          <p14:tracePt t="13486" x="3892550" y="3867150"/>
          <p14:tracePt t="13504" x="3883025" y="3876675"/>
          <p14:tracePt t="13521" x="3863975" y="3898900"/>
          <p14:tracePt t="13537" x="3851275" y="3921125"/>
          <p14:tracePt t="13554" x="3841750" y="3930650"/>
          <p14:tracePt t="13570" x="3822700" y="3946525"/>
          <p14:tracePt t="13587" x="3813175" y="3956050"/>
          <p14:tracePt t="13604" x="3800475" y="3971925"/>
          <p14:tracePt t="13620" x="3787775" y="3984625"/>
          <p14:tracePt t="13636" x="3778250" y="3994150"/>
          <p14:tracePt t="13653" x="3762375" y="4003675"/>
          <p14:tracePt t="13670" x="3746500" y="4032250"/>
          <p14:tracePt t="13687" x="3736975" y="4041775"/>
          <p14:tracePt t="13704" x="3727450" y="4057650"/>
          <p14:tracePt t="13721" x="3702050" y="4092575"/>
          <p14:tracePt t="13737" x="3679825" y="4117975"/>
          <p14:tracePt t="13753" x="3632200" y="4149725"/>
          <p14:tracePt t="13770" x="3536950" y="4203700"/>
          <p14:tracePt t="13787" x="3467100" y="4232275"/>
          <p14:tracePt t="13803" x="3413125" y="4244975"/>
          <p14:tracePt t="13820" x="3371850" y="4251325"/>
          <p14:tracePt t="13837" x="3355975" y="4251325"/>
          <p14:tracePt t="13854" x="3346450" y="4251325"/>
          <p14:tracePt t="13870" x="3330575" y="4251325"/>
          <p14:tracePt t="13887" x="3314700" y="4251325"/>
          <p14:tracePt t="13904" x="3311525" y="4251325"/>
          <p14:tracePt t="13950" x="3317875" y="4251325"/>
          <p14:tracePt t="13956" x="3333750" y="4251325"/>
          <p14:tracePt t="13970" x="3371850" y="4251325"/>
          <p14:tracePt t="13987" x="3416300" y="4248150"/>
          <p14:tracePt t="14004" x="3460750" y="4248150"/>
          <p14:tracePt t="14020" x="3514725" y="4241800"/>
          <p14:tracePt t="14037" x="3543300" y="4241800"/>
          <p14:tracePt t="14053" x="3587750" y="4241800"/>
          <p14:tracePt t="14070" x="3651250" y="4244975"/>
          <p14:tracePt t="14086" x="3705225" y="4257675"/>
          <p14:tracePt t="14103" x="3740150" y="4270375"/>
          <p14:tracePt t="14120" x="3797300" y="4283075"/>
          <p14:tracePt t="14137" x="3813175" y="4283075"/>
          <p14:tracePt t="14154" x="3829050" y="4283075"/>
          <p14:tracePt t="14170" x="3844925" y="4283075"/>
          <p14:tracePt t="14204" x="3844925" y="4273550"/>
          <p14:tracePt t="14220" x="3848100" y="4257675"/>
          <p14:tracePt t="14236" x="3848100" y="4241800"/>
          <p14:tracePt t="14254" x="3848100" y="4232275"/>
          <p14:tracePt t="14270" x="3848100" y="4206875"/>
          <p14:tracePt t="14287" x="3835400" y="4197350"/>
          <p14:tracePt t="14303" x="3822700" y="4187825"/>
          <p14:tracePt t="14320" x="3806825" y="4181475"/>
          <p14:tracePt t="14336" x="3797300" y="4181475"/>
          <p14:tracePt t="14353" x="3790950" y="4181475"/>
          <p14:tracePt t="14743" x="3790950" y="4143375"/>
          <p14:tracePt t="14750" x="3784600" y="4105275"/>
          <p14:tracePt t="14756" x="3775075" y="4048125"/>
          <p14:tracePt t="14770" x="3752850" y="3959225"/>
          <p14:tracePt t="14803" x="3724275" y="3832225"/>
          <p14:tracePt t="14837" x="3717925" y="3708400"/>
          <p14:tracePt t="14854" x="3717925" y="3657600"/>
          <p14:tracePt t="14871" x="3717925" y="3565525"/>
          <p14:tracePt t="14887" x="3717925" y="3527425"/>
          <p14:tracePt t="14903" x="3717925" y="3498850"/>
          <p14:tracePt t="14920" x="3711575" y="3476625"/>
          <p14:tracePt t="14936" x="3702050" y="3467100"/>
          <p14:tracePt t="14953" x="3692525" y="3451225"/>
          <p14:tracePt t="14970" x="3686175" y="3438525"/>
          <p14:tracePt t="14987" x="3686175" y="3416300"/>
          <p14:tracePt t="15004" x="3686175" y="3394075"/>
          <p14:tracePt t="15020" x="3686175" y="3362325"/>
          <p14:tracePt t="15037" x="3686175" y="3330575"/>
          <p14:tracePt t="15054" x="3686175" y="3302000"/>
          <p14:tracePt t="15070" x="3683000" y="3260725"/>
          <p14:tracePt t="15086" x="3670300" y="3232150"/>
          <p14:tracePt t="15103" x="3663950" y="3209925"/>
          <p14:tracePt t="15120" x="3663950" y="3194050"/>
          <p14:tracePt t="15137" x="3663950" y="3178175"/>
          <p14:tracePt t="15154" x="3663950" y="3175000"/>
          <p14:tracePt t="15171" x="3654425" y="3175000"/>
          <p14:tracePt t="15271" x="3648075" y="3168650"/>
          <p14:tracePt t="15278" x="3638550" y="3162300"/>
          <p14:tracePt t="15287" x="3632200" y="3159125"/>
          <p14:tracePt t="15303" x="3622675" y="3149600"/>
          <p14:tracePt t="15320" x="3571875" y="3101975"/>
          <p14:tracePt t="15336" x="3530600" y="3054350"/>
          <p14:tracePt t="15353" x="3479800" y="3003550"/>
          <p14:tracePt t="15370" x="3406775" y="2936875"/>
          <p14:tracePt t="15387" x="3381375" y="2905125"/>
          <p14:tracePt t="15404" x="3352800" y="2886075"/>
          <p14:tracePt t="15421" x="3308350" y="2870200"/>
          <p14:tracePt t="15437" x="3298825" y="2854325"/>
          <p14:tracePt t="15453" x="3289300" y="2844800"/>
          <p14:tracePt t="15470" x="3273425" y="2828925"/>
          <p14:tracePt t="15486" x="3270250" y="2819400"/>
          <p14:tracePt t="15503" x="3263900" y="2816225"/>
          <p14:tracePt t="15521" x="3263900" y="2803525"/>
          <p14:tracePt t="15537" x="3263900" y="2800350"/>
          <p14:tracePt t="15554" x="3263900" y="2794000"/>
          <p14:tracePt t="15878" x="3263900" y="2797175"/>
          <p14:tracePt t="16099" x="3263900" y="2806700"/>
          <p14:tracePt t="16106" x="3263900" y="2819400"/>
          <p14:tracePt t="16120" x="3273425" y="2863850"/>
          <p14:tracePt t="16136" x="3317875" y="2924175"/>
          <p14:tracePt t="16153" x="3400425" y="2987675"/>
          <p14:tracePt t="16170" x="3562350" y="3149600"/>
          <p14:tracePt t="16203" x="3879850" y="3384550"/>
          <p14:tracePt t="16239" x="4324350" y="3609975"/>
          <p14:tracePt t="16256" x="4597400" y="3721100"/>
          <p14:tracePt t="16271" x="4762500" y="3768725"/>
          <p14:tracePt t="16287" x="4879975" y="3794125"/>
          <p14:tracePt t="16303" x="4962525" y="3800475"/>
          <p14:tracePt t="16320" x="5048250" y="3800475"/>
          <p14:tracePt t="16336" x="5095875" y="3790950"/>
          <p14:tracePt t="16353" x="5124450" y="3778250"/>
          <p14:tracePt t="16370" x="5168900" y="3756025"/>
          <p14:tracePt t="16387" x="5184775" y="3736975"/>
          <p14:tracePt t="16403" x="5213350" y="3714750"/>
          <p14:tracePt t="16419" x="5238750" y="3663950"/>
          <p14:tracePt t="16436" x="5257800" y="3619500"/>
          <p14:tracePt t="16453" x="5270500" y="3581400"/>
          <p14:tracePt t="16470" x="5270500" y="3495675"/>
          <p14:tracePt t="16486" x="5270500" y="3457575"/>
          <p14:tracePt t="16503" x="5260975" y="3413125"/>
          <p14:tracePt t="16520" x="5238750" y="3371850"/>
          <p14:tracePt t="16537" x="5226050" y="3333750"/>
          <p14:tracePt t="16553" x="5213350" y="3279775"/>
          <p14:tracePt t="16570" x="5178425" y="3133725"/>
          <p14:tracePt t="16586" x="5162550" y="3051175"/>
          <p14:tracePt t="16603" x="5162550" y="2968625"/>
          <p14:tracePt t="16620" x="5168900" y="2803525"/>
          <p14:tracePt t="16636" x="5194300" y="2673350"/>
          <p14:tracePt t="16653" x="5210175" y="2600325"/>
          <p14:tracePt t="16670" x="5232400" y="2476500"/>
          <p14:tracePt t="16686" x="5241925" y="2362200"/>
          <p14:tracePt t="16703" x="5241925" y="2257425"/>
          <p14:tracePt t="16719" x="5222875" y="2146300"/>
          <p14:tracePt t="16736" x="5203825" y="2025650"/>
          <p14:tracePt t="16753" x="5178425" y="1895475"/>
          <p14:tracePt t="16770" x="5156200" y="1743075"/>
          <p14:tracePt t="16787" x="5140325" y="1657350"/>
          <p14:tracePt t="16804" x="5114925" y="1558925"/>
          <p14:tracePt t="16820" x="5060950" y="1431925"/>
          <p14:tracePt t="16836" x="5026025" y="1384300"/>
          <p14:tracePt t="16853" x="5000625" y="1358900"/>
          <p14:tracePt t="16870" x="4956175" y="1320800"/>
          <p14:tracePt t="16886" x="4933950" y="1308100"/>
          <p14:tracePt t="16903" x="4924425" y="1298575"/>
          <p14:tracePt t="16920" x="4905375" y="1295400"/>
          <p14:tracePt t="16937" x="4895850" y="1295400"/>
          <p14:tracePt t="16954" x="4873625" y="1295400"/>
          <p14:tracePt t="16970" x="4781550" y="1320800"/>
          <p14:tracePt t="16986" x="4727575" y="1381125"/>
          <p14:tracePt t="17003" x="4673600" y="1450975"/>
          <p14:tracePt t="17019" x="4616450" y="1530350"/>
          <p14:tracePt t="17036" x="4597400" y="1568450"/>
          <p14:tracePt t="17054" x="4584700" y="1593850"/>
          <p14:tracePt t="17070" x="4565650" y="1606550"/>
          <p14:tracePt t="17087" x="4552950" y="1622425"/>
          <p14:tracePt t="17103" x="4552950" y="1631950"/>
          <p14:tracePt t="17119" x="4552950" y="1647825"/>
          <p14:tracePt t="17136" x="4552950" y="1651000"/>
          <p14:tracePt t="17220" x="4552950" y="1644650"/>
          <p14:tracePt t="17227" x="4552950" y="1641475"/>
          <p14:tracePt t="17236" x="4552950" y="1635125"/>
          <p14:tracePt t="17253" x="4552950" y="1625600"/>
          <p14:tracePt t="17269" x="4552950" y="1606550"/>
          <p14:tracePt t="17286" x="4552950" y="1597025"/>
          <p14:tracePt t="17303" x="4543425" y="1587500"/>
          <p14:tracePt t="17320" x="4530725" y="1571625"/>
          <p14:tracePt t="17336" x="4514850" y="1555750"/>
          <p14:tracePt t="17354" x="4505325" y="1546225"/>
          <p14:tracePt t="17370" x="4498975" y="1546225"/>
          <p14:tracePt t="17386" x="4492625" y="1546225"/>
          <p14:tracePt t="17403" x="4489450" y="1546225"/>
          <p14:tracePt t="17420" x="4467225" y="1549400"/>
          <p14:tracePt t="17436" x="4464050" y="1558925"/>
          <p14:tracePt t="17453" x="4457700" y="1574800"/>
          <p14:tracePt t="17469" x="4457700" y="1600200"/>
          <p14:tracePt t="17486" x="4457700" y="1628775"/>
          <p14:tracePt t="17503" x="4460875" y="1666875"/>
          <p14:tracePt t="17520" x="4505325" y="1771650"/>
          <p14:tracePt t="17536" x="4533900" y="1819275"/>
          <p14:tracePt t="17553" x="4568825" y="1866900"/>
          <p14:tracePt t="17570" x="4591050" y="1914525"/>
          <p14:tracePt t="17586" x="4603750" y="1930400"/>
          <p14:tracePt t="17603" x="4619625" y="1943100"/>
          <p14:tracePt t="17620" x="4622800" y="1958975"/>
          <p14:tracePt t="17663" x="4622800" y="1949450"/>
          <p14:tracePt t="17670" x="4622800" y="1946275"/>
          <p14:tracePt t="17686" x="4622800" y="1933575"/>
          <p14:tracePt t="17703" x="4622800" y="1920875"/>
          <p14:tracePt t="17720" x="4622800" y="1879600"/>
          <p14:tracePt t="17737" x="4622800" y="1835150"/>
          <p14:tracePt t="17753" x="4622800" y="1812925"/>
          <p14:tracePt t="17770" x="4622800" y="1774825"/>
          <p14:tracePt t="17787" x="4622800" y="1762125"/>
          <p14:tracePt t="17803" x="4622800" y="1752600"/>
          <p14:tracePt t="17805" x="4622800" y="1749425"/>
          <p14:tracePt t="17819" x="4606925" y="1739900"/>
          <p14:tracePt t="17836" x="4597400" y="1724025"/>
          <p14:tracePt t="17853" x="4587875" y="1714500"/>
          <p14:tracePt t="17870" x="4572000" y="1692275"/>
          <p14:tracePt t="17887" x="4552950" y="1663700"/>
          <p14:tracePt t="17903" x="4543425" y="1647825"/>
          <p14:tracePt t="17920" x="4524375" y="1612900"/>
          <p14:tracePt t="17936" x="4514850" y="1597025"/>
          <p14:tracePt t="17953" x="4498975" y="1584325"/>
          <p14:tracePt t="17969" x="4483100" y="1571625"/>
          <p14:tracePt t="17986" x="4473575" y="1555750"/>
          <p14:tracePt t="18003" x="4470400" y="1546225"/>
          <p14:tracePt t="18020" x="4470400" y="1530350"/>
          <p14:tracePt t="18037" x="4470400" y="1527175"/>
          <p14:tracePt t="18054" x="4470400" y="1520825"/>
          <p14:tracePt t="18070" x="4470400" y="1504950"/>
          <p14:tracePt t="18086" x="4470400" y="1495425"/>
          <p14:tracePt t="18120" x="4470400" y="1485900"/>
          <p14:tracePt t="18935" x="4451350" y="1495425"/>
          <p14:tracePt t="18941" x="4438650" y="1504950"/>
          <p14:tracePt t="18954" x="4425950" y="1527175"/>
          <p14:tracePt t="18970" x="4378325" y="1609725"/>
          <p14:tracePt t="18986" x="4337050" y="1708150"/>
          <p14:tracePt t="19003" x="4292600" y="1851025"/>
          <p14:tracePt t="19037" x="4178300" y="2178050"/>
          <p14:tracePt t="19070" x="4054475" y="2505075"/>
          <p14:tracePt t="19087" x="3990975" y="2651125"/>
          <p14:tracePt t="19104" x="3937000" y="2803525"/>
          <p14:tracePt t="19120" x="3883025" y="2997200"/>
          <p14:tracePt t="19136" x="3838575" y="3162300"/>
          <p14:tracePt t="19153" x="3822700" y="3279775"/>
          <p14:tracePt t="19170" x="3797300" y="3413125"/>
          <p14:tracePt t="19186" x="3781425" y="3498850"/>
          <p14:tracePt t="19203" x="3759200" y="3556000"/>
          <p14:tracePt t="19219" x="3746500" y="3619500"/>
          <p14:tracePt t="19236" x="3746500" y="3641725"/>
          <p14:tracePt t="19253" x="3746500" y="3670300"/>
          <p14:tracePt t="19270" x="3746500" y="3683000"/>
          <p14:tracePt t="19286" x="3746500" y="3692525"/>
          <p14:tracePt t="19303" x="3743325" y="3708400"/>
          <p14:tracePt t="19320" x="3733800" y="3724275"/>
          <p14:tracePt t="19336" x="3724275" y="3733800"/>
          <p14:tracePt t="19353" x="3708400" y="3743325"/>
          <p14:tracePt t="19355" x="3702050" y="3749675"/>
          <p14:tracePt t="19369" x="3695700" y="3759200"/>
          <p14:tracePt t="19386" x="3692525" y="3765550"/>
          <p14:tracePt t="19420" x="3692525" y="3768725"/>
          <p14:tracePt t="20049" x="3692525" y="3775075"/>
          <p14:tracePt t="20055" x="3692525" y="3778250"/>
          <p14:tracePt t="20070" x="3692525" y="3768725"/>
          <p14:tracePt t="20391" x="3743325" y="3784600"/>
          <p14:tracePt t="20399" x="3835400" y="3794125"/>
          <p14:tracePt t="20407" x="3927475" y="3803650"/>
          <p14:tracePt t="20420" x="4102100" y="3819525"/>
          <p14:tracePt t="20436" x="4286250" y="3838575"/>
          <p14:tracePt t="20453" x="4457700" y="3838575"/>
          <p14:tracePt t="20486" x="4803775" y="3816350"/>
          <p14:tracePt t="20519" x="5175250" y="3762375"/>
          <p14:tracePt t="20537" x="5337175" y="3743325"/>
          <p14:tracePt t="20553" x="5467350" y="3727450"/>
          <p14:tracePt t="20570" x="5575300" y="3721100"/>
          <p14:tracePt t="20587" x="5638800" y="3705225"/>
          <p14:tracePt t="20603" x="5692775" y="3692525"/>
          <p14:tracePt t="20619" x="5740400" y="3686175"/>
          <p14:tracePt t="20636" x="5756275" y="3676650"/>
          <p14:tracePt t="20652" x="5765800" y="3670300"/>
          <p14:tracePt t="20669" x="5775325" y="3660775"/>
          <p14:tracePt t="20686" x="5775325" y="3651250"/>
          <p14:tracePt t="20702" x="5775325" y="3635375"/>
          <p14:tracePt t="20719" x="5781675" y="3609975"/>
          <p14:tracePt t="20736" x="5803900" y="3562350"/>
          <p14:tracePt t="20752" x="5810250" y="3517900"/>
          <p14:tracePt t="20769" x="5822950" y="3470275"/>
          <p14:tracePt t="20786" x="5822950" y="3441700"/>
          <p14:tracePt t="20803" x="5826125" y="3425825"/>
          <p14:tracePt t="20820" x="5826125" y="3403600"/>
          <p14:tracePt t="20836" x="5832475" y="3394075"/>
          <p14:tracePt t="20853" x="5835650" y="3394075"/>
          <p14:tracePt t="20870" x="5842000" y="3394075"/>
          <p14:tracePt t="20927" x="5842000" y="3397250"/>
          <p14:tracePt t="20934" x="5842000" y="3400425"/>
          <p14:tracePt t="20942" x="5842000" y="3413125"/>
          <p14:tracePt t="20953" x="5842000" y="3416300"/>
          <p14:tracePt t="20969" x="5838825" y="3432175"/>
          <p14:tracePt t="20986" x="5829300" y="3435350"/>
          <p14:tracePt t="21003" x="5819775" y="3435350"/>
          <p14:tracePt t="21019" x="5781675" y="3435350"/>
          <p14:tracePt t="21036" x="5749925" y="3425825"/>
          <p14:tracePt t="21053" x="5718175" y="3416300"/>
          <p14:tracePt t="21069" x="5683250" y="3371850"/>
          <p14:tracePt t="21086" x="5648325" y="3330575"/>
          <p14:tracePt t="21104" x="5622925" y="3292475"/>
          <p14:tracePt t="21120" x="5584825" y="3225800"/>
          <p14:tracePt t="21136" x="5568950" y="3181350"/>
          <p14:tracePt t="21153" x="5559425" y="3143250"/>
          <p14:tracePt t="21169" x="5527675" y="3098800"/>
          <p14:tracePt t="21186" x="5508625" y="3070225"/>
          <p14:tracePt t="21203" x="5476875" y="3038475"/>
          <p14:tracePt t="21219" x="5445125" y="2971800"/>
          <p14:tracePt t="21236" x="5426075" y="2927350"/>
          <p14:tracePt t="21252" x="5407025" y="2889250"/>
          <p14:tracePt t="21269" x="5387975" y="2847975"/>
          <p14:tracePt t="21286" x="5375275" y="2822575"/>
          <p14:tracePt t="21303" x="5365750" y="2794000"/>
          <p14:tracePt t="21319" x="5340350" y="2762250"/>
          <p14:tracePt t="21336" x="5330825" y="2746375"/>
          <p14:tracePt t="21352" x="5321300" y="2736850"/>
          <p14:tracePt t="21369" x="5311775" y="2724150"/>
          <p14:tracePt t="21386" x="5305425" y="2724150"/>
          <p14:tracePt t="21476" x="5305425" y="2730500"/>
          <p14:tracePt t="21484" x="5305425" y="2733675"/>
          <p14:tracePt t="21491" x="5305425" y="2743200"/>
          <p14:tracePt t="21503" x="5305425" y="2762250"/>
          <p14:tracePt t="21520" x="5305425" y="2797175"/>
          <p14:tracePt t="21536" x="5308600" y="2825750"/>
          <p14:tracePt t="21553" x="5308600" y="2854325"/>
          <p14:tracePt t="21569" x="5314950" y="2895600"/>
          <p14:tracePt t="21586" x="5314950" y="2917825"/>
          <p14:tracePt t="21603" x="5318125" y="2927350"/>
          <p14:tracePt t="21619" x="5324475" y="2946400"/>
          <p14:tracePt t="21636" x="5324475" y="2959100"/>
          <p14:tracePt t="21653" x="5324475" y="2968625"/>
          <p14:tracePt t="21669" x="5324475" y="2978150"/>
          <p14:tracePt t="21713" x="5324475" y="2974975"/>
          <p14:tracePt t="21720" x="5318125" y="2971800"/>
          <p14:tracePt t="21736" x="5308600" y="2949575"/>
          <p14:tracePt t="21753" x="5289550" y="2908300"/>
          <p14:tracePt t="21769" x="5270500" y="2860675"/>
          <p14:tracePt t="21786" x="5257800" y="2828925"/>
          <p14:tracePt t="21803" x="5245100" y="2806700"/>
          <p14:tracePt t="21820" x="5222875" y="2778125"/>
          <p14:tracePt t="21836" x="5213350" y="2768600"/>
          <p14:tracePt t="21852" x="5203825" y="2759075"/>
          <p14:tracePt t="21869" x="5181600" y="2736850"/>
          <p14:tracePt t="21885" x="5178425" y="2727325"/>
          <p14:tracePt t="21902" x="5178425" y="2717800"/>
          <p14:tracePt t="21904" x="5178425" y="2711450"/>
          <p14:tracePt t="21919" x="5178425" y="2701925"/>
          <p14:tracePt t="21936" x="5165725" y="2686050"/>
          <p14:tracePt t="21953" x="5165725" y="2676525"/>
          <p14:tracePt t="21969" x="5165725" y="2660650"/>
          <p14:tracePt t="22005" x="5162550" y="2660650"/>
          <p14:tracePt t="22021" x="5156200" y="2660650"/>
          <p14:tracePt t="22036" x="5153025" y="2660650"/>
          <p14:tracePt t="22054" x="5143500" y="2660650"/>
          <p14:tracePt t="22069" x="5121275" y="2670175"/>
          <p14:tracePt t="22086" x="5111750" y="2679700"/>
          <p14:tracePt t="22103" x="5102225" y="2689225"/>
          <p14:tracePt t="22119" x="5083175" y="2708275"/>
          <p14:tracePt t="22135" x="5070475" y="2724150"/>
          <p14:tracePt t="22152" x="5067300" y="2740025"/>
          <p14:tracePt t="22169" x="5067300" y="2762250"/>
          <p14:tracePt t="22186" x="5060950" y="2771775"/>
          <p14:tracePt t="22203" x="5060950" y="2781300"/>
          <p14:tracePt t="22219" x="5054600" y="2784475"/>
          <p14:tracePt t="22237" x="5045075" y="2784475"/>
          <p14:tracePt t="22269" x="5041900" y="2778125"/>
          <p14:tracePt t="22285" x="5041900" y="2768600"/>
          <p14:tracePt t="22303" x="5041900" y="2759075"/>
          <p14:tracePt t="22319" x="5041900" y="2733675"/>
          <p14:tracePt t="22336" x="5041900" y="2717800"/>
          <p14:tracePt t="22353" x="5041900" y="2708275"/>
          <p14:tracePt t="22370" x="5041900" y="2689225"/>
          <p14:tracePt t="22386" x="5041900" y="2679700"/>
          <p14:tracePt t="22448" x="5041900" y="2673350"/>
          <p14:tracePt t="22548" x="5041900" y="2670175"/>
          <p14:tracePt t="22562" x="5041900" y="2663825"/>
          <p14:tracePt t="22592" x="5041900" y="2660650"/>
          <p14:tracePt t="22627" x="5048250" y="2660650"/>
          <p14:tracePt t="22669" x="5051425" y="2660650"/>
          <p14:tracePt t="22683" x="5057775" y="2660650"/>
          <p14:tracePt t="22690" x="5064125" y="2660650"/>
          <p14:tracePt t="22770" x="5067300" y="2660650"/>
          <p14:tracePt t="22777" x="5073650" y="2654300"/>
          <p14:tracePt t="22786" x="5076825" y="2654300"/>
          <p14:tracePt t="22804" x="5086350" y="2654300"/>
          <p14:tracePt t="23277" x="5083175" y="2686050"/>
          <p14:tracePt t="23284" x="5076825" y="2733675"/>
          <p14:tracePt t="23291" x="5067300" y="2803525"/>
          <p14:tracePt t="23303" x="5051425" y="2863850"/>
          <p14:tracePt t="23319" x="5022850" y="3063875"/>
          <p14:tracePt t="23336" x="5006975" y="3149600"/>
          <p14:tracePt t="23353" x="4991100" y="3244850"/>
          <p14:tracePt t="23385" x="4962525" y="3419475"/>
          <p14:tracePt t="23419" x="4956175" y="3489325"/>
          <p14:tracePt t="23436" x="4949825" y="3505200"/>
          <p14:tracePt t="23452" x="4949825" y="3514725"/>
          <p14:tracePt t="23469" x="4937125" y="3530600"/>
          <p14:tracePt t="23485" x="4930775" y="3540125"/>
          <p14:tracePt t="23503" x="4927600" y="3549650"/>
          <p14:tracePt t="23519" x="4911725" y="3549650"/>
          <p14:tracePt t="23535" x="4902200" y="3549650"/>
          <p14:tracePt t="23552" x="4892675" y="3549650"/>
          <p14:tracePt t="23586" x="4886325" y="3549650"/>
          <p14:tracePt t="23603" x="4876800" y="3549650"/>
          <p14:tracePt t="23619" x="4857750" y="3549650"/>
          <p14:tracePt t="23636" x="4848225" y="3549650"/>
          <p14:tracePt t="23653" x="4838700" y="3549650"/>
          <p14:tracePt t="23669" x="4829175" y="3556000"/>
          <p14:tracePt t="24668" x="4794250" y="3508375"/>
          <p14:tracePt t="24676" x="4759325" y="3457575"/>
          <p14:tracePt t="24686" x="4702175" y="3371850"/>
          <p14:tracePt t="24703" x="4578350" y="3190875"/>
          <p14:tracePt t="24719" x="4416425" y="2927350"/>
          <p14:tracePt t="24736" x="4279900" y="2730500"/>
          <p14:tracePt t="24761" x="4000500" y="2441575"/>
          <p14:tracePt t="24787" x="3708400" y="2225675"/>
          <p14:tracePt t="24823" x="3324225" y="1946275"/>
          <p14:tracePt t="24838" x="3209925" y="1866900"/>
          <p14:tracePt t="24854" x="3095625" y="1762125"/>
          <p14:tracePt t="24869" x="3041650" y="1698625"/>
          <p14:tracePt t="24886" x="3000375" y="1647825"/>
          <p14:tracePt t="24902" x="2959100" y="1606550"/>
          <p14:tracePt t="24919" x="2917825" y="1549400"/>
          <p14:tracePt t="24935" x="2886075" y="1517650"/>
          <p14:tracePt t="24953" x="2870200" y="1492250"/>
          <p14:tracePt t="24969" x="2857500" y="1457325"/>
          <p14:tracePt t="24986" x="2857500" y="1447800"/>
          <p14:tracePt t="25003" x="2857500" y="1431925"/>
          <p14:tracePt t="25019" x="2857500" y="1390650"/>
          <p14:tracePt t="25036" x="2860675" y="1368425"/>
          <p14:tracePt t="25052" x="2863850" y="1339850"/>
          <p14:tracePt t="25069" x="2863850" y="1308100"/>
          <p14:tracePt t="25085" x="2863850" y="1292225"/>
          <p14:tracePt t="25102" x="2870200" y="1279525"/>
          <p14:tracePt t="25119" x="2876550" y="1266825"/>
          <p14:tracePt t="25136" x="2879725" y="1260475"/>
          <p14:tracePt t="25152" x="2889250" y="1260475"/>
          <p14:tracePt t="25170" x="2921000" y="1260475"/>
          <p14:tracePt t="25186" x="2943225" y="1263650"/>
          <p14:tracePt t="25202" x="2974975" y="1276350"/>
          <p14:tracePt t="25219" x="3009900" y="1295400"/>
          <p14:tracePt t="25236" x="3035300" y="1323975"/>
          <p14:tracePt t="25253" x="3054350" y="1349375"/>
          <p14:tracePt t="25269" x="3070225" y="1374775"/>
          <p14:tracePt t="25286" x="3086100" y="1390650"/>
          <p14:tracePt t="25303" x="3095625" y="1400175"/>
          <p14:tracePt t="25319" x="3111500" y="1422400"/>
          <p14:tracePt t="25335" x="3121025" y="1431925"/>
          <p14:tracePt t="25352" x="3136900" y="1441450"/>
          <p14:tracePt t="25369" x="3136900" y="1457325"/>
          <p14:tracePt t="25386" x="3136900" y="1473200"/>
          <p14:tracePt t="25403" x="3136900" y="1482725"/>
          <p14:tracePt t="25420" x="3136900" y="1495425"/>
          <p14:tracePt t="25436" x="3136900" y="1504950"/>
          <p14:tracePt t="25452" x="3140075" y="1520825"/>
          <p14:tracePt t="25469" x="3140075" y="1536700"/>
          <p14:tracePt t="25534" x="3146425" y="1536700"/>
          <p14:tracePt t="25848" x="3143250" y="1536700"/>
          <p14:tracePt t="25854" x="3133725" y="1536700"/>
          <p14:tracePt t="25869" x="3124200" y="1536700"/>
          <p14:tracePt t="25885" x="3114675" y="1536700"/>
          <p14:tracePt t="25902" x="3105150" y="1536700"/>
          <p14:tracePt t="25919" x="3089275" y="1536700"/>
          <p14:tracePt t="25936" x="3073400" y="1536700"/>
          <p14:tracePt t="25969" x="3051175" y="1536700"/>
          <p14:tracePt t="26002" x="3025775" y="1536700"/>
          <p14:tracePt t="26004" x="3019425" y="1536700"/>
          <p14:tracePt t="26019" x="3016250" y="1536700"/>
          <p14:tracePt t="26035" x="3009900" y="1536700"/>
          <p14:tracePt t="26052" x="3000375" y="1536700"/>
          <p14:tracePt t="26069" x="2981325" y="1536700"/>
          <p14:tracePt t="26086" x="2971800" y="1536700"/>
          <p14:tracePt t="26102" x="2962275" y="1536700"/>
          <p14:tracePt t="26119" x="2946400" y="1536700"/>
          <p14:tracePt t="26135" x="2940050" y="1536700"/>
          <p14:tracePt t="26152" x="2930525" y="1536700"/>
          <p14:tracePt t="26169" x="2917825" y="1536700"/>
          <p14:tracePt t="26186" x="2908300" y="1536700"/>
          <p14:tracePt t="26203" x="2895600" y="1539875"/>
          <p14:tracePt t="26220" x="2876550" y="1546225"/>
          <p14:tracePt t="26236" x="2867025" y="1546225"/>
          <p14:tracePt t="26253" x="2857500" y="1549400"/>
          <p14:tracePt t="26269" x="2841625" y="1549400"/>
          <p14:tracePt t="26285" x="2825750" y="1555750"/>
          <p14:tracePt t="26302" x="2816225" y="1565275"/>
          <p14:tracePt t="26319" x="2803525" y="1574800"/>
          <p14:tracePt t="26336" x="2794000" y="1590675"/>
          <p14:tracePt t="26353" x="2778125" y="1597025"/>
          <p14:tracePt t="26369" x="2762250" y="1600200"/>
          <p14:tracePt t="26386" x="2752725" y="1609725"/>
          <p14:tracePt t="26402" x="2743200" y="1616075"/>
          <p14:tracePt t="26419" x="2727325" y="1625600"/>
          <p14:tracePt t="26435" x="2717800" y="1641475"/>
          <p14:tracePt t="26452" x="2708275" y="1647825"/>
          <p14:tracePt t="26469" x="2692400" y="1657350"/>
          <p14:tracePt t="26486" x="2676525" y="1660525"/>
          <p14:tracePt t="26490" x="2673350" y="1666875"/>
          <p14:tracePt t="26503" x="2667000" y="1666875"/>
          <p14:tracePt t="26519" x="2667000" y="1670050"/>
          <p14:tracePt t="26552" x="2667000" y="1676400"/>
          <p14:tracePt t="26569" x="2667000" y="1692275"/>
          <p14:tracePt t="26585" x="2663825" y="1701800"/>
          <p14:tracePt t="26603" x="2657475" y="1704975"/>
          <p14:tracePt t="26619" x="2647950" y="1714500"/>
          <p14:tracePt t="26636" x="2647950" y="1720850"/>
          <p14:tracePt t="26654" x="2641600" y="1720850"/>
          <p14:tracePt t="26669" x="2641600" y="1724025"/>
          <p14:tracePt t="26705" x="2641600" y="1736725"/>
          <p14:tracePt t="26727" x="2632075" y="1743075"/>
          <p14:tracePt t="26998" x="2568575" y="1765300"/>
          <p14:tracePt t="27005" x="2495550" y="1793875"/>
          <p14:tracePt t="27020" x="2393950" y="1851025"/>
          <p14:tracePt t="27036" x="2320925" y="1908175"/>
          <p14:tracePt t="27054" x="2251075" y="1962150"/>
          <p14:tracePt t="27069" x="2219325" y="1993900"/>
          <p14:tracePt t="27085" x="2193925" y="2019300"/>
          <p14:tracePt t="27119" x="2149475" y="2124075"/>
          <p14:tracePt t="27152" x="2149475" y="2241550"/>
          <p14:tracePt t="27169" x="2152650" y="2320925"/>
          <p14:tracePt t="27186" x="2165350" y="2384425"/>
          <p14:tracePt t="27202" x="2200275" y="2473325"/>
          <p14:tracePt t="27219" x="2219325" y="2565400"/>
          <p14:tracePt t="27235" x="2232025" y="2609850"/>
          <p14:tracePt t="27252" x="2251075" y="2647950"/>
          <p14:tracePt t="27269" x="2276475" y="2695575"/>
          <p14:tracePt t="27286" x="2295525" y="2727325"/>
          <p14:tracePt t="27302" x="2314575" y="2752725"/>
          <p14:tracePt t="27319" x="2330450" y="2778125"/>
          <p14:tracePt t="27336" x="2333625" y="2787650"/>
          <p14:tracePt t="27352" x="2333625" y="2797175"/>
          <p14:tracePt t="27369" x="2333625" y="2803525"/>
          <p14:tracePt t="27385" x="2339975" y="2803525"/>
          <p14:tracePt t="27402" x="2349500" y="2803525"/>
          <p14:tracePt t="27419" x="2374900" y="2803525"/>
          <p14:tracePt t="27435" x="2397125" y="2803525"/>
          <p14:tracePt t="27452" x="2425700" y="2803525"/>
          <p14:tracePt t="27469" x="2457450" y="2803525"/>
          <p14:tracePt t="27485" x="2479675" y="2803525"/>
          <p14:tracePt t="27502" x="2489200" y="2803525"/>
          <p14:tracePt t="27518" x="2505075" y="2803525"/>
          <p14:tracePt t="27535" x="2508250" y="2803525"/>
          <p14:tracePt t="27554" x="2508250" y="2800350"/>
          <p14:tracePt t="27568" x="2508250" y="2790825"/>
          <p14:tracePt t="27585" x="2508250" y="2771775"/>
          <p14:tracePt t="27602" x="2508250" y="2749550"/>
          <p14:tracePt t="27619" x="2505075" y="2708275"/>
          <p14:tracePt t="27635" x="2495550" y="2686050"/>
          <p14:tracePt t="27652" x="2482850" y="2654300"/>
          <p14:tracePt t="27669" x="2457450" y="2619375"/>
          <p14:tracePt t="27686" x="2447925" y="2593975"/>
          <p14:tracePt t="27703" x="2438400" y="2584450"/>
          <p14:tracePt t="27719" x="2422525" y="2571750"/>
          <p14:tracePt t="27735" x="2406650" y="2559050"/>
          <p14:tracePt t="27752" x="2397125" y="2555875"/>
          <p14:tracePt t="27769" x="2378075" y="2555875"/>
          <p14:tracePt t="27785" x="2346325" y="2555875"/>
          <p14:tracePt t="27802" x="2327275" y="2555875"/>
          <p14:tracePt t="27819" x="2311400" y="2555875"/>
          <p14:tracePt t="27835" x="2295525" y="2555875"/>
          <p14:tracePt t="27852" x="2286000" y="2555875"/>
          <p14:tracePt t="27869" x="2270125" y="2555875"/>
          <p14:tracePt t="27886" x="2260600" y="2555875"/>
          <p14:tracePt t="27902" x="2247900" y="2555875"/>
          <p14:tracePt t="27918" x="2232025" y="2555875"/>
          <p14:tracePt t="27935" x="2222500" y="2555875"/>
          <p14:tracePt t="27969" x="2222500" y="2536825"/>
          <p14:tracePt t="27985" x="2222500" y="2530475"/>
          <p14:tracePt t="28002" x="2222500" y="2520950"/>
          <p14:tracePt t="28019" x="2212975" y="2505075"/>
          <p14:tracePt t="28035" x="2212975" y="2492375"/>
          <p14:tracePt t="28052" x="2197100" y="2486025"/>
          <p14:tracePt t="28147" x="2228850" y="2489200"/>
          <p14:tracePt t="28154" x="2311400" y="2508250"/>
          <p14:tracePt t="28169" x="2552700" y="2536825"/>
          <p14:tracePt t="28185" x="3063875" y="2590800"/>
          <p14:tracePt t="28204" x="3940175" y="2651125"/>
          <p14:tracePt t="28220" x="4667250" y="2667000"/>
          <p14:tracePt t="28237" x="5435600" y="2651125"/>
          <p14:tracePt t="28254" x="6435725" y="2562225"/>
          <p14:tracePt t="28270" x="7108825" y="2486025"/>
          <p14:tracePt t="28287" x="7715250" y="2397125"/>
          <p14:tracePt t="28305" x="8420100" y="2247900"/>
          <p14:tracePt t="28321" x="8674100" y="2143125"/>
          <p14:tracePt t="28336" x="8893175" y="2032000"/>
          <p14:tracePt t="28353" x="9093200" y="1895475"/>
          <p14:tracePt t="28526" x="9131300" y="619125"/>
          <p14:tracePt t="28532" x="9112250" y="606425"/>
          <p14:tracePt t="28539" x="9083675" y="590550"/>
          <p14:tracePt t="28552" x="9064625" y="584200"/>
          <p14:tracePt t="28569" x="9007475" y="552450"/>
          <p14:tracePt t="28585" x="8909050" y="520700"/>
          <p14:tracePt t="28602" x="8699500" y="482600"/>
          <p14:tracePt t="28619" x="8340725" y="434975"/>
          <p14:tracePt t="28635" x="8134350" y="415925"/>
          <p14:tracePt t="28652" x="7962900" y="396875"/>
          <p14:tracePt t="28668" x="7781925" y="355600"/>
          <p14:tracePt t="28685" x="7715250" y="342900"/>
          <p14:tracePt t="28702" x="7677150" y="330200"/>
          <p14:tracePt t="28718" x="7642225" y="304800"/>
          <p14:tracePt t="28735" x="7610475" y="295275"/>
          <p14:tracePt t="28752" x="7594600" y="282575"/>
          <p14:tracePt t="28768" x="7581900" y="269875"/>
          <p14:tracePt t="28785" x="7566025" y="269875"/>
          <p14:tracePt t="28802" x="7556500" y="269875"/>
          <p14:tracePt t="28819" x="7540625" y="269875"/>
          <p14:tracePt t="28835" x="7531100" y="269875"/>
          <p14:tracePt t="28852" x="7515225" y="279400"/>
          <p14:tracePt t="28869" x="7499350" y="314325"/>
          <p14:tracePt t="28885" x="7489825" y="330200"/>
          <p14:tracePt t="28902" x="7477125" y="346075"/>
          <p14:tracePt t="28918" x="7454900" y="374650"/>
          <p14:tracePt t="28935" x="7445375" y="390525"/>
          <p14:tracePt t="28952" x="7423150" y="409575"/>
          <p14:tracePt t="28969" x="7362825" y="463550"/>
          <p14:tracePt t="28985" x="7312025" y="514350"/>
          <p14:tracePt t="29002" x="7264400" y="549275"/>
          <p14:tracePt t="29019" x="7226300" y="584200"/>
          <p14:tracePt t="29035" x="7204075" y="596900"/>
          <p14:tracePt t="29052" x="7194550" y="606425"/>
          <p14:tracePt t="29068" x="7178675" y="606425"/>
          <p14:tracePt t="29085" x="7169150" y="606425"/>
          <p14:tracePt t="29102" x="7153275" y="593725"/>
          <p14:tracePt t="29119" x="7146925" y="584200"/>
          <p14:tracePt t="29135" x="7143750" y="584200"/>
          <p14:tracePt t="29153" x="7137400" y="581025"/>
          <p14:tracePt t="29169" x="7127875" y="565150"/>
          <p14:tracePt t="29185" x="7118350" y="558800"/>
          <p14:tracePt t="29202" x="7102475" y="555625"/>
          <p14:tracePt t="29218" x="7089775" y="546100"/>
          <p14:tracePt t="29235" x="7080250" y="536575"/>
          <p14:tracePt t="29252" x="7070725" y="527050"/>
          <p14:tracePt t="29269" x="7048500" y="504825"/>
          <p14:tracePt t="29285" x="7026275" y="492125"/>
          <p14:tracePt t="29303" x="7013575" y="482600"/>
          <p14:tracePt t="29319" x="6991350" y="441325"/>
          <p14:tracePt t="29335" x="6991350" y="431800"/>
          <p14:tracePt t="29352" x="6991350" y="415925"/>
          <p14:tracePt t="29368" x="7013575" y="393700"/>
          <p14:tracePt t="29385" x="7061200" y="368300"/>
          <p14:tracePt t="29402" x="7108825" y="339725"/>
          <p14:tracePt t="29419" x="7210425" y="320675"/>
          <p14:tracePt t="29435" x="7283450" y="304800"/>
          <p14:tracePt t="29452" x="7400925" y="288925"/>
          <p14:tracePt t="29469" x="7575550" y="288925"/>
          <p14:tracePt t="29485" x="7645400" y="288925"/>
          <p14:tracePt t="29502" x="7715250" y="288925"/>
          <p14:tracePt t="29518" x="7813675" y="288925"/>
          <p14:tracePt t="29535" x="7867650" y="288925"/>
          <p14:tracePt t="29552" x="7912100" y="288925"/>
          <p14:tracePt t="29568" x="7950200" y="288925"/>
          <p14:tracePt t="29585" x="7966075" y="288925"/>
          <p14:tracePt t="29602" x="7975600" y="288925"/>
          <p14:tracePt t="29619" x="7991475" y="288925"/>
          <p14:tracePt t="29635" x="8007350" y="288925"/>
          <p14:tracePt t="29684" x="8010525" y="288925"/>
          <p14:tracePt t="29698" x="8016875" y="295275"/>
          <p14:tracePt t="29704" x="8016875" y="298450"/>
          <p14:tracePt t="29719" x="8026400" y="311150"/>
          <p14:tracePt t="29736" x="8039100" y="339725"/>
          <p14:tracePt t="29752" x="8054975" y="361950"/>
          <p14:tracePt t="29768" x="8054975" y="403225"/>
          <p14:tracePt t="29785" x="8061325" y="425450"/>
          <p14:tracePt t="29803" x="8061325" y="473075"/>
          <p14:tracePt t="29819" x="8067675" y="517525"/>
          <p14:tracePt t="29835" x="8080375" y="555625"/>
          <p14:tracePt t="29852" x="8093075" y="600075"/>
          <p14:tracePt t="29869" x="8118475" y="650875"/>
          <p14:tracePt t="29885" x="8131175" y="673100"/>
          <p14:tracePt t="29902" x="8134350" y="692150"/>
          <p14:tracePt t="29918" x="8140700" y="711200"/>
          <p14:tracePt t="29935" x="8140700" y="720725"/>
          <p14:tracePt t="29952" x="8140700" y="730250"/>
          <p14:tracePt t="29969" x="8140700" y="749300"/>
          <p14:tracePt t="29985" x="8140700" y="758825"/>
          <p14:tracePt t="30003" x="8140700" y="771525"/>
          <p14:tracePt t="30019" x="8140700" y="784225"/>
          <p14:tracePt t="30035" x="8147050" y="800100"/>
          <p14:tracePt t="30053" x="8147050" y="815975"/>
          <p14:tracePt t="30069" x="8147050" y="825500"/>
          <p14:tracePt t="30085" x="8147050" y="854075"/>
          <p14:tracePt t="30102" x="8147050" y="876300"/>
          <p14:tracePt t="30119" x="8147050" y="923925"/>
          <p14:tracePt t="30136" x="8147050" y="942975"/>
          <p14:tracePt t="30152" x="8147050" y="974725"/>
          <p14:tracePt t="30168" x="8147050" y="987425"/>
          <p14:tracePt t="30185" x="8147050" y="996950"/>
          <p14:tracePt t="30202" x="8147050" y="1006475"/>
          <p14:tracePt t="30219" x="8147050" y="1028700"/>
          <p14:tracePt t="30235" x="8147050" y="1031875"/>
          <p14:tracePt t="30276" x="8147050" y="1038225"/>
          <p14:tracePt t="30619" x="8143875" y="1041400"/>
          <p14:tracePt t="30626" x="8137525" y="1047750"/>
          <p14:tracePt t="30636" x="8134350" y="1047750"/>
          <p14:tracePt t="30652" x="8124825" y="1063625"/>
          <p14:tracePt t="30669" x="8102600" y="1079500"/>
          <p14:tracePt t="30686" x="8080375" y="1095375"/>
          <p14:tracePt t="30701" x="8029575" y="1155700"/>
          <p14:tracePt t="30735" x="7883525" y="1441450"/>
          <p14:tracePt t="30769" x="7677150" y="1882775"/>
          <p14:tracePt t="30786" x="7524750" y="2092325"/>
          <p14:tracePt t="30804" x="7273925" y="2352675"/>
          <p14:tracePt t="30820" x="7067550" y="2540000"/>
          <p14:tracePt t="30838" x="6877050" y="2701925"/>
          <p14:tracePt t="30853" x="6692900" y="2892425"/>
          <p14:tracePt t="30870" x="6604000" y="3019425"/>
          <p14:tracePt t="30886" x="6543675" y="3121025"/>
          <p14:tracePt t="30902" x="6486525" y="3213100"/>
          <p14:tracePt t="30918" x="6432550" y="3311525"/>
          <p14:tracePt t="30935" x="6403975" y="3378200"/>
          <p14:tracePt t="30952" x="6384925" y="3425825"/>
          <p14:tracePt t="30969" x="6359525" y="3467100"/>
          <p14:tracePt t="30985" x="6353175" y="3489325"/>
          <p14:tracePt t="31002" x="6353175" y="3495675"/>
          <p14:tracePt t="31234" x="6273800" y="3489325"/>
          <p14:tracePt t="31240" x="6172200" y="3473450"/>
          <p14:tracePt t="31252" x="6076950" y="3454400"/>
          <p14:tracePt t="31269" x="5765800" y="3387725"/>
          <p14:tracePt t="31285" x="5565775" y="3330575"/>
          <p14:tracePt t="31302" x="5365750" y="3244850"/>
          <p14:tracePt t="31318" x="5041900" y="3095625"/>
          <p14:tracePt t="31335" x="4826000" y="3016250"/>
          <p14:tracePt t="31353" x="4543425" y="2924175"/>
          <p14:tracePt t="31369" x="4387850" y="2870200"/>
          <p14:tracePt t="31385" x="4222750" y="2794000"/>
          <p14:tracePt t="31402" x="4089400" y="2730500"/>
          <p14:tracePt t="31418" x="4003675" y="2689225"/>
          <p14:tracePt t="31435" x="3971925" y="2657475"/>
          <p14:tracePt t="31452" x="3940175" y="2632075"/>
          <p14:tracePt t="31468" x="3917950" y="2603500"/>
          <p14:tracePt t="31485" x="3908425" y="2593975"/>
          <p14:tracePt t="31502" x="3892550" y="2584450"/>
          <p14:tracePt t="31519" x="3876675" y="2568575"/>
          <p14:tracePt t="31535" x="3867150" y="2559050"/>
          <p14:tracePt t="31552" x="3857625" y="2549525"/>
          <p14:tracePt t="31568" x="3835400" y="2533650"/>
          <p14:tracePt t="31585" x="3825875" y="2517775"/>
          <p14:tracePt t="31601" x="3825875" y="2479675"/>
          <p14:tracePt t="31618" x="3825875" y="2425700"/>
          <p14:tracePt t="31635" x="3825875" y="2397125"/>
          <p14:tracePt t="31652" x="3825875" y="2368550"/>
          <p14:tracePt t="31669" x="3819525" y="2346325"/>
          <p14:tracePt t="31685" x="3816350" y="2336800"/>
          <p14:tracePt t="31701" x="3816350" y="2314575"/>
          <p14:tracePt t="31718" x="3816350" y="2289175"/>
          <p14:tracePt t="31735" x="3810000" y="2257425"/>
          <p14:tracePt t="31752" x="3790950" y="2235200"/>
          <p14:tracePt t="31768" x="3765550" y="2190750"/>
          <p14:tracePt t="31785" x="3743325" y="2168525"/>
          <p14:tracePt t="31803" x="3717925" y="2133600"/>
          <p14:tracePt t="31819" x="3708400" y="2124075"/>
          <p14:tracePt t="31835" x="3698875" y="2114550"/>
          <p14:tracePt t="31851" x="3689350" y="2105025"/>
          <p14:tracePt t="31868" x="3670300" y="2082800"/>
          <p14:tracePt t="31885" x="3660775" y="2073275"/>
          <p14:tracePt t="31902" x="3651250" y="2063750"/>
          <p14:tracePt t="31918" x="3629025" y="2041525"/>
          <p14:tracePt t="31935" x="3619500" y="2032000"/>
          <p14:tracePt t="31952" x="3609975" y="2022475"/>
          <p14:tracePt t="31969" x="3594100" y="2009775"/>
          <p14:tracePt t="31985" x="3594100" y="1993900"/>
          <p14:tracePt t="32002" x="3594100" y="1978025"/>
          <p14:tracePt t="32018" x="3594100" y="1952625"/>
          <p14:tracePt t="32035" x="3594100" y="1927225"/>
          <p14:tracePt t="32052" x="3590925" y="1914525"/>
          <p14:tracePt t="32069" x="3578225" y="1885950"/>
          <p14:tracePt t="32085" x="3578225" y="1876425"/>
          <p14:tracePt t="32089" x="3578225" y="1873250"/>
          <p14:tracePt t="32103" x="3575050" y="1866900"/>
          <p14:tracePt t="32119" x="3565525" y="1866900"/>
          <p14:tracePt t="32462" x="3540125" y="1866900"/>
          <p14:tracePt t="32469" x="3514725" y="1866900"/>
          <p14:tracePt t="32485" x="3463925" y="1866900"/>
          <p14:tracePt t="32502" x="3419475" y="1866900"/>
          <p14:tracePt t="32519" x="3371850" y="1866900"/>
          <p14:tracePt t="32535" x="3349625" y="1866900"/>
          <p14:tracePt t="32568" x="3286125" y="1870075"/>
          <p14:tracePt t="32601" x="3235325" y="1889125"/>
          <p14:tracePt t="32603" x="3222625" y="1895475"/>
          <p14:tracePt t="32618" x="3200400" y="1905000"/>
          <p14:tracePt t="32635" x="3190875" y="1908175"/>
          <p14:tracePt t="32652" x="3181350" y="1908175"/>
          <p14:tracePt t="32669" x="3171825" y="1908175"/>
          <p14:tracePt t="32947" x="3149600" y="1908175"/>
          <p14:tracePt t="32954" x="3105150" y="1908175"/>
          <p14:tracePt t="32969" x="3022600" y="1908175"/>
          <p14:tracePt t="32985" x="2978150" y="1908175"/>
          <p14:tracePt t="33001" x="2943225" y="1908175"/>
          <p14:tracePt t="33018" x="2921000" y="1908175"/>
          <p14:tracePt t="33034" x="2908300" y="1908175"/>
          <p14:tracePt t="33052" x="2895600" y="1908175"/>
          <p14:tracePt t="33068" x="2882900" y="1908175"/>
          <p14:tracePt t="33146" x="2876550" y="1908175"/>
          <p14:tracePt t="33168" x="2873375" y="1908175"/>
          <p14:tracePt t="33175" x="2863850" y="1908175"/>
          <p14:tracePt t="33184" x="2857500" y="1908175"/>
          <p14:tracePt t="33204" x="2851150" y="1908175"/>
          <p14:tracePt t="33268" x="2847975" y="1908175"/>
          <p14:tracePt t="39154" x="2876550" y="1920875"/>
          <p14:tracePt t="39161" x="2924175" y="1930400"/>
          <p14:tracePt t="39168" x="2974975" y="1946275"/>
          <p14:tracePt t="39184" x="3063875" y="1987550"/>
          <p14:tracePt t="39201" x="3140075" y="2016125"/>
          <p14:tracePt t="39218" x="3232150" y="2038350"/>
          <p14:tracePt t="39251" x="3270250" y="2066925"/>
          <p14:tracePt t="39284" x="3286125" y="2066925"/>
          <p14:tracePt t="39325" x="3292475" y="2063750"/>
          <p14:tracePt t="39334" x="3295650" y="2060575"/>
          <p14:tracePt t="39350" x="3302000" y="2044700"/>
          <p14:tracePt t="39368" x="3302000" y="2012950"/>
          <p14:tracePt t="39384" x="3302000" y="1984375"/>
          <p14:tracePt t="39401" x="3302000" y="1962150"/>
          <p14:tracePt t="39418" x="3305175" y="1946275"/>
          <p14:tracePt t="39434" x="3305175" y="1936750"/>
          <p14:tracePt t="39451" x="3305175" y="1930400"/>
          <p14:tracePt t="39468" x="3305175" y="1927225"/>
          <p14:tracePt t="39501" x="3305175" y="1920875"/>
          <p14:tracePt t="39518" x="3295650" y="1901825"/>
          <p14:tracePt t="39533" x="3286125" y="1892300"/>
          <p14:tracePt t="39551" x="3270250" y="1892300"/>
          <p14:tracePt t="39568" x="3254375" y="1885950"/>
          <p14:tracePt t="39584" x="3232150" y="1885950"/>
          <p14:tracePt t="39600" x="3203575" y="1885950"/>
          <p14:tracePt t="39617" x="3149600" y="1885950"/>
          <p14:tracePt t="39634" x="3095625" y="1892300"/>
          <p14:tracePt t="39651" x="3051175" y="1905000"/>
          <p14:tracePt t="39668" x="2984500" y="1924050"/>
          <p14:tracePt t="39684" x="2949575" y="1936750"/>
          <p14:tracePt t="39701" x="2911475" y="1949450"/>
          <p14:tracePt t="39718" x="2847975" y="1968500"/>
          <p14:tracePt t="39734" x="2800350" y="1981200"/>
          <p14:tracePt t="39751" x="2749550" y="1993900"/>
          <p14:tracePt t="39768" x="2682875" y="2012950"/>
          <p14:tracePt t="39785" x="2644775" y="2032000"/>
          <p14:tracePt t="39801" x="2622550" y="2044700"/>
          <p14:tracePt t="39818" x="2606675" y="2054225"/>
          <p14:tracePt t="39834" x="2593975" y="2057400"/>
          <p14:tracePt t="39851" x="2584450" y="2070100"/>
          <p14:tracePt t="39868" x="2584450" y="2089150"/>
          <p14:tracePt t="39884" x="2584450" y="2092325"/>
          <p14:tracePt t="39901" x="2578100" y="2105025"/>
          <p14:tracePt t="39918" x="2571750" y="2117725"/>
          <p14:tracePt t="39934" x="2562225" y="2133600"/>
          <p14:tracePt t="39951" x="2546350" y="2143125"/>
          <p14:tracePt t="39968" x="2533650" y="2159000"/>
          <p14:tracePt t="39984" x="2527300" y="2162175"/>
          <p14:tracePt t="40001" x="2527300" y="2168525"/>
          <p14:tracePt t="40018" x="2527300" y="2187575"/>
          <p14:tracePt t="40034" x="2527300" y="2197100"/>
          <p14:tracePt t="40051" x="2527300" y="2203450"/>
          <p14:tracePt t="40068" x="2524125" y="2216150"/>
          <p14:tracePt t="40084" x="2524125" y="2232025"/>
          <p14:tracePt t="40100" x="2517775" y="2241550"/>
          <p14:tracePt t="40118" x="2517775" y="2257425"/>
          <p14:tracePt t="40134" x="2514600" y="2266950"/>
          <p14:tracePt t="40151" x="2508250" y="2282825"/>
          <p14:tracePt t="40168" x="2508250" y="2298700"/>
          <p14:tracePt t="40185" x="2508250" y="2301875"/>
          <p14:tracePt t="40312" x="2508250" y="2295525"/>
          <p14:tracePt t="40319" x="2514600" y="2289175"/>
          <p14:tracePt t="40334" x="2520950" y="2276475"/>
          <p14:tracePt t="40350" x="2524125" y="2266950"/>
          <p14:tracePt t="40368" x="2524125" y="2254250"/>
          <p14:tracePt t="40384" x="2524125" y="2244725"/>
          <p14:tracePt t="40401" x="2524125" y="2235200"/>
          <p14:tracePt t="40418" x="2524125" y="2225675"/>
          <p14:tracePt t="40482" x="2524125" y="2219325"/>
          <p14:tracePt t="40541" x="2530475" y="2216150"/>
          <p14:tracePt t="40547" x="2533650" y="2216150"/>
          <p14:tracePt t="40554" x="2540000" y="2209800"/>
          <p14:tracePt t="40567" x="2555875" y="2200275"/>
          <p14:tracePt t="40584" x="2571750" y="2190750"/>
          <p14:tracePt t="40601" x="2593975" y="2171700"/>
          <p14:tracePt t="40617" x="2651125" y="2159000"/>
          <p14:tracePt t="40634" x="2679700" y="2159000"/>
          <p14:tracePt t="40651" x="2689225" y="2159000"/>
          <p14:tracePt t="40668" x="2705100" y="2159000"/>
          <p14:tracePt t="40684" x="2714625" y="2159000"/>
          <p14:tracePt t="40701" x="2730500" y="2159000"/>
          <p14:tracePt t="40718" x="2743200" y="2159000"/>
          <p14:tracePt t="40734" x="2752725" y="2159000"/>
          <p14:tracePt t="40751" x="2762250" y="2159000"/>
          <p14:tracePt t="40768" x="2778125" y="2159000"/>
          <p14:tracePt t="40862" x="2784475" y="2159000"/>
          <p14:tracePt t="40890" x="2787650" y="2159000"/>
          <p14:tracePt t="40933" x="2787650" y="2162175"/>
          <p14:tracePt t="40940" x="2787650" y="2165350"/>
          <p14:tracePt t="40950" x="2787650" y="2178050"/>
          <p14:tracePt t="40968" x="2787650" y="2187575"/>
          <p14:tracePt t="40984" x="2787650" y="2190750"/>
          <p14:tracePt t="41001" x="2787650" y="2197100"/>
          <p14:tracePt t="41040" x="2781300" y="2197100"/>
          <p14:tracePt t="41050" x="2778125" y="2197100"/>
          <p14:tracePt t="41068" x="2755900" y="2197100"/>
          <p14:tracePt t="41084" x="2746375" y="2197100"/>
          <p14:tracePt t="41101" x="2743200" y="2197100"/>
          <p14:tracePt t="41119" x="2743200" y="2184400"/>
          <p14:tracePt t="41134" x="2743200" y="2168525"/>
          <p14:tracePt t="41151" x="2733675" y="2159000"/>
          <p14:tracePt t="41168" x="2711450" y="2149475"/>
          <p14:tracePt t="41184" x="2701925" y="2139950"/>
          <p14:tracePt t="41200" x="2692400" y="2133600"/>
          <p14:tracePt t="41218" x="2676525" y="2133600"/>
          <p14:tracePt t="41234" x="2663825" y="2133600"/>
          <p14:tracePt t="41251" x="2657475" y="2133600"/>
          <p14:tracePt t="41268" x="2651125" y="2133600"/>
          <p14:tracePt t="41285" x="2641600" y="2133600"/>
          <p14:tracePt t="41301" x="2632075" y="2133600"/>
          <p14:tracePt t="41318" x="2613025" y="2133600"/>
          <p14:tracePt t="41334" x="2590800" y="2133600"/>
          <p14:tracePt t="41350" x="2562225" y="2133600"/>
          <p14:tracePt t="41368" x="2536825" y="2133600"/>
          <p14:tracePt t="41384" x="2527300" y="2133600"/>
          <p14:tracePt t="41401" x="2511425" y="2133600"/>
          <p14:tracePt t="41418" x="2489200" y="2143125"/>
          <p14:tracePt t="41434" x="2466975" y="2152650"/>
          <p14:tracePt t="41451" x="2438400" y="2159000"/>
          <p14:tracePt t="41468" x="2409825" y="2159000"/>
          <p14:tracePt t="41484" x="2397125" y="2159000"/>
          <p14:tracePt t="41501" x="2387600" y="2165350"/>
          <p14:tracePt t="41518" x="2371725" y="2165350"/>
          <p14:tracePt t="41535" x="2362200" y="2168525"/>
          <p14:tracePt t="41551" x="2355850" y="2178050"/>
          <p14:tracePt t="41568" x="2346325" y="2193925"/>
          <p14:tracePt t="41584" x="2346325" y="2203450"/>
          <p14:tracePt t="41600" x="2346325" y="2216150"/>
          <p14:tracePt t="41618" x="2346325" y="2235200"/>
          <p14:tracePt t="41634" x="2346325" y="2244725"/>
          <p14:tracePt t="41651" x="2346325" y="2254250"/>
          <p14:tracePt t="41668" x="2346325" y="2270125"/>
          <p14:tracePt t="41684" x="2346325" y="2282825"/>
          <p14:tracePt t="41701" x="2346325" y="2295525"/>
          <p14:tracePt t="41717" x="2359025" y="2308225"/>
          <p14:tracePt t="41734" x="2381250" y="2320925"/>
          <p14:tracePt t="41750" x="2419350" y="2339975"/>
          <p14:tracePt t="41768" x="2482850" y="2359025"/>
          <p14:tracePt t="41784" x="2511425" y="2371725"/>
          <p14:tracePt t="41801" x="2543175" y="2381250"/>
          <p14:tracePt t="41818" x="2559050" y="2400300"/>
          <p14:tracePt t="41834" x="2568575" y="2400300"/>
          <p14:tracePt t="41851" x="2584450" y="2400300"/>
          <p14:tracePt t="41868" x="2632075" y="2400300"/>
          <p14:tracePt t="41884" x="2692400" y="2400300"/>
          <p14:tracePt t="41901" x="2752725" y="2400300"/>
          <p14:tracePt t="41918" x="2828925" y="2400300"/>
          <p14:tracePt t="41935" x="2867025" y="2397125"/>
          <p14:tracePt t="41951" x="2889250" y="2397125"/>
          <p14:tracePt t="41968" x="2917825" y="2371725"/>
          <p14:tracePt t="41984" x="2933700" y="2368550"/>
          <p14:tracePt t="42000" x="2955925" y="2362200"/>
          <p14:tracePt t="42017" x="2990850" y="2355850"/>
          <p14:tracePt t="42034" x="3006725" y="2349500"/>
          <p14:tracePt t="42050" x="3019425" y="2346325"/>
          <p14:tracePt t="42068" x="3035300" y="2339975"/>
          <p14:tracePt t="42084" x="3044825" y="2324100"/>
          <p14:tracePt t="42101" x="3044825" y="2314575"/>
          <p14:tracePt t="42118" x="3054350" y="2301875"/>
          <p14:tracePt t="42134" x="3054350" y="2292350"/>
          <p14:tracePt t="42151" x="3054350" y="2276475"/>
          <p14:tracePt t="42167" x="3054350" y="2260600"/>
          <p14:tracePt t="42184" x="3054350" y="2251075"/>
          <p14:tracePt t="42200" x="3048000" y="2228850"/>
          <p14:tracePt t="42218" x="3028950" y="2200275"/>
          <p14:tracePt t="42234" x="3019425" y="2184400"/>
          <p14:tracePt t="42251" x="3003550" y="2168525"/>
          <p14:tracePt t="42268" x="2987675" y="2152650"/>
          <p14:tracePt t="42284" x="2978150" y="2143125"/>
          <p14:tracePt t="42300" x="2968625" y="2133600"/>
          <p14:tracePt t="42318" x="2952750" y="2114550"/>
          <p14:tracePt t="42334" x="2930525" y="2101850"/>
          <p14:tracePt t="42351" x="2876550" y="2089150"/>
          <p14:tracePt t="42368" x="2771775" y="2051050"/>
          <p14:tracePt t="42385" x="2711450" y="2044700"/>
          <p14:tracePt t="42401" x="2673350" y="2044700"/>
          <p14:tracePt t="42417" x="2641600" y="2044700"/>
          <p14:tracePt t="42434" x="2613025" y="2044700"/>
          <p14:tracePt t="42450" x="2590800" y="2044700"/>
          <p14:tracePt t="42468" x="2527300" y="2044700"/>
          <p14:tracePt t="42484" x="2482850" y="2047875"/>
          <p14:tracePt t="42501" x="2438400" y="2054225"/>
          <p14:tracePt t="42518" x="2403475" y="2073275"/>
          <p14:tracePt t="42534" x="2381250" y="2079625"/>
          <p14:tracePt t="42550" x="2371725" y="2082800"/>
          <p14:tracePt t="42568" x="2355850" y="2089150"/>
          <p14:tracePt t="42584" x="2346325" y="2092325"/>
          <p14:tracePt t="42601" x="2324100" y="2101850"/>
          <p14:tracePt t="42618" x="2305050" y="2124075"/>
          <p14:tracePt t="42634" x="2292350" y="2130425"/>
          <p14:tracePt t="42651" x="2279650" y="2130425"/>
          <p14:tracePt t="42668" x="2263775" y="2139950"/>
          <p14:tracePt t="42684" x="2254250" y="2149475"/>
          <p14:tracePt t="42700" x="2254250" y="2159000"/>
          <p14:tracePt t="42718" x="2254250" y="2178050"/>
          <p14:tracePt t="42734" x="2254250" y="2187575"/>
          <p14:tracePt t="42751" x="2254250" y="2200275"/>
          <p14:tracePt t="42768" x="2254250" y="2219325"/>
          <p14:tracePt t="42784" x="2254250" y="2228850"/>
          <p14:tracePt t="42801" x="2260600" y="2238375"/>
          <p14:tracePt t="42817" x="2270125" y="2254250"/>
          <p14:tracePt t="42834" x="2286000" y="2270125"/>
          <p14:tracePt t="42850" x="2295525" y="2279650"/>
          <p14:tracePt t="42868" x="2324100" y="2295525"/>
          <p14:tracePt t="42884" x="2352675" y="2308225"/>
          <p14:tracePt t="42901" x="2378075" y="2333625"/>
          <p14:tracePt t="42918" x="2428875" y="2349500"/>
          <p14:tracePt t="42934" x="2451100" y="2362200"/>
          <p14:tracePt t="42950" x="2482850" y="2374900"/>
          <p14:tracePt t="42967" x="2501900" y="2374900"/>
          <p14:tracePt t="42984" x="2511425" y="2374900"/>
          <p14:tracePt t="43000" x="2533650" y="2374900"/>
          <p14:tracePt t="43018" x="2559050" y="2374900"/>
          <p14:tracePt t="43034" x="2590800" y="2387600"/>
          <p14:tracePt t="43051" x="2613025" y="2387600"/>
          <p14:tracePt t="43068" x="2654300" y="2387600"/>
          <p14:tracePt t="43084" x="2670175" y="2387600"/>
          <p14:tracePt t="43101" x="2679700" y="2387600"/>
          <p14:tracePt t="43117" x="2698750" y="2387600"/>
          <p14:tracePt t="43134" x="2708275" y="2387600"/>
          <p14:tracePt t="43150" x="2717800" y="2387600"/>
          <p14:tracePt t="43167" x="2743200" y="2387600"/>
          <p14:tracePt t="43184" x="2768600" y="2371725"/>
          <p14:tracePt t="43200" x="2800350" y="2359025"/>
          <p14:tracePt t="43217" x="2825750" y="2343150"/>
          <p14:tracePt t="43234" x="2838450" y="2333625"/>
          <p14:tracePt t="43250" x="2854325" y="2317750"/>
          <p14:tracePt t="43268" x="2857500" y="2301875"/>
          <p14:tracePt t="43284" x="2857500" y="2292350"/>
          <p14:tracePt t="43300" x="2857500" y="2282825"/>
          <p14:tracePt t="43318" x="2863850" y="2263775"/>
          <p14:tracePt t="43334" x="2870200" y="2251075"/>
          <p14:tracePt t="43351" x="2873375" y="2241550"/>
          <p14:tracePt t="43367" x="2879725" y="2209800"/>
          <p14:tracePt t="43384" x="2879725" y="2187575"/>
          <p14:tracePt t="43400" x="2879725" y="2165350"/>
          <p14:tracePt t="43417" x="2879725" y="2152650"/>
          <p14:tracePt t="43434" x="2879725" y="2143125"/>
          <p14:tracePt t="43481" x="2879725" y="2136775"/>
          <p14:tracePt t="43488" x="2876550" y="2133600"/>
          <p14:tracePt t="43499" x="2873375" y="2127250"/>
          <p14:tracePt t="43516" x="2860675" y="2111375"/>
          <p14:tracePt t="43533" x="2822575" y="2095500"/>
          <p14:tracePt t="43550" x="2797175" y="2082800"/>
          <p14:tracePt t="43566" x="2768600" y="2070100"/>
          <p14:tracePt t="43583" x="2746375" y="2054225"/>
          <p14:tracePt t="43600" x="2730500" y="2054225"/>
          <p14:tracePt t="43616" x="2720975" y="2054225"/>
          <p14:tracePt t="43633" x="2705100" y="2054225"/>
          <p14:tracePt t="43650" x="2695575" y="2054225"/>
          <p14:tracePt t="43666" x="2679700" y="2054225"/>
          <p14:tracePt t="43683" x="2667000" y="2054225"/>
          <p14:tracePt t="43700" x="2657475" y="2054225"/>
          <p14:tracePt t="43716" x="2647950" y="2054225"/>
          <p14:tracePt t="43733" x="2625725" y="2054225"/>
          <p14:tracePt t="43749" x="2616200" y="2054225"/>
          <p14:tracePt t="43766" x="2606675" y="2054225"/>
          <p14:tracePt t="43783" x="2593975" y="2054225"/>
          <p14:tracePt t="43800" x="2581275" y="2054225"/>
          <p14:tracePt t="43817" x="2571750" y="2054225"/>
          <p14:tracePt t="43862" x="2571750" y="2066925"/>
          <p14:tracePt t="43962" x="2571750" y="2070100"/>
          <p14:tracePt t="43975" x="2571750" y="2076450"/>
          <p14:tracePt t="43983" x="2571750" y="2079625"/>
          <p14:tracePt t="44000" x="2571750" y="2085975"/>
          <p14:tracePt t="44018" x="2571750" y="2089150"/>
          <p14:tracePt t="44034" x="2571750" y="2095500"/>
          <p14:tracePt t="44069" x="2568575" y="2098675"/>
          <p14:tracePt t="44076" x="2568575" y="2105025"/>
          <p14:tracePt t="44083" x="2562225" y="2114550"/>
          <p14:tracePt t="44101" x="2555875" y="2124075"/>
          <p14:tracePt t="44118" x="2552700" y="2146300"/>
          <p14:tracePt t="44134" x="2552700" y="2174875"/>
          <p14:tracePt t="44150" x="2552700" y="2203450"/>
          <p14:tracePt t="44168" x="2552700" y="2244725"/>
          <p14:tracePt t="44184" x="2552700" y="2266950"/>
          <p14:tracePt t="44201" x="2552700" y="2289175"/>
          <p14:tracePt t="44205" x="2552700" y="2295525"/>
          <p14:tracePt t="44218" x="2552700" y="2305050"/>
          <p14:tracePt t="44234" x="2565400" y="2314575"/>
          <p14:tracePt t="44251" x="2574925" y="2336800"/>
          <p14:tracePt t="44267" x="2603500" y="2362200"/>
          <p14:tracePt t="44284" x="2625725" y="2381250"/>
          <p14:tracePt t="44300" x="2657475" y="2400300"/>
          <p14:tracePt t="44318" x="2673350" y="2413000"/>
          <p14:tracePt t="44334" x="2682875" y="2425700"/>
          <p14:tracePt t="44350" x="2692400" y="2425700"/>
          <p14:tracePt t="44368" x="2711450" y="2425700"/>
          <p14:tracePt t="44384" x="2717800" y="2425700"/>
          <p14:tracePt t="44448" x="2720975" y="2425700"/>
          <p14:tracePt t="44455" x="2727325" y="2425700"/>
          <p14:tracePt t="49234" x="2784475" y="2466975"/>
          <p14:tracePt t="49243" x="2879725" y="2533650"/>
          <p14:tracePt t="49250" x="2974975" y="2600325"/>
          <p14:tracePt t="49267" x="3251200" y="2797175"/>
          <p14:tracePt t="49288" x="3663950" y="3117850"/>
          <p14:tracePt t="49308" x="4178300" y="3536950"/>
          <p14:tracePt t="49311" x="4305300" y="3654425"/>
          <p14:tracePt t="49339" x="4787900" y="4054475"/>
          <p14:tracePt t="49368" x="5019675" y="4241800"/>
          <p14:tracePt t="49384" x="5089525" y="4289425"/>
          <p14:tracePt t="49400" x="5149850" y="4343400"/>
          <p14:tracePt t="49416" x="5191125" y="4391025"/>
          <p14:tracePt t="49433" x="5267325" y="4483100"/>
          <p14:tracePt t="49450" x="5321300" y="4556125"/>
          <p14:tracePt t="49467" x="5378450" y="4625975"/>
          <p14:tracePt t="49483" x="5419725" y="4711700"/>
          <p14:tracePt t="49499" x="5454650" y="4759325"/>
          <p14:tracePt t="49517" x="5467350" y="4797425"/>
          <p14:tracePt t="49533" x="5486400" y="4860925"/>
          <p14:tracePt t="49550" x="5486400" y="4895850"/>
          <p14:tracePt t="49567" x="5486400" y="4918075"/>
          <p14:tracePt t="49584" x="5486400" y="4972050"/>
          <p14:tracePt t="49600" x="5473700" y="5019675"/>
          <p14:tracePt t="49616" x="5464175" y="5054600"/>
          <p14:tracePt t="49633" x="5441950" y="5137150"/>
          <p14:tracePt t="49650" x="5422900" y="5168900"/>
          <p14:tracePt t="49667" x="5413375" y="5184775"/>
          <p14:tracePt t="49684" x="5397500" y="5203825"/>
          <p14:tracePt t="49700" x="5387975" y="5213350"/>
          <p14:tracePt t="49717" x="5372100" y="5213350"/>
          <p14:tracePt t="49733" x="5359400" y="5213350"/>
          <p14:tracePt t="49749" x="5349875" y="5213350"/>
          <p14:tracePt t="49766" x="5349875" y="5203825"/>
          <p14:tracePt t="49783" x="5432425" y="5121275"/>
          <p14:tracePt t="49800" x="5603875" y="4975225"/>
          <p14:tracePt t="49816" x="5822950" y="4819650"/>
          <p14:tracePt t="49834" x="6153150" y="4591050"/>
          <p14:tracePt t="49851" x="6296025" y="4527550"/>
          <p14:tracePt t="49869" x="6416675" y="4464050"/>
          <p14:tracePt t="49883" x="6480175" y="4441825"/>
          <p14:tracePt t="49900" x="6537325" y="4422775"/>
          <p14:tracePt t="49916" x="6572250" y="4410075"/>
          <p14:tracePt t="49933" x="6613525" y="4410075"/>
          <p14:tracePt t="49949" x="6629400" y="4410075"/>
          <p14:tracePt t="49966" x="6645275" y="4410075"/>
          <p14:tracePt t="49983" x="6651625" y="4410075"/>
          <p14:tracePt t="50019" x="6651625" y="4403725"/>
          <p14:tracePt t="50113" x="6648450" y="4403725"/>
          <p14:tracePt t="50119" x="6642100" y="4403725"/>
          <p14:tracePt t="50134" x="6629400" y="4403725"/>
          <p14:tracePt t="50150" x="6619875" y="4394200"/>
          <p14:tracePt t="50166" x="6604000" y="4384675"/>
          <p14:tracePt t="50183" x="6559550" y="4340225"/>
          <p14:tracePt t="50199" x="6508750" y="4298950"/>
          <p14:tracePt t="50217" x="6461125" y="4264025"/>
          <p14:tracePt t="50234" x="6343650" y="4210050"/>
          <p14:tracePt t="50250" x="6276975" y="4181475"/>
          <p14:tracePt t="50267" x="6238875" y="4168775"/>
          <p14:tracePt t="50284" x="6181725" y="4143375"/>
          <p14:tracePt t="50300" x="6143625" y="4130675"/>
          <p14:tracePt t="50316" x="6105525" y="4117975"/>
          <p14:tracePt t="50333" x="6042025" y="4092575"/>
          <p14:tracePt t="50350" x="5994400" y="4070350"/>
          <p14:tracePt t="50367" x="5949950" y="4057650"/>
          <p14:tracePt t="50383" x="5886450" y="4038600"/>
          <p14:tracePt t="50400" x="5861050" y="4022725"/>
          <p14:tracePt t="50417" x="5832475" y="4016375"/>
          <p14:tracePt t="50434" x="5807075" y="4010025"/>
          <p14:tracePt t="50450" x="5784850" y="4000500"/>
          <p14:tracePt t="50466" x="5762625" y="4000500"/>
          <p14:tracePt t="50483" x="5721350" y="3994150"/>
          <p14:tracePt t="50500" x="5699125" y="3987800"/>
          <p14:tracePt t="50517" x="5676900" y="3987800"/>
          <p14:tracePt t="50533" x="5635625" y="3987800"/>
          <p14:tracePt t="50550" x="5607050" y="3987800"/>
          <p14:tracePt t="50567" x="5584825" y="3997325"/>
          <p14:tracePt t="50583" x="5543550" y="4010025"/>
          <p14:tracePt t="50599" x="5518150" y="4019550"/>
          <p14:tracePt t="50616" x="5486400" y="4038600"/>
          <p14:tracePt t="50633" x="5451475" y="4057650"/>
          <p14:tracePt t="50650" x="5422900" y="4070350"/>
          <p14:tracePt t="50666" x="5397500" y="4079875"/>
          <p14:tracePt t="50684" x="5356225" y="4105275"/>
          <p14:tracePt t="50700" x="5340350" y="4114800"/>
          <p14:tracePt t="50717" x="5330825" y="4124325"/>
          <p14:tracePt t="50733" x="5295900" y="4162425"/>
          <p14:tracePt t="50749" x="5283200" y="4184650"/>
          <p14:tracePt t="50766" x="5270500" y="4216400"/>
          <p14:tracePt t="50783" x="5245100" y="4257675"/>
          <p14:tracePt t="50799" x="5232400" y="4289425"/>
          <p14:tracePt t="50816" x="5222875" y="4311650"/>
          <p14:tracePt t="50834" x="5203825" y="4356100"/>
          <p14:tracePt t="50850" x="5203825" y="4378325"/>
          <p14:tracePt t="50867" x="5197475" y="4406900"/>
          <p14:tracePt t="50883" x="5197475" y="4438650"/>
          <p14:tracePt t="50899" x="5197475" y="4470400"/>
          <p14:tracePt t="50916" x="5197475" y="4492625"/>
          <p14:tracePt t="50933" x="5197475" y="4530725"/>
          <p14:tracePt t="50949" x="5200650" y="4552950"/>
          <p14:tracePt t="50966" x="5213350" y="4584700"/>
          <p14:tracePt t="50983" x="5229225" y="4619625"/>
          <p14:tracePt t="51000" x="5254625" y="4651375"/>
          <p14:tracePt t="51017" x="5289550" y="4699000"/>
          <p14:tracePt t="51033" x="5362575" y="4772025"/>
          <p14:tracePt t="51050" x="5422900" y="4816475"/>
          <p14:tracePt t="51066" x="5480050" y="4851400"/>
          <p14:tracePt t="51083" x="5578475" y="4902200"/>
          <p14:tracePt t="51100" x="5645150" y="4940300"/>
          <p14:tracePt t="51117" x="5711825" y="4972050"/>
          <p14:tracePt t="51134" x="5788025" y="5006975"/>
          <p14:tracePt t="51150" x="5826125" y="5019675"/>
          <p14:tracePt t="51166" x="5870575" y="5032375"/>
          <p14:tracePt t="51183" x="5934075" y="5057775"/>
          <p14:tracePt t="51200" x="5978525" y="5070475"/>
          <p14:tracePt t="51216" x="6016625" y="5083175"/>
          <p14:tracePt t="51234" x="6080125" y="5102225"/>
          <p14:tracePt t="51250" x="6111875" y="5102225"/>
          <p14:tracePt t="51267" x="6140450" y="5102225"/>
          <p14:tracePt t="51283" x="6178550" y="5102225"/>
          <p14:tracePt t="51299" x="6216650" y="5102225"/>
          <p14:tracePt t="51316" x="6245225" y="5102225"/>
          <p14:tracePt t="51333" x="6302375" y="5102225"/>
          <p14:tracePt t="51349" x="6337300" y="5102225"/>
          <p14:tracePt t="51366" x="6365875" y="5102225"/>
          <p14:tracePt t="51383" x="6413500" y="5102225"/>
          <p14:tracePt t="51400" x="6435725" y="5102225"/>
          <p14:tracePt t="51416" x="6464300" y="5102225"/>
          <p14:tracePt t="51433" x="6492875" y="5092700"/>
          <p14:tracePt t="51450" x="6521450" y="5089525"/>
          <p14:tracePt t="51466" x="6537325" y="5076825"/>
          <p14:tracePt t="51483" x="6562725" y="5067300"/>
          <p14:tracePt t="51500" x="6572250" y="5067300"/>
          <p14:tracePt t="51516" x="6581775" y="5067300"/>
          <p14:tracePt t="51534" x="6597650" y="5057775"/>
          <p14:tracePt t="51550" x="6604000" y="5048250"/>
          <p14:tracePt t="51566" x="6619875" y="5035550"/>
          <p14:tracePt t="51583" x="6623050" y="5022850"/>
          <p14:tracePt t="51599" x="6629400" y="5000625"/>
          <p14:tracePt t="51616" x="6629400" y="4978400"/>
          <p14:tracePt t="51633" x="6629400" y="4937125"/>
          <p14:tracePt t="51649" x="6629400" y="4914900"/>
          <p14:tracePt t="51666" x="6629400" y="4895850"/>
          <p14:tracePt t="51683" x="6629400" y="4873625"/>
          <p14:tracePt t="51699" x="6629400" y="4864100"/>
          <p14:tracePt t="51716" x="6629400" y="4854575"/>
          <p14:tracePt t="51733" x="6629400" y="4835525"/>
          <p14:tracePt t="51749" x="6629400" y="4819650"/>
          <p14:tracePt t="51766" x="6629400" y="4803775"/>
          <p14:tracePt t="51783" x="6626225" y="4768850"/>
          <p14:tracePt t="51800" x="6626225" y="4746625"/>
          <p14:tracePt t="51816" x="6619875" y="4718050"/>
          <p14:tracePt t="51833" x="6619875" y="4664075"/>
          <p14:tracePt t="51849" x="6613525" y="4638675"/>
          <p14:tracePt t="51866" x="6604000" y="4610100"/>
          <p14:tracePt t="51883" x="6584950" y="4575175"/>
          <p14:tracePt t="51900" x="6572250" y="4543425"/>
          <p14:tracePt t="51916" x="6562725" y="4521200"/>
          <p14:tracePt t="51934" x="6537325" y="4476750"/>
          <p14:tracePt t="51950" x="6524625" y="4454525"/>
          <p14:tracePt t="51966" x="6511925" y="4422775"/>
          <p14:tracePt t="51983" x="6496050" y="4397375"/>
          <p14:tracePt t="52000" x="6477000" y="4365625"/>
          <p14:tracePt t="52016" x="6454775" y="4340225"/>
          <p14:tracePt t="52034" x="6410325" y="4311650"/>
          <p14:tracePt t="52050" x="6388100" y="4298950"/>
          <p14:tracePt t="52066" x="6356350" y="4286250"/>
          <p14:tracePt t="52084" x="6334125" y="4270375"/>
          <p14:tracePt t="52100" x="6324600" y="4254500"/>
          <p14:tracePt t="52116" x="6308725" y="4244975"/>
          <p14:tracePt t="52133" x="6283325" y="4229100"/>
          <p14:tracePt t="52149" x="6251575" y="4216400"/>
          <p14:tracePt t="52166" x="6226175" y="4197350"/>
          <p14:tracePt t="52183" x="6184900" y="4168775"/>
          <p14:tracePt t="52200" x="6159500" y="4149725"/>
          <p14:tracePt t="52216" x="6127750" y="4130675"/>
          <p14:tracePt t="52233" x="6092825" y="4114800"/>
          <p14:tracePt t="52249" x="6064250" y="4102100"/>
          <p14:tracePt t="52266" x="6032500" y="4076700"/>
          <p14:tracePt t="52284" x="5965825" y="4041775"/>
          <p14:tracePt t="52300" x="5902325" y="4022725"/>
          <p14:tracePt t="52316" x="5838825" y="4000500"/>
          <p14:tracePt t="52333" x="5765800" y="3981450"/>
          <p14:tracePt t="52350" x="5721350" y="3975100"/>
          <p14:tracePt t="52366" x="5683250" y="3975100"/>
          <p14:tracePt t="52383" x="5619750" y="3975100"/>
          <p14:tracePt t="52399" x="5559425" y="3978275"/>
          <p14:tracePt t="52416" x="5476875" y="3994150"/>
          <p14:tracePt t="52433" x="5349875" y="4022725"/>
          <p14:tracePt t="52450" x="5299075" y="4038600"/>
          <p14:tracePt t="52466" x="5267325" y="4048125"/>
          <p14:tracePt t="52483" x="5226050" y="4067175"/>
          <p14:tracePt t="52500" x="5216525" y="4083050"/>
          <p14:tracePt t="52516" x="5207000" y="4092575"/>
          <p14:tracePt t="52533" x="5184775" y="4108450"/>
          <p14:tracePt t="52549" x="5175250" y="4117975"/>
          <p14:tracePt t="52566" x="5165725" y="4133850"/>
          <p14:tracePt t="52583" x="5149850" y="4146550"/>
          <p14:tracePt t="52600" x="5133975" y="4159250"/>
          <p14:tracePt t="52616" x="5124450" y="4168775"/>
          <p14:tracePt t="52633" x="5108575" y="4194175"/>
          <p14:tracePt t="52650" x="5099050" y="4210050"/>
          <p14:tracePt t="52666" x="5099050" y="4225925"/>
          <p14:tracePt t="52683" x="5092700" y="4264025"/>
          <p14:tracePt t="52699" x="5092700" y="4279900"/>
          <p14:tracePt t="52716" x="5080000" y="4311650"/>
          <p14:tracePt t="52734" x="5073650" y="4337050"/>
          <p14:tracePt t="52750" x="5073650" y="4359275"/>
          <p14:tracePt t="52766" x="5073650" y="4375150"/>
          <p14:tracePt t="52784" x="5073650" y="4406900"/>
          <p14:tracePt t="52799" x="5073650" y="4422775"/>
          <p14:tracePt t="52816" x="5073650" y="4438650"/>
          <p14:tracePt t="52833" x="5073650" y="4464050"/>
          <p14:tracePt t="52849" x="5073650" y="4476750"/>
          <p14:tracePt t="52866" x="5073650" y="4489450"/>
          <p14:tracePt t="52883" x="5073650" y="4518025"/>
          <p14:tracePt t="52900" x="5076825" y="4533900"/>
          <p14:tracePt t="52917" x="5095875" y="4549775"/>
          <p14:tracePt t="52933" x="5111750" y="4591050"/>
          <p14:tracePt t="52949" x="5124450" y="4616450"/>
          <p14:tracePt t="52966" x="5137150" y="4645025"/>
          <p14:tracePt t="52983" x="5159375" y="4673600"/>
          <p14:tracePt t="52999" x="5168900" y="4689475"/>
          <p14:tracePt t="53016" x="5178425" y="4705350"/>
          <p14:tracePt t="53034" x="5207000" y="4721225"/>
          <p14:tracePt t="53050" x="5232400" y="4746625"/>
          <p14:tracePt t="53066" x="5260975" y="4759325"/>
          <p14:tracePt t="53083" x="5302250" y="4778375"/>
          <p14:tracePt t="53099" x="5334000" y="4787900"/>
          <p14:tracePt t="53116" x="5359400" y="4806950"/>
          <p14:tracePt t="53133" x="5394325" y="4822825"/>
          <p14:tracePt t="53149" x="5410200" y="4835525"/>
          <p14:tracePt t="53166" x="5432425" y="4845050"/>
          <p14:tracePt t="53183" x="5480050" y="4870450"/>
          <p14:tracePt t="53200" x="5527675" y="4883150"/>
          <p14:tracePt t="53216" x="5581650" y="4895850"/>
          <p14:tracePt t="53232" x="5645150" y="4924425"/>
          <p14:tracePt t="53249" x="5683250" y="4933950"/>
          <p14:tracePt t="53266" x="5721350" y="4946650"/>
          <p14:tracePt t="53283" x="5778500" y="4965700"/>
          <p14:tracePt t="53300" x="5816600" y="4984750"/>
          <p14:tracePt t="53316" x="5876925" y="5000625"/>
          <p14:tracePt t="53334" x="5991225" y="5022850"/>
          <p14:tracePt t="53349" x="6051550" y="5029200"/>
          <p14:tracePt t="53366" x="6096000" y="5035550"/>
          <p14:tracePt t="53383" x="6156325" y="5035550"/>
          <p14:tracePt t="53399" x="6194425" y="5035550"/>
          <p14:tracePt t="53416" x="6223000" y="5035550"/>
          <p14:tracePt t="53433" x="6270625" y="5035550"/>
          <p14:tracePt t="53449" x="6308725" y="5035550"/>
          <p14:tracePt t="53466" x="6330950" y="5035550"/>
          <p14:tracePt t="53483" x="6369050" y="5035550"/>
          <p14:tracePt t="53499" x="6384925" y="5035550"/>
          <p14:tracePt t="53516" x="6394450" y="5035550"/>
          <p14:tracePt t="53533" x="6416675" y="5035550"/>
          <p14:tracePt t="53549" x="6426200" y="5035550"/>
          <p14:tracePt t="53566" x="6435725" y="5035550"/>
          <p14:tracePt t="53583" x="6454775" y="5035550"/>
          <p14:tracePt t="53599" x="6464300" y="5032375"/>
          <p14:tracePt t="53616" x="6480175" y="5022850"/>
          <p14:tracePt t="53633" x="6521450" y="5003800"/>
          <p14:tracePt t="53649" x="6534150" y="4991100"/>
          <p14:tracePt t="53666" x="6543675" y="4981575"/>
          <p14:tracePt t="53683" x="6569075" y="4959350"/>
          <p14:tracePt t="53699" x="6578600" y="4949825"/>
          <p14:tracePt t="53716" x="6584950" y="4933950"/>
          <p14:tracePt t="53733" x="6584950" y="4927600"/>
          <p14:tracePt t="53776" x="6584950" y="4924425"/>
          <p14:tracePt t="54026" x="6584950" y="4918075"/>
          <p14:tracePt t="54033" x="6584950" y="4914900"/>
          <p14:tracePt t="54040" x="6584950" y="4908550"/>
          <p14:tracePt t="54066" x="6591300" y="4889500"/>
          <p14:tracePt t="54100" x="6610350" y="4794250"/>
          <p14:tracePt t="54116" x="6610350" y="4749800"/>
          <p14:tracePt t="54133" x="6610350" y="4724400"/>
          <p14:tracePt t="54150" x="6610350" y="4708525"/>
          <p14:tracePt t="54167" x="6610350" y="4699000"/>
          <p14:tracePt t="54183" x="6610350" y="4683125"/>
          <p14:tracePt t="54199" x="6610350" y="4673600"/>
          <p14:tracePt t="54216" x="6610350" y="4660900"/>
          <p14:tracePt t="54233" x="6610350" y="4645025"/>
          <p14:tracePt t="54249" x="6610350" y="4638675"/>
          <p14:tracePt t="54266" x="6610350" y="4635500"/>
          <p14:tracePt t="54283" x="6610350" y="4625975"/>
          <p14:tracePt t="54300" x="6610350" y="4619625"/>
          <p14:tracePt t="54304" x="6610350" y="4610100"/>
          <p14:tracePt t="54316" x="6610350" y="4603750"/>
          <p14:tracePt t="54333" x="6610350" y="4584700"/>
          <p14:tracePt t="54349" x="6607175" y="4556125"/>
          <p14:tracePt t="54366" x="6600825" y="4518025"/>
          <p14:tracePt t="54382" x="6588125" y="4454525"/>
          <p14:tracePt t="54399" x="6581775" y="4410075"/>
          <p14:tracePt t="54416" x="6575425" y="4387850"/>
          <p14:tracePt t="54433" x="6553200" y="4359275"/>
          <p14:tracePt t="54449" x="6546850" y="4346575"/>
          <p14:tracePt t="54466" x="6537325" y="4337050"/>
          <p14:tracePt t="54482" x="6530975" y="4324350"/>
          <p14:tracePt t="54499" x="6530975" y="4314825"/>
          <p14:tracePt t="54516" x="6521450" y="4308475"/>
          <p14:tracePt t="54533" x="6518275" y="4298950"/>
          <p14:tracePt t="54549" x="6511925" y="4289425"/>
          <p14:tracePt t="54566" x="6502400" y="4279900"/>
          <p14:tracePt t="54583" x="6492875" y="4257675"/>
          <p14:tracePt t="54600" x="6483350" y="4248150"/>
          <p14:tracePt t="54617" x="6470650" y="4238625"/>
          <p14:tracePt t="54633" x="6451600" y="4222750"/>
          <p14:tracePt t="54649" x="6438900" y="4194175"/>
          <p14:tracePt t="54667" x="6429375" y="4175125"/>
          <p14:tracePt t="54683" x="6384925" y="4140200"/>
          <p14:tracePt t="54699" x="6362700" y="4127500"/>
          <p14:tracePt t="54716" x="6346825" y="4117975"/>
          <p14:tracePt t="54733" x="6324600" y="4102100"/>
          <p14:tracePt t="54749" x="6308725" y="4086225"/>
          <p14:tracePt t="54766" x="6292850" y="4079875"/>
          <p14:tracePt t="54782" x="6257925" y="4076700"/>
          <p14:tracePt t="54800" x="6235700" y="4064000"/>
          <p14:tracePt t="54816" x="6207125" y="4057650"/>
          <p14:tracePt t="54832" x="6165850" y="4051300"/>
          <p14:tracePt t="54849" x="6143625" y="4048125"/>
          <p14:tracePt t="54865" x="6121400" y="4035425"/>
          <p14:tracePt t="54882" x="6070600" y="4016375"/>
          <p14:tracePt t="54899" x="6026150" y="4010025"/>
          <p14:tracePt t="54916" x="5981700" y="3997325"/>
          <p14:tracePt t="54933" x="5915025" y="3968750"/>
          <p14:tracePt t="54949" x="5880100" y="3965575"/>
          <p14:tracePt t="54966" x="5832475" y="3949700"/>
          <p14:tracePt t="54983" x="5784850" y="3949700"/>
          <p14:tracePt t="55000" x="5762625" y="3949700"/>
          <p14:tracePt t="55015" x="5743575" y="3949700"/>
          <p14:tracePt t="55033" x="5699125" y="3959225"/>
          <p14:tracePt t="55049" x="5670550" y="3978275"/>
          <p14:tracePt t="55066" x="5645150" y="3990975"/>
          <p14:tracePt t="55083" x="5581650" y="4010025"/>
          <p14:tracePt t="55099" x="5543550" y="4029075"/>
          <p14:tracePt t="55117" x="5511800" y="4060825"/>
          <p14:tracePt t="55133" x="5467350" y="4105275"/>
          <p14:tracePt t="55149" x="5451475" y="4121150"/>
          <p14:tracePt t="55166" x="5438775" y="4143375"/>
          <p14:tracePt t="55183" x="5416550" y="4178300"/>
          <p14:tracePt t="55199" x="5407025" y="4187825"/>
          <p14:tracePt t="55216" x="5397500" y="4203700"/>
          <p14:tracePt t="55233" x="5381625" y="4229100"/>
          <p14:tracePt t="55250" x="5365750" y="4238625"/>
          <p14:tracePt t="55266" x="5356225" y="4248150"/>
          <p14:tracePt t="55282" x="5340350" y="4270375"/>
          <p14:tracePt t="55299" x="5330825" y="4279900"/>
          <p14:tracePt t="55316" x="5314950" y="4289425"/>
          <p14:tracePt t="55333" x="5305425" y="4305300"/>
          <p14:tracePt t="55349" x="5295900" y="4327525"/>
          <p14:tracePt t="55366" x="5289550" y="4349750"/>
          <p14:tracePt t="55383" x="5289550" y="4375150"/>
          <p14:tracePt t="55400" x="5283200" y="4391025"/>
          <p14:tracePt t="55416" x="5280025" y="4406900"/>
          <p14:tracePt t="55432" x="5280025" y="4432300"/>
          <p14:tracePt t="55449" x="5260975" y="4448175"/>
          <p14:tracePt t="55466" x="5260975" y="4457700"/>
          <p14:tracePt t="55483" x="5251450" y="4473575"/>
          <p14:tracePt t="55499" x="5248275" y="4495800"/>
          <p14:tracePt t="55516" x="5248275" y="4505325"/>
          <p14:tracePt t="55533" x="5248275" y="4518025"/>
          <p14:tracePt t="55549" x="5248275" y="4533900"/>
          <p14:tracePt t="55565" x="5248275" y="4543425"/>
          <p14:tracePt t="55582" x="5248275" y="4559300"/>
          <p14:tracePt t="55599" x="5248275" y="4568825"/>
          <p14:tracePt t="55616" x="5248275" y="4584700"/>
          <p14:tracePt t="55633" x="5248275" y="4597400"/>
          <p14:tracePt t="55649" x="5248275" y="4606925"/>
          <p14:tracePt t="55666" x="5248275" y="4619625"/>
          <p14:tracePt t="55683" x="5254625" y="4645025"/>
          <p14:tracePt t="55699" x="5273675" y="4664075"/>
          <p14:tracePt t="55715" x="5305425" y="4695825"/>
          <p14:tracePt t="55732" x="5372100" y="4733925"/>
          <p14:tracePt t="55749" x="5419725" y="4768850"/>
          <p14:tracePt t="55766" x="5457825" y="4787900"/>
          <p14:tracePt t="55783" x="5521325" y="4806950"/>
          <p14:tracePt t="55800" x="5565775" y="4826000"/>
          <p14:tracePt t="55815" x="5613400" y="4851400"/>
          <p14:tracePt t="55832" x="5680075" y="4899025"/>
          <p14:tracePt t="55849" x="5718175" y="4918075"/>
          <p14:tracePt t="55865" x="5762625" y="4937125"/>
          <p14:tracePt t="55882" x="5807075" y="4962525"/>
          <p14:tracePt t="55899" x="5829300" y="4975225"/>
          <p14:tracePt t="55916" x="5861050" y="4987925"/>
          <p14:tracePt t="55933" x="5908675" y="5003800"/>
          <p14:tracePt t="55949" x="5956300" y="5026025"/>
          <p14:tracePt t="55965" x="6000750" y="5038725"/>
          <p14:tracePt t="55982" x="6064250" y="5057775"/>
          <p14:tracePt t="55999" x="6102350" y="5070475"/>
          <p14:tracePt t="56016" x="6134100" y="5089525"/>
          <p14:tracePt t="56033" x="6181725" y="5105400"/>
          <p14:tracePt t="56049" x="6213475" y="5118100"/>
          <p14:tracePt t="56066" x="6257925" y="5130800"/>
          <p14:tracePt t="56083" x="6321425" y="5156200"/>
          <p14:tracePt t="56099" x="6353175" y="5162550"/>
          <p14:tracePt t="56115" x="6381750" y="5162550"/>
          <p14:tracePt t="56133" x="6403975" y="5162550"/>
          <p14:tracePt t="56149" x="6413500" y="5162550"/>
          <p14:tracePt t="56166" x="6426200" y="5162550"/>
          <p14:tracePt t="56183" x="6442075" y="5162550"/>
          <p14:tracePt t="56200" x="6451600" y="5162550"/>
          <p14:tracePt t="56216" x="6461125" y="5162550"/>
          <p14:tracePt t="56232" x="6483350" y="5162550"/>
          <p14:tracePt t="56249" x="6486525" y="5162550"/>
          <p14:tracePt t="56265" x="6496050" y="5162550"/>
          <p14:tracePt t="56282" x="6505575" y="5162550"/>
          <p14:tracePt t="56299" x="6521450" y="5149850"/>
          <p14:tracePt t="56316" x="6530975" y="5133975"/>
          <p14:tracePt t="56333" x="6546850" y="5108575"/>
          <p14:tracePt t="56350" x="6559550" y="5076825"/>
          <p14:tracePt t="56366" x="6575425" y="5060950"/>
          <p14:tracePt t="56382" x="6594475" y="5019675"/>
          <p14:tracePt t="56399" x="6600825" y="4997450"/>
          <p14:tracePt t="56415" x="6600825" y="4987925"/>
          <p14:tracePt t="56432" x="6600825" y="4949825"/>
          <p14:tracePt t="56449" x="6600825" y="4927600"/>
          <p14:tracePt t="56465" x="6600825" y="4911725"/>
          <p14:tracePt t="56483" x="6600825" y="4883150"/>
          <p14:tracePt t="56499" x="6600825" y="4854575"/>
          <p14:tracePt t="56516" x="6600825" y="4835525"/>
          <p14:tracePt t="56533" x="6600825" y="4772025"/>
          <p14:tracePt t="56549" x="6600825" y="4718050"/>
          <p14:tracePt t="56568" x="6600825" y="4657725"/>
          <p14:tracePt t="56583" x="6600825" y="4613275"/>
          <p14:tracePt t="56599" x="6600825" y="4584700"/>
          <p14:tracePt t="56616" x="6600825" y="4552950"/>
          <p14:tracePt t="56633" x="6600825" y="4521200"/>
          <p14:tracePt t="56649" x="6600825" y="4511675"/>
          <p14:tracePt t="56665" x="6597650" y="4483100"/>
          <p14:tracePt t="56682" x="6584950" y="4441825"/>
          <p14:tracePt t="56699" x="6565900" y="4419600"/>
          <p14:tracePt t="56716" x="6556375" y="4394200"/>
          <p14:tracePt t="56733" x="6537325" y="4352925"/>
          <p14:tracePt t="56750" x="6524625" y="4327525"/>
          <p14:tracePt t="56766" x="6508750" y="4298950"/>
          <p14:tracePt t="56782" x="6489700" y="4254500"/>
          <p14:tracePt t="56799" x="6480175" y="4238625"/>
          <p14:tracePt t="56815" x="6470650" y="4229100"/>
          <p14:tracePt t="56832" x="6442075" y="4203700"/>
          <p14:tracePt t="56849" x="6416675" y="4184650"/>
          <p14:tracePt t="56866" x="6407150" y="4175125"/>
          <p14:tracePt t="56883" x="6388100" y="4159250"/>
          <p14:tracePt t="56899" x="6378575" y="4159250"/>
          <p14:tracePt t="56915" x="6372225" y="4159250"/>
          <p14:tracePt t="57648" x="6369050" y="4175125"/>
          <p14:tracePt t="57654" x="6359525" y="4210050"/>
          <p14:tracePt t="57666" x="6343650" y="4248150"/>
          <p14:tracePt t="57683" x="6324600" y="4337050"/>
          <p14:tracePt t="57699" x="6311900" y="4384675"/>
          <p14:tracePt t="57718" x="6311900" y="4419600"/>
          <p14:tracePt t="57733" x="6305550" y="4454525"/>
          <p14:tracePt t="57765" x="6305550" y="4498975"/>
          <p14:tracePt t="57799" x="6305550" y="4527550"/>
          <p14:tracePt t="57816" x="6305550" y="4537075"/>
          <p14:tracePt t="57819" x="6305550" y="4543425"/>
          <p14:tracePt t="57833" x="6305550" y="4552950"/>
          <p14:tracePt t="57912" x="6305550" y="4546600"/>
          <p14:tracePt t="57919" x="6305550" y="4537075"/>
          <p14:tracePt t="57933" x="6299200" y="4483100"/>
          <p14:tracePt t="57949" x="6299200" y="4422775"/>
          <p14:tracePt t="57966" x="6299200" y="4352925"/>
          <p14:tracePt t="57983" x="6299200" y="4286250"/>
          <p14:tracePt t="57999" x="6299200" y="4241800"/>
          <p14:tracePt t="58016" x="6292850" y="4203700"/>
          <p14:tracePt t="58032" x="6267450" y="4140200"/>
          <p14:tracePt t="58048" x="6254750" y="4092575"/>
          <p14:tracePt t="58065" x="6242050" y="4070350"/>
          <p14:tracePt t="58082" x="6197600" y="4025900"/>
          <p14:tracePt t="58099" x="6175375" y="4006850"/>
          <p14:tracePt t="58116" x="6143625" y="3987800"/>
          <p14:tracePt t="58133" x="6108700" y="3971925"/>
          <p14:tracePt t="58149" x="6070600" y="3959225"/>
          <p14:tracePt t="58166" x="6032500" y="3946525"/>
          <p14:tracePt t="58182" x="5959475" y="3921125"/>
          <p14:tracePt t="58199" x="5905500" y="3908425"/>
          <p14:tracePt t="58215" x="5842000" y="3892550"/>
          <p14:tracePt t="58232" x="5753100" y="3886200"/>
          <p14:tracePt t="58249" x="5718175" y="3886200"/>
          <p14:tracePt t="58265" x="5673725" y="3889375"/>
          <p14:tracePt t="58282" x="5616575" y="3908425"/>
          <p14:tracePt t="58299" x="5578475" y="3921125"/>
          <p14:tracePt t="58315" x="5530850" y="3940175"/>
          <p14:tracePt t="58318" x="5511800" y="3946525"/>
          <p14:tracePt t="58332" x="5473700" y="3959225"/>
          <p14:tracePt t="58349" x="5451475" y="3971925"/>
          <p14:tracePt t="58366" x="5435600" y="3981450"/>
          <p14:tracePt t="58382" x="5419725" y="4003675"/>
          <p14:tracePt t="58399" x="5410200" y="4016375"/>
          <p14:tracePt t="58416" x="5400675" y="4032250"/>
          <p14:tracePt t="58433" x="5375275" y="4076700"/>
          <p14:tracePt t="58449" x="5365750" y="4092575"/>
          <p14:tracePt t="58465" x="5353050" y="4114800"/>
          <p14:tracePt t="58482" x="5340350" y="4130675"/>
          <p14:tracePt t="58499" x="5324475" y="4140200"/>
          <p14:tracePt t="58515" x="5314950" y="4149725"/>
          <p14:tracePt t="58532" x="5314950" y="4175125"/>
          <p14:tracePt t="58549" x="5314950" y="4184650"/>
          <p14:tracePt t="58566" x="5308600" y="4200525"/>
          <p14:tracePt t="58582" x="5308600" y="4222750"/>
          <p14:tracePt t="58599" x="5308600" y="4235450"/>
          <p14:tracePt t="58615" x="5308600" y="4264025"/>
          <p14:tracePt t="58632" x="5308600" y="4298950"/>
          <p14:tracePt t="58649" x="5308600" y="4314825"/>
          <p14:tracePt t="58666" x="5302250" y="4343400"/>
          <p14:tracePt t="58682" x="5302250" y="4368800"/>
          <p14:tracePt t="58699" x="5299075" y="4391025"/>
          <p14:tracePt t="58716" x="5299075" y="4406900"/>
          <p14:tracePt t="58732" x="5292725" y="4438650"/>
          <p14:tracePt t="58748" x="5292725" y="4451350"/>
          <p14:tracePt t="58765" x="5292725" y="4460875"/>
          <p14:tracePt t="58782" x="5292725" y="4473575"/>
          <p14:tracePt t="58799" x="5292725" y="4489450"/>
          <p14:tracePt t="58815" x="5292725" y="4498975"/>
          <p14:tracePt t="58817" x="5292725" y="4505325"/>
          <p14:tracePt t="58832" x="5292725" y="4514850"/>
          <p14:tracePt t="58848" x="5292725" y="4524375"/>
          <p14:tracePt t="58865" x="5292725" y="4546600"/>
          <p14:tracePt t="58882" x="5308600" y="4572000"/>
          <p14:tracePt t="58899" x="5321300" y="4594225"/>
          <p14:tracePt t="58916" x="5337175" y="4603750"/>
          <p14:tracePt t="58933" x="5349875" y="4625975"/>
          <p14:tracePt t="58949" x="5362575" y="4641850"/>
          <p14:tracePt t="58966" x="5378450" y="4657725"/>
          <p14:tracePt t="58982" x="5426075" y="4673600"/>
          <p14:tracePt t="58998" x="5464175" y="4686300"/>
          <p14:tracePt t="59015" x="5502275" y="4705350"/>
          <p14:tracePt t="59032" x="5553075" y="4724400"/>
          <p14:tracePt t="59049" x="5581650" y="4737100"/>
          <p14:tracePt t="59065" x="5591175" y="4737100"/>
          <p14:tracePt t="59082" x="5607050" y="4737100"/>
          <p14:tracePt t="59099" x="5613400" y="4743450"/>
          <p14:tracePt t="59890" x="5616575" y="4746625"/>
          <p14:tracePt t="59897" x="5626100" y="4746625"/>
          <p14:tracePt t="59904" x="5632450" y="4759325"/>
          <p14:tracePt t="59916" x="5638800" y="4759325"/>
          <p14:tracePt t="59932" x="5651500" y="4772025"/>
          <p14:tracePt t="59949" x="5661025" y="4778375"/>
          <p14:tracePt t="59965" x="5689600" y="4791075"/>
          <p14:tracePt t="59998" x="5753100" y="4791075"/>
          <p14:tracePt t="60032" x="5778500" y="4791075"/>
          <p14:tracePt t="60049" x="5791200" y="4791075"/>
          <p14:tracePt t="60097" x="5797550" y="4791075"/>
          <p14:tracePt t="60104" x="5803900" y="4791075"/>
          <p14:tracePt t="60115" x="5807075" y="4791075"/>
          <p14:tracePt t="60132" x="5822950" y="4794250"/>
          <p14:tracePt t="60149" x="5826125" y="4794250"/>
          <p14:tracePt t="60166" x="5835650" y="4800600"/>
          <p14:tracePt t="60233" x="5835650" y="4810125"/>
          <p14:tracePt t="60760" x="5851525" y="4784725"/>
          <p14:tracePt t="60767" x="5857875" y="4768850"/>
          <p14:tracePt t="60782" x="5870575" y="4721225"/>
          <p14:tracePt t="60798" x="5883275" y="4683125"/>
          <p14:tracePt t="60815" x="5889625" y="4654550"/>
          <p14:tracePt t="60832" x="5892800" y="4635500"/>
          <p14:tracePt t="60848" x="5908675" y="4622800"/>
          <p14:tracePt t="60882" x="5915025" y="4594225"/>
          <p14:tracePt t="60915" x="5915025" y="4578350"/>
          <p14:tracePt t="60932" x="5915025" y="4562475"/>
          <p14:tracePt t="60965" x="5915025" y="4559300"/>
          <p14:tracePt t="60982" x="5915025" y="4549775"/>
          <p14:tracePt t="60999" x="5915025" y="4540250"/>
          <p14:tracePt t="61016" x="5915025" y="4530725"/>
          <p14:tracePt t="61032" x="5915025" y="4508500"/>
          <p14:tracePt t="61048" x="5915025" y="4505325"/>
          <p14:tracePt t="61333" x="5930900" y="4518025"/>
          <p14:tracePt t="61340" x="5943600" y="4530725"/>
          <p14:tracePt t="61349" x="5972175" y="4552950"/>
          <p14:tracePt t="61365" x="6003925" y="4584700"/>
          <p14:tracePt t="61382" x="6054725" y="4622800"/>
          <p14:tracePt t="61399" x="6080125" y="4654550"/>
          <p14:tracePt t="61416" x="6111875" y="4670425"/>
          <p14:tracePt t="61432" x="6130925" y="4686300"/>
          <p14:tracePt t="61448" x="6146800" y="4702175"/>
          <p14:tracePt t="61465" x="6156325" y="4711700"/>
          <p14:tracePt t="61482" x="6172200" y="4727575"/>
          <p14:tracePt t="61499" x="6181725" y="4730750"/>
          <p14:tracePt t="61515" x="6188075" y="4737100"/>
          <p14:tracePt t="61532" x="6203950" y="4759325"/>
          <p14:tracePt t="61549" x="6203950" y="4768850"/>
          <p14:tracePt t="61565" x="6207125" y="4778375"/>
          <p14:tracePt t="61582" x="6213475" y="4791075"/>
          <p14:tracePt t="61598" x="6213475" y="4806950"/>
          <p14:tracePt t="61615" x="6216650" y="4806950"/>
          <p14:tracePt t="62468" x="6178550" y="4768850"/>
          <p14:tracePt t="62475" x="6137275" y="4737100"/>
          <p14:tracePt t="62483" x="6096000" y="4692650"/>
          <p14:tracePt t="62499" x="6026150" y="4648200"/>
          <p14:tracePt t="62516" x="5984875" y="4603750"/>
          <p14:tracePt t="62532" x="5927725" y="4572000"/>
          <p14:tracePt t="62548" x="5895975" y="4552950"/>
          <p14:tracePt t="62582" x="5864225" y="4549775"/>
          <p14:tracePt t="62615" x="5838825" y="4549775"/>
          <p14:tracePt t="62897" x="5851525" y="4556125"/>
          <p14:tracePt t="62904" x="5889625" y="4572000"/>
          <p14:tracePt t="62915" x="5918200" y="4584700"/>
          <p14:tracePt t="62933" x="6007100" y="4641850"/>
          <p14:tracePt t="62949" x="6076950" y="4689475"/>
          <p14:tracePt t="62965" x="6143625" y="4718050"/>
          <p14:tracePt t="62982" x="6200775" y="4759325"/>
          <p14:tracePt t="62998" x="6226175" y="4768850"/>
          <p14:tracePt t="63016" x="6242050" y="4781550"/>
          <p14:tracePt t="63032" x="6251575" y="4784725"/>
          <p14:tracePt t="63396" x="6248400" y="4778375"/>
          <p14:tracePt t="63404" x="6235700" y="4765675"/>
          <p14:tracePt t="63415" x="6216650" y="4746625"/>
          <p14:tracePt t="63432" x="6188075" y="4724400"/>
          <p14:tracePt t="63449" x="6165850" y="4711700"/>
          <p14:tracePt t="63465" x="6156325" y="4702175"/>
          <p14:tracePt t="63498" x="6102350" y="4648200"/>
          <p14:tracePt t="63532" x="6067425" y="4505325"/>
          <p14:tracePt t="63549" x="6067425" y="4445000"/>
          <p14:tracePt t="63565" x="6070600" y="4400550"/>
          <p14:tracePt t="63582" x="6089650" y="4343400"/>
          <p14:tracePt t="63598" x="6102350" y="4314825"/>
          <p14:tracePt t="63616" x="6127750" y="4273550"/>
          <p14:tracePt t="63632" x="6146800" y="4219575"/>
          <p14:tracePt t="63648" x="6159500" y="4187825"/>
          <p14:tracePt t="63665" x="6159500" y="4149725"/>
          <p14:tracePt t="63682" x="6156325" y="4117975"/>
          <p14:tracePt t="63698" x="6143625" y="4086225"/>
          <p14:tracePt t="63715" x="6130925" y="4064000"/>
          <p14:tracePt t="63732" x="6096000" y="4029075"/>
          <p14:tracePt t="63749" x="6073775" y="4003675"/>
          <p14:tracePt t="63765" x="6026150" y="3971925"/>
          <p14:tracePt t="63781" x="5949950" y="3930650"/>
          <p14:tracePt t="63798" x="5883275" y="3892550"/>
          <p14:tracePt t="63815" x="5819775" y="3876675"/>
          <p14:tracePt t="63831" x="5708650" y="3870325"/>
          <p14:tracePt t="63848" x="5629275" y="3870325"/>
          <p14:tracePt t="63865" x="5553075" y="3883025"/>
          <p14:tracePt t="63882" x="5451475" y="3905250"/>
          <p14:tracePt t="63898" x="5403850" y="3940175"/>
          <p14:tracePt t="63915" x="5340350" y="3968750"/>
          <p14:tracePt t="63931" x="5260975" y="4016375"/>
          <p14:tracePt t="63948" x="5210175" y="4067175"/>
          <p14:tracePt t="63966" x="5156200" y="4127500"/>
          <p14:tracePt t="63982" x="5105400" y="4222750"/>
          <p14:tracePt t="63999" x="5080000" y="4260850"/>
          <p14:tracePt t="64015" x="5067300" y="4308475"/>
          <p14:tracePt t="64032" x="5048250" y="4387850"/>
          <p14:tracePt t="64048" x="5026025" y="4445000"/>
          <p14:tracePt t="64065" x="5019675" y="4505325"/>
          <p14:tracePt t="64082" x="5019675" y="4575175"/>
          <p14:tracePt t="64098" x="5019675" y="4603750"/>
          <p14:tracePt t="64115" x="5035550" y="4635500"/>
          <p14:tracePt t="64132" x="5060950" y="4692650"/>
          <p14:tracePt t="64149" x="5086350" y="4730750"/>
          <p14:tracePt t="64165" x="5137150" y="4781550"/>
          <p14:tracePt t="64181" x="5207000" y="4851400"/>
          <p14:tracePt t="64198" x="5257800" y="4902200"/>
          <p14:tracePt t="64215" x="5295900" y="4927600"/>
          <p14:tracePt t="64232" x="5372100" y="4975225"/>
          <p14:tracePt t="64248" x="5438775" y="5006975"/>
          <p14:tracePt t="64265" x="5502275" y="5019675"/>
          <p14:tracePt t="64282" x="5584825" y="5048250"/>
          <p14:tracePt t="64298" x="5616575" y="5048250"/>
          <p14:tracePt t="64315" x="5632450" y="5048250"/>
          <p14:tracePt t="64331" x="5651500" y="5048250"/>
          <p14:tracePt t="64348" x="5657850" y="504825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7" descr="Varietà di Lavandula stoech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7500938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8"/>
          <p:cNvSpPr txBox="1">
            <a:spLocks noChangeArrowheads="1"/>
          </p:cNvSpPr>
          <p:nvPr/>
        </p:nvSpPr>
        <p:spPr bwMode="auto">
          <a:xfrm>
            <a:off x="1857375" y="6072188"/>
            <a:ext cx="66309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b="1" i="1">
                <a:solidFill>
                  <a:srgbClr val="FF0000"/>
                </a:solidFill>
              </a:rPr>
              <a:t>Lavandula stoechas, </a:t>
            </a:r>
            <a:r>
              <a:rPr lang="fr-FR" altLang="fr-FR" sz="2400" b="1">
                <a:solidFill>
                  <a:srgbClr val="FF0000"/>
                </a:solidFill>
              </a:rPr>
              <a:t>lavande ou « khzama »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819"/>
    </mc:Choice>
    <mc:Fallback>
      <p:transition spd="slow" advTm="28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79" x="5581650" y="5045075"/>
          <p14:tracePt t="3786" x="5454650" y="5035550"/>
          <p14:tracePt t="3800" x="5200650" y="5013325"/>
          <p14:tracePt t="3815" x="5060950" y="5013325"/>
          <p14:tracePt t="3832" x="4965700" y="5035550"/>
          <p14:tracePt t="3850" x="4816475" y="5086350"/>
          <p14:tracePt t="3882" x="4603750" y="5187950"/>
          <p14:tracePt t="3916" x="4254500" y="5426075"/>
          <p14:tracePt t="3935" x="4111625" y="5537200"/>
          <p14:tracePt t="3950" x="3997325" y="5607050"/>
          <p14:tracePt t="3965" x="3895725" y="5664200"/>
          <p14:tracePt t="3982" x="3835400" y="5711825"/>
          <p14:tracePt t="4000" x="3752850" y="5832475"/>
          <p14:tracePt t="4015" x="3705225" y="5921375"/>
          <p14:tracePt t="4033" x="3679825" y="6010275"/>
          <p14:tracePt t="4049" x="3663950" y="6162675"/>
          <p14:tracePt t="4066" x="3663950" y="6254750"/>
          <p14:tracePt t="4082" x="3663950" y="6337300"/>
          <p14:tracePt t="4100" x="3679825" y="6502400"/>
          <p14:tracePt t="4115" x="3695700" y="6588125"/>
          <p14:tracePt t="4132" x="3702050" y="6642100"/>
          <p14:tracePt t="4149" x="3702050" y="6664325"/>
          <p14:tracePt t="4472" x="3641725" y="6661150"/>
          <p14:tracePt t="4479" x="3562350" y="6661150"/>
          <p14:tracePt t="4486" x="3492500" y="6661150"/>
          <p14:tracePt t="4499" x="3330575" y="6683375"/>
          <p14:tracePt t="4515" x="3197225" y="6727825"/>
          <p14:tracePt t="4532" x="3073400" y="6791325"/>
          <p14:tracePt t="4565" x="2768600" y="6854825"/>
          <p14:tracePt t="4599" x="2578100" y="6854825"/>
          <p14:tracePt t="4615" x="2505075" y="6854825"/>
          <p14:tracePt t="4632" x="2451100" y="6854825"/>
          <p14:tracePt t="4649" x="2349500" y="6854825"/>
          <p14:tracePt t="4666" x="2311400" y="6854825"/>
          <p14:tracePt t="4682" x="2282825" y="6854825"/>
          <p14:tracePt t="4699" x="2241550" y="6854825"/>
          <p14:tracePt t="4715" x="2219325" y="6851650"/>
          <p14:tracePt t="4732" x="2197100" y="6838950"/>
          <p14:tracePt t="4749" x="2152650" y="6804025"/>
          <p14:tracePt t="4914" x="2136775" y="6467475"/>
          <p14:tracePt t="4921" x="2136775" y="6454775"/>
          <p14:tracePt t="4932" x="2136775" y="6435725"/>
          <p14:tracePt t="4949" x="2136775" y="6388100"/>
          <p14:tracePt t="4965" x="2136775" y="6353175"/>
          <p14:tracePt t="4982" x="2136775" y="6330950"/>
          <p14:tracePt t="5000" x="2136775" y="6311900"/>
          <p14:tracePt t="5015" x="2136775" y="6296025"/>
          <p14:tracePt t="5032" x="2136775" y="6286500"/>
          <p14:tracePt t="5144" x="2136775" y="6280150"/>
          <p14:tracePt t="5823" x="2174875" y="6267450"/>
          <p14:tracePt t="5829" x="2235200" y="6242050"/>
          <p14:tracePt t="5836" x="2308225" y="6213475"/>
          <p14:tracePt t="5849" x="2444750" y="6134100"/>
          <p14:tracePt t="5866" x="2546350" y="6064250"/>
          <p14:tracePt t="5882" x="2660650" y="5984875"/>
          <p14:tracePt t="5915" x="2994025" y="5813425"/>
          <p14:tracePt t="5950" x="3327400" y="5626100"/>
          <p14:tracePt t="5967" x="3441700" y="5546725"/>
          <p14:tracePt t="5984" x="3533775" y="5486400"/>
          <p14:tracePt t="6000" x="3717925" y="5381625"/>
          <p14:tracePt t="6016" x="3863975" y="5327650"/>
          <p14:tracePt t="6033" x="4006850" y="5264150"/>
          <p14:tracePt t="6050" x="4267200" y="5181600"/>
          <p14:tracePt t="6065" x="4429125" y="5162550"/>
          <p14:tracePt t="6082" x="4568825" y="5143500"/>
          <p14:tracePt t="6100" x="4778375" y="5118100"/>
          <p14:tracePt t="6115" x="4892675" y="5118100"/>
          <p14:tracePt t="6132" x="5010150" y="5118100"/>
          <p14:tracePt t="6150" x="5207000" y="5133975"/>
          <p14:tracePt t="6165" x="5314950" y="5149850"/>
          <p14:tracePt t="6182" x="5400675" y="5172075"/>
          <p14:tracePt t="6199" x="5464175" y="5187950"/>
          <p14:tracePt t="6543" x="5575300" y="5118100"/>
          <p14:tracePt t="6550" x="5721350" y="5010150"/>
          <p14:tracePt t="6565" x="5940425" y="4791075"/>
          <p14:tracePt t="6586" x="6178550" y="4514850"/>
          <p14:tracePt t="6604" x="6299200" y="4365625"/>
          <p14:tracePt t="6620" x="6384925" y="4213225"/>
          <p14:tracePt t="6632" x="6391275" y="4175125"/>
          <p14:tracePt t="6666" x="6419850" y="4032250"/>
          <p14:tracePt t="6699" x="6457950" y="3822700"/>
          <p14:tracePt t="6715" x="6467475" y="3752850"/>
          <p14:tracePt t="6731" x="6467475" y="3698875"/>
          <p14:tracePt t="6749" x="6483350" y="3559175"/>
          <p14:tracePt t="6765" x="6496050" y="3486150"/>
          <p14:tracePt t="6783" x="6496050" y="3425825"/>
          <p14:tracePt t="6799" x="6502400" y="3362325"/>
          <p14:tracePt t="6816" x="6502400" y="3317875"/>
          <p14:tracePt t="6832" x="6502400" y="3273425"/>
          <p14:tracePt t="6849" x="6518275" y="3175000"/>
          <p14:tracePt t="6865" x="6537325" y="3111500"/>
          <p14:tracePt t="6881" x="6550025" y="3067050"/>
          <p14:tracePt t="6899" x="6562725" y="3016250"/>
          <p14:tracePt t="6915" x="6575425" y="2984500"/>
          <p14:tracePt t="6932" x="6581775" y="2962275"/>
          <p14:tracePt t="6950" x="6594475" y="2892425"/>
          <p14:tracePt t="6965" x="6594475" y="2832100"/>
          <p14:tracePt t="6982" x="6594475" y="2787650"/>
          <p14:tracePt t="6999" x="6594475" y="2727325"/>
          <p14:tracePt t="7015" x="6594475" y="2705100"/>
          <p14:tracePt t="7032" x="6594475" y="2682875"/>
          <p14:tracePt t="7049" x="6588125" y="2657475"/>
          <p14:tracePt t="7065" x="6575425" y="2625725"/>
          <p14:tracePt t="7082" x="6550025" y="2600325"/>
          <p14:tracePt t="7100" x="6464300" y="2549525"/>
          <p14:tracePt t="7115" x="6388100" y="2520950"/>
          <p14:tracePt t="7131" x="6321425" y="2498725"/>
          <p14:tracePt t="7149" x="6229350" y="2470150"/>
          <p14:tracePt t="7165" x="6184900" y="2470150"/>
          <p14:tracePt t="7182" x="6127750" y="2470150"/>
          <p14:tracePt t="7185" x="6102350" y="2470150"/>
          <p14:tracePt t="7200" x="6057900" y="2470150"/>
          <p14:tracePt t="7215" x="6013450" y="2470150"/>
          <p14:tracePt t="7232" x="5975350" y="2470150"/>
          <p14:tracePt t="7249" x="5943600" y="2470150"/>
          <p14:tracePt t="7265" x="5915025" y="2470150"/>
          <p14:tracePt t="7281" x="5892800" y="2470150"/>
          <p14:tracePt t="7299" x="5851525" y="2470150"/>
          <p14:tracePt t="7315" x="5822950" y="2470150"/>
          <p14:tracePt t="7332" x="5772150" y="2470150"/>
          <p14:tracePt t="7350" x="5676900" y="2470150"/>
          <p14:tracePt t="7366" x="5641975" y="2470150"/>
          <p14:tracePt t="7382" x="5603875" y="2470150"/>
          <p14:tracePt t="7399" x="5562600" y="2476500"/>
          <p14:tracePt t="7415" x="5540375" y="2489200"/>
          <p14:tracePt t="7432" x="5530850" y="2498725"/>
          <p14:tracePt t="7450" x="5489575" y="2505075"/>
          <p14:tracePt t="7465" x="5467350" y="2517775"/>
          <p14:tracePt t="7482" x="5429250" y="2530475"/>
          <p14:tracePt t="7499" x="5362575" y="2555875"/>
          <p14:tracePt t="7515" x="5334000" y="2568575"/>
          <p14:tracePt t="7531" x="5302250" y="2587625"/>
          <p14:tracePt t="7549" x="5238750" y="2641600"/>
          <p14:tracePt t="7565" x="5207000" y="2689225"/>
          <p14:tracePt t="7582" x="5162550" y="2740025"/>
          <p14:tracePt t="7600" x="5118100" y="2806700"/>
          <p14:tracePt t="7615" x="5095875" y="2860675"/>
          <p14:tracePt t="7633" x="5089525" y="2933700"/>
          <p14:tracePt t="7649" x="5111750" y="3121025"/>
          <p14:tracePt t="7665" x="5156200" y="3254375"/>
          <p14:tracePt t="7682" x="5191125" y="3406775"/>
          <p14:tracePt t="7699" x="5226050" y="3616325"/>
          <p14:tracePt t="7715" x="5226050" y="3698875"/>
          <p14:tracePt t="7732" x="5226050" y="3759200"/>
          <p14:tracePt t="7749" x="5216525" y="3838575"/>
          <p14:tracePt t="7765" x="5203825" y="3883025"/>
          <p14:tracePt t="7781" x="5191125" y="3908425"/>
          <p14:tracePt t="7799" x="5178425" y="3949700"/>
          <p14:tracePt t="7815" x="5172075" y="3971925"/>
          <p14:tracePt t="7832" x="5153025" y="4003675"/>
          <p14:tracePt t="7850" x="5118100" y="4038600"/>
          <p14:tracePt t="7865" x="5051425" y="4076700"/>
          <p14:tracePt t="7882" x="4962525" y="4108450"/>
          <p14:tracePt t="7900" x="4775200" y="4149725"/>
          <p14:tracePt t="7915" x="4670425" y="4149725"/>
          <p14:tracePt t="7932" x="4581525" y="4121150"/>
          <p14:tracePt t="7949" x="4470400" y="4041775"/>
          <p14:tracePt t="7965" x="4371975" y="3924300"/>
          <p14:tracePt t="7982" x="4292600" y="3787775"/>
          <p14:tracePt t="8000" x="4187825" y="3527425"/>
          <p14:tracePt t="8015" x="4162425" y="3397250"/>
          <p14:tracePt t="8032" x="4146550" y="3292475"/>
          <p14:tracePt t="8048" x="4146550" y="3184525"/>
          <p14:tracePt t="8065" x="4146550" y="3140075"/>
          <p14:tracePt t="8081" x="4146550" y="3111500"/>
          <p14:tracePt t="8099" x="4146550" y="3076575"/>
          <p14:tracePt t="8115" x="4146550" y="3057525"/>
          <p14:tracePt t="8132" x="4140200" y="3032125"/>
          <p14:tracePt t="8149" x="4133850" y="3000375"/>
          <p14:tracePt t="8165" x="4133850" y="2978150"/>
          <p14:tracePt t="8182" x="4133850" y="2940050"/>
          <p14:tracePt t="8200" x="4143375" y="2876550"/>
          <p14:tracePt t="8215" x="4143375" y="2854325"/>
          <p14:tracePt t="8231" x="4143375" y="2844800"/>
          <p14:tracePt t="8249" x="4143375" y="2835275"/>
          <p14:tracePt t="8285" x="4137025" y="2835275"/>
          <p14:tracePt t="8299" x="4127500" y="2835275"/>
          <p14:tracePt t="8315" x="4124325" y="2825750"/>
          <p14:tracePt t="8393" x="4124325" y="2835275"/>
          <p14:tracePt t="8400" x="4130675" y="2838450"/>
          <p14:tracePt t="8416" x="4133850" y="2847975"/>
          <p14:tracePt t="8432" x="4133850" y="2857500"/>
          <p14:tracePt t="8449" x="4133850" y="2873375"/>
          <p14:tracePt t="8465" x="4133850" y="2889250"/>
          <p14:tracePt t="8481" x="4133850" y="2898775"/>
          <p14:tracePt t="8499" x="4133850" y="2924175"/>
          <p14:tracePt t="8515" x="4140200" y="2968625"/>
          <p14:tracePt t="8532" x="4149725" y="3028950"/>
          <p14:tracePt t="8549" x="4168775" y="3092450"/>
          <p14:tracePt t="8565" x="4168775" y="3114675"/>
          <p14:tracePt t="8582" x="4168775" y="3140075"/>
          <p14:tracePt t="8600" x="4171950" y="3152775"/>
          <p14:tracePt t="8615" x="4187825" y="3168650"/>
          <p14:tracePt t="8631" x="4229100" y="3203575"/>
          <p14:tracePt t="8648" x="4260850" y="3222625"/>
          <p14:tracePt t="8665" x="4302125" y="3257550"/>
          <p14:tracePt t="8682" x="4314825" y="3282950"/>
          <p14:tracePt t="8699" x="4333875" y="3324225"/>
          <p14:tracePt t="8715" x="4346575" y="3346450"/>
          <p14:tracePt t="8732" x="4346575" y="3375025"/>
          <p14:tracePt t="8749" x="4346575" y="3397250"/>
          <p14:tracePt t="8765" x="4346575" y="3413125"/>
          <p14:tracePt t="8781" x="4346575" y="3435350"/>
          <p14:tracePt t="8799" x="4352925" y="3470275"/>
          <p14:tracePt t="8815" x="4362450" y="3498850"/>
          <p14:tracePt t="8831" x="4375150" y="3530600"/>
          <p14:tracePt t="8849" x="4394200" y="3594100"/>
          <p14:tracePt t="8865" x="4413250" y="3638550"/>
          <p14:tracePt t="8882" x="4413250" y="3667125"/>
          <p14:tracePt t="8898" x="4413250" y="3683000"/>
          <p14:tracePt t="8914" x="4413250" y="3698875"/>
          <p14:tracePt t="8932" x="4413250" y="3708400"/>
          <p14:tracePt t="8948" x="4413250" y="3724275"/>
          <p14:tracePt t="8964" x="4413250" y="3740150"/>
          <p14:tracePt t="8981" x="4413250" y="3743325"/>
          <p14:tracePt t="9027" x="4419600" y="3743325"/>
          <p14:tracePt t="9035" x="4425950" y="3724275"/>
          <p14:tracePt t="9048" x="4438650" y="3673475"/>
          <p14:tracePt t="9065" x="4445000" y="3619500"/>
          <p14:tracePt t="9082" x="4457700" y="3556000"/>
          <p14:tracePt t="9098" x="4483100" y="3467100"/>
          <p14:tracePt t="9115" x="4498975" y="3355975"/>
          <p14:tracePt t="9132" x="4498975" y="3305175"/>
          <p14:tracePt t="9148" x="4498975" y="3260725"/>
          <p14:tracePt t="9165" x="4498975" y="3197225"/>
          <p14:tracePt t="9182" x="4498975" y="3146425"/>
          <p14:tracePt t="9198" x="4498975" y="3101975"/>
          <p14:tracePt t="9215" x="4505325" y="3013075"/>
          <p14:tracePt t="9231" x="4518025" y="2978150"/>
          <p14:tracePt t="9249" x="4524375" y="2927350"/>
          <p14:tracePt t="9265" x="4530725" y="2905125"/>
          <p14:tracePt t="9282" x="4530725" y="2889250"/>
          <p14:tracePt t="9299" x="4546600" y="2854325"/>
          <p14:tracePt t="9314" x="4552950" y="2803525"/>
          <p14:tracePt t="9331" x="4562475" y="2724150"/>
          <p14:tracePt t="9349" x="4568825" y="2603500"/>
          <p14:tracePt t="9365" x="4568825" y="2546350"/>
          <p14:tracePt t="9382" x="4568825" y="2508250"/>
          <p14:tracePt t="9399" x="4568825" y="2460625"/>
          <p14:tracePt t="9415" x="4568825" y="2444750"/>
          <p14:tracePt t="9431" x="4568825" y="2428875"/>
          <p14:tracePt t="9464" x="4562475" y="2428875"/>
          <p14:tracePt t="9481" x="4546600" y="2428875"/>
          <p14:tracePt t="9499" x="4533900" y="2428875"/>
          <p14:tracePt t="9515" x="4524375" y="2428875"/>
          <p14:tracePt t="9531" x="4514850" y="2428875"/>
          <p14:tracePt t="9549" x="4492625" y="2444750"/>
          <p14:tracePt t="9565" x="4483100" y="2454275"/>
          <p14:tracePt t="9581" x="4473575" y="2463800"/>
          <p14:tracePt t="9599" x="4457700" y="2476500"/>
          <p14:tracePt t="9615" x="4441825" y="2495550"/>
          <p14:tracePt t="9632" x="4432300" y="2505075"/>
          <p14:tracePt t="9649" x="4425950" y="2508250"/>
          <p14:tracePt t="9665" x="4422775" y="2514600"/>
          <p14:tracePt t="9682" x="4422775" y="2524125"/>
          <p14:tracePt t="9699" x="4406900" y="2543175"/>
          <p14:tracePt t="9714" x="4400550" y="2552700"/>
          <p14:tracePt t="9731" x="4391025" y="2571750"/>
          <p14:tracePt t="9749" x="4384675" y="2613025"/>
          <p14:tracePt t="9764" x="4378325" y="2635250"/>
          <p14:tracePt t="9781" x="4378325" y="2663825"/>
          <p14:tracePt t="9799" x="4378325" y="2676525"/>
          <p14:tracePt t="9815" x="4378325" y="2692400"/>
          <p14:tracePt t="9832" x="4378325" y="2720975"/>
          <p14:tracePt t="9849" x="4378325" y="2752725"/>
          <p14:tracePt t="9865" x="4378325" y="2803525"/>
          <p14:tracePt t="9883" x="4378325" y="2863850"/>
          <p14:tracePt t="9899" x="4378325" y="2949575"/>
          <p14:tracePt t="9915" x="4378325" y="2994025"/>
          <p14:tracePt t="9932" x="4378325" y="3022600"/>
          <p14:tracePt t="9949" x="4378325" y="3057525"/>
          <p14:tracePt t="9965" x="4378325" y="3086100"/>
          <p14:tracePt t="9981" x="4381500" y="3124200"/>
          <p14:tracePt t="9999" x="4400550" y="3187700"/>
          <p14:tracePt t="10014" x="4410075" y="3241675"/>
          <p14:tracePt t="10031" x="4422775" y="3286125"/>
          <p14:tracePt t="10049" x="4429125" y="3327400"/>
          <p14:tracePt t="10065" x="4429125" y="3355975"/>
          <p14:tracePt t="10082" x="4432300" y="3384550"/>
          <p14:tracePt t="10099" x="4432300" y="3441700"/>
          <p14:tracePt t="10115" x="4438650" y="3486150"/>
          <p14:tracePt t="10131" x="4454525" y="3540125"/>
          <p14:tracePt t="10149" x="4483100" y="3632200"/>
          <p14:tracePt t="10165" x="4489450" y="3676650"/>
          <p14:tracePt t="10182" x="4502150" y="3711575"/>
          <p14:tracePt t="10199" x="4521200" y="3768725"/>
          <p14:tracePt t="10215" x="4537075" y="3800475"/>
          <p14:tracePt t="10232" x="4537075" y="3810000"/>
          <p14:tracePt t="10235" x="4537075" y="3816350"/>
          <p14:tracePt t="10248" x="4537075" y="3825875"/>
          <p14:tracePt t="10264" x="4543425" y="3835400"/>
          <p14:tracePt t="10281" x="4552950" y="3851275"/>
          <p14:tracePt t="10298" x="4562475" y="3860800"/>
          <p14:tracePt t="10314" x="4603750" y="3876675"/>
          <p14:tracePt t="10331" x="4629150" y="3889375"/>
          <p14:tracePt t="10349" x="4648200" y="3905250"/>
          <p14:tracePt t="10365" x="4657725" y="3905250"/>
          <p14:tracePt t="10382" x="4667250" y="3905250"/>
          <p14:tracePt t="10399" x="4673600" y="3905250"/>
          <p14:tracePt t="10414" x="4683125" y="3905250"/>
          <p14:tracePt t="10431" x="4699000" y="3886200"/>
          <p14:tracePt t="10449" x="4718050" y="3860800"/>
          <p14:tracePt t="10465" x="4727575" y="3829050"/>
          <p14:tracePt t="10482" x="4740275" y="3800475"/>
          <p14:tracePt t="10499" x="4765675" y="3727450"/>
          <p14:tracePt t="10515" x="4781550" y="3641725"/>
          <p14:tracePt t="10532" x="4781550" y="3536950"/>
          <p14:tracePt t="10549" x="4781550" y="3460750"/>
          <p14:tracePt t="10564" x="4781550" y="3425825"/>
          <p14:tracePt t="10582" x="4781550" y="3381375"/>
          <p14:tracePt t="10599" x="4787900" y="3317875"/>
          <p14:tracePt t="10615" x="4787900" y="3263900"/>
          <p14:tracePt t="10632" x="4794250" y="3219450"/>
          <p14:tracePt t="10650" x="4800600" y="3149600"/>
          <p14:tracePt t="10665" x="4806950" y="3114675"/>
          <p14:tracePt t="10682" x="4829175" y="3051175"/>
          <p14:tracePt t="10699" x="4860925" y="2914650"/>
          <p14:tracePt t="10714" x="4892675" y="2838450"/>
          <p14:tracePt t="10731" x="4921250" y="2781300"/>
          <p14:tracePt t="10749" x="4937125" y="2740025"/>
          <p14:tracePt t="10765" x="4949825" y="2708275"/>
          <p14:tracePt t="10782" x="4962525" y="2679700"/>
          <p14:tracePt t="10799" x="4981575" y="2606675"/>
          <p14:tracePt t="10815" x="4981575" y="2546350"/>
          <p14:tracePt t="10832" x="4981575" y="2486025"/>
          <p14:tracePt t="10848" x="4981575" y="2432050"/>
          <p14:tracePt t="10864" x="4981575" y="2400300"/>
          <p14:tracePt t="10881" x="4981575" y="2384425"/>
          <p14:tracePt t="10899" x="4981575" y="2371725"/>
          <p14:tracePt t="10915" x="4968875" y="2365375"/>
          <p14:tracePt t="10933" x="4965700" y="2362200"/>
          <p14:tracePt t="10949" x="4949825" y="2362200"/>
          <p14:tracePt t="10965" x="4940300" y="2362200"/>
          <p14:tracePt t="10981" x="4930775" y="2362200"/>
          <p14:tracePt t="10999" x="4911725" y="2362200"/>
          <p14:tracePt t="11014" x="4899025" y="2362200"/>
          <p14:tracePt t="11031" x="4886325" y="2362200"/>
          <p14:tracePt t="11049" x="4857750" y="2362200"/>
          <p14:tracePt t="11064" x="4848225" y="2362200"/>
          <p14:tracePt t="11081" x="4838700" y="2362200"/>
          <p14:tracePt t="11099" x="4826000" y="2362200"/>
          <p14:tracePt t="11114" x="4810125" y="2362200"/>
          <p14:tracePt t="11131" x="4800600" y="2362200"/>
          <p14:tracePt t="11149" x="4775200" y="2362200"/>
          <p14:tracePt t="11165" x="4743450" y="2362200"/>
          <p14:tracePt t="11182" x="4721225" y="2368550"/>
          <p14:tracePt t="11199" x="4679950" y="2387600"/>
          <p14:tracePt t="11215" x="4654550" y="2400300"/>
          <p14:tracePt t="11231" x="4629150" y="2425700"/>
          <p14:tracePt t="11249" x="4613275" y="2460625"/>
          <p14:tracePt t="11264" x="4603750" y="2479675"/>
          <p14:tracePt t="11281" x="4587875" y="2492375"/>
          <p14:tracePt t="11299" x="4581525" y="2517775"/>
          <p14:tracePt t="11314" x="4581525" y="2533650"/>
          <p14:tracePt t="11331" x="4581525" y="2549525"/>
          <p14:tracePt t="11348" x="4581525" y="2559050"/>
          <p14:tracePt t="11365" x="4581525" y="2600325"/>
          <p14:tracePt t="11381" x="4581525" y="2619375"/>
          <p14:tracePt t="11399" x="4581525" y="2676525"/>
          <p14:tracePt t="11415" x="4581525" y="2727325"/>
          <p14:tracePt t="11432" x="4581525" y="2771775"/>
          <p14:tracePt t="11449" x="4581525" y="2832100"/>
          <p14:tracePt t="11465" x="4581525" y="2870200"/>
          <p14:tracePt t="11481" x="4597400" y="2924175"/>
          <p14:tracePt t="11499" x="4629150" y="3057525"/>
          <p14:tracePt t="11515" x="4660900" y="3146425"/>
          <p14:tracePt t="11531" x="4686300" y="3222625"/>
          <p14:tracePt t="11549" x="4699000" y="3305175"/>
          <p14:tracePt t="11565" x="4699000" y="3349625"/>
          <p14:tracePt t="11582" x="4699000" y="3371850"/>
          <p14:tracePt t="11599" x="4699000" y="3403600"/>
          <p14:tracePt t="11615" x="4699000" y="3416300"/>
          <p14:tracePt t="11632" x="4699000" y="3425825"/>
          <p14:tracePt t="11649" x="4699000" y="3438525"/>
          <p14:tracePt t="11664" x="4699000" y="3454400"/>
          <p14:tracePt t="11950" x="4699000" y="3460750"/>
          <p14:tracePt t="12015" x="4699000" y="3463925"/>
          <p14:tracePt t="12021" x="4699000" y="3470275"/>
          <p14:tracePt t="12032" x="4699000" y="3473450"/>
          <p14:tracePt t="12064" x="4759325" y="3502025"/>
          <p14:tracePt t="12099" x="4968875" y="3549650"/>
          <p14:tracePt t="12115" x="5054600" y="3565525"/>
          <p14:tracePt t="12131" x="5102225" y="3584575"/>
          <p14:tracePt t="12150" x="5162550" y="3590925"/>
          <p14:tracePt t="12165" x="5222875" y="3590925"/>
          <p14:tracePt t="12181" x="5302250" y="3590925"/>
          <p14:tracePt t="12198" x="5454650" y="3587750"/>
          <p14:tracePt t="12214" x="5540375" y="3565525"/>
          <p14:tracePt t="12231" x="5603875" y="3549650"/>
          <p14:tracePt t="12249" x="5711825" y="3505200"/>
          <p14:tracePt t="12265" x="5759450" y="3463925"/>
          <p14:tracePt t="12282" x="5807075" y="3435350"/>
          <p14:tracePt t="12299" x="5876925" y="3381375"/>
          <p14:tracePt t="12315" x="5911850" y="3333750"/>
          <p14:tracePt t="12331" x="5956300" y="3273425"/>
          <p14:tracePt t="12348" x="6035675" y="3152775"/>
          <p14:tracePt t="12364" x="6089650" y="3079750"/>
          <p14:tracePt t="12381" x="6118225" y="3022600"/>
          <p14:tracePt t="12400" x="6165850" y="2949575"/>
          <p14:tracePt t="12415" x="6178550" y="2895600"/>
          <p14:tracePt t="12432" x="6197600" y="2847975"/>
          <p14:tracePt t="12449" x="6197600" y="2762250"/>
          <p14:tracePt t="12465" x="6197600" y="2727325"/>
          <p14:tracePt t="12481" x="6181725" y="2689225"/>
          <p14:tracePt t="12498" x="6169025" y="2654300"/>
          <p14:tracePt t="12514" x="6165850" y="2632075"/>
          <p14:tracePt t="12531" x="6159500" y="2619375"/>
          <p14:tracePt t="12549" x="6156325" y="2606675"/>
          <p14:tracePt t="12565" x="6143625" y="2590800"/>
          <p14:tracePt t="12582" x="6134100" y="2581275"/>
          <p14:tracePt t="12628" x="6134100" y="2574925"/>
          <p14:tracePt t="12635" x="6127750" y="2571750"/>
          <p14:tracePt t="12649" x="6118225" y="2562225"/>
          <p14:tracePt t="12664" x="6115050" y="2549525"/>
          <p14:tracePt t="12681" x="6108700" y="2536825"/>
          <p14:tracePt t="12699" x="6096000" y="2520950"/>
          <p14:tracePt t="12715" x="6076950" y="2498725"/>
          <p14:tracePt t="12732" x="6064250" y="2460625"/>
          <p14:tracePt t="12748" x="6019800" y="2403475"/>
          <p14:tracePt t="12764" x="5994400" y="2378075"/>
          <p14:tracePt t="12781" x="5969000" y="2339975"/>
          <p14:tracePt t="12799" x="5930900" y="2289175"/>
          <p14:tracePt t="12815" x="5899150" y="2251075"/>
          <p14:tracePt t="12832" x="5873750" y="2219325"/>
          <p14:tracePt t="12849" x="5816600" y="2193925"/>
          <p14:tracePt t="12865" x="5794375" y="2181225"/>
          <p14:tracePt t="12882" x="5762625" y="2162175"/>
          <p14:tracePt t="12899" x="5708650" y="2162175"/>
          <p14:tracePt t="12914" x="5670550" y="2162175"/>
          <p14:tracePt t="12931" x="5626100" y="2165350"/>
          <p14:tracePt t="12948" x="5537200" y="2193925"/>
          <p14:tracePt t="12964" x="5473700" y="2216150"/>
          <p14:tracePt t="12981" x="5384800" y="2257425"/>
          <p14:tracePt t="12999" x="5276850" y="2301875"/>
          <p14:tracePt t="13015" x="5238750" y="2333625"/>
          <p14:tracePt t="13031" x="5197475" y="2352675"/>
          <p14:tracePt t="13048" x="5156200" y="2378075"/>
          <p14:tracePt t="13064" x="5137150" y="2393950"/>
          <p14:tracePt t="13081" x="5114925" y="2406650"/>
          <p14:tracePt t="13099" x="5086350" y="2451100"/>
          <p14:tracePt t="13115" x="5060950" y="2473325"/>
          <p14:tracePt t="13132" x="5048250" y="2498725"/>
          <p14:tracePt t="13149" x="5026025" y="2533650"/>
          <p14:tracePt t="13164" x="5016500" y="2543175"/>
          <p14:tracePt t="13181" x="5006975" y="2552700"/>
          <p14:tracePt t="13198" x="4984750" y="2574925"/>
          <p14:tracePt t="13214" x="4975225" y="2584450"/>
          <p14:tracePt t="13232" x="4965700" y="2593975"/>
          <p14:tracePt t="13249" x="4949825" y="2613025"/>
          <p14:tracePt t="13265" x="4933950" y="2622550"/>
          <p14:tracePt t="13282" x="4924425" y="2641600"/>
          <p14:tracePt t="13285" x="4918075" y="2644775"/>
          <p14:tracePt t="13297" x="4918075" y="2651125"/>
          <p14:tracePt t="13314" x="4918075" y="2670175"/>
          <p14:tracePt t="13331" x="4918075" y="2679700"/>
          <p14:tracePt t="13348" x="4918075" y="2695575"/>
          <p14:tracePt t="13364" x="4918075" y="2705100"/>
          <p14:tracePt t="13381" x="4918075" y="2720975"/>
          <p14:tracePt t="13399" x="4933950" y="2752725"/>
          <p14:tracePt t="13415" x="4959350" y="2784475"/>
          <p14:tracePt t="13432" x="4981575" y="2809875"/>
          <p14:tracePt t="13448" x="5026025" y="2854325"/>
          <p14:tracePt t="13464" x="5035550" y="2863850"/>
          <p14:tracePt t="13481" x="5045075" y="2873375"/>
          <p14:tracePt t="13499" x="5067300" y="2895600"/>
          <p14:tracePt t="13515" x="5083175" y="2905125"/>
          <p14:tracePt t="13532" x="5137150" y="2917825"/>
          <p14:tracePt t="13549" x="5257800" y="2940050"/>
          <p14:tracePt t="13565" x="5346700" y="2965450"/>
          <p14:tracePt t="13581" x="5441950" y="2981325"/>
          <p14:tracePt t="13598" x="5511800" y="3000375"/>
          <p14:tracePt t="13614" x="5537200" y="3009900"/>
          <p14:tracePt t="13631" x="5553075" y="3009900"/>
          <p14:tracePt t="13649" x="5584825" y="3009900"/>
          <p14:tracePt t="13665" x="5607050" y="3009900"/>
          <p14:tracePt t="13681" x="5638800" y="2997200"/>
          <p14:tracePt t="13699" x="5680075" y="2971800"/>
          <p14:tracePt t="13715" x="5718175" y="2940050"/>
          <p14:tracePt t="13731" x="5772150" y="2879725"/>
          <p14:tracePt t="13748" x="5861050" y="2755900"/>
          <p14:tracePt t="13764" x="5908675" y="2686050"/>
          <p14:tracePt t="13781" x="5934075" y="2638425"/>
          <p14:tracePt t="13799" x="5959475" y="2597150"/>
          <p14:tracePt t="13815" x="5975350" y="2571750"/>
          <p14:tracePt t="13832" x="5984875" y="2562225"/>
          <p14:tracePt t="13849" x="6000750" y="2543175"/>
          <p14:tracePt t="13864" x="6013450" y="2520950"/>
          <p14:tracePt t="13881" x="6022975" y="2501900"/>
          <p14:tracePt t="13899" x="6038850" y="2470150"/>
          <p14:tracePt t="13915" x="6048375" y="2454275"/>
          <p14:tracePt t="13931" x="6048375" y="2444750"/>
          <p14:tracePt t="13949" x="6048375" y="2425700"/>
          <p14:tracePt t="13965" x="6048375" y="2416175"/>
          <p14:tracePt t="13982" x="6048375" y="2409825"/>
          <p14:tracePt t="14051" x="6042025" y="2409825"/>
          <p14:tracePt t="14057" x="6038850" y="2409825"/>
          <p14:tracePt t="14065" x="6032500" y="2409825"/>
          <p14:tracePt t="14081" x="6022975" y="2413000"/>
          <p14:tracePt t="14099" x="6007100" y="2432050"/>
          <p14:tracePt t="14115" x="6003925" y="2441575"/>
          <p14:tracePt t="14131" x="6003925" y="2451100"/>
          <p14:tracePt t="14148" x="6003925" y="2486025"/>
          <p14:tracePt t="14164" x="6003925" y="2508250"/>
          <p14:tracePt t="14181" x="6003925" y="2530475"/>
          <p14:tracePt t="14198" x="6003925" y="2565400"/>
          <p14:tracePt t="14214" x="6003925" y="2584450"/>
          <p14:tracePt t="14231" x="6010275" y="2616200"/>
          <p14:tracePt t="14249" x="6042025" y="2657475"/>
          <p14:tracePt t="14264" x="6067425" y="2698750"/>
          <p14:tracePt t="14281" x="6099175" y="2730500"/>
          <p14:tracePt t="14298" x="6130925" y="2765425"/>
          <p14:tracePt t="14314" x="6146800" y="2790825"/>
          <p14:tracePt t="14331" x="6159500" y="2800350"/>
          <p14:tracePt t="14349" x="6169025" y="2813050"/>
          <p14:tracePt t="14365" x="6172200" y="2822575"/>
          <p14:tracePt t="14382" x="6172200" y="2838450"/>
          <p14:tracePt t="14399" x="6178550" y="2867025"/>
          <p14:tracePt t="14414" x="6184900" y="2895600"/>
          <p14:tracePt t="14431" x="6184900" y="2924175"/>
          <p14:tracePt t="14448" x="6184900" y="2987675"/>
          <p14:tracePt t="14465" x="6181725" y="3016250"/>
          <p14:tracePt t="14482" x="6169025" y="3041650"/>
          <p14:tracePt t="14499" x="6149975" y="3082925"/>
          <p14:tracePt t="14515" x="6140450" y="3092450"/>
          <p14:tracePt t="14531" x="6105525" y="3117850"/>
          <p14:tracePt t="14548" x="5991225" y="3162300"/>
          <p14:tracePt t="14564" x="5902325" y="3184525"/>
          <p14:tracePt t="14581" x="5819775" y="3200400"/>
          <p14:tracePt t="14598" x="5673725" y="3222625"/>
          <p14:tracePt t="14615" x="5591175" y="3232150"/>
          <p14:tracePt t="14632" x="5521325" y="3232150"/>
          <p14:tracePt t="14649" x="5435600" y="3232150"/>
          <p14:tracePt t="14665" x="5375275" y="3232150"/>
          <p14:tracePt t="14681" x="5314950" y="3232150"/>
          <p14:tracePt t="14698" x="5235575" y="3232150"/>
          <p14:tracePt t="14714" x="5194300" y="3232150"/>
          <p14:tracePt t="14731" x="5162550" y="3222625"/>
          <p14:tracePt t="14749" x="5118100" y="3197225"/>
          <p14:tracePt t="14765" x="5095875" y="3187700"/>
          <p14:tracePt t="14782" x="5064125" y="3162300"/>
          <p14:tracePt t="14799" x="5026025" y="3095625"/>
          <p14:tracePt t="14815" x="5000625" y="3063875"/>
          <p14:tracePt t="14831" x="4987925" y="3041650"/>
          <p14:tracePt t="14848" x="4975225" y="3006725"/>
          <p14:tracePt t="14864" x="4975225" y="2984500"/>
          <p14:tracePt t="14881" x="4975225" y="2962275"/>
          <p14:tracePt t="14899" x="4975225" y="2930525"/>
          <p14:tracePt t="14915" x="4975225" y="2908300"/>
          <p14:tracePt t="14931" x="4975225" y="2886075"/>
          <p14:tracePt t="14948" x="4975225" y="2854325"/>
          <p14:tracePt t="14965" x="4975225" y="2844800"/>
          <p14:tracePt t="14981" x="4975225" y="2835275"/>
          <p14:tracePt t="14998" x="4978400" y="2819400"/>
          <p14:tracePt t="15014" x="4994275" y="2790825"/>
          <p14:tracePt t="15031" x="5026025" y="2759075"/>
          <p14:tracePt t="15049" x="5073650" y="2698750"/>
          <p14:tracePt t="15065" x="5105400" y="2667000"/>
          <p14:tracePt t="15081" x="5130800" y="2641600"/>
          <p14:tracePt t="15098" x="5172075" y="2609850"/>
          <p14:tracePt t="15115" x="5197475" y="2593975"/>
          <p14:tracePt t="15131" x="5235575" y="2568575"/>
          <p14:tracePt t="15148" x="5337175" y="2498725"/>
          <p14:tracePt t="15164" x="5438775" y="2438400"/>
          <p14:tracePt t="15181" x="5518150" y="2400300"/>
          <p14:tracePt t="15199" x="5578475" y="2352675"/>
          <p14:tracePt t="15214" x="5607050" y="2339975"/>
          <p14:tracePt t="15231" x="5619750" y="2324100"/>
          <p14:tracePt t="15249" x="5632450" y="2311400"/>
          <p14:tracePt t="15264" x="5648325" y="2311400"/>
          <p14:tracePt t="15281" x="5670550" y="2311400"/>
          <p14:tracePt t="15298" x="5692775" y="2311400"/>
          <p14:tracePt t="15314" x="5705475" y="2311400"/>
          <p14:tracePt t="15331" x="5715000" y="2311400"/>
          <p14:tracePt t="16357" x="5641975" y="2311400"/>
          <p14:tracePt t="16364" x="5549900" y="2311400"/>
          <p14:tracePt t="16381" x="5353050" y="2336800"/>
          <p14:tracePt t="16398" x="5022850" y="2463800"/>
          <p14:tracePt t="16414" x="4743450" y="2660650"/>
          <p14:tracePt t="16436" x="4422775" y="2949575"/>
          <p14:tracePt t="16456" x="4162425" y="3251200"/>
          <p14:tracePt t="16484" x="3873500" y="3686175"/>
          <p14:tracePt t="16517" x="3708400" y="3978275"/>
          <p14:tracePt t="16531" x="3657600" y="4079875"/>
          <p14:tracePt t="16548" x="3597275" y="4178300"/>
          <p14:tracePt t="16564" x="3578225" y="4210050"/>
          <p14:tracePt t="16581" x="3562350" y="4225925"/>
          <p14:tracePt t="16599" x="3546475" y="4241800"/>
          <p14:tracePt t="16614" x="3536950" y="4248150"/>
          <p14:tracePt t="16631" x="3527425" y="4248150"/>
          <p14:tracePt t="16648" x="3521075" y="4248150"/>
          <p14:tracePt t="20486" x="3482975" y="4222750"/>
          <p14:tracePt t="20493" x="3397250" y="4156075"/>
          <p14:tracePt t="20499" x="3302000" y="4108450"/>
          <p14:tracePt t="20514" x="3098800" y="3994150"/>
          <p14:tracePt t="20531" x="2825750" y="3873500"/>
          <p14:tracePt t="20555" x="2425700" y="3711575"/>
          <p14:tracePt t="20581" x="2219325" y="3632200"/>
          <p14:tracePt t="20614" x="2139950" y="3613150"/>
          <p14:tracePt t="20630" x="2124075" y="3613150"/>
          <p14:tracePt t="20647" x="2133600" y="3613150"/>
          <p14:tracePt t="20664" x="2241550" y="3613150"/>
          <p14:tracePt t="20680" x="2403475" y="3625850"/>
          <p14:tracePt t="20697" x="2587625" y="3644900"/>
          <p14:tracePt t="20713" x="2797175" y="3663950"/>
          <p14:tracePt t="20730" x="2879725" y="3663950"/>
          <p14:tracePt t="20747" x="2936875" y="3651250"/>
          <p14:tracePt t="20764" x="2984500" y="3581400"/>
          <p14:tracePt t="20780" x="2990850" y="3476625"/>
          <p14:tracePt t="20797" x="2978150" y="3381375"/>
          <p14:tracePt t="20817" x="2921000" y="3219450"/>
          <p14:tracePt t="20830" x="2873375" y="3149600"/>
          <p14:tracePt t="20847" x="2847975" y="3105150"/>
          <p14:tracePt t="20864" x="2809875" y="3073400"/>
          <p14:tracePt t="20881" x="2800350" y="3057525"/>
          <p14:tracePt t="20884" x="2797175" y="3054350"/>
          <p14:tracePt t="20897" x="2790825" y="3048000"/>
          <p14:tracePt t="20914" x="2774950" y="3038475"/>
          <p14:tracePt t="20948" x="2774950" y="3032125"/>
          <p14:tracePt t="20963" x="2781300" y="3022600"/>
          <p14:tracePt t="20980" x="2813050" y="3019425"/>
          <p14:tracePt t="20997" x="2857500" y="2997200"/>
          <p14:tracePt t="21014" x="2921000" y="2978150"/>
          <p14:tracePt t="21031" x="2959100" y="2965450"/>
          <p14:tracePt t="21047" x="2974975" y="2955925"/>
          <p14:tracePt t="21064" x="2990850" y="2936875"/>
          <p14:tracePt t="21081" x="3006725" y="2930525"/>
          <p14:tracePt t="21097" x="3009900" y="2930525"/>
          <p14:tracePt t="21130" x="3016250" y="2930525"/>
          <p14:tracePt t="21147" x="3022600" y="2921000"/>
          <p14:tracePt t="21164" x="3032125" y="2905125"/>
          <p14:tracePt t="21180" x="3035300" y="2870200"/>
          <p14:tracePt t="21197" x="3035300" y="2825750"/>
          <p14:tracePt t="21214" x="3035300" y="2771775"/>
          <p14:tracePt t="21230" x="3035300" y="2749550"/>
          <p14:tracePt t="21247" x="3035300" y="2740025"/>
          <p14:tracePt t="21264" x="3035300" y="2730500"/>
          <p14:tracePt t="21281" x="3028950" y="2730500"/>
          <p14:tracePt t="21314" x="3028950" y="2736850"/>
          <p14:tracePt t="21330" x="3028950" y="2746375"/>
          <p14:tracePt t="21347" x="3038475" y="2768600"/>
          <p14:tracePt t="21363" x="3063875" y="2825750"/>
          <p14:tracePt t="21380" x="3076575" y="2870200"/>
          <p14:tracePt t="21397" x="3089275" y="2917825"/>
          <p14:tracePt t="21399" x="3095625" y="2936875"/>
          <p14:tracePt t="21413" x="3108325" y="3000375"/>
          <p14:tracePt t="21430" x="3130550" y="3063875"/>
          <p14:tracePt t="21447" x="3146425" y="3127375"/>
          <p14:tracePt t="21463" x="3165475" y="3200400"/>
          <p14:tracePt t="21481" x="3165475" y="3235325"/>
          <p14:tracePt t="21497" x="3171825" y="3279775"/>
          <p14:tracePt t="21514" x="3190875" y="3368675"/>
          <p14:tracePt t="21531" x="3206750" y="3432175"/>
          <p14:tracePt t="21547" x="3219450" y="3495675"/>
          <p14:tracePt t="21564" x="3241675" y="3578225"/>
          <p14:tracePt t="21580" x="3248025" y="3622675"/>
          <p14:tracePt t="21597" x="3260725" y="3667125"/>
          <p14:tracePt t="21613" x="3267075" y="3702050"/>
          <p14:tracePt t="21630" x="3267075" y="3717925"/>
          <p14:tracePt t="21647" x="3267075" y="3727450"/>
          <p14:tracePt t="21663" x="3267075" y="3730625"/>
          <p14:tracePt t="21685" x="3267075" y="3724275"/>
          <p14:tracePt t="21697" x="3267075" y="3708400"/>
          <p14:tracePt t="21713" x="3267075" y="3638550"/>
          <p14:tracePt t="21730" x="3254375" y="3552825"/>
          <p14:tracePt t="21747" x="3238500" y="3489325"/>
          <p14:tracePt t="21763" x="3219450" y="3425825"/>
          <p14:tracePt t="21780" x="3206750" y="3394075"/>
          <p14:tracePt t="21797" x="3190875" y="3362325"/>
          <p14:tracePt t="21813" x="3178175" y="3330575"/>
          <p14:tracePt t="21830" x="3171825" y="3298825"/>
          <p14:tracePt t="21847" x="3165475" y="3276600"/>
          <p14:tracePt t="21864" x="3155950" y="3241675"/>
          <p14:tracePt t="21880" x="3155950" y="3219450"/>
          <p14:tracePt t="21897" x="3155950" y="3190875"/>
          <p14:tracePt t="21913" x="3155950" y="3159125"/>
          <p14:tracePt t="21930" x="3155950" y="3121025"/>
          <p14:tracePt t="21947" x="3155950" y="3098800"/>
          <p14:tracePt t="21964" x="3143250" y="3073400"/>
          <p14:tracePt t="21980" x="3127375" y="3057525"/>
          <p14:tracePt t="21997" x="3124200" y="3048000"/>
          <p14:tracePt t="22014" x="3114675" y="3038475"/>
          <p14:tracePt t="22030" x="3114675" y="3025775"/>
          <p14:tracePt t="22079" x="3114675" y="3022600"/>
          <p14:tracePt t="22085" x="3108325" y="3016250"/>
          <p14:tracePt t="22097" x="3105150" y="3013075"/>
          <p14:tracePt t="22114" x="3082925" y="2997200"/>
          <p14:tracePt t="22131" x="3073400" y="2974975"/>
          <p14:tracePt t="22147" x="3063875" y="2965450"/>
          <p14:tracePt t="22163" x="3057525" y="2955925"/>
          <p14:tracePt t="22235" x="3057525" y="2959100"/>
          <p14:tracePt t="22242" x="3057525" y="2962275"/>
          <p14:tracePt t="22249" x="3057525" y="2968625"/>
          <p14:tracePt t="22264" x="3060700" y="2984500"/>
          <p14:tracePt t="22280" x="3070225" y="2997200"/>
          <p14:tracePt t="22297" x="3098800" y="3054350"/>
          <p14:tracePt t="22313" x="3155950" y="3194050"/>
          <p14:tracePt t="22330" x="3194050" y="3273425"/>
          <p14:tracePt t="22347" x="3209925" y="3336925"/>
          <p14:tracePt t="22364" x="3228975" y="3409950"/>
          <p14:tracePt t="22381" x="3235325" y="3441700"/>
          <p14:tracePt t="22397" x="3235325" y="3457575"/>
          <p14:tracePt t="22414" x="3241675" y="3495675"/>
          <p14:tracePt t="22431" x="3260725" y="3521075"/>
          <p14:tracePt t="22449" x="3276600" y="3562350"/>
          <p14:tracePt t="22463" x="3302000" y="3587750"/>
          <p14:tracePt t="22480" x="3327400" y="3619500"/>
          <p14:tracePt t="22497" x="3371850" y="3632200"/>
          <p14:tracePt t="22513" x="3435350" y="3613150"/>
          <p14:tracePt t="22530" x="3486150" y="3533775"/>
          <p14:tracePt t="22547" x="3546475" y="3409950"/>
          <p14:tracePt t="22564" x="3609975" y="3175000"/>
          <p14:tracePt t="22580" x="3625850" y="3079750"/>
          <p14:tracePt t="22597" x="3625850" y="3019425"/>
          <p14:tracePt t="22613" x="3625850" y="2955925"/>
          <p14:tracePt t="22630" x="3625850" y="2911475"/>
          <p14:tracePt t="22647" x="3625850" y="2867025"/>
          <p14:tracePt t="22664" x="3625850" y="2835275"/>
          <p14:tracePt t="22680" x="3625850" y="2813050"/>
          <p14:tracePt t="22697" x="3625850" y="2803525"/>
          <p14:tracePt t="22714" x="3625850" y="2797175"/>
          <p14:tracePt t="22771" x="3619500" y="2797175"/>
          <p14:tracePt t="22778" x="3616325" y="2797175"/>
          <p14:tracePt t="22785" x="3603625" y="2797175"/>
          <p14:tracePt t="22797" x="3600450" y="2797175"/>
          <p14:tracePt t="22814" x="3584575" y="2797175"/>
          <p14:tracePt t="22831" x="3575050" y="2797175"/>
          <p14:tracePt t="22847" x="3565525" y="2800350"/>
          <p14:tracePt t="22863" x="3546475" y="2813050"/>
          <p14:tracePt t="22880" x="3533775" y="2835275"/>
          <p14:tracePt t="22897" x="3521075" y="2860675"/>
          <p14:tracePt t="22913" x="3514725" y="2924175"/>
          <p14:tracePt t="22931" x="3517900" y="2968625"/>
          <p14:tracePt t="22947" x="3530600" y="3019425"/>
          <p14:tracePt t="22964" x="3581400" y="3105150"/>
          <p14:tracePt t="22981" x="3606800" y="3149600"/>
          <p14:tracePt t="22997" x="3648075" y="3190875"/>
          <p14:tracePt t="23014" x="3679825" y="3235325"/>
          <p14:tracePt t="23031" x="3689350" y="3257550"/>
          <p14:tracePt t="23047" x="3702050" y="3273425"/>
          <p14:tracePt t="23064" x="3702050" y="3289300"/>
          <p14:tracePt t="23080" x="3702050" y="3298825"/>
          <p14:tracePt t="23097" x="3702050" y="3308350"/>
          <p14:tracePt t="23113" x="3702050" y="3330575"/>
          <p14:tracePt t="23130" x="3695700" y="3340100"/>
          <p14:tracePt t="23147" x="3689350" y="3349625"/>
          <p14:tracePt t="23164" x="3676650" y="3362325"/>
          <p14:tracePt t="23180" x="3663950" y="3378200"/>
          <p14:tracePt t="23198" x="3654425" y="3378200"/>
          <p14:tracePt t="23214" x="3609975" y="3375025"/>
          <p14:tracePt t="23231" x="3562350" y="3355975"/>
          <p14:tracePt t="23247" x="3517900" y="3336925"/>
          <p14:tracePt t="23263" x="3473450" y="3311525"/>
          <p14:tracePt t="23280" x="3435350" y="3286125"/>
          <p14:tracePt t="23297" x="3403600" y="3267075"/>
          <p14:tracePt t="23314" x="3368675" y="3248025"/>
          <p14:tracePt t="23330" x="3336925" y="3232150"/>
          <p14:tracePt t="23347" x="3321050" y="3219450"/>
          <p14:tracePt t="23364" x="3305175" y="3206750"/>
          <p14:tracePt t="23381" x="3302000" y="3184525"/>
          <p14:tracePt t="23397" x="3302000" y="3168650"/>
          <p14:tracePt t="23413" x="3302000" y="3098800"/>
          <p14:tracePt t="23430" x="3295650" y="3038475"/>
          <p14:tracePt t="23446" x="3257550" y="2959100"/>
          <p14:tracePt t="23463" x="3203575" y="2860675"/>
          <p14:tracePt t="23480" x="3178175" y="2816225"/>
          <p14:tracePt t="23497" x="3159125" y="2790825"/>
          <p14:tracePt t="23514" x="3136900" y="2768600"/>
          <p14:tracePt t="23530" x="3124200" y="2765425"/>
          <p14:tracePt t="23547" x="3101975" y="2759075"/>
          <p14:tracePt t="23563" x="3060700" y="2759075"/>
          <p14:tracePt t="23580" x="3032125" y="2759075"/>
          <p14:tracePt t="23597" x="3016250" y="2759075"/>
          <p14:tracePt t="23614" x="3000375" y="2759075"/>
          <p14:tracePt t="23631" x="2990850" y="2765425"/>
          <p14:tracePt t="23648" x="2990850" y="2781300"/>
          <p14:tracePt t="23663" x="2994025" y="2800350"/>
          <p14:tracePt t="23680" x="3009900" y="2825750"/>
          <p14:tracePt t="23697" x="3035300" y="2857500"/>
          <p14:tracePt t="23713" x="3089275" y="2917825"/>
          <p14:tracePt t="23730" x="3143250" y="2981325"/>
          <p14:tracePt t="23747" x="3171825" y="3035300"/>
          <p14:tracePt t="23764" x="3222625" y="3133725"/>
          <p14:tracePt t="23781" x="3248025" y="3171825"/>
          <p14:tracePt t="23797" x="3276600" y="3213100"/>
          <p14:tracePt t="23813" x="3295650" y="3254375"/>
          <p14:tracePt t="23830" x="3305175" y="3276600"/>
          <p14:tracePt t="23847" x="3321050" y="3286125"/>
          <p14:tracePt t="23863" x="3321050" y="3308350"/>
          <p14:tracePt t="23880" x="3321050" y="3317875"/>
          <p14:tracePt t="23897" x="3321050" y="3327400"/>
          <p14:tracePt t="23914" x="3321050" y="3333750"/>
          <p14:tracePt t="23956" x="3321050" y="3336925"/>
          <p14:tracePt t="24022" x="3321050" y="3343275"/>
          <p14:tracePt t="24028" x="3321050" y="3346450"/>
          <p14:tracePt t="24035" x="3321050" y="3355975"/>
          <p14:tracePt t="24047" x="3321050" y="3362325"/>
          <p14:tracePt t="24063" x="3321050" y="3378200"/>
          <p14:tracePt t="24080" x="3321050" y="3387725"/>
          <p14:tracePt t="24097" x="3321050" y="3397250"/>
          <p14:tracePt t="24113" x="3321050" y="3416300"/>
          <p14:tracePt t="24130" x="3321050" y="3425825"/>
          <p14:tracePt t="24147" x="3321050" y="3441700"/>
          <p14:tracePt t="24164" x="3321050" y="3460750"/>
          <p14:tracePt t="24181" x="3321050" y="3470275"/>
          <p14:tracePt t="24197" x="3321050" y="3479800"/>
          <p14:tracePt t="24213" x="3321050" y="3489325"/>
          <p14:tracePt t="24247" x="3314700" y="3489325"/>
          <p14:tracePt t="24263" x="3295650" y="3438525"/>
          <p14:tracePt t="24280" x="3270250" y="3390900"/>
          <p14:tracePt t="24297" x="3241675" y="3346450"/>
          <p14:tracePt t="24314" x="3222625" y="3282950"/>
          <p14:tracePt t="24330" x="3213100" y="3257550"/>
          <p14:tracePt t="24346" x="3187700" y="3219450"/>
          <p14:tracePt t="24363" x="3168650" y="3162300"/>
          <p14:tracePt t="24380" x="3149600" y="3133725"/>
          <p14:tracePt t="24397" x="3136900" y="3101975"/>
          <p14:tracePt t="24414" x="3114675" y="3073400"/>
          <p14:tracePt t="24431" x="3105150" y="3057525"/>
          <p14:tracePt t="24434" x="3105150" y="3051175"/>
          <p14:tracePt t="24448" x="3098800" y="3048000"/>
          <p14:tracePt t="24571" x="3098800" y="3054350"/>
          <p14:tracePt t="24578" x="3098800" y="3060700"/>
          <p14:tracePt t="24585" x="3098800" y="3070225"/>
          <p14:tracePt t="24597" x="3098800" y="3073400"/>
          <p14:tracePt t="24613" x="3098800" y="3095625"/>
          <p14:tracePt t="24630" x="3098800" y="3124200"/>
          <p14:tracePt t="24647" x="3101975" y="3146425"/>
          <p14:tracePt t="24664" x="3117850" y="3181350"/>
          <p14:tracePt t="24681" x="3136900" y="3203575"/>
          <p14:tracePt t="24697" x="3146425" y="3225800"/>
          <p14:tracePt t="24714" x="3165475" y="3270250"/>
          <p14:tracePt t="24731" x="3178175" y="3298825"/>
          <p14:tracePt t="24747" x="3194050" y="3317875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pho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6705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6"/>
          <p:cNvSpPr txBox="1">
            <a:spLocks noChangeArrowheads="1"/>
          </p:cNvSpPr>
          <p:nvPr/>
        </p:nvSpPr>
        <p:spPr bwMode="auto">
          <a:xfrm>
            <a:off x="7143750" y="5969000"/>
            <a:ext cx="1377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 i="1">
                <a:solidFill>
                  <a:srgbClr val="FF0000"/>
                </a:solidFill>
              </a:rPr>
              <a:t>Lavandula </a:t>
            </a:r>
          </a:p>
          <a:p>
            <a:pPr eaLnBrk="1" hangingPunct="1"/>
            <a:r>
              <a:rPr lang="fr-FR" altLang="fr-FR" b="1" i="1">
                <a:solidFill>
                  <a:srgbClr val="FF0000"/>
                </a:solidFill>
              </a:rPr>
              <a:t>multifida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573"/>
    </mc:Choice>
    <mc:Fallback>
      <p:transition spd="slow" advTm="23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74" x="3295650" y="3317875"/>
          <p14:tracePt t="3380" x="3397250" y="3317875"/>
          <p14:tracePt t="3394" x="3648075" y="3336925"/>
          <p14:tracePt t="3410" x="3876675" y="3355975"/>
          <p14:tracePt t="3427" x="4070350" y="3375025"/>
          <p14:tracePt t="3444" x="4276725" y="3384550"/>
          <p14:tracePt t="3460" x="4362450" y="3384550"/>
          <p14:tracePt t="3493" x="4552950" y="3349625"/>
          <p14:tracePt t="3526" x="4702175" y="3321050"/>
          <p14:tracePt t="3544" x="4816475" y="3298825"/>
          <p14:tracePt t="3560" x="4908550" y="3289300"/>
          <p14:tracePt t="3577" x="4994275" y="3273425"/>
          <p14:tracePt t="3594" x="5080000" y="3248025"/>
          <p14:tracePt t="3611" x="5108575" y="3235325"/>
          <p14:tracePt t="3627" x="5133975" y="3235325"/>
          <p14:tracePt t="3643" x="5143500" y="3235325"/>
          <p14:tracePt t="3677" x="5137150" y="3235325"/>
          <p14:tracePt t="3694" x="5095875" y="3248025"/>
          <p14:tracePt t="3710" x="5029200" y="3286125"/>
          <p14:tracePt t="3727" x="4962525" y="3314700"/>
          <p14:tracePt t="3744" x="4851400" y="3384550"/>
          <p14:tracePt t="3761" x="4762500" y="3435350"/>
          <p14:tracePt t="3777" x="4638675" y="3495675"/>
          <p14:tracePt t="3794" x="4483100" y="3581400"/>
          <p14:tracePt t="3810" x="4375150" y="3622675"/>
          <p14:tracePt t="3827" x="4295775" y="3663950"/>
          <p14:tracePt t="3844" x="4229100" y="3689350"/>
          <p14:tracePt t="3860" x="4206875" y="3695700"/>
          <p14:tracePt t="3877" x="4184650" y="3695700"/>
          <p14:tracePt t="3894" x="4162425" y="3695700"/>
          <p14:tracePt t="3910" x="4152900" y="3695700"/>
          <p14:tracePt t="3927" x="4143375" y="3695700"/>
          <p14:tracePt t="3960" x="4146550" y="3689350"/>
          <p14:tracePt t="3977" x="4156075" y="3679825"/>
          <p14:tracePt t="3995" x="4197350" y="3635375"/>
          <p14:tracePt t="4011" x="4216400" y="3613150"/>
          <p14:tracePt t="4027" x="4229100" y="3581400"/>
          <p14:tracePt t="4043" x="4235450" y="3540125"/>
          <p14:tracePt t="4060" x="4225925" y="3517900"/>
          <p14:tracePt t="4080" x="4191000" y="3495675"/>
          <p14:tracePt t="4094" x="4143375" y="3460750"/>
          <p14:tracePt t="4110" x="4079875" y="3432175"/>
          <p14:tracePt t="4127" x="4010025" y="3400425"/>
          <p14:tracePt t="4144" x="3905250" y="3349625"/>
          <p14:tracePt t="4160" x="3838575" y="3317875"/>
          <p14:tracePt t="4177" x="3790950" y="3292475"/>
          <p14:tracePt t="4194" x="3740150" y="3267075"/>
          <p14:tracePt t="4210" x="3717925" y="3254375"/>
          <p14:tracePt t="4227" x="3698875" y="3244850"/>
          <p14:tracePt t="4244" x="3679825" y="3238500"/>
          <p14:tracePt t="4260" x="3670300" y="3238500"/>
          <p14:tracePt t="4277" x="3660775" y="3222625"/>
          <p14:tracePt t="4294" x="3632200" y="3206750"/>
          <p14:tracePt t="4310" x="3609975" y="3197225"/>
          <p14:tracePt t="4327" x="3571875" y="3184525"/>
          <p14:tracePt t="4344" x="3527425" y="3159125"/>
          <p14:tracePt t="4360" x="3498850" y="3152775"/>
          <p14:tracePt t="4377" x="3476625" y="3152775"/>
          <p14:tracePt t="4394" x="3429000" y="3155950"/>
          <p14:tracePt t="4411" x="3375025" y="3178175"/>
          <p14:tracePt t="4427" x="3308350" y="3200400"/>
          <p14:tracePt t="4444" x="3216275" y="3228975"/>
          <p14:tracePt t="4460" x="3171825" y="3248025"/>
          <p14:tracePt t="4477" x="3140075" y="3260725"/>
          <p14:tracePt t="4494" x="3098800" y="3276600"/>
          <p14:tracePt t="4510" x="3067050" y="3295650"/>
          <p14:tracePt t="4527" x="3041650" y="3327400"/>
          <p14:tracePt t="4544" x="2997200" y="3381375"/>
          <p14:tracePt t="4560" x="2971800" y="3419475"/>
          <p14:tracePt t="4577" x="2940050" y="3457575"/>
          <p14:tracePt t="4594" x="2921000" y="3514725"/>
          <p14:tracePt t="4610" x="2908300" y="3552825"/>
          <p14:tracePt t="4627" x="2895600" y="3581400"/>
          <p14:tracePt t="4644" x="2889250" y="3644900"/>
          <p14:tracePt t="4660" x="2889250" y="3689350"/>
          <p14:tracePt t="4677" x="2889250" y="3740150"/>
          <p14:tracePt t="4694" x="2889250" y="3810000"/>
          <p14:tracePt t="4710" x="2889250" y="3848100"/>
          <p14:tracePt t="4727" x="2889250" y="3889375"/>
          <p14:tracePt t="4744" x="2889250" y="3952875"/>
          <p14:tracePt t="4760" x="2892425" y="3997325"/>
          <p14:tracePt t="4777" x="2898775" y="4035425"/>
          <p14:tracePt t="4794" x="2917825" y="4092575"/>
          <p14:tracePt t="4811" x="2924175" y="4121150"/>
          <p14:tracePt t="4827" x="2924175" y="4143375"/>
          <p14:tracePt t="4843" x="2936875" y="4184650"/>
          <p14:tracePt t="4860" x="2949575" y="4206875"/>
          <p14:tracePt t="4877" x="2955925" y="4244975"/>
          <p14:tracePt t="4894" x="2965450" y="4279900"/>
          <p14:tracePt t="4911" x="2971800" y="4308475"/>
          <p14:tracePt t="4927" x="2978150" y="4330700"/>
          <p14:tracePt t="4945" x="2978150" y="4371975"/>
          <p14:tracePt t="4961" x="2978150" y="4387850"/>
          <p14:tracePt t="4977" x="2984500" y="4403725"/>
          <p14:tracePt t="4994" x="2994025" y="4425950"/>
          <p14:tracePt t="5010" x="3009900" y="4435475"/>
          <p14:tracePt t="5027" x="3019425" y="4451350"/>
          <p14:tracePt t="5044" x="3035300" y="4476750"/>
          <p14:tracePt t="5060" x="3044825" y="4492625"/>
          <p14:tracePt t="5077" x="3063875" y="4511675"/>
          <p14:tracePt t="5095" x="3082925" y="4552950"/>
          <p14:tracePt t="5111" x="3121025" y="4587875"/>
          <p14:tracePt t="5127" x="3159125" y="4613275"/>
          <p14:tracePt t="5143" x="3244850" y="4660900"/>
          <p14:tracePt t="5160" x="3292475" y="4686300"/>
          <p14:tracePt t="5177" x="3340100" y="4721225"/>
          <p14:tracePt t="5194" x="3403600" y="4752975"/>
          <p14:tracePt t="5211" x="3435350" y="4772025"/>
          <p14:tracePt t="5227" x="3467100" y="4791075"/>
          <p14:tracePt t="5244" x="3524250" y="4816475"/>
          <p14:tracePt t="5261" x="3578225" y="4829175"/>
          <p14:tracePt t="5277" x="3625850" y="4851400"/>
          <p14:tracePt t="5293" x="3686175" y="4851400"/>
          <p14:tracePt t="5310" x="3730625" y="4851400"/>
          <p14:tracePt t="5326" x="3768725" y="4851400"/>
          <p14:tracePt t="5344" x="3829050" y="4851400"/>
          <p14:tracePt t="5360" x="3867150" y="4851400"/>
          <p14:tracePt t="5377" x="3930650" y="4838700"/>
          <p14:tracePt t="5394" x="3994150" y="4819650"/>
          <p14:tracePt t="5410" x="4038600" y="4806950"/>
          <p14:tracePt t="5427" x="4076700" y="4787900"/>
          <p14:tracePt t="5444" x="4121150" y="4737100"/>
          <p14:tracePt t="5460" x="4156075" y="4689475"/>
          <p14:tracePt t="5476" x="4181475" y="4645025"/>
          <p14:tracePt t="5494" x="4206875" y="4600575"/>
          <p14:tracePt t="5510" x="4222750" y="4568825"/>
          <p14:tracePt t="5527" x="4235450" y="4552950"/>
          <p14:tracePt t="5544" x="4251325" y="4521200"/>
          <p14:tracePt t="5560" x="4264025" y="4498975"/>
          <p14:tracePt t="5577" x="4283075" y="4451350"/>
          <p14:tracePt t="5593" x="4302125" y="4371975"/>
          <p14:tracePt t="5610" x="4314825" y="4318000"/>
          <p14:tracePt t="5626" x="4321175" y="4273550"/>
          <p14:tracePt t="5643" x="4327525" y="4178300"/>
          <p14:tracePt t="5660" x="4327525" y="4117975"/>
          <p14:tracePt t="5676" x="4327525" y="4057650"/>
          <p14:tracePt t="5693" x="4327525" y="3971925"/>
          <p14:tracePt t="5710" x="4324350" y="3917950"/>
          <p14:tracePt t="5726" x="4311650" y="3867150"/>
          <p14:tracePt t="5743" x="4289425" y="3733800"/>
          <p14:tracePt t="5760" x="4257675" y="3663950"/>
          <p14:tracePt t="5776" x="4244975" y="3629025"/>
          <p14:tracePt t="5793" x="4200525" y="3590925"/>
          <p14:tracePt t="5810" x="4178300" y="3565525"/>
          <p14:tracePt t="5826" x="4152900" y="3552825"/>
          <p14:tracePt t="5843" x="4111625" y="3524250"/>
          <p14:tracePt t="5859" x="4083050" y="3467100"/>
          <p14:tracePt t="5876" x="4035425" y="3387725"/>
          <p14:tracePt t="5893" x="3981450" y="3270250"/>
          <p14:tracePt t="5909" x="3968750" y="3238500"/>
          <p14:tracePt t="5926" x="3959225" y="3216275"/>
          <p14:tracePt t="5943" x="3959225" y="3200400"/>
          <p14:tracePt t="5977" x="3946525" y="3200400"/>
          <p14:tracePt t="5994" x="3927475" y="3200400"/>
          <p14:tracePt t="6011" x="3917950" y="3200400"/>
          <p14:tracePt t="6027" x="3908425" y="3203575"/>
          <p14:tracePt t="6044" x="3892550" y="3216275"/>
          <p14:tracePt t="6060" x="3873500" y="3232150"/>
          <p14:tracePt t="6076" x="3848100" y="3244850"/>
          <p14:tracePt t="6094" x="3816350" y="3267075"/>
          <p14:tracePt t="6110" x="3790950" y="3292475"/>
          <p14:tracePt t="6127" x="3759200" y="3317875"/>
          <p14:tracePt t="6144" x="3736975" y="3336925"/>
          <p14:tracePt t="6160" x="3721100" y="3349625"/>
          <p14:tracePt t="6177" x="3705225" y="3359150"/>
          <p14:tracePt t="6194" x="3692525" y="3375025"/>
          <p14:tracePt t="6210" x="3667125" y="3390900"/>
          <p14:tracePt t="6226" x="3638550" y="3403600"/>
          <p14:tracePt t="6244" x="3603625" y="3419475"/>
          <p14:tracePt t="6260" x="3571875" y="3432175"/>
          <p14:tracePt t="6277" x="3556000" y="3448050"/>
          <p14:tracePt t="6294" x="3533775" y="3476625"/>
          <p14:tracePt t="6310" x="3521075" y="3508375"/>
          <p14:tracePt t="6327" x="3508375" y="3530600"/>
          <p14:tracePt t="6344" x="3505200" y="3556000"/>
          <p14:tracePt t="6359" x="3505200" y="3565525"/>
          <p14:tracePt t="6376" x="3505200" y="3581400"/>
          <p14:tracePt t="6393" x="3505200" y="3597275"/>
          <p14:tracePt t="6410" x="3505200" y="3613150"/>
          <p14:tracePt t="6427" x="3505200" y="3622675"/>
          <p14:tracePt t="6686" x="3584575" y="3676650"/>
          <p14:tracePt t="6693" x="3705225" y="3762375"/>
          <p14:tracePt t="6700" x="3870325" y="3876675"/>
          <p14:tracePt t="6709" x="4083050" y="4035425"/>
          <p14:tracePt t="6728" x="4425950" y="4308475"/>
          <p14:tracePt t="6744" x="4914900" y="4708525"/>
          <p14:tracePt t="6762" x="5172075" y="4943475"/>
          <p14:tracePt t="6779" x="5591175" y="5276850"/>
          <p14:tracePt t="6796" x="5765800" y="5438775"/>
          <p14:tracePt t="6811" x="5972175" y="5578475"/>
          <p14:tracePt t="6827" x="6140450" y="5670550"/>
          <p14:tracePt t="6845" x="6359525" y="5762625"/>
          <p14:tracePt t="6861" x="6492875" y="5826125"/>
          <p14:tracePt t="6876" x="6623050" y="5861050"/>
          <p14:tracePt t="6894" x="6750050" y="5908675"/>
          <p14:tracePt t="6910" x="6845300" y="5924550"/>
          <p14:tracePt t="6927" x="6950075" y="5924550"/>
          <p14:tracePt t="6944" x="7058025" y="5924550"/>
          <p14:tracePt t="6960" x="7121525" y="5911850"/>
          <p14:tracePt t="6977" x="7165975" y="5892800"/>
          <p14:tracePt t="6993" x="7229475" y="5886450"/>
          <p14:tracePt t="7009" x="7251700" y="5886450"/>
          <p14:tracePt t="7026" x="7280275" y="5886450"/>
          <p14:tracePt t="7044" x="7312025" y="5886450"/>
          <p14:tracePt t="7060" x="7337425" y="5902325"/>
          <p14:tracePt t="7077" x="7346950" y="5911850"/>
          <p14:tracePt t="7094" x="7362825" y="5937250"/>
          <p14:tracePt t="7110" x="7375525" y="5969000"/>
          <p14:tracePt t="7127" x="7394575" y="5994400"/>
          <p14:tracePt t="7143" x="7407275" y="6042025"/>
          <p14:tracePt t="7159" x="7407275" y="6064250"/>
          <p14:tracePt t="7176" x="7407275" y="6092825"/>
          <p14:tracePt t="7194" x="7397750" y="6134100"/>
          <p14:tracePt t="7210" x="7366000" y="6159500"/>
          <p14:tracePt t="7227" x="7312025" y="6188075"/>
          <p14:tracePt t="7245" x="7191375" y="6257925"/>
          <p14:tracePt t="7261" x="7131050" y="6296025"/>
          <p14:tracePt t="7277" x="7099300" y="6315075"/>
          <p14:tracePt t="7293" x="7070725" y="6330950"/>
          <p14:tracePt t="7309" x="7061200" y="6346825"/>
          <p14:tracePt t="7326" x="7051675" y="6356350"/>
          <p14:tracePt t="7344" x="7032625" y="6359525"/>
          <p14:tracePt t="7360" x="7026275" y="6359525"/>
          <p14:tracePt t="7377" x="7026275" y="6365875"/>
          <p14:tracePt t="7394" x="7045325" y="6381750"/>
          <p14:tracePt t="7410" x="7099300" y="6400800"/>
          <p14:tracePt t="7427" x="7251700" y="6419850"/>
          <p14:tracePt t="7443" x="7448550" y="6445250"/>
          <p14:tracePt t="7459" x="7569200" y="6461125"/>
          <p14:tracePt t="7476" x="7673975" y="6477000"/>
          <p14:tracePt t="7494" x="7804150" y="6486525"/>
          <p14:tracePt t="7510" x="7864475" y="6492875"/>
          <p14:tracePt t="7527" x="7924800" y="6492875"/>
          <p14:tracePt t="7544" x="8048625" y="6515100"/>
          <p14:tracePt t="7560" x="8162925" y="6515100"/>
          <p14:tracePt t="7577" x="8235950" y="6521450"/>
          <p14:tracePt t="7593" x="8312150" y="6521450"/>
          <p14:tracePt t="7609" x="8343900" y="6527800"/>
          <p14:tracePt t="7627" x="8353425" y="6534150"/>
          <p14:tracePt t="7644" x="8369300" y="6550025"/>
          <p14:tracePt t="7660" x="8369300" y="6559550"/>
          <p14:tracePt t="7677" x="8369300" y="6569075"/>
          <p14:tracePt t="7694" x="8369300" y="6584950"/>
          <p14:tracePt t="7710" x="8369300" y="6600825"/>
          <p14:tracePt t="7726" x="8369300" y="6619875"/>
          <p14:tracePt t="7744" x="8369300" y="6648450"/>
          <p14:tracePt t="7759" x="8369300" y="6664325"/>
          <p14:tracePt t="7777" x="8369300" y="6673850"/>
          <p14:tracePt t="7794" x="8350250" y="6686550"/>
          <p14:tracePt t="7810" x="8340725" y="6702425"/>
          <p14:tracePt t="7827" x="8331200" y="6711950"/>
          <p14:tracePt t="7843" x="8318500" y="6727825"/>
          <p14:tracePt t="7859" x="8302625" y="6737350"/>
          <p14:tracePt t="7876" x="8289925" y="6753225"/>
          <p14:tracePt t="7894" x="8280400" y="6769100"/>
          <p14:tracePt t="7910" x="8270875" y="6772275"/>
          <p14:tracePt t="7927" x="8261350" y="6778625"/>
          <p14:tracePt t="7944" x="8242300" y="6778625"/>
          <p14:tracePt t="7960" x="8232775" y="6778625"/>
          <p14:tracePt t="7977" x="8223250" y="6778625"/>
          <p14:tracePt t="7993" x="8201025" y="6778625"/>
          <p14:tracePt t="8009" x="8191500" y="6778625"/>
          <p14:tracePt t="8026" x="8181975" y="6778625"/>
          <p14:tracePt t="8044" x="8147050" y="6775450"/>
          <p14:tracePt t="8059" x="8124825" y="6762750"/>
          <p14:tracePt t="8077" x="8086725" y="6743700"/>
          <p14:tracePt t="8094" x="7966075" y="6680200"/>
          <p14:tracePt t="8110" x="7886700" y="6642100"/>
          <p14:tracePt t="8126" x="7829550" y="6613525"/>
          <p14:tracePt t="8144" x="7772400" y="6594475"/>
          <p14:tracePt t="8160" x="7750175" y="6575425"/>
          <p14:tracePt t="8176" x="7718425" y="6565900"/>
          <p14:tracePt t="8193" x="7693025" y="6565900"/>
          <p14:tracePt t="8210" x="7680325" y="6565900"/>
          <p14:tracePt t="8226" x="7667625" y="6565900"/>
          <p14:tracePt t="8243" x="7651750" y="6565900"/>
          <p14:tracePt t="8260" x="7642225" y="6559550"/>
          <p14:tracePt t="8276" x="7632700" y="6559550"/>
          <p14:tracePt t="9503" x="7626350" y="6559550"/>
          <p14:tracePt t="9512" x="7623175" y="6559550"/>
          <p14:tracePt t="9527" x="7613650" y="6559550"/>
          <p14:tracePt t="9543" x="7597775" y="6543675"/>
          <p14:tracePt t="9559" x="7581900" y="6534150"/>
          <p14:tracePt t="9576" x="7572375" y="6524625"/>
          <p14:tracePt t="9594" x="7556500" y="6508750"/>
          <p14:tracePt t="9626" x="7505700" y="6480175"/>
          <p14:tracePt t="9660" x="7343775" y="6378575"/>
          <p14:tracePt t="9676" x="7251700" y="6302375"/>
          <p14:tracePt t="9694" x="7115175" y="6194425"/>
          <p14:tracePt t="9709" x="7054850" y="6140450"/>
          <p14:tracePt t="9726" x="7023100" y="6115050"/>
          <p14:tracePt t="9744" x="6981825" y="6089650"/>
          <p14:tracePt t="9760" x="6943725" y="6076950"/>
          <p14:tracePt t="9776" x="6896100" y="6057900"/>
          <p14:tracePt t="9794" x="6813550" y="6022975"/>
          <p14:tracePt t="9810" x="6759575" y="6010275"/>
          <p14:tracePt t="9826" x="6715125" y="5997575"/>
          <p14:tracePt t="9843" x="6651625" y="5972175"/>
          <p14:tracePt t="9860" x="6575425" y="5956300"/>
          <p14:tracePt t="9876" x="6445250" y="5930900"/>
          <p14:tracePt t="9894" x="6080125" y="5829300"/>
          <p14:tracePt t="9910" x="5883275" y="5781675"/>
          <p14:tracePt t="9928" x="5721350" y="5756275"/>
          <p14:tracePt t="9944" x="5584825" y="5730875"/>
          <p14:tracePt t="9959" x="5537200" y="5718175"/>
          <p14:tracePt t="9976" x="5508625" y="5718175"/>
          <p14:tracePt t="9993" x="5492750" y="5718175"/>
          <p14:tracePt t="10010" x="5489575" y="5718175"/>
          <p14:tracePt t="10044" x="5521325" y="5705475"/>
          <p14:tracePt t="10060" x="5556250" y="5699125"/>
          <p14:tracePt t="10077" x="5600700" y="5686425"/>
          <p14:tracePt t="10093" x="5680075" y="5667375"/>
          <p14:tracePt t="10109" x="5743575" y="5651500"/>
          <p14:tracePt t="10126" x="5810250" y="5632450"/>
          <p14:tracePt t="10143" x="5883275" y="5610225"/>
          <p14:tracePt t="10160" x="5911850" y="5600700"/>
          <p14:tracePt t="10177" x="5930900" y="5588000"/>
          <p14:tracePt t="10194" x="5943600" y="5568950"/>
          <p14:tracePt t="10210" x="5953125" y="5559425"/>
          <p14:tracePt t="10226" x="5962650" y="5553075"/>
          <p14:tracePt t="10243" x="5975350" y="5537200"/>
          <p14:tracePt t="10260" x="5984875" y="5521325"/>
          <p14:tracePt t="10276" x="5994400" y="5511800"/>
          <p14:tracePt t="10293" x="6010275" y="5486400"/>
          <p14:tracePt t="10309" x="6016625" y="5470525"/>
          <p14:tracePt t="10326" x="6016625" y="5461000"/>
          <p14:tracePt t="10344" x="6016625" y="5445125"/>
          <p14:tracePt t="10360" x="6016625" y="5441950"/>
          <p14:tracePt t="10376" x="6016625" y="5435600"/>
          <p14:tracePt t="10445" x="6016625" y="5438775"/>
          <p14:tracePt t="10452" x="6016625" y="5441950"/>
          <p14:tracePt t="10460" x="6013450" y="5448300"/>
          <p14:tracePt t="10476" x="6003925" y="5457825"/>
          <p14:tracePt t="10493" x="5953125" y="5489575"/>
          <p14:tracePt t="10510" x="5908675" y="5508625"/>
          <p14:tracePt t="10526" x="5861050" y="5530850"/>
          <p14:tracePt t="10543" x="5803900" y="5556250"/>
          <p14:tracePt t="10560" x="5772150" y="5565775"/>
          <p14:tracePt t="10577" x="5734050" y="5578475"/>
          <p14:tracePt t="10594" x="5670550" y="5603875"/>
          <p14:tracePt t="10610" x="5648325" y="5622925"/>
          <p14:tracePt t="10627" x="5616575" y="5635625"/>
          <p14:tracePt t="10643" x="5594350" y="5651500"/>
          <p14:tracePt t="10659" x="5578475" y="5661025"/>
          <p14:tracePt t="10676" x="5568950" y="5676900"/>
          <p14:tracePt t="10693" x="5553075" y="5683250"/>
          <p14:tracePt t="10727" x="5553075" y="5686425"/>
          <p14:tracePt t="10786" x="5556250" y="5686425"/>
          <p14:tracePt t="10794" x="5559425" y="5686425"/>
          <p14:tracePt t="10801" x="5565775" y="5686425"/>
          <p14:tracePt t="10809" x="5575300" y="5686425"/>
          <p14:tracePt t="10826" x="5613400" y="5673725"/>
          <p14:tracePt t="10843" x="5676900" y="5648325"/>
          <p14:tracePt t="10860" x="5724525" y="5635625"/>
          <p14:tracePt t="10876" x="5753100" y="5622925"/>
          <p14:tracePt t="10893" x="5794375" y="5622925"/>
          <p14:tracePt t="10910" x="5816600" y="5616575"/>
          <p14:tracePt t="10926" x="5838825" y="5616575"/>
          <p14:tracePt t="10943" x="5867400" y="5597525"/>
          <p14:tracePt t="10959" x="5876925" y="5597525"/>
          <p14:tracePt t="10977" x="5892800" y="5597525"/>
          <p14:tracePt t="10994" x="5908675" y="5597525"/>
          <p14:tracePt t="11010" x="5911850" y="5597525"/>
          <p14:tracePt t="11026" x="5918200" y="5594350"/>
          <p14:tracePt t="11336" x="5908675" y="5594350"/>
          <p14:tracePt t="11343" x="5899150" y="5588000"/>
          <p14:tracePt t="11350" x="5892800" y="5588000"/>
          <p14:tracePt t="11359" x="5889625" y="5588000"/>
          <p14:tracePt t="11376" x="5880100" y="5588000"/>
          <p14:tracePt t="11393" x="5857875" y="5588000"/>
          <p14:tracePt t="11409" x="5848350" y="5588000"/>
          <p14:tracePt t="11426" x="5845175" y="5588000"/>
          <p14:tracePt t="11444" x="5835650" y="5588000"/>
          <p14:tracePt t="11460" x="5835650" y="5581650"/>
          <p14:tracePt t="11538" x="5842000" y="5581650"/>
          <p14:tracePt t="11544" x="5845175" y="5581650"/>
          <p14:tracePt t="11560" x="5854700" y="5581650"/>
          <p14:tracePt t="11576" x="5864225" y="5581650"/>
          <p14:tracePt t="11593" x="5886450" y="5581650"/>
          <p14:tracePt t="11626" x="5889625" y="5581650"/>
          <p14:tracePt t="11643" x="5899150" y="5581650"/>
          <p14:tracePt t="11659" x="5908675" y="5581650"/>
          <p14:tracePt t="11676" x="5918200" y="5581650"/>
          <p14:tracePt t="11694" x="5940425" y="5565775"/>
          <p14:tracePt t="11710" x="5949950" y="5556250"/>
          <p14:tracePt t="11726" x="5956300" y="5546725"/>
          <p14:tracePt t="11743" x="5965825" y="5521325"/>
          <p14:tracePt t="11759" x="5965825" y="5511800"/>
          <p14:tracePt t="11776" x="5965825" y="5495925"/>
          <p14:tracePt t="11793" x="5969000" y="5480050"/>
          <p14:tracePt t="11810" x="5969000" y="5467350"/>
          <p14:tracePt t="11826" x="5969000" y="5457825"/>
          <p14:tracePt t="11844" x="5969000" y="5441950"/>
          <p14:tracePt t="11860" x="5969000" y="5432425"/>
          <p14:tracePt t="11877" x="5969000" y="5416550"/>
          <p14:tracePt t="11893" x="5969000" y="5403850"/>
          <p14:tracePt t="11909" x="5969000" y="5387975"/>
          <p14:tracePt t="11926" x="5969000" y="5365750"/>
          <p14:tracePt t="11943" x="5969000" y="5340350"/>
          <p14:tracePt t="11960" x="5956300" y="5302250"/>
          <p14:tracePt t="11976" x="5937250" y="5264150"/>
          <p14:tracePt t="11994" x="5895975" y="5203825"/>
          <p14:tracePt t="12010" x="5876925" y="5172075"/>
          <p14:tracePt t="12026" x="5867400" y="5162550"/>
          <p14:tracePt t="12043" x="5848350" y="5146675"/>
          <p14:tracePt t="12076" x="5848350" y="5143500"/>
          <p14:tracePt t="12093" x="5838825" y="5143500"/>
          <p14:tracePt t="12109" x="5829300" y="5137150"/>
          <p14:tracePt t="12126" x="5819775" y="5133975"/>
          <p14:tracePt t="12143" x="5813425" y="5133975"/>
          <p14:tracePt t="12209" x="5813425" y="5140325"/>
          <p14:tracePt t="12216" x="5813425" y="5143500"/>
          <p14:tracePt t="12226" x="5813425" y="5149850"/>
          <p14:tracePt t="12244" x="5813425" y="5165725"/>
          <p14:tracePt t="12260" x="5813425" y="5178425"/>
          <p14:tracePt t="12276" x="5816600" y="5187950"/>
          <p14:tracePt t="12292" x="5826125" y="5210175"/>
          <p14:tracePt t="12309" x="5838825" y="5238750"/>
          <p14:tracePt t="12326" x="5848350" y="5264150"/>
          <p14:tracePt t="12343" x="5873750" y="5305425"/>
          <p14:tracePt t="12359" x="5886450" y="5330825"/>
          <p14:tracePt t="12376" x="5895975" y="5340350"/>
          <p14:tracePt t="12393" x="5905500" y="5359400"/>
          <p14:tracePt t="12410" x="5905500" y="5368925"/>
          <p14:tracePt t="12426" x="5911850" y="5378450"/>
          <p14:tracePt t="12443" x="5930900" y="5394325"/>
          <p14:tracePt t="12459" x="5940425" y="5410200"/>
          <p14:tracePt t="12476" x="5949950" y="5419725"/>
          <p14:tracePt t="12493" x="5972175" y="5435600"/>
          <p14:tracePt t="12509" x="5975350" y="5445125"/>
          <p14:tracePt t="12543" x="5975350" y="5454650"/>
          <p14:tracePt t="12559" x="5975350" y="5461000"/>
          <p14:tracePt t="12576" x="5975350" y="5470525"/>
          <p14:tracePt t="12593" x="5962650" y="5486400"/>
          <p14:tracePt t="12609" x="5953125" y="5495925"/>
          <p14:tracePt t="12626" x="5943600" y="5511800"/>
          <p14:tracePt t="12643" x="5924550" y="5524500"/>
          <p14:tracePt t="12659" x="5892800" y="5537200"/>
          <p14:tracePt t="12676" x="5854700" y="5549900"/>
          <p14:tracePt t="12693" x="5813425" y="5575300"/>
          <p14:tracePt t="12709" x="5781675" y="5588000"/>
          <p14:tracePt t="12725" x="5759450" y="5591175"/>
          <p14:tracePt t="12743" x="5695950" y="5591175"/>
          <p14:tracePt t="12759" x="5638800" y="5591175"/>
          <p14:tracePt t="12776" x="5556250" y="5591175"/>
          <p14:tracePt t="12794" x="5470525" y="5591175"/>
          <p14:tracePt t="12810" x="5426075" y="5591175"/>
          <p14:tracePt t="12827" x="5403850" y="5591175"/>
          <p14:tracePt t="12843" x="5362575" y="5591175"/>
          <p14:tracePt t="12859" x="5340350" y="5591175"/>
          <p14:tracePt t="12876" x="5311775" y="5584825"/>
          <p14:tracePt t="12893" x="5260975" y="5549900"/>
          <p14:tracePt t="12909" x="5219700" y="5524500"/>
          <p14:tracePt t="12926" x="5172075" y="5483225"/>
          <p14:tracePt t="12943" x="5127625" y="5429250"/>
          <p14:tracePt t="12960" x="5114925" y="5400675"/>
          <p14:tracePt t="12976" x="5108575" y="5378450"/>
          <p14:tracePt t="12993" x="5108575" y="5337175"/>
          <p14:tracePt t="13009" x="5108575" y="5321300"/>
          <p14:tracePt t="13026" x="5108575" y="5299075"/>
          <p14:tracePt t="13043" x="5108575" y="5273675"/>
          <p14:tracePt t="13060" x="5108575" y="5264150"/>
          <p14:tracePt t="13076" x="5108575" y="5235575"/>
          <p14:tracePt t="13093" x="5108575" y="5210175"/>
          <p14:tracePt t="13109" x="5108575" y="5187950"/>
          <p14:tracePt t="13126" x="5108575" y="5172075"/>
          <p14:tracePt t="13143" x="5108575" y="5140325"/>
          <p14:tracePt t="13159" x="5114925" y="5124450"/>
          <p14:tracePt t="13176" x="5114925" y="5114925"/>
          <p14:tracePt t="13193" x="5114925" y="5105400"/>
          <p14:tracePt t="13243" x="5121275" y="5105400"/>
          <p14:tracePt t="13258" x="5121275" y="5111750"/>
          <p14:tracePt t="13264" x="5121275" y="5114925"/>
          <p14:tracePt t="13275" x="5121275" y="5121275"/>
          <p14:tracePt t="13293" x="5127625" y="5153025"/>
          <p14:tracePt t="13309" x="5127625" y="5168900"/>
          <p14:tracePt t="13326" x="5127625" y="5191125"/>
          <p14:tracePt t="13344" x="5146675" y="5232400"/>
          <p14:tracePt t="13360" x="5153025" y="5254625"/>
          <p14:tracePt t="13376" x="5165725" y="5302250"/>
          <p14:tracePt t="13393" x="5184775" y="5381625"/>
          <p14:tracePt t="13409" x="5216525" y="5457825"/>
          <p14:tracePt t="13426" x="5229225" y="5514975"/>
          <p14:tracePt t="13443" x="5248275" y="5565775"/>
          <p14:tracePt t="13459" x="5254625" y="5588000"/>
          <p14:tracePt t="13476" x="5260975" y="5610225"/>
          <p14:tracePt t="13494" x="5283200" y="5632450"/>
          <p14:tracePt t="13510" x="5305425" y="5654675"/>
          <p14:tracePt t="13526" x="5353050" y="5689600"/>
          <p14:tracePt t="13543" x="5435600" y="5724525"/>
          <p14:tracePt t="13559" x="5480050" y="5743575"/>
          <p14:tracePt t="13575" x="5518150" y="5756275"/>
          <p14:tracePt t="13593" x="5559425" y="5756275"/>
          <p14:tracePt t="13609" x="5581650" y="5756275"/>
          <p14:tracePt t="13626" x="5610225" y="5756275"/>
          <p14:tracePt t="13643" x="5657850" y="5756275"/>
          <p14:tracePt t="13659" x="5702300" y="5753100"/>
          <p14:tracePt t="13676" x="5746750" y="5746750"/>
          <p14:tracePt t="13693" x="5794375" y="5746750"/>
          <p14:tracePt t="13709" x="5816600" y="5740400"/>
          <p14:tracePt t="13726" x="5842000" y="5721350"/>
          <p14:tracePt t="13743" x="5867400" y="5708650"/>
          <p14:tracePt t="13759" x="5899150" y="5683250"/>
          <p14:tracePt t="13776" x="5924550" y="5641975"/>
          <p14:tracePt t="13793" x="5949950" y="5591175"/>
          <p14:tracePt t="13809" x="5969000" y="5568950"/>
          <p14:tracePt t="13826" x="5981700" y="5537200"/>
          <p14:tracePt t="13828" x="5984875" y="5534025"/>
          <p14:tracePt t="13844" x="5991225" y="5511800"/>
          <p14:tracePt t="13859" x="5997575" y="5483225"/>
          <p14:tracePt t="13876" x="5997575" y="5451475"/>
          <p14:tracePt t="13893" x="5997575" y="5397500"/>
          <p14:tracePt t="13910" x="5997575" y="5375275"/>
          <p14:tracePt t="13926" x="5997575" y="5353050"/>
          <p14:tracePt t="13942" x="5997575" y="5337175"/>
          <p14:tracePt t="13959" x="5997575" y="5334000"/>
          <p14:tracePt t="13995" x="5997575" y="5327650"/>
          <p14:tracePt t="14010" x="5997575" y="5311775"/>
          <p14:tracePt t="14026" x="5997575" y="5302250"/>
          <p14:tracePt t="14043" x="5997575" y="5283200"/>
          <p14:tracePt t="14059" x="5997575" y="5273675"/>
          <p14:tracePt t="14076" x="5997575" y="5257800"/>
          <p14:tracePt t="14145" x="5997575" y="5260975"/>
          <p14:tracePt t="14152" x="5997575" y="5270500"/>
          <p14:tracePt t="14159" x="5997575" y="5273675"/>
          <p14:tracePt t="14176" x="5997575" y="5283200"/>
          <p14:tracePt t="14193" x="6007100" y="5299075"/>
          <p14:tracePt t="14209" x="6007100" y="5308600"/>
          <p14:tracePt t="14226" x="6007100" y="5324475"/>
          <p14:tracePt t="14243" x="6007100" y="5340350"/>
          <p14:tracePt t="14259" x="6007100" y="5349875"/>
          <p14:tracePt t="14276" x="6007100" y="5359400"/>
          <p14:tracePt t="14293" x="6007100" y="5378450"/>
          <p14:tracePt t="14310" x="6007100" y="5400675"/>
          <p14:tracePt t="14326" x="6007100" y="5429250"/>
          <p14:tracePt t="14343" x="6007100" y="5448300"/>
          <p14:tracePt t="14359" x="6007100" y="5461000"/>
          <p14:tracePt t="14375" x="6007100" y="5473700"/>
          <p14:tracePt t="14393" x="6007100" y="5489575"/>
          <p14:tracePt t="14409" x="6007100" y="5499100"/>
          <p14:tracePt t="14425" x="6007100" y="5508625"/>
          <p14:tracePt t="14443" x="6007100" y="5527675"/>
          <p14:tracePt t="14459" x="6007100" y="5537200"/>
          <p14:tracePt t="14476" x="6003925" y="5549900"/>
          <p14:tracePt t="14493" x="5991225" y="5562600"/>
          <p14:tracePt t="14509" x="5978525" y="5578475"/>
          <p14:tracePt t="14525" x="5969000" y="5588000"/>
          <p14:tracePt t="14543" x="5949950" y="5594350"/>
          <p14:tracePt t="14559" x="5934075" y="5603875"/>
          <p14:tracePt t="14576" x="5905500" y="5616575"/>
          <p14:tracePt t="14593" x="5870575" y="5632450"/>
          <p14:tracePt t="14609" x="5838825" y="5638800"/>
          <p14:tracePt t="14626" x="5816600" y="5645150"/>
          <p14:tracePt t="14643" x="5775325" y="5645150"/>
          <p14:tracePt t="14659" x="5753100" y="5645150"/>
          <p14:tracePt t="14676" x="5724525" y="5645150"/>
          <p14:tracePt t="14693" x="5692775" y="5645150"/>
          <p14:tracePt t="14709" x="5670550" y="5645150"/>
          <p14:tracePt t="14726" x="5654675" y="5645150"/>
          <p14:tracePt t="14743" x="5616575" y="5645150"/>
          <p14:tracePt t="14759" x="5584825" y="5641975"/>
          <p14:tracePt t="14775" x="5546725" y="5622925"/>
          <p14:tracePt t="14793" x="5505450" y="5603875"/>
          <p14:tracePt t="14809" x="5473700" y="5597525"/>
          <p14:tracePt t="14826" x="5451475" y="5588000"/>
          <p14:tracePt t="14843" x="5422900" y="5565775"/>
          <p14:tracePt t="14860" x="5407025" y="5556250"/>
          <p14:tracePt t="14876" x="5381625" y="5537200"/>
          <p14:tracePt t="14893" x="5337175" y="5499100"/>
          <p14:tracePt t="14909" x="5308600" y="5473700"/>
          <p14:tracePt t="14925" x="5280025" y="5435600"/>
          <p14:tracePt t="14943" x="5264150" y="5391150"/>
          <p14:tracePt t="14960" x="5264150" y="5356225"/>
          <p14:tracePt t="14976" x="5264150" y="5334000"/>
          <p14:tracePt t="14993" x="5257800" y="5292725"/>
          <p14:tracePt t="15010" x="5241925" y="5283200"/>
          <p14:tracePt t="15026" x="5232400" y="5270500"/>
          <p14:tracePt t="15044" x="5216525" y="5251450"/>
          <p14:tracePt t="15059" x="5207000" y="5241925"/>
          <p14:tracePt t="15076" x="5191125" y="5232400"/>
          <p14:tracePt t="15093" x="5175250" y="5210175"/>
          <p14:tracePt t="15110" x="5165725" y="5207000"/>
          <p14:tracePt t="15126" x="5159375" y="5200650"/>
          <p14:tracePt t="15143" x="5159375" y="5197475"/>
          <p14:tracePt t="15176" x="5159375" y="5191125"/>
          <p14:tracePt t="15266" x="5159375" y="5194300"/>
          <p14:tracePt t="15273" x="5159375" y="5197475"/>
          <p14:tracePt t="15280" x="5159375" y="5203825"/>
          <p14:tracePt t="15293" x="5159375" y="5222875"/>
          <p14:tracePt t="15309" x="5159375" y="5245100"/>
          <p14:tracePt t="15325" x="5162550" y="5276850"/>
          <p14:tracePt t="15342" x="5181600" y="5311775"/>
          <p14:tracePt t="15359" x="5194300" y="5349875"/>
          <p14:tracePt t="15376" x="5213350" y="5387975"/>
          <p14:tracePt t="15393" x="5232400" y="5435600"/>
          <p14:tracePt t="15409" x="5245100" y="5467350"/>
          <p14:tracePt t="15426" x="5254625" y="5489575"/>
          <p14:tracePt t="15443" x="5280025" y="5534025"/>
          <p14:tracePt t="15459" x="5292725" y="5556250"/>
          <p14:tracePt t="15475" x="5302250" y="5565775"/>
          <p14:tracePt t="15493" x="5314950" y="5588000"/>
          <p14:tracePt t="15509" x="5330825" y="5597525"/>
          <p14:tracePt t="15526" x="5340350" y="5607050"/>
          <p14:tracePt t="15543" x="5356225" y="5622925"/>
          <p14:tracePt t="15559" x="5365750" y="5632450"/>
          <p14:tracePt t="15576" x="5381625" y="5632450"/>
          <p14:tracePt t="15593" x="5400675" y="5632450"/>
          <p14:tracePt t="15609" x="5438775" y="5632450"/>
          <p14:tracePt t="15625" x="5473700" y="5632450"/>
          <p14:tracePt t="15643" x="5530850" y="5632450"/>
          <p14:tracePt t="15659" x="5559425" y="5632450"/>
          <p14:tracePt t="15676" x="5581650" y="5632450"/>
          <p14:tracePt t="15693" x="5594350" y="5632450"/>
          <p14:tracePt t="15709" x="5613400" y="5619750"/>
          <p14:tracePt t="15726" x="5622925" y="5610225"/>
          <p14:tracePt t="15743" x="5657850" y="5591175"/>
          <p14:tracePt t="15759" x="5673725" y="5581650"/>
          <p14:tracePt t="15776" x="5689600" y="5565775"/>
          <p14:tracePt t="15793" x="5702300" y="5556250"/>
          <p14:tracePt t="15809" x="5718175" y="5546725"/>
          <p14:tracePt t="15826" x="5730875" y="5530850"/>
          <p14:tracePt t="15843" x="5746750" y="5495925"/>
          <p14:tracePt t="15859" x="5759450" y="5470525"/>
          <p14:tracePt t="15875" x="5778500" y="5448300"/>
          <p14:tracePt t="15893" x="5797550" y="5426075"/>
          <p14:tracePt t="15909" x="5813425" y="5416550"/>
          <p14:tracePt t="15926" x="5829300" y="5400675"/>
          <p14:tracePt t="15944" x="5838825" y="5384800"/>
          <p14:tracePt t="15959" x="5838825" y="5375275"/>
          <p14:tracePt t="15976" x="5838825" y="5365750"/>
          <p14:tracePt t="15992" x="5845175" y="5337175"/>
          <p14:tracePt t="16009" x="5851525" y="5324475"/>
          <p14:tracePt t="16025" x="5861050" y="5308600"/>
          <p14:tracePt t="16043" x="5864225" y="5286375"/>
          <p14:tracePt t="16059" x="5864225" y="5276850"/>
          <p14:tracePt t="16076" x="5864225" y="5267325"/>
          <p14:tracePt t="16180" x="5864225" y="5270500"/>
          <p14:tracePt t="16187" x="5864225" y="5273675"/>
          <p14:tracePt t="16194" x="5864225" y="5280025"/>
          <p14:tracePt t="16210" x="5864225" y="5289550"/>
          <p14:tracePt t="16226" x="5864225" y="5305425"/>
          <p14:tracePt t="16244" x="5854700" y="5318125"/>
          <p14:tracePt t="16259" x="5854700" y="5327650"/>
          <p14:tracePt t="16276" x="5848350" y="5337175"/>
          <p14:tracePt t="16292" x="5848350" y="5359400"/>
          <p14:tracePt t="16309" x="5845175" y="5368925"/>
          <p14:tracePt t="16326" x="5838825" y="5378450"/>
          <p14:tracePt t="16343" x="5819775" y="5419725"/>
          <p14:tracePt t="16359" x="5810250" y="5441950"/>
          <p14:tracePt t="16375" x="5797550" y="5473700"/>
          <p14:tracePt t="16393" x="5791200" y="5505450"/>
          <p14:tracePt t="16409" x="5784850" y="5518150"/>
          <p14:tracePt t="16425" x="5781675" y="5530850"/>
          <p14:tracePt t="16443" x="5759450" y="5546725"/>
          <p14:tracePt t="16459" x="5749925" y="5556250"/>
          <p14:tracePt t="16476" x="5740400" y="5562600"/>
          <p14:tracePt t="16494" x="5727700" y="5562600"/>
          <p14:tracePt t="16509" x="5711825" y="5562600"/>
          <p14:tracePt t="16526" x="5702300" y="5562600"/>
          <p14:tracePt t="16542" x="5686425" y="5562600"/>
          <p14:tracePt t="16559" x="5676900" y="5562600"/>
          <p14:tracePt t="16575" x="5667375" y="5562600"/>
          <p14:tracePt t="16593" x="5661025" y="5562600"/>
          <p14:tracePt t="16874" x="5657850" y="5559425"/>
          <p14:tracePt t="16880" x="5657850" y="5556250"/>
          <p14:tracePt t="16893" x="5657850" y="5540375"/>
          <p14:tracePt t="16909" x="5657850" y="5534025"/>
          <p14:tracePt t="16926" x="5657850" y="5530850"/>
          <p14:tracePt t="16942" x="5657850" y="5521325"/>
          <p14:tracePt t="16958" x="5657850" y="5511800"/>
          <p14:tracePt t="16975" x="5651500" y="5502275"/>
          <p14:tracePt t="16993" x="5648325" y="5476875"/>
          <p14:tracePt t="17008" x="5641975" y="5467350"/>
          <p14:tracePt t="17025" x="5641975" y="5454650"/>
          <p14:tracePt t="17043" x="5641975" y="5435600"/>
          <p14:tracePt t="17059" x="5641975" y="5432425"/>
          <p14:tracePt t="17075" x="5641975" y="5426075"/>
          <p14:tracePt t="17093" x="5641975" y="5419725"/>
          <p14:tracePt t="17108" x="5641975" y="5416550"/>
          <p14:tracePt t="17125" x="5641975" y="5407025"/>
          <p14:tracePt t="17143" x="5635625" y="5387975"/>
          <p14:tracePt t="17159" x="5635625" y="5375275"/>
          <p14:tracePt t="17193" x="5635625" y="5365750"/>
          <p14:tracePt t="17209" x="5632450" y="5362575"/>
          <p14:tracePt t="17226" x="5622925" y="5353050"/>
          <p14:tracePt t="17243" x="5610225" y="5330825"/>
          <p14:tracePt t="17259" x="5600700" y="5321300"/>
          <p14:tracePt t="17276" x="5597525" y="5311775"/>
          <p14:tracePt t="17293" x="5591175" y="5292725"/>
          <p14:tracePt t="17309" x="5588000" y="5283200"/>
          <p14:tracePt t="17326" x="5581650" y="5273675"/>
          <p14:tracePt t="17343" x="5572125" y="5257800"/>
          <p14:tracePt t="17359" x="5572125" y="5248275"/>
          <p14:tracePt t="17375" x="5572125" y="5235575"/>
          <p14:tracePt t="17392" x="5565775" y="5226050"/>
          <p14:tracePt t="17409" x="5565775" y="5216525"/>
          <p14:tracePt t="17425" x="5565775" y="5213350"/>
          <p14:tracePt t="17443" x="5562600" y="5203825"/>
          <p14:tracePt t="17459" x="5562600" y="5197475"/>
          <p14:tracePt t="17476" x="5556250" y="5187950"/>
          <p14:tracePt t="17493" x="5556250" y="5178425"/>
          <p14:tracePt t="17509" x="5556250" y="5168900"/>
          <p14:tracePt t="17526" x="5556250" y="5159375"/>
          <p14:tracePt t="17543" x="5556250" y="5137150"/>
          <p14:tracePt t="17559" x="5556250" y="5121275"/>
          <p14:tracePt t="17576" x="5549900" y="5099050"/>
          <p14:tracePt t="17593" x="5543550" y="5057775"/>
          <p14:tracePt t="17609" x="5543550" y="5035550"/>
          <p14:tracePt t="17626" x="5543550" y="5013325"/>
          <p14:tracePt t="17643" x="5543550" y="5000625"/>
          <p14:tracePt t="17658" x="5543550" y="4991100"/>
          <p14:tracePt t="17675" x="5543550" y="4975225"/>
          <p14:tracePt t="17693" x="5540375" y="4959350"/>
          <p14:tracePt t="17709" x="5540375" y="4949825"/>
          <p14:tracePt t="17726" x="5534025" y="4940300"/>
          <p14:tracePt t="17743" x="5534025" y="4924425"/>
          <p14:tracePt t="17759" x="5534025" y="4921250"/>
          <p14:tracePt t="17792" x="5534025" y="4914900"/>
          <p14:tracePt t="17809" x="5534025" y="4905375"/>
          <p14:tracePt t="17825" x="5530850" y="4905375"/>
          <p14:tracePt t="17843" x="5518150" y="4895850"/>
          <p14:tracePt t="17859" x="5518150" y="4886325"/>
          <p14:tracePt t="17893" x="5518150" y="4873625"/>
          <p14:tracePt t="18094" x="5518150" y="4876800"/>
          <p14:tracePt t="18101" x="5518150" y="4883150"/>
          <p14:tracePt t="18109" x="5518150" y="4886325"/>
          <p14:tracePt t="18126" x="5518150" y="4895850"/>
          <p14:tracePt t="18143" x="5518150" y="4914900"/>
          <p14:tracePt t="18159" x="5518150" y="4927600"/>
          <p14:tracePt t="18176" x="5518150" y="4937125"/>
          <p14:tracePt t="18208" x="5518150" y="4978400"/>
          <p14:tracePt t="18243" x="5518150" y="5029200"/>
          <p14:tracePt t="18259" x="5518150" y="5038725"/>
          <p14:tracePt t="18276" x="5518150" y="5048250"/>
          <p14:tracePt t="18293" x="5518150" y="5067300"/>
          <p14:tracePt t="18309" x="5518150" y="5076825"/>
          <p14:tracePt t="18325" x="5518150" y="5086350"/>
          <p14:tracePt t="18342" x="5518150" y="5095875"/>
          <p14:tracePt t="18358" x="5518150" y="5105400"/>
          <p14:tracePt t="18375" x="5518150" y="5121275"/>
          <p14:tracePt t="18392" x="5518150" y="5127625"/>
          <p14:tracePt t="18408" x="5518150" y="5137150"/>
          <p14:tracePt t="18425" x="5518150" y="5146675"/>
          <p14:tracePt t="18443" x="5518150" y="5149850"/>
          <p14:tracePt t="18459" x="5518150" y="5165725"/>
          <p14:tracePt t="18476" x="5518150" y="5175250"/>
          <p14:tracePt t="18493" x="5518150" y="5191125"/>
          <p14:tracePt t="18508" x="5518150" y="5200650"/>
          <p14:tracePt t="18525" x="5518150" y="5222875"/>
          <p14:tracePt t="18542" x="5518150" y="5241925"/>
          <p14:tracePt t="18558" x="5518150" y="5251450"/>
          <p14:tracePt t="18576" x="5518150" y="5260975"/>
          <p14:tracePt t="18593" x="5518150" y="5280025"/>
          <p14:tracePt t="18609" x="5518150" y="5286375"/>
          <p14:tracePt t="18694" x="5518150" y="5283200"/>
          <p14:tracePt t="18701" x="5518150" y="5280025"/>
          <p14:tracePt t="18709" x="5518150" y="5273675"/>
          <p14:tracePt t="18725" x="5518150" y="5248275"/>
          <p14:tracePt t="18743" x="5518150" y="5213350"/>
          <p14:tracePt t="18759" x="5518150" y="5191125"/>
          <p14:tracePt t="18775" x="5518150" y="5181600"/>
          <p14:tracePt t="18792" x="5518150" y="5162550"/>
          <p14:tracePt t="18808" x="5518150" y="5146675"/>
          <p14:tracePt t="18825" x="5518150" y="5137150"/>
          <p14:tracePt t="18843" x="5518150" y="5111750"/>
          <p14:tracePt t="18858" x="5518150" y="5080000"/>
          <p14:tracePt t="18875" x="5511800" y="5057775"/>
          <p14:tracePt t="18893" x="5511800" y="5010150"/>
          <p14:tracePt t="18909" x="5511800" y="4981575"/>
          <p14:tracePt t="18926" x="5511800" y="4972050"/>
          <p14:tracePt t="18942" x="5511800" y="4956175"/>
          <p14:tracePt t="18958" x="5511800" y="4953000"/>
          <p14:tracePt t="18975" x="5511800" y="4943475"/>
          <p14:tracePt t="18993" x="5508625" y="4921250"/>
          <p14:tracePt t="19009" x="5508625" y="4911725"/>
          <p14:tracePt t="19025" x="5508625" y="4902200"/>
          <p14:tracePt t="19043" x="5508625" y="4892675"/>
          <p14:tracePt t="19086" x="5508625" y="4883150"/>
          <p14:tracePt t="19151" x="5508625" y="4876800"/>
          <p14:tracePt t="19158" x="5502275" y="4876800"/>
          <p14:tracePt t="19665" x="5502275" y="4886325"/>
          <p14:tracePt t="19672" x="5502275" y="4889500"/>
          <p14:tracePt t="19680" x="5502275" y="4899025"/>
          <p14:tracePt t="19693" x="5502275" y="4921250"/>
          <p14:tracePt t="19709" x="5502275" y="4953000"/>
          <p14:tracePt t="19726" x="5502275" y="4972050"/>
          <p14:tracePt t="19758" x="5502275" y="5029200"/>
          <p14:tracePt t="19792" x="5502275" y="5064125"/>
          <p14:tracePt t="19809" x="5502275" y="5076825"/>
          <p14:tracePt t="19825" x="5502275" y="5086350"/>
          <p14:tracePt t="19843" x="5502275" y="5105400"/>
          <p14:tracePt t="19859" x="5502275" y="5114925"/>
          <p14:tracePt t="19876" x="5502275" y="5124450"/>
          <p14:tracePt t="19892" x="5502275" y="5140325"/>
          <p14:tracePt t="19908" x="5505450" y="5153025"/>
          <p14:tracePt t="19925" x="5505450" y="5165725"/>
          <p14:tracePt t="19942" x="5505450" y="5178425"/>
          <p14:tracePt t="19959" x="5505450" y="5187950"/>
          <p14:tracePt t="19975" x="5505450" y="5203825"/>
          <p14:tracePt t="19993" x="5505450" y="5219700"/>
          <p14:tracePt t="20009" x="5505450" y="5229225"/>
          <p14:tracePt t="20026" x="5514975" y="5238750"/>
          <p14:tracePt t="20043" x="5521325" y="5241925"/>
          <p14:tracePt t="20079" x="5530850" y="5241925"/>
          <p14:tracePt t="20116" x="5534025" y="5241925"/>
          <p14:tracePt t="20136" x="5540375" y="5235575"/>
          <p14:tracePt t="20165" x="5540375" y="5232400"/>
          <p14:tracePt t="20172" x="5540375" y="5226050"/>
          <p14:tracePt t="20178" x="5540375" y="5222875"/>
          <p14:tracePt t="20192" x="5543550" y="5213350"/>
          <p14:tracePt t="20208" x="5556250" y="5191125"/>
          <p14:tracePt t="20225" x="5562600" y="5168900"/>
          <p14:tracePt t="20242" x="5568950" y="5111750"/>
          <p14:tracePt t="20258" x="5568950" y="5089525"/>
          <p14:tracePt t="20275" x="5568950" y="5067300"/>
          <p14:tracePt t="20293" x="5572125" y="5051425"/>
          <p14:tracePt t="20309" x="5572125" y="5041900"/>
          <p14:tracePt t="20325" x="5572125" y="5038725"/>
          <p14:tracePt t="20342" x="5572125" y="5032375"/>
          <p14:tracePt t="20358" x="5572125" y="5016500"/>
          <p14:tracePt t="20375" x="5572125" y="5006975"/>
          <p14:tracePt t="20392" x="5572125" y="4987925"/>
          <p14:tracePt t="20408" x="5572125" y="4959350"/>
          <p14:tracePt t="20425" x="5572125" y="4937125"/>
          <p14:tracePt t="20443" x="5572125" y="4918075"/>
          <p14:tracePt t="20459" x="5572125" y="4905375"/>
          <p14:tracePt t="20475" x="5572125" y="4895850"/>
          <p14:tracePt t="20492" x="5572125" y="4886325"/>
          <p14:tracePt t="20508" x="5572125" y="4883150"/>
          <p14:tracePt t="20525" x="5572125" y="4867275"/>
          <p14:tracePt t="20542" x="5572125" y="4851400"/>
          <p14:tracePt t="20558" x="5572125" y="4841875"/>
          <p14:tracePt t="20576" x="5572125" y="4832350"/>
          <p14:tracePt t="20592" x="5559425" y="4829175"/>
          <p14:tracePt t="20609" x="5549900" y="4813300"/>
          <p14:tracePt t="20625" x="5540375" y="4806950"/>
          <p14:tracePt t="20642" x="5521325" y="4791075"/>
          <p14:tracePt t="20658" x="5511800" y="4787900"/>
          <p14:tracePt t="20675" x="5502275" y="4781550"/>
          <p14:tracePt t="20743" x="5495925" y="4781550"/>
          <p14:tracePt t="20786" x="5489575" y="4781550"/>
          <p14:tracePt t="20801" x="5486400" y="4781550"/>
          <p14:tracePt t="20815" x="5480050" y="4781550"/>
          <p14:tracePt t="20822" x="5470525" y="4784725"/>
          <p14:tracePt t="20829" x="5464175" y="4784725"/>
          <p14:tracePt t="20842" x="5454650" y="4794250"/>
          <p14:tracePt t="20859" x="5451475" y="4803775"/>
          <p14:tracePt t="20875" x="5441950" y="4813300"/>
          <p14:tracePt t="20892" x="5435600" y="4835525"/>
          <p14:tracePt t="20908" x="5435600" y="4845050"/>
          <p14:tracePt t="20925" x="5435600" y="4854575"/>
          <p14:tracePt t="20943" x="5435600" y="4873625"/>
          <p14:tracePt t="20958" x="5435600" y="4889500"/>
          <p14:tracePt t="20976" x="5435600" y="4899025"/>
          <p14:tracePt t="20992" x="5435600" y="4924425"/>
          <p14:tracePt t="21009" x="5435600" y="4933950"/>
          <p14:tracePt t="21025" x="5435600" y="4946650"/>
          <p14:tracePt t="21042" x="5435600" y="4959350"/>
          <p14:tracePt t="21059" x="5435600" y="4975225"/>
          <p14:tracePt t="21075" x="5435600" y="4984750"/>
          <p14:tracePt t="21093" x="5435600" y="5000625"/>
          <p14:tracePt t="21108" x="5435600" y="5010150"/>
          <p14:tracePt t="21126" x="5435600" y="5026025"/>
          <p14:tracePt t="21142" x="5435600" y="5045075"/>
          <p14:tracePt t="21158" x="5435600" y="5067300"/>
          <p14:tracePt t="21175" x="5435600" y="5089525"/>
          <p14:tracePt t="21192" x="5435600" y="5121275"/>
          <p14:tracePt t="21208" x="5438775" y="5137150"/>
          <p14:tracePt t="21225" x="5441950" y="5146675"/>
          <p14:tracePt t="21242" x="5448300" y="5162550"/>
          <p14:tracePt t="21258" x="5451475" y="5172075"/>
          <p14:tracePt t="21275" x="5457825" y="5187950"/>
          <p14:tracePt t="21292" x="5464175" y="5200650"/>
          <p14:tracePt t="21308" x="5467350" y="5210175"/>
          <p14:tracePt t="21325" x="5483225" y="5216525"/>
          <p14:tracePt t="21343" x="5499100" y="5216525"/>
          <p14:tracePt t="21358" x="5511800" y="5216525"/>
          <p14:tracePt t="21375" x="5543550" y="5216525"/>
          <p14:tracePt t="21392" x="5575300" y="5216525"/>
          <p14:tracePt t="21409" x="5597525" y="5216525"/>
          <p14:tracePt t="21425" x="5607050" y="5216525"/>
          <p14:tracePt t="21442" x="5622925" y="5216525"/>
          <p14:tracePt t="21458" x="5632450" y="5216525"/>
          <p14:tracePt t="21475" x="5648325" y="5210175"/>
          <p14:tracePt t="21493" x="5664200" y="5194300"/>
          <p14:tracePt t="21509" x="5673725" y="5165725"/>
          <p14:tracePt t="21525" x="5686425" y="5149850"/>
          <p14:tracePt t="21542" x="5695950" y="5133975"/>
          <p14:tracePt t="21559" x="5695950" y="5121275"/>
          <p14:tracePt t="21592" x="5695950" y="5114925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6"/>
          <p:cNvSpPr txBox="1">
            <a:spLocks noChangeArrowheads="1"/>
          </p:cNvSpPr>
          <p:nvPr/>
        </p:nvSpPr>
        <p:spPr bwMode="auto">
          <a:xfrm>
            <a:off x="3929063" y="6072188"/>
            <a:ext cx="300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 i="1">
                <a:solidFill>
                  <a:srgbClr val="FF0000"/>
                </a:solidFill>
              </a:rPr>
              <a:t>Thymus  serpyllum</a:t>
            </a:r>
            <a:r>
              <a:rPr lang="fr-FR" altLang="fr-FR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4339" name="Picture 8" descr="thym-serpolle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063"/>
            <a:ext cx="6215063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5" descr="Echter Thymi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" b="10352"/>
          <a:stretch>
            <a:fillRect/>
          </a:stretch>
        </p:blipFill>
        <p:spPr bwMode="auto">
          <a:xfrm>
            <a:off x="2928938" y="357188"/>
            <a:ext cx="6215062" cy="535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42"/>
    </mc:Choice>
    <mc:Fallback>
      <p:transition spd="slow" advTm="25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342" x="5689600" y="5114925"/>
          <p14:tracePt t="7348" x="5676900" y="5114925"/>
          <p14:tracePt t="7356" x="5667375" y="5118100"/>
          <p14:tracePt t="7368" x="5654675" y="5118100"/>
          <p14:tracePt t="7385" x="5597525" y="5137150"/>
          <p14:tracePt t="7401" x="5553075" y="5149850"/>
          <p14:tracePt t="7418" x="5508625" y="5162550"/>
          <p14:tracePt t="7451" x="5375275" y="5232400"/>
          <p14:tracePt t="7484" x="5226050" y="5343525"/>
          <p14:tracePt t="7501" x="5175250" y="5394325"/>
          <p14:tracePt t="7518" x="5124450" y="5435600"/>
          <p14:tracePt t="7535" x="5060950" y="5508625"/>
          <p14:tracePt t="7551" x="5032375" y="5553075"/>
          <p14:tracePt t="7568" x="4987925" y="5622925"/>
          <p14:tracePt t="7585" x="4937125" y="5718175"/>
          <p14:tracePt t="7601" x="4908550" y="5784850"/>
          <p14:tracePt t="7618" x="4892675" y="5848350"/>
          <p14:tracePt t="7634" x="4864100" y="5962650"/>
          <p14:tracePt t="7651" x="4864100" y="6045200"/>
          <p14:tracePt t="7668" x="4883150" y="6108700"/>
          <p14:tracePt t="7685" x="4918075" y="6203950"/>
          <p14:tracePt t="7701" x="4959350" y="6251575"/>
          <p14:tracePt t="7718" x="5029200" y="6305550"/>
          <p14:tracePt t="7735" x="5159375" y="6362700"/>
          <p14:tracePt t="7752" x="5232400" y="6372225"/>
          <p14:tracePt t="7769" x="5302250" y="6369050"/>
          <p14:tracePt t="7785" x="5407025" y="6330950"/>
          <p14:tracePt t="7801" x="5454650" y="6302375"/>
          <p14:tracePt t="7818" x="5502275" y="6270625"/>
          <p14:tracePt t="7835" x="5543550" y="6238875"/>
          <p14:tracePt t="7851" x="5568950" y="6207125"/>
          <p14:tracePt t="7868" x="5603875" y="6159500"/>
          <p14:tracePt t="7885" x="5635625" y="6026150"/>
          <p14:tracePt t="7901" x="5651500" y="5918200"/>
          <p14:tracePt t="7918" x="5651500" y="5826125"/>
          <p14:tracePt t="7934" x="5648325" y="5746750"/>
          <p14:tracePt t="7951" x="5635625" y="5718175"/>
          <p14:tracePt t="7968" x="5616575" y="5686425"/>
          <p14:tracePt t="7971" x="5597525" y="5673725"/>
          <p14:tracePt t="7985" x="5565775" y="5648325"/>
          <p14:tracePt t="8001" x="5518150" y="5613400"/>
          <p14:tracePt t="8018" x="5464175" y="5588000"/>
          <p14:tracePt t="8034" x="5381625" y="5553075"/>
          <p14:tracePt t="8051" x="5295900" y="5537200"/>
          <p14:tracePt t="8068" x="5213350" y="5527675"/>
          <p14:tracePt t="8084" x="5083175" y="5527675"/>
          <p14:tracePt t="8101" x="5022850" y="5527675"/>
          <p14:tracePt t="8118" x="4940300" y="5527675"/>
          <p14:tracePt t="8135" x="4832350" y="5540375"/>
          <p14:tracePt t="8152" x="4797425" y="5540375"/>
          <p14:tracePt t="8464" x="4670425" y="5534025"/>
          <p14:tracePt t="8470" x="4556125" y="5534025"/>
          <p14:tracePt t="8484" x="4273550" y="5511800"/>
          <p14:tracePt t="8501" x="4079875" y="5511800"/>
          <p14:tracePt t="8518" x="3898900" y="5511800"/>
          <p14:tracePt t="8534" x="3657600" y="5518150"/>
          <p14:tracePt t="8560" x="3492500" y="5543550"/>
          <p14:tracePt t="8584" x="3292475" y="5616575"/>
          <p14:tracePt t="8618" x="3178175" y="5673725"/>
          <p14:tracePt t="8635" x="3127375" y="5711825"/>
          <p14:tracePt t="8651" x="3095625" y="5724525"/>
          <p14:tracePt t="8668" x="3073400" y="5737225"/>
          <p14:tracePt t="8685" x="3041650" y="5778500"/>
          <p14:tracePt t="8701" x="3032125" y="5810250"/>
          <p14:tracePt t="8718" x="3013075" y="5832475"/>
          <p14:tracePt t="8734" x="2987675" y="5876925"/>
          <p14:tracePt t="8751" x="2978150" y="5899150"/>
          <p14:tracePt t="8768" x="2965450" y="5908675"/>
          <p14:tracePt t="8784" x="2962275" y="5930900"/>
          <p14:tracePt t="8801" x="2962275" y="5940425"/>
          <p14:tracePt t="8818" x="2962275" y="5949950"/>
          <p14:tracePt t="8835" x="2987675" y="5965825"/>
          <p14:tracePt t="8850" x="3032125" y="5984875"/>
          <p14:tracePt t="8868" x="3079750" y="6003925"/>
          <p14:tracePt t="8885" x="3143250" y="6022975"/>
          <p14:tracePt t="8901" x="3171825" y="6022975"/>
          <p14:tracePt t="8918" x="3200400" y="6022975"/>
          <p14:tracePt t="8935" x="3222625" y="6022975"/>
          <p14:tracePt t="8952" x="3232150" y="6022975"/>
          <p14:tracePt t="8968" x="3260725" y="6010275"/>
          <p14:tracePt t="8970" x="3267075" y="6007100"/>
          <p14:tracePt t="8984" x="3289300" y="5994400"/>
          <p14:tracePt t="9001" x="3317875" y="5988050"/>
          <p14:tracePt t="9017" x="3333750" y="5988050"/>
          <p14:tracePt t="9034" x="3349625" y="5988050"/>
          <p14:tracePt t="9051" x="3352800" y="5988050"/>
          <p14:tracePt t="9113" x="3365500" y="5988050"/>
          <p14:tracePt t="9120" x="3368675" y="5988050"/>
          <p14:tracePt t="9134" x="3378200" y="5972175"/>
          <p14:tracePt t="9151" x="3394075" y="5962650"/>
          <p14:tracePt t="9168" x="3432175" y="5949950"/>
          <p14:tracePt t="9184" x="3467100" y="5934075"/>
          <p14:tracePt t="9201" x="3498850" y="5915025"/>
          <p14:tracePt t="9218" x="3543300" y="5902325"/>
          <p14:tracePt t="9234" x="3683000" y="5835650"/>
          <p14:tracePt t="9251" x="3870325" y="5778500"/>
          <p14:tracePt t="9267" x="4070350" y="5721350"/>
          <p14:tracePt t="9691" x="4079875" y="5718175"/>
          <p14:tracePt t="9699" x="4098925" y="5711825"/>
          <p14:tracePt t="9705" x="4117975" y="5705475"/>
          <p14:tracePt t="9717" x="4152900" y="5695950"/>
          <p14:tracePt t="9734" x="4260850" y="5651500"/>
          <p14:tracePt t="9751" x="4324350" y="5638800"/>
          <p14:tracePt t="9768" x="4368800" y="5626100"/>
          <p14:tracePt t="9801" x="4419600" y="5607050"/>
          <p14:tracePt t="9834" x="4429125" y="5607050"/>
          <p14:tracePt t="9851" x="4435475" y="5607050"/>
          <p14:tracePt t="9867" x="4445000" y="5600700"/>
          <p14:tracePt t="9884" x="4473575" y="5578475"/>
          <p14:tracePt t="9901" x="4498975" y="5568950"/>
          <p14:tracePt t="9918" x="4521200" y="5556250"/>
          <p14:tracePt t="9935" x="4556125" y="5549900"/>
          <p14:tracePt t="9951" x="4584700" y="5530850"/>
          <p14:tracePt t="9967" x="4622800" y="5518150"/>
          <p14:tracePt t="9984" x="4733925" y="5505450"/>
          <p14:tracePt t="10001" x="4873625" y="5495925"/>
          <p14:tracePt t="10018" x="5032375" y="5489575"/>
          <p14:tracePt t="10021" x="5111750" y="5489575"/>
          <p14:tracePt t="10034" x="5295900" y="5489575"/>
          <p14:tracePt t="10051" x="5489575" y="5470525"/>
          <p14:tracePt t="10068" x="5740400" y="5419725"/>
          <p14:tracePt t="10085" x="6289675" y="5299075"/>
          <p14:tracePt t="10102" x="6667500" y="5235575"/>
          <p14:tracePt t="10120" x="7067550" y="5184775"/>
          <p14:tracePt t="10135" x="7239000" y="5165725"/>
          <p14:tracePt t="10151" x="7346950" y="5149850"/>
          <p14:tracePt t="10168" x="7423150" y="5127625"/>
          <p14:tracePt t="10184" x="7473950" y="5108575"/>
          <p14:tracePt t="10201" x="7483475" y="5099050"/>
          <p14:tracePt t="10218" x="7486650" y="5070475"/>
          <p14:tracePt t="10234" x="7486650" y="5010150"/>
          <p14:tracePt t="10250" x="7486650" y="4987925"/>
          <p14:tracePt t="10267" x="7486650" y="4978400"/>
          <p14:tracePt t="10284" x="7486650" y="4968875"/>
          <p14:tracePt t="10349" x="7486650" y="4956175"/>
          <p14:tracePt t="10356" x="7480300" y="4953000"/>
          <p14:tracePt t="10368" x="7477125" y="4946650"/>
          <p14:tracePt t="10384" x="7461250" y="4943475"/>
          <p14:tracePt t="10400" x="7445375" y="4943475"/>
          <p14:tracePt t="10418" x="7442200" y="4943475"/>
          <p14:tracePt t="10707" x="7467600" y="4937125"/>
          <p14:tracePt t="10714" x="7496175" y="4921250"/>
          <p14:tracePt t="10721" x="7537450" y="4899025"/>
          <p14:tracePt t="10734" x="7629525" y="4819650"/>
          <p14:tracePt t="10751" x="7740650" y="4683125"/>
          <p14:tracePt t="10768" x="7874000" y="4521200"/>
          <p14:tracePt t="10784" x="8020050" y="4311650"/>
          <p14:tracePt t="10800" x="8102600" y="4152900"/>
          <p14:tracePt t="10817" x="8175625" y="4006850"/>
          <p14:tracePt t="10834" x="8223250" y="3892550"/>
          <p14:tracePt t="10851" x="8245475" y="3794125"/>
          <p14:tracePt t="10868" x="8245475" y="3711575"/>
          <p14:tracePt t="10884" x="8220075" y="3609975"/>
          <p14:tracePt t="10901" x="8220075" y="3565525"/>
          <p14:tracePt t="10917" x="8220075" y="3549650"/>
          <p14:tracePt t="10934" x="8220075" y="3536950"/>
          <p14:tracePt t="10950" x="8220075" y="3521075"/>
          <p14:tracePt t="10985" x="8213725" y="3521075"/>
          <p14:tracePt t="11001" x="8204200" y="3521075"/>
          <p14:tracePt t="11018" x="8194675" y="3521075"/>
          <p14:tracePt t="11034" x="8181975" y="3505200"/>
          <p14:tracePt t="11051" x="8159750" y="3498850"/>
          <p14:tracePt t="11067" x="8128000" y="3489325"/>
          <p14:tracePt t="11084" x="8039100" y="3473450"/>
          <p14:tracePt t="11100" x="7988300" y="3473450"/>
          <p14:tracePt t="11118" x="7943850" y="3473450"/>
          <p14:tracePt t="11134" x="7896225" y="3476625"/>
          <p14:tracePt t="11151" x="7874000" y="3482975"/>
          <p14:tracePt t="11168" x="7858125" y="3482975"/>
          <p14:tracePt t="11184" x="7845425" y="3482975"/>
          <p14:tracePt t="11201" x="7835900" y="3482975"/>
          <p14:tracePt t="11217" x="7826375" y="3482975"/>
          <p14:tracePt t="11234" x="7804150" y="3482975"/>
          <p14:tracePt t="11250" x="7794625" y="3482975"/>
          <p14:tracePt t="11268" x="7785100" y="3482975"/>
          <p14:tracePt t="11285" x="7778750" y="3460750"/>
          <p14:tracePt t="11301" x="7778750" y="3451225"/>
          <p14:tracePt t="11317" x="7778750" y="3435350"/>
          <p14:tracePt t="11334" x="7778750" y="3409950"/>
          <p14:tracePt t="11351" x="7775575" y="3400425"/>
          <p14:tracePt t="11367" x="7769225" y="3390900"/>
          <p14:tracePt t="11384" x="7750175" y="3384550"/>
          <p14:tracePt t="11400" x="7740650" y="3381375"/>
          <p14:tracePt t="11418" x="7731125" y="3381375"/>
          <p14:tracePt t="11434" x="7708900" y="3359150"/>
          <p14:tracePt t="11451" x="7686675" y="3346450"/>
          <p14:tracePt t="11468" x="7639050" y="3321050"/>
          <p14:tracePt t="11485" x="7572375" y="3273425"/>
          <p14:tracePt t="11500" x="7534275" y="3260725"/>
          <p14:tracePt t="11517" x="7502525" y="3248025"/>
          <p14:tracePt t="11534" x="7473950" y="3225800"/>
          <p14:tracePt t="11551" x="7458075" y="3225800"/>
          <p14:tracePt t="11568" x="7448550" y="3225800"/>
          <p14:tracePt t="11584" x="7435850" y="3225800"/>
          <p14:tracePt t="11601" x="7426325" y="3225800"/>
          <p14:tracePt t="11618" x="7410450" y="3225800"/>
          <p14:tracePt t="11635" x="7394575" y="3225800"/>
          <p14:tracePt t="11650" x="7385050" y="3216275"/>
          <p14:tracePt t="11667" x="7375525" y="3213100"/>
          <p14:tracePt t="11684" x="7356475" y="3200400"/>
          <p14:tracePt t="11700" x="7346950" y="3197225"/>
          <p14:tracePt t="11717" x="7334250" y="3190875"/>
          <p14:tracePt t="11734" x="7331075" y="3181350"/>
          <p14:tracePt t="11751" x="7315200" y="3181350"/>
          <p14:tracePt t="11767" x="7305675" y="3181350"/>
          <p14:tracePt t="11784" x="7296150" y="3181350"/>
          <p14:tracePt t="11800" x="7296150" y="3175000"/>
          <p14:tracePt t="11834" x="7296150" y="3171825"/>
          <p14:tracePt t="11927" x="7302500" y="3171825"/>
          <p14:tracePt t="11934" x="7312025" y="3171825"/>
          <p14:tracePt t="11941" x="7331075" y="3171825"/>
          <p14:tracePt t="11950" x="7340600" y="3171825"/>
          <p14:tracePt t="11967" x="7356475" y="3171825"/>
          <p14:tracePt t="11984" x="7391400" y="3171825"/>
          <p14:tracePt t="12001" x="7404100" y="3171825"/>
          <p14:tracePt t="12018" x="7419975" y="3171825"/>
          <p14:tracePt t="12034" x="7458075" y="3171825"/>
          <p14:tracePt t="12051" x="7496175" y="3171825"/>
          <p14:tracePt t="12068" x="7531100" y="3171825"/>
          <p14:tracePt t="12084" x="7594600" y="3171825"/>
          <p14:tracePt t="12100" x="7639050" y="3171825"/>
          <p14:tracePt t="12117" x="7683500" y="3171825"/>
          <p14:tracePt t="12135" x="7715250" y="3171825"/>
          <p14:tracePt t="12151" x="7737475" y="3171825"/>
          <p14:tracePt t="12168" x="7759700" y="3171825"/>
          <p14:tracePt t="12184" x="7800975" y="3171825"/>
          <p14:tracePt t="12201" x="7823200" y="3171825"/>
          <p14:tracePt t="12217" x="7864475" y="3171825"/>
          <p14:tracePt t="12234" x="7927975" y="3171825"/>
          <p14:tracePt t="12250" x="7950200" y="3171825"/>
          <p14:tracePt t="12268" x="7978775" y="3171825"/>
          <p14:tracePt t="12284" x="7997825" y="3171825"/>
          <p14:tracePt t="12301" x="8013700" y="3171825"/>
          <p14:tracePt t="12318" x="8035925" y="3175000"/>
          <p14:tracePt t="12333" x="8080375" y="3197225"/>
          <p14:tracePt t="12350" x="8118475" y="3209925"/>
          <p14:tracePt t="12367" x="8156575" y="3222625"/>
          <p14:tracePt t="12384" x="8197850" y="3241675"/>
          <p14:tracePt t="12400" x="8207375" y="3257550"/>
          <p14:tracePt t="12417" x="8213725" y="3267075"/>
          <p14:tracePt t="12434" x="8216900" y="3273425"/>
          <p14:tracePt t="12467" x="8216900" y="3282950"/>
          <p14:tracePt t="12484" x="8216900" y="3302000"/>
          <p14:tracePt t="12500" x="8216900" y="3311525"/>
          <p14:tracePt t="12517" x="8216900" y="3321050"/>
          <p14:tracePt t="12534" x="8216900" y="3336925"/>
          <p14:tracePt t="12551" x="8216900" y="3346450"/>
          <p14:tracePt t="12568" x="8210550" y="3362325"/>
          <p14:tracePt t="12585" x="8191500" y="3365500"/>
          <p14:tracePt t="12600" x="8181975" y="3371850"/>
          <p14:tracePt t="12617" x="8172450" y="3371850"/>
          <p14:tracePt t="12634" x="8156575" y="3371850"/>
          <p14:tracePt t="12650" x="8140700" y="3371850"/>
          <p14:tracePt t="12667" x="8131175" y="3371850"/>
          <p14:tracePt t="12684" x="8083550" y="3371850"/>
          <p14:tracePt t="12701" x="8039100" y="3362325"/>
          <p14:tracePt t="12718" x="7975600" y="3340100"/>
          <p14:tracePt t="12734" x="7908925" y="3321050"/>
          <p14:tracePt t="12750" x="7870825" y="3308350"/>
          <p14:tracePt t="12767" x="7854950" y="3298825"/>
          <p14:tracePt t="12784" x="7842250" y="3292475"/>
          <p14:tracePt t="12801" x="7826375" y="3292475"/>
          <p14:tracePt t="12817" x="7816850" y="3292475"/>
          <p14:tracePt t="12834" x="7794625" y="3289300"/>
          <p14:tracePt t="12851" x="7766050" y="3270250"/>
          <p14:tracePt t="12867" x="7734300" y="3257550"/>
          <p14:tracePt t="12884" x="7699375" y="3244850"/>
          <p14:tracePt t="12900" x="7689850" y="3244850"/>
          <p14:tracePt t="12917" x="7680325" y="3244850"/>
          <p14:tracePt t="12934" x="7661275" y="3244850"/>
          <p14:tracePt t="12951" x="7651750" y="3244850"/>
          <p14:tracePt t="12967" x="7642225" y="3244850"/>
          <p14:tracePt t="12984" x="7629525" y="3244850"/>
          <p14:tracePt t="13001" x="7620000" y="3244850"/>
          <p14:tracePt t="13078" x="7616825" y="3244850"/>
          <p14:tracePt t="13092" x="7610475" y="3244850"/>
          <p14:tracePt t="13101" x="7607300" y="3244850"/>
          <p14:tracePt t="13118" x="7600950" y="3244850"/>
          <p14:tracePt t="13221" x="7604125" y="3244850"/>
          <p14:tracePt t="13228" x="7613650" y="3244850"/>
          <p14:tracePt t="13235" x="7632700" y="3244850"/>
          <p14:tracePt t="13251" x="7667625" y="3244850"/>
          <p14:tracePt t="13268" x="7712075" y="3244850"/>
          <p14:tracePt t="13284" x="7766050" y="3244850"/>
          <p14:tracePt t="13300" x="7781925" y="3244850"/>
          <p14:tracePt t="13317" x="7791450" y="3244850"/>
          <p14:tracePt t="13334" x="7813675" y="3244850"/>
          <p14:tracePt t="13370" x="7816850" y="3244850"/>
          <p14:tracePt t="13485" x="7823200" y="3244850"/>
          <p14:tracePt t="13492" x="7826375" y="3244850"/>
          <p14:tracePt t="13500" x="7832725" y="3244850"/>
          <p14:tracePt t="13518" x="7842250" y="3244850"/>
          <p14:tracePt t="13534" x="7861300" y="3257550"/>
          <p14:tracePt t="13551" x="7870825" y="3260725"/>
          <p14:tracePt t="13567" x="7886700" y="3267075"/>
          <p14:tracePt t="13569" x="7893050" y="3267075"/>
          <p14:tracePt t="13584" x="7908925" y="3279775"/>
          <p14:tracePt t="13600" x="7918450" y="3279775"/>
          <p14:tracePt t="13617" x="7927975" y="3279775"/>
          <p14:tracePt t="14178" x="7915275" y="3279775"/>
          <p14:tracePt t="14185" x="7902575" y="3279775"/>
          <p14:tracePt t="14201" x="7886700" y="3279775"/>
          <p14:tracePt t="14218" x="7877175" y="3279775"/>
          <p14:tracePt t="14234" x="7858125" y="3279775"/>
          <p14:tracePt t="14251" x="7848600" y="3279775"/>
          <p14:tracePt t="14284" x="7839075" y="3279775"/>
          <p14:tracePt t="14317" x="7832725" y="3279775"/>
          <p14:tracePt t="14350" x="7829550" y="3279775"/>
          <p14:tracePt t="14367" x="7820025" y="3279775"/>
          <p14:tracePt t="14399" x="7813675" y="3279775"/>
          <p14:tracePt t="14413" x="7810500" y="3279775"/>
          <p14:tracePt t="14792" x="7797800" y="3276600"/>
          <p14:tracePt t="14799" x="7788275" y="3276600"/>
          <p14:tracePt t="14806" x="7775575" y="3276600"/>
          <p14:tracePt t="14818" x="7772400" y="3276600"/>
          <p14:tracePt t="14833" x="7750175" y="3276600"/>
          <p14:tracePt t="14850" x="7740650" y="3276600"/>
          <p14:tracePt t="14867" x="7731125" y="3276600"/>
          <p14:tracePt t="14900" x="7727950" y="3276600"/>
          <p14:tracePt t="20056" x="7680325" y="3263900"/>
          <p14:tracePt t="20063" x="7607300" y="3244850"/>
          <p14:tracePt t="20070" x="7537450" y="3219450"/>
          <p14:tracePt t="20084" x="7426325" y="3175000"/>
          <p14:tracePt t="20100" x="7359650" y="3162300"/>
          <p14:tracePt t="20117" x="7321550" y="3149600"/>
          <p14:tracePt t="20150" x="7283450" y="3149600"/>
          <p14:tracePt t="20184" x="7254875" y="3149600"/>
          <p14:tracePt t="20200" x="7245350" y="3143250"/>
          <p14:tracePt t="20216" x="7239000" y="3140075"/>
          <p14:tracePt t="20234" x="7239000" y="3121025"/>
          <p14:tracePt t="20249" x="7239000" y="3108325"/>
          <p14:tracePt t="20267" x="7239000" y="3098800"/>
          <p14:tracePt t="20284" x="7251700" y="3079750"/>
          <p14:tracePt t="20300" x="7261225" y="3073400"/>
          <p14:tracePt t="20317" x="7270750" y="3063875"/>
          <p14:tracePt t="20333" x="7292975" y="3063875"/>
          <p14:tracePt t="20349" x="7296150" y="3054350"/>
          <p14:tracePt t="20366" x="7296150" y="3044825"/>
          <p14:tracePt t="20383" x="7296150" y="3025775"/>
          <p14:tracePt t="20399" x="7296150" y="3016250"/>
          <p14:tracePt t="20416" x="7286625" y="3006725"/>
          <p14:tracePt t="20434" x="7264400" y="2997200"/>
          <p14:tracePt t="20450" x="7248525" y="2997200"/>
          <p14:tracePt t="20467" x="7219950" y="2990850"/>
          <p14:tracePt t="20484" x="7204075" y="2990850"/>
          <p14:tracePt t="20499" x="7194550" y="2990850"/>
          <p14:tracePt t="20516" x="7185025" y="2990850"/>
          <p14:tracePt t="20534" x="7165975" y="2990850"/>
          <p14:tracePt t="20550" x="7150100" y="2990850"/>
          <p14:tracePt t="20567" x="7134225" y="2990850"/>
          <p14:tracePt t="20584" x="7105650" y="2990850"/>
          <p14:tracePt t="20600" x="7096125" y="2990850"/>
          <p14:tracePt t="20617" x="7086600" y="2990850"/>
          <p14:tracePt t="20633" x="7067550" y="2990850"/>
          <p14:tracePt t="20670" x="7073900" y="2990850"/>
          <p14:tracePt t="20684" x="7086600" y="2990850"/>
          <p14:tracePt t="20700" x="7096125" y="2990850"/>
          <p14:tracePt t="20717" x="7105650" y="2990850"/>
          <p14:tracePt t="20734" x="7131050" y="2990850"/>
          <p14:tracePt t="20750" x="7153275" y="2990850"/>
          <p14:tracePt t="20766" x="7181850" y="2990850"/>
          <p14:tracePt t="20784" x="7242175" y="2990850"/>
          <p14:tracePt t="20800" x="7280275" y="2990850"/>
          <p14:tracePt t="20817" x="7324725" y="2990850"/>
          <p14:tracePt t="20834" x="7378700" y="2994025"/>
          <p14:tracePt t="20850" x="7400925" y="3000375"/>
          <p14:tracePt t="20867" x="7432675" y="3013075"/>
          <p14:tracePt t="20884" x="7458075" y="3016250"/>
          <p14:tracePt t="20900" x="7480300" y="3025775"/>
          <p14:tracePt t="20916" x="7505700" y="3044825"/>
          <p14:tracePt t="20934" x="7546975" y="3063875"/>
          <p14:tracePt t="20950" x="7578725" y="3076575"/>
          <p14:tracePt t="20967" x="7616825" y="3086100"/>
          <p14:tracePt t="20984" x="7673975" y="3111500"/>
          <p14:tracePt t="21000" x="7708900" y="3124200"/>
          <p14:tracePt t="21017" x="7756525" y="3146425"/>
          <p14:tracePt t="21033" x="7829550" y="3178175"/>
          <p14:tracePt t="21049" x="7905750" y="3209925"/>
          <p14:tracePt t="21066" x="7997825" y="3251200"/>
          <p14:tracePt t="21084" x="8112125" y="3295650"/>
          <p14:tracePt t="21100" x="8150225" y="3324225"/>
          <p14:tracePt t="21117" x="8197850" y="3336925"/>
          <p14:tracePt t="21134" x="8245475" y="3352800"/>
          <p14:tracePt t="21150" x="8270875" y="3371850"/>
          <p14:tracePt t="21167" x="8293100" y="3384550"/>
          <p14:tracePt t="21183" x="8308975" y="3397250"/>
          <p14:tracePt t="21199" x="8318500" y="3397250"/>
          <p14:tracePt t="21216" x="8328025" y="3397250"/>
          <p14:tracePt t="21250" x="8331200" y="3397250"/>
          <p14:tracePt t="21320" x="8324850" y="3397250"/>
          <p14:tracePt t="21327" x="8321675" y="3397250"/>
          <p14:tracePt t="21334" x="8315325" y="3397250"/>
          <p14:tracePt t="21350" x="8305800" y="3397250"/>
          <p14:tracePt t="21366" x="8296275" y="3397250"/>
          <p14:tracePt t="21384" x="8264525" y="3390900"/>
          <p14:tracePt t="21400" x="8239125" y="3378200"/>
          <p14:tracePt t="21417" x="8201025" y="3359150"/>
          <p14:tracePt t="21433" x="8118475" y="3324225"/>
          <p14:tracePt t="21449" x="8051800" y="3295650"/>
          <p14:tracePt t="21466" x="7997825" y="3282950"/>
          <p14:tracePt t="21484" x="7943850" y="3263900"/>
          <p14:tracePt t="21500" x="7918450" y="3251200"/>
          <p14:tracePt t="21516" x="7886700" y="3232150"/>
          <p14:tracePt t="21534" x="7845425" y="3216275"/>
          <p14:tracePt t="21550" x="7807325" y="3203575"/>
          <p14:tracePt t="21567" x="7743825" y="3187700"/>
          <p14:tracePt t="21583" x="7686675" y="3162300"/>
          <p14:tracePt t="21599" x="7648575" y="3149600"/>
          <p14:tracePt t="21616" x="7620000" y="3140075"/>
          <p14:tracePt t="21633" x="7575550" y="3114675"/>
          <p14:tracePt t="21650" x="7566025" y="3108325"/>
          <p14:tracePt t="21666" x="7550150" y="3105150"/>
          <p14:tracePt t="21684" x="7493000" y="3086100"/>
          <p14:tracePt t="21699" x="7448550" y="3073400"/>
          <p14:tracePt t="21716" x="7404100" y="3067050"/>
          <p14:tracePt t="21734" x="7356475" y="3054350"/>
          <p14:tracePt t="21750" x="7334250" y="3054350"/>
          <p14:tracePt t="21767" x="7324725" y="3054350"/>
          <p14:tracePt t="21784" x="7308850" y="3054350"/>
          <p14:tracePt t="21800" x="7299325" y="3054350"/>
          <p14:tracePt t="21817" x="7283450" y="3054350"/>
          <p14:tracePt t="21833" x="7280275" y="3054350"/>
          <p14:tracePt t="21892" x="7292975" y="3054350"/>
          <p14:tracePt t="21899" x="7296150" y="3054350"/>
          <p14:tracePt t="21907" x="7302500" y="3054350"/>
          <p14:tracePt t="21917" x="7312025" y="3054350"/>
          <p14:tracePt t="21934" x="7343775" y="3054350"/>
          <p14:tracePt t="21950" x="7359650" y="3054350"/>
          <p14:tracePt t="21967" x="7381875" y="3054350"/>
          <p14:tracePt t="21983" x="7423150" y="3073400"/>
          <p14:tracePt t="21999" x="7448550" y="3086100"/>
          <p14:tracePt t="22016" x="7483475" y="3098800"/>
          <p14:tracePt t="22033" x="7527925" y="3124200"/>
          <p14:tracePt t="22049" x="7550150" y="3133725"/>
          <p14:tracePt t="22066" x="7559675" y="3146425"/>
          <p14:tracePt t="22083" x="7581900" y="3149600"/>
          <p14:tracePt t="22099" x="7591425" y="3155950"/>
          <p14:tracePt t="22116" x="7600950" y="3159125"/>
          <p14:tracePt t="22133" x="7626350" y="3165475"/>
          <p14:tracePt t="22149" x="7648575" y="3178175"/>
          <p14:tracePt t="22166" x="7658100" y="3187700"/>
          <p14:tracePt t="22184" x="7673975" y="3187700"/>
          <p14:tracePt t="22200" x="7683500" y="3187700"/>
          <p14:tracePt t="22217" x="7689850" y="3187700"/>
          <p14:tracePt t="22285" x="7689850" y="3190875"/>
          <p14:tracePt t="22292" x="7689850" y="3197225"/>
          <p14:tracePt t="22300" x="7689850" y="3200400"/>
          <p14:tracePt t="22316" x="7689850" y="3206750"/>
          <p14:tracePt t="22334" x="7686675" y="3216275"/>
          <p14:tracePt t="22350" x="7677150" y="3232150"/>
          <p14:tracePt t="22367" x="7654925" y="3241675"/>
          <p14:tracePt t="22383" x="7578725" y="3276600"/>
          <p14:tracePt t="22399" x="7480300" y="3317875"/>
          <p14:tracePt t="22416" x="7343775" y="3390900"/>
          <p14:tracePt t="22433" x="7178675" y="3505200"/>
          <p14:tracePt t="22449" x="7064375" y="3584575"/>
          <p14:tracePt t="22467" x="6962775" y="3641725"/>
          <p14:tracePt t="22484" x="6842125" y="3705225"/>
          <p14:tracePt t="22500" x="6810375" y="3730625"/>
          <p14:tracePt t="22516" x="6781800" y="3749675"/>
          <p14:tracePt t="22533" x="6750050" y="3778250"/>
          <p14:tracePt t="22549" x="6740525" y="3803650"/>
          <p14:tracePt t="22566" x="6721475" y="3835400"/>
          <p14:tracePt t="22584" x="6702425" y="3870325"/>
          <p14:tracePt t="22600" x="6689725" y="3898900"/>
          <p14:tracePt t="22617" x="6680200" y="3908425"/>
          <p14:tracePt t="22634" x="6661150" y="3924300"/>
          <p14:tracePt t="22650" x="6651625" y="3933825"/>
          <p14:tracePt t="22666" x="6638925" y="3949700"/>
          <p14:tracePt t="22683" x="6626225" y="3965575"/>
          <p14:tracePt t="22699" x="6626225" y="3968750"/>
          <p14:tracePt t="22785" x="6626225" y="3962400"/>
          <p14:tracePt t="22791" x="6626225" y="3952875"/>
          <p14:tracePt t="22799" x="6626225" y="3933825"/>
          <p14:tracePt t="22816" x="6635750" y="3895725"/>
          <p14:tracePt t="22834" x="6648450" y="3848100"/>
          <p14:tracePt t="22850" x="6648450" y="3819525"/>
          <p14:tracePt t="22866" x="6654800" y="3781425"/>
          <p14:tracePt t="22884" x="6654800" y="3692525"/>
          <p14:tracePt t="22900" x="6654800" y="3565525"/>
          <p14:tracePt t="22916" x="6654800" y="3451225"/>
          <p14:tracePt t="22934" x="6661150" y="3254375"/>
          <p14:tracePt t="22949" x="6670675" y="3136900"/>
          <p14:tracePt t="22966" x="6670675" y="3067050"/>
          <p14:tracePt t="22984" x="6667500" y="3003550"/>
          <p14:tracePt t="23000" x="6654800" y="2965450"/>
          <p14:tracePt t="23017" x="6642100" y="2927350"/>
          <p14:tracePt t="23033" x="6613525" y="2835275"/>
          <p14:tracePt t="23050" x="6607175" y="2743200"/>
          <p14:tracePt t="23067" x="6607175" y="2660650"/>
          <p14:tracePt t="23083" x="6638925" y="2482850"/>
          <p14:tracePt t="23099" x="6654800" y="2374900"/>
          <p14:tracePt t="23116" x="6661150" y="2301875"/>
          <p14:tracePt t="23133" x="6661150" y="2228850"/>
          <p14:tracePt t="23150" x="6661150" y="2200275"/>
          <p14:tracePt t="23167" x="6661150" y="2171700"/>
          <p14:tracePt t="23184" x="6645275" y="2108200"/>
          <p14:tracePt t="23200" x="6645275" y="2070100"/>
          <p14:tracePt t="23216" x="6645275" y="2047875"/>
          <p14:tracePt t="23233" x="6645275" y="2022475"/>
          <p14:tracePt t="23249" x="6645275" y="2012950"/>
          <p14:tracePt t="23266" x="6645275" y="2006600"/>
          <p14:tracePt t="23300" x="6645275" y="2009775"/>
          <p14:tracePt t="23306" x="6645275" y="2012950"/>
          <p14:tracePt t="23317" x="6645275" y="2019300"/>
          <p14:tracePt t="23334" x="6645275" y="2051050"/>
          <p14:tracePt t="23350" x="6648450" y="2073275"/>
          <p14:tracePt t="23366" x="6654800" y="2111375"/>
          <p14:tracePt t="23383" x="6667500" y="2181225"/>
          <p14:tracePt t="23399" x="6673850" y="2254250"/>
          <p14:tracePt t="23416" x="6673850" y="2336800"/>
          <p14:tracePt t="23433" x="6689725" y="2438400"/>
          <p14:tracePt t="23450" x="6715125" y="2533650"/>
          <p14:tracePt t="23467" x="6727825" y="2619375"/>
          <p14:tracePt t="23483" x="6784975" y="2759075"/>
          <p14:tracePt t="23499" x="6807200" y="2822575"/>
          <p14:tracePt t="23516" x="6823075" y="2889250"/>
          <p14:tracePt t="23533" x="6842125" y="2978150"/>
          <p14:tracePt t="23549" x="6867525" y="3054350"/>
          <p14:tracePt t="23566" x="6873875" y="3127375"/>
          <p14:tracePt t="23584" x="6896100" y="3260725"/>
          <p14:tracePt t="23600" x="6908800" y="3324225"/>
          <p14:tracePt t="23616" x="6950075" y="3403600"/>
          <p14:tracePt t="23633" x="6994525" y="3508375"/>
          <p14:tracePt t="23649" x="7013575" y="3546475"/>
          <p14:tracePt t="23666" x="7026275" y="3590925"/>
          <p14:tracePt t="23683" x="7045325" y="3648075"/>
          <p14:tracePt t="23700" x="7058025" y="3686175"/>
          <p14:tracePt t="23716" x="7077075" y="3733800"/>
          <p14:tracePt t="23733" x="7096125" y="3797300"/>
          <p14:tracePt t="23750" x="7108825" y="3835400"/>
          <p14:tracePt t="23766" x="7108825" y="3854450"/>
          <p14:tracePt t="23783" x="7108825" y="3889375"/>
          <p14:tracePt t="23800" x="7108825" y="3898900"/>
          <p14:tracePt t="23817" x="7108825" y="3908425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020307Ocim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285750"/>
            <a:ext cx="8358187" cy="558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1928813" y="6143625"/>
            <a:ext cx="6072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 i="1">
                <a:solidFill>
                  <a:srgbClr val="FF0000"/>
                </a:solidFill>
              </a:rPr>
              <a:t>Ocimum basilicum, Basilic ou « lahbaq »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47"/>
    </mc:Choice>
    <mc:Fallback>
      <p:transition spd="slow" advTm="16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30" x="7023100" y="3883025"/>
          <p14:tracePt t="3836" x="6864350" y="3848100"/>
          <p14:tracePt t="3843" x="6743700" y="3806825"/>
          <p14:tracePt t="3858" x="6350000" y="3768725"/>
          <p14:tracePt t="3879" x="5883275" y="3816350"/>
          <p14:tracePt t="3894" x="5584825" y="3927475"/>
          <p14:tracePt t="3914" x="5156200" y="4171950"/>
          <p14:tracePt t="3941" x="4797425" y="4492625"/>
          <p14:tracePt t="3976" x="4476750" y="4895850"/>
          <p14:tracePt t="3992" x="4365625" y="5124450"/>
          <p14:tracePt t="4008" x="4311650" y="5280025"/>
          <p14:tracePt t="4024" x="4286250" y="5422900"/>
          <p14:tracePt t="4040" x="4276725" y="5514975"/>
          <p14:tracePt t="4057" x="4289425" y="5680075"/>
          <p14:tracePt t="4074" x="4330700" y="5768975"/>
          <p14:tracePt t="4090" x="4362450" y="5838825"/>
          <p14:tracePt t="4107" x="4422775" y="5899150"/>
          <p14:tracePt t="4124" x="4476750" y="5924550"/>
          <p14:tracePt t="4357" x="4387850" y="5908675"/>
          <p14:tracePt t="4364" x="4295775" y="5899150"/>
          <p14:tracePt t="4373" x="4225925" y="5899150"/>
          <p14:tracePt t="4390" x="4032250" y="5924550"/>
          <p14:tracePt t="4407" x="3749675" y="6019800"/>
          <p14:tracePt t="4424" x="3603625" y="6092825"/>
          <p14:tracePt t="4440" x="3457575" y="6175375"/>
          <p14:tracePt t="4457" x="3302000" y="6267450"/>
          <p14:tracePt t="4473" x="3209925" y="6327775"/>
          <p14:tracePt t="4490" x="3108325" y="6384925"/>
          <p14:tracePt t="4507" x="2987675" y="6457950"/>
          <p14:tracePt t="4523" x="2917825" y="6502400"/>
          <p14:tracePt t="4540" x="2860675" y="6540500"/>
          <p14:tracePt t="4557" x="2809875" y="6578600"/>
          <p14:tracePt t="4573" x="2778125" y="6610350"/>
          <p14:tracePt t="4590" x="2746375" y="6635750"/>
          <p14:tracePt t="4607" x="2711450" y="6657975"/>
          <p14:tracePt t="4624" x="2679700" y="6670675"/>
          <p14:tracePt t="4641" x="2663825" y="6680200"/>
          <p14:tracePt t="4657" x="2628900" y="6699250"/>
          <p14:tracePt t="4673" x="2606675" y="6718300"/>
          <p14:tracePt t="4692" x="2565400" y="6721475"/>
          <p14:tracePt t="4707" x="2555875" y="6727825"/>
          <p14:tracePt t="4723" x="2546350" y="6727825"/>
          <p14:tracePt t="4740" x="2533650" y="6727825"/>
          <p14:tracePt t="4757" x="2520950" y="6727825"/>
          <p14:tracePt t="4790" x="2540000" y="6727825"/>
          <p14:tracePt t="4807" x="2628900" y="6715125"/>
          <p14:tracePt t="4824" x="2695575" y="6692900"/>
          <p14:tracePt t="4840" x="2759075" y="6680200"/>
          <p14:tracePt t="4857" x="2847975" y="6661150"/>
          <p14:tracePt t="4873" x="2905125" y="6645275"/>
          <p14:tracePt t="4890" x="2949575" y="6626225"/>
          <p14:tracePt t="4907" x="2990850" y="6607175"/>
          <p14:tracePt t="4923" x="3035300" y="6607175"/>
          <p14:tracePt t="4940" x="3079750" y="6607175"/>
          <p14:tracePt t="4957" x="3165475" y="6607175"/>
          <p14:tracePt t="4973" x="3209925" y="6616700"/>
          <p14:tracePt t="4990" x="3263900" y="6632575"/>
          <p14:tracePt t="5007" x="3321050" y="6657975"/>
          <p14:tracePt t="5024" x="3359150" y="6670675"/>
          <p14:tracePt t="5041" x="3416300" y="6683375"/>
          <p14:tracePt t="5057" x="3460750" y="6696075"/>
          <p14:tracePt t="5073" x="3514725" y="6715125"/>
          <p14:tracePt t="5092" x="3613150" y="6721475"/>
          <p14:tracePt t="5107" x="3651250" y="6727825"/>
          <p14:tracePt t="5123" x="3679825" y="6727825"/>
          <p14:tracePt t="5140" x="3702050" y="6727825"/>
          <p14:tracePt t="5157" x="3736975" y="6727825"/>
          <p14:tracePt t="5173" x="3756025" y="6727825"/>
          <p14:tracePt t="5190" x="3787775" y="6727825"/>
          <p14:tracePt t="5207" x="3841750" y="6727825"/>
          <p14:tracePt t="5224" x="3876675" y="6727825"/>
          <p14:tracePt t="5228" x="3902075" y="6727825"/>
          <p14:tracePt t="5240" x="3921125" y="6724650"/>
          <p14:tracePt t="5257" x="3987800" y="6699250"/>
          <p14:tracePt t="5273" x="4032250" y="6686550"/>
          <p14:tracePt t="5290" x="4070350" y="6673850"/>
          <p14:tracePt t="5306" x="4159250" y="6654800"/>
          <p14:tracePt t="5323" x="4225925" y="6632575"/>
          <p14:tracePt t="5340" x="4260850" y="6619875"/>
          <p14:tracePt t="5356" x="4311650" y="6600825"/>
          <p14:tracePt t="5374" x="4337050" y="6588125"/>
          <p14:tracePt t="5390" x="4359275" y="6581775"/>
          <p14:tracePt t="5407" x="4391025" y="6572250"/>
          <p14:tracePt t="5424" x="4422775" y="6559550"/>
          <p14:tracePt t="5441" x="4467225" y="6553200"/>
          <p14:tracePt t="5457" x="4514850" y="6553200"/>
          <p14:tracePt t="5474" x="4543425" y="6553200"/>
          <p14:tracePt t="5492" x="4559300" y="6553200"/>
          <p14:tracePt t="5507" x="4562475" y="6553200"/>
          <p14:tracePt t="5557" x="4568825" y="6553200"/>
          <p14:tracePt t="5572" x="4578350" y="6553200"/>
          <p14:tracePt t="5578" x="4584700" y="6553200"/>
          <p14:tracePt t="5590" x="4587875" y="6553200"/>
          <p14:tracePt t="5607" x="4594225" y="6553200"/>
          <p14:tracePt t="8664" x="4578350" y="6534150"/>
          <p14:tracePt t="8671" x="4559300" y="6515100"/>
          <p14:tracePt t="8678" x="4527550" y="6483350"/>
          <p14:tracePt t="8690" x="4508500" y="6470650"/>
          <p14:tracePt t="8706" x="4445000" y="6432550"/>
          <p14:tracePt t="8723" x="4394200" y="6397625"/>
          <p14:tracePt t="8756" x="4219575" y="6292850"/>
          <p14:tracePt t="8790" x="4025900" y="6165850"/>
          <p14:tracePt t="8808" x="3816350" y="6048375"/>
          <p14:tracePt t="8824" x="3679825" y="5965825"/>
          <p14:tracePt t="8840" x="3565525" y="5886450"/>
          <p14:tracePt t="8841" x="3505200" y="5851525"/>
          <p14:tracePt t="8856" x="3390900" y="5772150"/>
          <p14:tracePt t="8873" x="3282950" y="5673725"/>
          <p14:tracePt t="8889" x="3184525" y="5559425"/>
          <p14:tracePt t="8906" x="3063875" y="5413375"/>
          <p14:tracePt t="8923" x="2990850" y="5327650"/>
          <p14:tracePt t="8940" x="2914650" y="5235575"/>
          <p14:tracePt t="8957" x="2816225" y="5060950"/>
          <p14:tracePt t="8973" x="2765425" y="4959350"/>
          <p14:tracePt t="8990" x="2714625" y="4835525"/>
          <p14:tracePt t="9007" x="2651125" y="4622800"/>
          <p14:tracePt t="9023" x="2616200" y="4479925"/>
          <p14:tracePt t="9040" x="2559050" y="4314825"/>
          <p14:tracePt t="9057" x="2486025" y="4076700"/>
          <p14:tracePt t="9074" x="2444750" y="3946525"/>
          <p14:tracePt t="9090" x="2409825" y="3835400"/>
          <p14:tracePt t="9106" x="2339975" y="3663950"/>
          <p14:tracePt t="9123" x="2298700" y="3575050"/>
          <p14:tracePt t="9140" x="2266950" y="3486150"/>
          <p14:tracePt t="9157" x="2206625" y="3295650"/>
          <p14:tracePt t="9173" x="2181225" y="3152775"/>
          <p14:tracePt t="9190" x="2162175" y="3022600"/>
          <p14:tracePt t="9207" x="2162175" y="2784475"/>
          <p14:tracePt t="9224" x="2168525" y="2644775"/>
          <p14:tracePt t="9241" x="2193925" y="2435225"/>
          <p14:tracePt t="9256" x="2193925" y="2320925"/>
          <p14:tracePt t="9273" x="2193925" y="2225675"/>
          <p14:tracePt t="9290" x="2184400" y="2174875"/>
          <p14:tracePt t="9307" x="2162175" y="2073275"/>
          <p14:tracePt t="9323" x="2143125" y="2035175"/>
          <p14:tracePt t="9341" x="2130425" y="1990725"/>
          <p14:tracePt t="9350" x="2130425" y="1952625"/>
          <p14:tracePt t="9358" x="2130425" y="1943100"/>
          <p14:tracePt t="9373" x="2130425" y="1920875"/>
          <p14:tracePt t="9389" x="2130425" y="1898650"/>
          <p14:tracePt t="9406" x="2130425" y="1882775"/>
          <p14:tracePt t="9423" x="2136775" y="1873250"/>
          <p14:tracePt t="9439" x="2152650" y="1863725"/>
          <p14:tracePt t="9457" x="2168525" y="1844675"/>
          <p14:tracePt t="9473" x="2178050" y="1835150"/>
          <p14:tracePt t="9490" x="2206625" y="1822450"/>
          <p14:tracePt t="9507" x="2244725" y="1803400"/>
          <p14:tracePt t="9523" x="2289175" y="1784350"/>
          <p14:tracePt t="9540" x="2333625" y="1778000"/>
          <p14:tracePt t="9556" x="2413000" y="1781175"/>
          <p14:tracePt t="9573" x="2476500" y="1803400"/>
          <p14:tracePt t="9590" x="2543175" y="1825625"/>
          <p14:tracePt t="9607" x="2609850" y="1873250"/>
          <p14:tracePt t="9623" x="2657475" y="1914525"/>
          <p14:tracePt t="9640" x="2711450" y="1965325"/>
          <p14:tracePt t="9656" x="2755900" y="2016125"/>
          <p14:tracePt t="9673" x="2771775" y="2041525"/>
          <p14:tracePt t="9689" x="2790825" y="2079625"/>
          <p14:tracePt t="9707" x="2819400" y="2143125"/>
          <p14:tracePt t="9723" x="2838450" y="2190750"/>
          <p14:tracePt t="9740" x="2860675" y="2254250"/>
          <p14:tracePt t="9757" x="2895600" y="2359025"/>
          <p14:tracePt t="9773" x="2914650" y="2397125"/>
          <p14:tracePt t="9790" x="2949575" y="2444750"/>
          <p14:tracePt t="9806" x="2987675" y="2511425"/>
          <p14:tracePt t="9823" x="3032125" y="2559050"/>
          <p14:tracePt t="9841" x="3063875" y="2600325"/>
          <p14:tracePt t="9857" x="3111500" y="2667000"/>
          <p14:tracePt t="9873" x="3136900" y="2711450"/>
          <p14:tracePt t="9890" x="3178175" y="2762250"/>
          <p14:tracePt t="9907" x="3251200" y="2835275"/>
          <p14:tracePt t="9923" x="3302000" y="2886075"/>
          <p14:tracePt t="9939" x="3349625" y="2955925"/>
          <p14:tracePt t="9956" x="3422650" y="3044825"/>
          <p14:tracePt t="9973" x="3460750" y="3105150"/>
          <p14:tracePt t="9990" x="3486150" y="3152775"/>
          <p14:tracePt t="10007" x="3533775" y="3225800"/>
          <p14:tracePt t="10023" x="3565525" y="3295650"/>
          <p14:tracePt t="10040" x="3613150" y="3375025"/>
          <p14:tracePt t="10057" x="3692525" y="3486150"/>
          <p14:tracePt t="10073" x="3727450" y="3543300"/>
          <p14:tracePt t="10089" x="3771900" y="3594100"/>
          <p14:tracePt t="10107" x="3819525" y="3679825"/>
          <p14:tracePt t="10123" x="3851275" y="3746500"/>
          <p14:tracePt t="10140" x="3879850" y="3803650"/>
          <p14:tracePt t="10157" x="3924300" y="3860800"/>
          <p14:tracePt t="10174" x="3959225" y="3908425"/>
          <p14:tracePt t="10190" x="3984625" y="3956050"/>
          <p14:tracePt t="10206" x="4035425" y="4051300"/>
          <p14:tracePt t="10223" x="4067175" y="4117975"/>
          <p14:tracePt t="10240" x="4105275" y="4187825"/>
          <p14:tracePt t="10257" x="4146550" y="4283075"/>
          <p14:tracePt t="10273" x="4168775" y="4337050"/>
          <p14:tracePt t="10290" x="4191000" y="4403725"/>
          <p14:tracePt t="10307" x="4248150" y="4540250"/>
          <p14:tracePt t="10323" x="4279900" y="4629150"/>
          <p14:tracePt t="10339" x="4302125" y="4695825"/>
          <p14:tracePt t="10357" x="4352925" y="4791075"/>
          <p14:tracePt t="10373" x="4391025" y="4860925"/>
          <p14:tracePt t="10390" x="4413250" y="4914900"/>
          <p14:tracePt t="10407" x="4429125" y="4956175"/>
          <p14:tracePt t="10423" x="4441825" y="4981575"/>
          <p14:tracePt t="10440" x="4451350" y="4991100"/>
          <p14:tracePt t="10456" x="4451350" y="5003800"/>
          <p14:tracePt t="10473" x="4451350" y="5016500"/>
          <p14:tracePt t="10489" x="4451350" y="5026025"/>
          <p14:tracePt t="10686" x="4435475" y="5010150"/>
          <p14:tracePt t="10693" x="4406900" y="4994275"/>
          <p14:tracePt t="10706" x="4356100" y="4943475"/>
          <p14:tracePt t="10723" x="4273550" y="4876800"/>
          <p14:tracePt t="10740" x="4178300" y="4800600"/>
          <p14:tracePt t="10757" x="4035425" y="4689475"/>
          <p14:tracePt t="10773" x="3908425" y="4606925"/>
          <p14:tracePt t="10790" x="3816350" y="4549775"/>
          <p14:tracePt t="10807" x="3711575" y="4505325"/>
          <p14:tracePt t="10823" x="3663950" y="4470400"/>
          <p14:tracePt t="10840" x="3606800" y="4441825"/>
          <p14:tracePt t="10857" x="3517900" y="4391025"/>
          <p14:tracePt t="10874" x="3460750" y="4337050"/>
          <p14:tracePt t="10890" x="3409950" y="4295775"/>
          <p14:tracePt t="10906" x="3346450" y="4232275"/>
          <p14:tracePt t="10923" x="3314700" y="4194175"/>
          <p14:tracePt t="10939" x="3295650" y="4162425"/>
          <p14:tracePt t="10956" x="3276600" y="4098925"/>
          <p14:tracePt t="10973" x="3276600" y="4029075"/>
          <p14:tracePt t="10990" x="3279775" y="3943350"/>
          <p14:tracePt t="11006" x="3279775" y="3863975"/>
          <p14:tracePt t="11023" x="3279775" y="3829050"/>
          <p14:tracePt t="11040" x="3286125" y="3819525"/>
          <p14:tracePt t="11056" x="3295650" y="3797300"/>
          <p14:tracePt t="11072" x="3343275" y="3794125"/>
          <p14:tracePt t="11089" x="3435350" y="3797300"/>
          <p14:tracePt t="11106" x="3663950" y="3870325"/>
          <p14:tracePt t="11123" x="3863975" y="3956050"/>
          <p14:tracePt t="11140" x="4079875" y="4064000"/>
          <p14:tracePt t="11157" x="4384675" y="4187825"/>
          <p14:tracePt t="11173" x="4556125" y="4283075"/>
          <p14:tracePt t="11190" x="4746625" y="4397375"/>
          <p14:tracePt t="11207" x="5022850" y="4559300"/>
          <p14:tracePt t="11223" x="5213350" y="4664075"/>
          <p14:tracePt t="11240" x="5419725" y="4791075"/>
          <p14:tracePt t="11257" x="5711825" y="4987925"/>
          <p14:tracePt t="11274" x="5902325" y="5092700"/>
          <p14:tracePt t="11292" x="6153150" y="5203825"/>
          <p14:tracePt t="11307" x="6330950" y="5267325"/>
          <p14:tracePt t="11323" x="6461125" y="5302250"/>
          <p14:tracePt t="11339" x="6559550" y="5327650"/>
          <p14:tracePt t="11356" x="6670675" y="5343525"/>
          <p14:tracePt t="11373" x="6731000" y="5343525"/>
          <p14:tracePt t="11390" x="6784975" y="5327650"/>
          <p14:tracePt t="11406" x="6826250" y="5308600"/>
          <p14:tracePt t="11424" x="6842125" y="5286375"/>
          <p14:tracePt t="11439" x="6880225" y="5222875"/>
          <p14:tracePt t="11456" x="6896100" y="5080000"/>
          <p14:tracePt t="11472" x="6896100" y="5006975"/>
          <p14:tracePt t="11490" x="6896100" y="4946650"/>
          <p14:tracePt t="11506" x="6886575" y="4860925"/>
          <p14:tracePt t="11523" x="6845300" y="4781550"/>
          <p14:tracePt t="11540" x="6816725" y="4702175"/>
          <p14:tracePt t="11557" x="6746875" y="4594225"/>
          <p14:tracePt t="11573" x="6689725" y="4521200"/>
          <p14:tracePt t="11590" x="6629400" y="4470400"/>
          <p14:tracePt t="11606" x="6530975" y="4356100"/>
          <p14:tracePt t="11623" x="6467475" y="4283075"/>
          <p14:tracePt t="11640" x="6426200" y="4235450"/>
          <p14:tracePt t="11656" x="6334125" y="4159250"/>
          <p14:tracePt t="11673" x="6276975" y="4114800"/>
          <p14:tracePt t="11690" x="6194425" y="4067175"/>
          <p14:tracePt t="11706" x="6016625" y="3911600"/>
          <p14:tracePt t="11722" x="5899150" y="3822700"/>
          <p14:tracePt t="11739" x="5797550" y="3756025"/>
          <p14:tracePt t="11756" x="5699125" y="3686175"/>
          <p14:tracePt t="11773" x="5641975" y="3657600"/>
          <p14:tracePt t="11790" x="5594350" y="3622675"/>
          <p14:tracePt t="11806" x="5499100" y="3575050"/>
          <p14:tracePt t="11823" x="5448300" y="3524250"/>
          <p14:tracePt t="11840" x="5394325" y="3470275"/>
          <p14:tracePt t="11856" x="5324475" y="3409950"/>
          <p14:tracePt t="11873" x="5295900" y="3390900"/>
          <p14:tracePt t="11890" x="5276850" y="3378200"/>
          <p14:tracePt t="11893" x="5273675" y="3375025"/>
          <p14:tracePt t="11906" x="5264150" y="3375025"/>
          <p14:tracePt t="11958" x="5270500" y="3381375"/>
          <p14:tracePt t="11963" x="5273675" y="3384550"/>
          <p14:tracePt t="11972" x="5280025" y="3397250"/>
          <p14:tracePt t="11989" x="5305425" y="3429000"/>
          <p14:tracePt t="12006" x="5343525" y="3495675"/>
          <p14:tracePt t="12023" x="5384800" y="3533775"/>
          <p14:tracePt t="12039" x="5419725" y="3584575"/>
          <p14:tracePt t="12056" x="5492750" y="3663950"/>
          <p14:tracePt t="12073" x="5549900" y="3736975"/>
          <p14:tracePt t="12090" x="5594350" y="3806825"/>
          <p14:tracePt t="12106" x="5641975" y="3883025"/>
          <p14:tracePt t="12123" x="5695950" y="3933825"/>
          <p14:tracePt t="12139" x="5746750" y="3984625"/>
          <p14:tracePt t="12156" x="5819775" y="4076700"/>
          <p14:tracePt t="12173" x="5892800" y="4140200"/>
          <p14:tracePt t="12190" x="5953125" y="4194175"/>
          <p14:tracePt t="12207" x="6064250" y="4273550"/>
          <p14:tracePt t="12223" x="6146800" y="4321175"/>
          <p14:tracePt t="12240" x="6245225" y="4362450"/>
          <p14:tracePt t="12256" x="6384925" y="4419600"/>
          <p14:tracePt t="12272" x="6461125" y="4448175"/>
          <p14:tracePt t="12289" x="6518275" y="4476750"/>
          <p14:tracePt t="12306" x="6594475" y="4498975"/>
          <p14:tracePt t="12323" x="6616700" y="4498975"/>
          <p14:tracePt t="12340" x="6626225" y="4498975"/>
          <p14:tracePt t="12357" x="6642100" y="4498975"/>
          <p14:tracePt t="12373" x="6645275" y="4498975"/>
          <p14:tracePt t="12389" x="6654800" y="4498975"/>
          <p14:tracePt t="12391" x="6661150" y="4498975"/>
          <p14:tracePt t="12406" x="6661150" y="4495800"/>
          <p14:tracePt t="12486" x="6657975" y="4495800"/>
          <p14:tracePt t="12493" x="6648450" y="4495800"/>
          <p14:tracePt t="12507" x="6626225" y="4495800"/>
          <p14:tracePt t="12523" x="6575425" y="4495800"/>
          <p14:tracePt t="12539" x="6477000" y="4508500"/>
          <p14:tracePt t="12556" x="6235700" y="4537075"/>
          <p14:tracePt t="12572" x="6029325" y="4537075"/>
          <p14:tracePt t="12590" x="5778500" y="4530725"/>
          <p14:tracePt t="12606" x="5299075" y="4464050"/>
          <p14:tracePt t="12624" x="5054600" y="4413250"/>
          <p14:tracePt t="12641" x="4679950" y="4333875"/>
          <p14:tracePt t="12657" x="4483100" y="4276725"/>
          <p14:tracePt t="12673" x="4283075" y="4200525"/>
          <p14:tracePt t="12689" x="4137025" y="4137025"/>
          <p14:tracePt t="12707" x="3895725" y="4016375"/>
          <p14:tracePt t="12724" x="3771900" y="3956050"/>
          <p14:tracePt t="12742" x="3616325" y="3832225"/>
          <p14:tracePt t="12757" x="3508375" y="3727450"/>
          <p14:tracePt t="12773" x="3409950" y="3600450"/>
          <p14:tracePt t="12789" x="3321050" y="3495675"/>
          <p14:tracePt t="12806" x="3203575" y="3295650"/>
          <p14:tracePt t="12823" x="3124200" y="3181350"/>
          <p14:tracePt t="12839" x="3057525" y="3098800"/>
          <p14:tracePt t="12856" x="2946400" y="2943225"/>
          <p14:tracePt t="12873" x="2867025" y="2828925"/>
          <p14:tracePt t="12890" x="2797175" y="2714625"/>
          <p14:tracePt t="12906" x="2720975" y="2622550"/>
          <p14:tracePt t="12923" x="2682875" y="2555875"/>
          <p14:tracePt t="12940" x="2628900" y="2482850"/>
          <p14:tracePt t="12956" x="2524125" y="2378075"/>
          <p14:tracePt t="12973" x="2451100" y="2305050"/>
          <p14:tracePt t="12990" x="2387600" y="2251075"/>
          <p14:tracePt t="13006" x="2330450" y="2212975"/>
          <p14:tracePt t="13023" x="2305050" y="2181225"/>
          <p14:tracePt t="13040" x="2295525" y="2171700"/>
          <p14:tracePt t="13056" x="2273300" y="2149475"/>
          <p14:tracePt t="13074" x="2263775" y="2133600"/>
          <p14:tracePt t="13089" x="2247900" y="2117725"/>
          <p14:tracePt t="13106" x="2216150" y="2089150"/>
          <p14:tracePt t="13122" x="2200275" y="2060575"/>
          <p14:tracePt t="13139" x="2187575" y="2035175"/>
          <p14:tracePt t="13156" x="2165350" y="2000250"/>
          <p14:tracePt t="13173" x="2155825" y="1990725"/>
          <p14:tracePt t="13190" x="2155825" y="1974850"/>
          <p14:tracePt t="13206" x="2155825" y="1955800"/>
          <p14:tracePt t="13223" x="2155825" y="1946275"/>
          <p14:tracePt t="13239" x="2155825" y="1936750"/>
          <p14:tracePt t="13256" x="2155825" y="1920875"/>
          <p14:tracePt t="13272" x="2155825" y="1905000"/>
          <p14:tracePt t="13290" x="2155825" y="1901825"/>
          <p14:tracePt t="13306" x="2155825" y="1892300"/>
          <p14:tracePt t="13323" x="2155825" y="1882775"/>
          <p14:tracePt t="13356" x="2155825" y="1873250"/>
          <p14:tracePt t="13373" x="2162175" y="1860550"/>
          <p14:tracePt t="13389" x="2178050" y="1860550"/>
          <p14:tracePt t="13406" x="2190750" y="1860550"/>
          <p14:tracePt t="13422" x="2206625" y="1860550"/>
          <p14:tracePt t="13439" x="2235200" y="1860550"/>
          <p14:tracePt t="13456" x="2298700" y="1860550"/>
          <p14:tracePt t="13472" x="2336800" y="1876425"/>
          <p14:tracePt t="13490" x="2381250" y="1889125"/>
          <p14:tracePt t="13506" x="2422525" y="1908175"/>
          <p14:tracePt t="13523" x="2447925" y="1933575"/>
          <p14:tracePt t="13540" x="2463800" y="1943100"/>
          <p14:tracePt t="13556" x="2486025" y="1958975"/>
          <p14:tracePt t="13572" x="2495550" y="1974850"/>
          <p14:tracePt t="13590" x="2505075" y="1990725"/>
          <p14:tracePt t="13606" x="2527300" y="2016125"/>
          <p14:tracePt t="13623" x="2536825" y="2025650"/>
          <p14:tracePt t="13640" x="2536825" y="2054225"/>
          <p14:tracePt t="13657" x="2543175" y="2073275"/>
          <p14:tracePt t="13673" x="2552700" y="2082800"/>
          <p14:tracePt t="13689" x="2562225" y="2111375"/>
          <p14:tracePt t="13706" x="2587625" y="2155825"/>
          <p14:tracePt t="13722" x="2600325" y="2178050"/>
          <p14:tracePt t="13739" x="2619375" y="2225675"/>
          <p14:tracePt t="13756" x="2667000" y="2311400"/>
          <p14:tracePt t="13773" x="2695575" y="2355850"/>
          <p14:tracePt t="13789" x="2720975" y="2397125"/>
          <p14:tracePt t="13806" x="2746375" y="2454275"/>
          <p14:tracePt t="13823" x="2765425" y="2498725"/>
          <p14:tracePt t="13839" x="2790825" y="2536825"/>
          <p14:tracePt t="13856" x="2838450" y="2641600"/>
          <p14:tracePt t="13873" x="2873375" y="2711450"/>
          <p14:tracePt t="13890" x="2901950" y="2749550"/>
          <p14:tracePt t="13906" x="2949575" y="2825750"/>
          <p14:tracePt t="13923" x="2978150" y="2892425"/>
          <p14:tracePt t="13940" x="3016250" y="2962275"/>
          <p14:tracePt t="13956" x="3060700" y="3067050"/>
          <p14:tracePt t="13972" x="3082925" y="3114675"/>
          <p14:tracePt t="13989" x="3101975" y="3159125"/>
          <p14:tracePt t="14006" x="3152775" y="3254375"/>
          <p14:tracePt t="14023" x="3200400" y="3346450"/>
          <p14:tracePt t="14040" x="3260725" y="3448050"/>
          <p14:tracePt t="14056" x="3340100" y="3549650"/>
          <p14:tracePt t="14073" x="3390900" y="3609975"/>
          <p14:tracePt t="14089" x="3432175" y="3648075"/>
          <p14:tracePt t="14106" x="3502025" y="3721100"/>
          <p14:tracePt t="14122" x="3556000" y="3781425"/>
          <p14:tracePt t="14139" x="3590925" y="3838575"/>
          <p14:tracePt t="14156" x="3638550" y="3914775"/>
          <p14:tracePt t="14173" x="3673475" y="3952875"/>
          <p14:tracePt t="14190" x="3698875" y="4000500"/>
          <p14:tracePt t="14207" x="3746500" y="4076700"/>
          <p14:tracePt t="14223" x="3775075" y="4130675"/>
          <p14:tracePt t="14239" x="3810000" y="4178300"/>
          <p14:tracePt t="14256" x="3848100" y="4254500"/>
          <p14:tracePt t="14272" x="3873500" y="4292600"/>
          <p14:tracePt t="14289" x="3902075" y="4340225"/>
          <p14:tracePt t="14306" x="3949700" y="4406900"/>
          <p14:tracePt t="14323" x="3975100" y="4451350"/>
          <p14:tracePt t="14340" x="4000500" y="4483100"/>
          <p14:tracePt t="14357" x="4025900" y="4533900"/>
          <p14:tracePt t="14373" x="4038600" y="4565650"/>
          <p14:tracePt t="14389" x="4054475" y="4587875"/>
          <p14:tracePt t="14406" x="4070350" y="4603750"/>
          <p14:tracePt t="14422" x="4079875" y="4619625"/>
          <p14:tracePt t="14440" x="4089400" y="4629150"/>
          <p14:tracePt t="14456" x="4089400" y="4638675"/>
          <p14:tracePt t="14499" x="4089400" y="4635500"/>
          <p14:tracePt t="14506" x="4089400" y="4625975"/>
          <p14:tracePt t="14522" x="4079875" y="4581525"/>
          <p14:tracePt t="14539" x="4057650" y="4514850"/>
          <p14:tracePt t="14556" x="4003675" y="4410075"/>
          <p14:tracePt t="14573" x="3943350" y="4286250"/>
          <p14:tracePt t="14590" x="3889375" y="4152900"/>
          <p14:tracePt t="14607" x="3784600" y="3987800"/>
          <p14:tracePt t="14623" x="3711575" y="3841750"/>
          <p14:tracePt t="14639" x="3629025" y="3683000"/>
          <p14:tracePt t="14656" x="3543300" y="3508375"/>
          <p14:tracePt t="14672" x="3470275" y="3362325"/>
          <p14:tracePt t="14689" x="3397250" y="3206750"/>
          <p14:tracePt t="14706" x="3302000" y="3063875"/>
          <p14:tracePt t="14723" x="3235325" y="2962275"/>
          <p14:tracePt t="14740" x="3162300" y="2816225"/>
          <p14:tracePt t="14757" x="3076575" y="2651125"/>
          <p14:tracePt t="14773" x="3028950" y="2571750"/>
          <p14:tracePt t="14789" x="2959100" y="2466975"/>
          <p14:tracePt t="14806" x="2876550" y="2336800"/>
          <p14:tracePt t="14822" x="2841625" y="2286000"/>
          <p14:tracePt t="14839" x="2806700" y="2247900"/>
          <p14:tracePt t="14856" x="2765425" y="2203450"/>
          <p14:tracePt t="14873" x="2749550" y="2193925"/>
          <p14:tracePt t="14890" x="2733675" y="2181225"/>
          <p14:tracePt t="14906" x="2698750" y="2165350"/>
          <p14:tracePt t="14922" x="2679700" y="2149475"/>
          <p14:tracePt t="14939" x="2670175" y="2139950"/>
          <p14:tracePt t="14941" x="2667000" y="2133600"/>
          <p14:tracePt t="14956" x="2651125" y="2124075"/>
          <p14:tracePt t="14972" x="2641600" y="2114550"/>
          <p14:tracePt t="14989" x="2628900" y="2098675"/>
          <p14:tracePt t="15006" x="2616200" y="2079625"/>
          <p14:tracePt t="15023" x="2616200" y="2066925"/>
          <p14:tracePt t="15039" x="2603500" y="2051050"/>
          <p14:tracePt t="15056" x="2603500" y="2041525"/>
          <p14:tracePt t="15100" x="2600325" y="2041525"/>
          <p14:tracePt t="15106" x="2593975" y="2041525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9" descr="C92x-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23"/>
          <a:stretch>
            <a:fillRect/>
          </a:stretch>
        </p:blipFill>
        <p:spPr bwMode="auto">
          <a:xfrm>
            <a:off x="500063" y="214313"/>
            <a:ext cx="8318500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1143000" y="6143625"/>
            <a:ext cx="5286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 i="1">
                <a:solidFill>
                  <a:srgbClr val="FF0000"/>
                </a:solidFill>
              </a:rPr>
              <a:t>Ocimum basilicum, Basilic ou « lahbaq »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69"/>
    </mc:Choice>
    <mc:Fallback>
      <p:transition spd="slow" advTm="10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66" x="2632075" y="2060575"/>
          <p14:tracePt t="1573" x="2701925" y="2085975"/>
          <p14:tracePt t="1580" x="2797175" y="2124075"/>
          <p14:tracePt t="1591" x="2879725" y="2152650"/>
          <p14:tracePt t="1609" x="3108325" y="2241550"/>
          <p14:tracePt t="1625" x="3286125" y="2317750"/>
          <p14:tracePt t="1651" x="3546475" y="2470150"/>
          <p14:tracePt t="1677" x="3743325" y="2587625"/>
          <p14:tracePt t="1709" x="3987800" y="2720975"/>
          <p14:tracePt t="1727" x="4070350" y="2787650"/>
          <p14:tracePt t="1743" x="4194175" y="2847975"/>
          <p14:tracePt t="1760" x="4337050" y="2930525"/>
          <p14:tracePt t="1776" x="4448175" y="2984500"/>
          <p14:tracePt t="1792" x="4537075" y="3025775"/>
          <p14:tracePt t="1809" x="4651375" y="3063875"/>
          <p14:tracePt t="1825" x="4708525" y="3076575"/>
          <p14:tracePt t="1842" x="4752975" y="3076575"/>
          <p14:tracePt t="1858" x="4778375" y="3076575"/>
          <p14:tracePt t="1875" x="4787900" y="3076575"/>
          <p14:tracePt t="1891" x="4803775" y="3073400"/>
          <p14:tracePt t="1909" x="4819650" y="3060700"/>
          <p14:tracePt t="1926" x="4845050" y="3022600"/>
          <p14:tracePt t="1943" x="4870450" y="2984500"/>
          <p14:tracePt t="1959" x="4889500" y="2917825"/>
          <p14:tracePt t="1975" x="4895850" y="2873375"/>
          <p14:tracePt t="1992" x="4902200" y="2844800"/>
          <p14:tracePt t="2009" x="4902200" y="2774950"/>
          <p14:tracePt t="2025" x="4902200" y="2714625"/>
          <p14:tracePt t="2042" x="4889500" y="2654300"/>
          <p14:tracePt t="2059" x="4870450" y="2559050"/>
          <p14:tracePt t="2076" x="4841875" y="2514600"/>
          <p14:tracePt t="2092" x="4813300" y="2447925"/>
          <p14:tracePt t="2109" x="4765675" y="2362200"/>
          <p14:tracePt t="2125" x="4727575" y="2301875"/>
          <p14:tracePt t="2142" x="4689475" y="2263775"/>
          <p14:tracePt t="2159" x="4645025" y="2212975"/>
          <p14:tracePt t="2176" x="4625975" y="2193925"/>
          <p14:tracePt t="2192" x="4616450" y="2184400"/>
          <p14:tracePt t="2209" x="4600575" y="2174875"/>
          <p14:tracePt t="2226" x="4587875" y="2174875"/>
          <p14:tracePt t="2241" x="4587875" y="2159000"/>
          <p14:tracePt t="2258" x="4587875" y="2146300"/>
          <p14:tracePt t="2275" x="4587875" y="2136775"/>
          <p14:tracePt t="2291" x="4587875" y="2127250"/>
          <p14:tracePt t="2309" x="4587875" y="2095500"/>
          <p14:tracePt t="2325" x="4587875" y="2051050"/>
          <p14:tracePt t="2342" x="4587875" y="2012950"/>
          <p14:tracePt t="2358" x="4587875" y="1936750"/>
          <p14:tracePt t="2375" x="4587875" y="1892300"/>
          <p14:tracePt t="2392" x="4587875" y="1854200"/>
          <p14:tracePt t="2408" x="4587875" y="1793875"/>
          <p14:tracePt t="2425" x="4587875" y="1733550"/>
          <p14:tracePt t="2442" x="4587875" y="1682750"/>
          <p14:tracePt t="2459" x="4603750" y="1593850"/>
          <p14:tracePt t="2475" x="4616450" y="1555750"/>
          <p14:tracePt t="2492" x="4616450" y="1517650"/>
          <p14:tracePt t="2509" x="4635500" y="1444625"/>
          <p14:tracePt t="2525" x="4645025" y="1384300"/>
          <p14:tracePt t="2542" x="4657725" y="1311275"/>
          <p14:tracePt t="2559" x="4679950" y="1209675"/>
          <p14:tracePt t="2575" x="4692650" y="1165225"/>
          <p14:tracePt t="2592" x="4705350" y="1127125"/>
          <p14:tracePt t="2609" x="4724400" y="1063625"/>
          <p14:tracePt t="2625" x="4746625" y="1000125"/>
          <p14:tracePt t="2642" x="4752975" y="936625"/>
          <p14:tracePt t="2646" x="4752975" y="911225"/>
          <p14:tracePt t="2658" x="4752975" y="876300"/>
          <p14:tracePt t="2675" x="4752975" y="838200"/>
          <p14:tracePt t="2691" x="4752975" y="815975"/>
          <p14:tracePt t="2709" x="4752975" y="777875"/>
          <p14:tracePt t="2725" x="4752975" y="755650"/>
          <p14:tracePt t="2742" x="4752975" y="727075"/>
          <p14:tracePt t="2759" x="4752975" y="692150"/>
          <p14:tracePt t="2776" x="4759325" y="663575"/>
          <p14:tracePt t="2792" x="4759325" y="641350"/>
          <p14:tracePt t="2809" x="4759325" y="612775"/>
          <p14:tracePt t="2825" x="4759325" y="603250"/>
          <p14:tracePt t="2842" x="4759325" y="593725"/>
          <p14:tracePt t="2917" x="4759325" y="600075"/>
          <p14:tracePt t="2923" x="4759325" y="603250"/>
          <p14:tracePt t="2930" x="4759325" y="609600"/>
          <p14:tracePt t="2942" x="4759325" y="615950"/>
          <p14:tracePt t="2959" x="4759325" y="635000"/>
          <p14:tracePt t="2975" x="4752975" y="650875"/>
          <p14:tracePt t="2992" x="4749800" y="660400"/>
          <p14:tracePt t="3009" x="4730750" y="695325"/>
          <p14:tracePt t="3025" x="4718050" y="717550"/>
          <p14:tracePt t="3042" x="4705350" y="749300"/>
          <p14:tracePt t="3059" x="4686300" y="822325"/>
          <p14:tracePt t="3075" x="4667250" y="876300"/>
          <p14:tracePt t="3091" x="4654550" y="914400"/>
          <p14:tracePt t="3109" x="4648200" y="968375"/>
          <p14:tracePt t="3126" x="4641850" y="1000125"/>
          <p14:tracePt t="3142" x="4641850" y="1019175"/>
          <p14:tracePt t="3146" x="4641850" y="1031875"/>
          <p14:tracePt t="3159" x="4641850" y="1066800"/>
          <p14:tracePt t="3176" x="4641850" y="1104900"/>
          <p14:tracePt t="3192" x="4641850" y="1165225"/>
          <p14:tracePt t="3209" x="4635500" y="1235075"/>
          <p14:tracePt t="3225" x="4635500" y="1279525"/>
          <p14:tracePt t="3242" x="4622800" y="1301750"/>
          <p14:tracePt t="3259" x="4610100" y="1346200"/>
          <p14:tracePt t="3275" x="4597400" y="1384300"/>
          <p14:tracePt t="3292" x="4591050" y="1419225"/>
          <p14:tracePt t="3309" x="4584700" y="1482725"/>
          <p14:tracePt t="3325" x="4584700" y="1543050"/>
          <p14:tracePt t="3342" x="4584700" y="1587500"/>
          <p14:tracePt t="3358" x="4584700" y="1647825"/>
          <p14:tracePt t="3375" x="4584700" y="1679575"/>
          <p14:tracePt t="3392" x="4584700" y="1714500"/>
          <p14:tracePt t="3409" x="4584700" y="1778000"/>
          <p14:tracePt t="3425" x="4584700" y="1828800"/>
          <p14:tracePt t="3442" x="4584700" y="1873250"/>
          <p14:tracePt t="3459" x="4584700" y="1949450"/>
          <p14:tracePt t="3475" x="4584700" y="1987550"/>
          <p14:tracePt t="3491" x="4587875" y="2038350"/>
          <p14:tracePt t="3508" x="4603750" y="2127250"/>
          <p14:tracePt t="3525" x="4610100" y="2178050"/>
          <p14:tracePt t="3541" x="4610100" y="2232025"/>
          <p14:tracePt t="3558" x="4610100" y="2286000"/>
          <p14:tracePt t="3575" x="4610100" y="2324100"/>
          <p14:tracePt t="3592" x="4610100" y="2359025"/>
          <p14:tracePt t="3609" x="4610100" y="2438400"/>
          <p14:tracePt t="3625" x="4610100" y="2495550"/>
          <p14:tracePt t="3641" x="4610100" y="2549525"/>
          <p14:tracePt t="3658" x="4610100" y="2613025"/>
          <p14:tracePt t="3675" x="4606925" y="2647950"/>
          <p14:tracePt t="3692" x="4600575" y="2679700"/>
          <p14:tracePt t="3709" x="4587875" y="2733675"/>
          <p14:tracePt t="3725" x="4581525" y="2778125"/>
          <p14:tracePt t="3742" x="4581525" y="2800350"/>
          <p14:tracePt t="3759" x="4581525" y="2841625"/>
          <p14:tracePt t="3775" x="4581525" y="2863850"/>
          <p14:tracePt t="3791" x="4581525" y="2873375"/>
          <p14:tracePt t="3809" x="4581525" y="2892425"/>
          <p14:tracePt t="3845" x="4587875" y="2873375"/>
          <p14:tracePt t="3859" x="4600575" y="2838450"/>
          <p14:tracePt t="3875" x="4606925" y="2800350"/>
          <p14:tracePt t="3892" x="4619625" y="2762250"/>
          <p14:tracePt t="3909" x="4625975" y="2720975"/>
          <p14:tracePt t="3925" x="4638675" y="2676525"/>
          <p14:tracePt t="3941" x="4645025" y="2638425"/>
          <p14:tracePt t="3958" x="4664075" y="2574925"/>
          <p14:tracePt t="3975" x="4670425" y="2514600"/>
          <p14:tracePt t="3992" x="4686300" y="2451100"/>
          <p14:tracePt t="4009" x="4708525" y="2339975"/>
          <p14:tracePt t="4026" x="4724400" y="2266950"/>
          <p14:tracePt t="4042" x="4737100" y="2203450"/>
          <p14:tracePt t="4058" x="4762500" y="2130425"/>
          <p14:tracePt t="4075" x="4775200" y="2092325"/>
          <p14:tracePt t="4091" x="4781550" y="2041525"/>
          <p14:tracePt t="4108" x="4787900" y="1933575"/>
          <p14:tracePt t="4125" x="4787900" y="1863725"/>
          <p14:tracePt t="4142" x="4787900" y="1803400"/>
          <p14:tracePt t="4159" x="4787900" y="1733550"/>
          <p14:tracePt t="4175" x="4787900" y="1698625"/>
          <p14:tracePt t="4192" x="4787900" y="1654175"/>
          <p14:tracePt t="4208" x="4787900" y="1584325"/>
          <p14:tracePt t="4225" x="4787900" y="1524000"/>
          <p14:tracePt t="4241" x="4787900" y="1473200"/>
          <p14:tracePt t="4258" x="4787900" y="1412875"/>
          <p14:tracePt t="4275" x="4784725" y="1381125"/>
          <p14:tracePt t="4291" x="4784725" y="1352550"/>
          <p14:tracePt t="4309" x="4784725" y="1320800"/>
          <p14:tracePt t="4325" x="4784725" y="1289050"/>
          <p14:tracePt t="4341" x="4772025" y="1260475"/>
          <p14:tracePt t="4358" x="4746625" y="1193800"/>
          <p14:tracePt t="4375" x="4733925" y="1149350"/>
          <p14:tracePt t="4392" x="4714875" y="1104900"/>
          <p14:tracePt t="4409" x="4683125" y="1054100"/>
          <p14:tracePt t="4426" x="4670425" y="1016000"/>
          <p14:tracePt t="4442" x="4660900" y="993775"/>
          <p14:tracePt t="4459" x="4648200" y="965200"/>
          <p14:tracePt t="4475" x="4648200" y="952500"/>
          <p14:tracePt t="4491" x="4648200" y="942975"/>
          <p14:tracePt t="4508" x="4648200" y="930275"/>
          <p14:tracePt t="4595" x="4648200" y="936625"/>
          <p14:tracePt t="4602" x="4648200" y="942975"/>
          <p14:tracePt t="4609" x="4648200" y="946150"/>
          <p14:tracePt t="4624" x="4648200" y="955675"/>
          <p14:tracePt t="4641" x="4648200" y="965200"/>
          <p14:tracePt t="4659" x="4648200" y="987425"/>
          <p14:tracePt t="4675" x="4648200" y="1006475"/>
          <p14:tracePt t="4692" x="4648200" y="1028700"/>
          <p14:tracePt t="4709" x="4648200" y="1076325"/>
          <p14:tracePt t="4725" x="4648200" y="1120775"/>
          <p14:tracePt t="4742" x="4648200" y="1158875"/>
          <p14:tracePt t="4758" x="4648200" y="1212850"/>
          <p14:tracePt t="4774" x="4648200" y="1241425"/>
          <p14:tracePt t="4791" x="4648200" y="1279525"/>
          <p14:tracePt t="4808" x="4641850" y="1343025"/>
          <p14:tracePt t="4825" x="4641850" y="1400175"/>
          <p14:tracePt t="4841" x="4635500" y="1463675"/>
          <p14:tracePt t="4858" x="4616450" y="1527175"/>
          <p14:tracePt t="4875" x="4610100" y="1555750"/>
          <p14:tracePt t="4891" x="4603750" y="1577975"/>
          <p14:tracePt t="4908" x="4597400" y="1635125"/>
          <p14:tracePt t="4925" x="4597400" y="1679575"/>
          <p14:tracePt t="4941" x="4597400" y="1724025"/>
          <p14:tracePt t="4959" x="4597400" y="1809750"/>
          <p14:tracePt t="4975" x="4597400" y="1844675"/>
          <p14:tracePt t="4992" x="4597400" y="1882775"/>
          <p14:tracePt t="5009" x="4597400" y="1914525"/>
          <p14:tracePt t="5025" x="4597400" y="1952625"/>
          <p14:tracePt t="5042" x="4597400" y="1993900"/>
          <p14:tracePt t="5058" x="4597400" y="2057400"/>
          <p14:tracePt t="5075" x="4597400" y="2117725"/>
          <p14:tracePt t="5092" x="4597400" y="2162175"/>
          <p14:tracePt t="5110" x="4597400" y="2216150"/>
          <p14:tracePt t="5125" x="4597400" y="2266950"/>
          <p14:tracePt t="5142" x="4597400" y="2327275"/>
          <p14:tracePt t="5159" x="4591050" y="2413000"/>
          <p14:tracePt t="5175" x="4591050" y="2473325"/>
          <p14:tracePt t="5191" x="4591050" y="2517775"/>
          <p14:tracePt t="5194" x="4591050" y="2530475"/>
          <p14:tracePt t="5209" x="4591050" y="2559050"/>
          <p14:tracePt t="5225" x="4591050" y="2568575"/>
          <p14:tracePt t="5241" x="4591050" y="2578100"/>
          <p14:tracePt t="5259" x="4591050" y="2593975"/>
          <p14:tracePt t="5275" x="4591050" y="2606675"/>
          <p14:tracePt t="5367" x="4591050" y="2600325"/>
          <p14:tracePt t="5374" x="4591050" y="2593975"/>
          <p14:tracePt t="5381" x="4591050" y="2590800"/>
          <p14:tracePt t="5391" x="4591050" y="2574925"/>
          <p14:tracePt t="5409" x="4591050" y="2495550"/>
          <p14:tracePt t="5425" x="4591050" y="2435225"/>
          <p14:tracePt t="5442" x="4591050" y="2374900"/>
          <p14:tracePt t="5458" x="4591050" y="2279650"/>
          <p14:tracePt t="5475" x="4591050" y="2178050"/>
          <p14:tracePt t="5492" x="4591050" y="2095500"/>
          <p14:tracePt t="5509" x="4591050" y="2000250"/>
          <p14:tracePt t="5526" x="4594225" y="1939925"/>
          <p14:tracePt t="5542" x="4594225" y="1870075"/>
          <p14:tracePt t="5559" x="4594225" y="1774825"/>
          <p14:tracePt t="5575" x="4594225" y="1736725"/>
          <p14:tracePt t="5592" x="4594225" y="1692275"/>
          <p14:tracePt t="5609" x="4594225" y="1638300"/>
          <p14:tracePt t="5625" x="4594225" y="1616075"/>
          <p14:tracePt t="5642" x="4594225" y="1571625"/>
          <p14:tracePt t="5659" x="4594225" y="1511300"/>
          <p14:tracePt t="5675" x="4594225" y="1466850"/>
          <p14:tracePt t="5692" x="4594225" y="1444625"/>
          <p14:tracePt t="5695" x="4594225" y="1431925"/>
          <p14:tracePt t="5709" x="4594225" y="1403350"/>
          <p14:tracePt t="5725" x="4594225" y="1393825"/>
          <p14:tracePt t="5742" x="4594225" y="1384300"/>
          <p14:tracePt t="5759" x="4594225" y="1368425"/>
          <p14:tracePt t="5775" x="4594225" y="1355725"/>
          <p14:tracePt t="6316" x="4581525" y="1438275"/>
          <p14:tracePt t="6323" x="4562475" y="1530350"/>
          <p14:tracePt t="6330" x="4543425" y="1622425"/>
          <p14:tracePt t="6341" x="4537075" y="1714500"/>
          <p14:tracePt t="6358" x="4518025" y="2035175"/>
          <p14:tracePt t="6375" x="4518025" y="2193925"/>
          <p14:tracePt t="6392" x="4518025" y="2387600"/>
          <p14:tracePt t="6424" x="4518025" y="2743200"/>
          <p14:tracePt t="6459" x="4508500" y="3067050"/>
          <p14:tracePt t="6475" x="4489450" y="3194050"/>
          <p14:tracePt t="6492" x="4473575" y="3324225"/>
          <p14:tracePt t="6509" x="4441825" y="3438525"/>
          <p14:tracePt t="6525" x="4429125" y="3492500"/>
          <p14:tracePt t="6541" x="4416425" y="3524250"/>
          <p14:tracePt t="6558" x="4394200" y="3568700"/>
          <p14:tracePt t="6574" x="4384675" y="3578225"/>
          <p14:tracePt t="6591" x="4371975" y="3590925"/>
          <p14:tracePt t="6609" x="4359275" y="3606800"/>
          <p14:tracePt t="6625" x="4340225" y="3629025"/>
          <p14:tracePt t="6642" x="4327525" y="3660775"/>
          <p14:tracePt t="6659" x="4311650" y="3708400"/>
          <p14:tracePt t="6675" x="4298950" y="3733800"/>
          <p14:tracePt t="6691" x="4279900" y="3756025"/>
          <p14:tracePt t="6709" x="4264025" y="3800475"/>
          <p14:tracePt t="6725" x="4251325" y="3829050"/>
          <p14:tracePt t="6742" x="4238625" y="3854450"/>
          <p14:tracePt t="6759" x="4213225" y="3911600"/>
          <p14:tracePt t="6775" x="4213225" y="3933825"/>
          <p14:tracePt t="6791" x="4213225" y="3962400"/>
          <p14:tracePt t="7095" x="4130675" y="3994150"/>
          <p14:tracePt t="7102" x="4035425" y="4051300"/>
          <p14:tracePt t="7108" x="3911600" y="4114800"/>
          <p14:tracePt t="7124" x="3609975" y="4308475"/>
          <p14:tracePt t="7145" x="3232150" y="4562475"/>
          <p14:tracePt t="7160" x="3063875" y="4718050"/>
          <p14:tracePt t="7175" x="2927350" y="4829175"/>
          <p14:tracePt t="7191" x="2809875" y="4927600"/>
          <p14:tracePt t="7208" x="2651125" y="5067300"/>
          <p14:tracePt t="7225" x="2568575" y="5133975"/>
          <p14:tracePt t="7241" x="2514600" y="5194300"/>
          <p14:tracePt t="7258" x="2454275" y="5264150"/>
          <p14:tracePt t="7274" x="2428875" y="5302250"/>
          <p14:tracePt t="7291" x="2403475" y="5327650"/>
          <p14:tracePt t="7308" x="2371725" y="5372100"/>
          <p14:tracePt t="7324" x="2362200" y="5381625"/>
          <p14:tracePt t="7341" x="2333625" y="5397500"/>
          <p14:tracePt t="7358" x="2295525" y="5441950"/>
          <p14:tracePt t="7375" x="2263775" y="5467350"/>
          <p14:tracePt t="7391" x="2238375" y="5499100"/>
          <p14:tracePt t="7408" x="2203450" y="5527675"/>
          <p14:tracePt t="7425" x="2193925" y="5546725"/>
          <p14:tracePt t="7442" x="2181225" y="5556250"/>
          <p14:tracePt t="7459" x="2168525" y="5568950"/>
          <p14:tracePt t="7475" x="2146300" y="5584825"/>
          <p14:tracePt t="7492" x="2120900" y="5616575"/>
          <p14:tracePt t="7509" x="2057400" y="5686425"/>
          <p14:tracePt t="7525" x="2016125" y="5737225"/>
          <p14:tracePt t="7542" x="1990725" y="5775325"/>
          <p14:tracePt t="7558" x="1965325" y="5832475"/>
          <p14:tracePt t="7574" x="1946275" y="5864225"/>
          <p14:tracePt t="7591" x="1939925" y="5886450"/>
          <p14:tracePt t="7608" x="1933575" y="5927725"/>
          <p14:tracePt t="7625" x="1927225" y="5965825"/>
          <p14:tracePt t="7641" x="1927225" y="6010275"/>
          <p14:tracePt t="7659" x="1927225" y="6070600"/>
          <p14:tracePt t="7675" x="1927225" y="6092825"/>
          <p14:tracePt t="7691" x="1930400" y="6124575"/>
          <p14:tracePt t="7708" x="1958975" y="6146800"/>
          <p14:tracePt t="8502" x="1924050" y="6184900"/>
          <p14:tracePt t="8509" x="1882775" y="6216650"/>
          <p14:tracePt t="8525" x="1819275" y="6299200"/>
          <p14:tracePt t="8541" x="1739900" y="6403975"/>
          <p14:tracePt t="8558" x="1670050" y="651510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3571875" y="6215063"/>
            <a:ext cx="2768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Mentha pulegium, </a:t>
            </a:r>
            <a:r>
              <a:rPr lang="fr-FR" altLang="fr-FR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 fliou »</a:t>
            </a:r>
          </a:p>
        </p:txBody>
      </p:sp>
      <p:pic>
        <p:nvPicPr>
          <p:cNvPr id="17411" name="Picture 6" descr="Mepu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286375" cy="597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65"/>
    </mc:Choice>
    <mc:Fallback>
      <p:transition spd="slow" advTm="14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40" x="2454275" y="6559550"/>
          <p14:tracePt t="2847" x="2581275" y="6550025"/>
          <p14:tracePt t="2871" x="2921000" y="6530975"/>
          <p14:tracePt t="2905" x="3454400" y="6530975"/>
          <p14:tracePt t="2923" x="3886200" y="6553200"/>
          <p14:tracePt t="2939" x="4883150" y="6629400"/>
          <p14:tracePt t="2956" x="5597525" y="6689725"/>
          <p14:tracePt t="2973" x="6181725" y="6778625"/>
          <p14:tracePt t="2990" x="6626225" y="6842125"/>
          <p14:tracePt t="3006" x="6797675" y="6854825"/>
          <p14:tracePt t="3021" x="6896100" y="6854825"/>
          <p14:tracePt t="3039" x="6965950" y="6854825"/>
          <p14:tracePt t="3055" x="6997700" y="6854825"/>
          <p14:tracePt t="3071" x="7007225" y="6854825"/>
          <p14:tracePt t="3089" x="7016750" y="6854825"/>
          <p14:tracePt t="3176" x="7016750" y="6851650"/>
          <p14:tracePt t="3183" x="7016750" y="6848475"/>
          <p14:tracePt t="3190" x="7016750" y="6842125"/>
          <p14:tracePt t="3205" x="7013575" y="6813550"/>
          <p14:tracePt t="3221" x="6991350" y="6765925"/>
          <p14:tracePt t="3238" x="6959600" y="6727825"/>
          <p14:tracePt t="3255" x="6883400" y="6619875"/>
          <p14:tracePt t="3271" x="6832600" y="6527800"/>
          <p14:tracePt t="3289" x="6762750" y="6419850"/>
          <p14:tracePt t="3305" x="6734175" y="6359525"/>
          <p14:tracePt t="3322" x="6721475" y="6305550"/>
          <p14:tracePt t="3338" x="6689725" y="6238875"/>
          <p14:tracePt t="3355" x="6632575" y="6080125"/>
          <p14:tracePt t="3372" x="6600825" y="6000750"/>
          <p14:tracePt t="3389" x="6550025" y="5915025"/>
          <p14:tracePt t="3406" x="6505575" y="5845175"/>
          <p14:tracePt t="3422" x="6473825" y="5778500"/>
          <p14:tracePt t="3439" x="6423025" y="5680075"/>
          <p14:tracePt t="3455" x="6397625" y="5641975"/>
          <p14:tracePt t="3471" x="6362700" y="5603875"/>
          <p14:tracePt t="3488" x="6340475" y="5578475"/>
          <p14:tracePt t="3505" x="6296025" y="5546725"/>
          <p14:tracePt t="3522" x="6257925" y="5521325"/>
          <p14:tracePt t="3540" x="6156325" y="5486400"/>
          <p14:tracePt t="3555" x="6092825" y="5470525"/>
          <p14:tracePt t="3572" x="6042025" y="5470525"/>
          <p14:tracePt t="3590" x="5962650" y="5470525"/>
          <p14:tracePt t="3605" x="5927725" y="5480050"/>
          <p14:tracePt t="3621" x="5864225" y="5495925"/>
          <p14:tracePt t="3639" x="5740400" y="5524500"/>
          <p14:tracePt t="3655" x="5667375" y="5534025"/>
          <p14:tracePt t="3672" x="5594350" y="5546725"/>
          <p14:tracePt t="3689" x="5461000" y="5562600"/>
          <p14:tracePt t="3705" x="5343525" y="5588000"/>
          <p14:tracePt t="3722" x="5245100" y="5603875"/>
          <p14:tracePt t="3739" x="5111750" y="5635625"/>
          <p14:tracePt t="3755" x="5010150" y="5676900"/>
          <p14:tracePt t="3771" x="4914900" y="5702300"/>
          <p14:tracePt t="3789" x="4791075" y="5724525"/>
          <p14:tracePt t="3805" x="4746625" y="5737225"/>
          <p14:tracePt t="3822" x="4708525" y="5756275"/>
          <p14:tracePt t="3839" x="4664075" y="5775325"/>
          <p14:tracePt t="3855" x="4654550" y="5784850"/>
          <p14:tracePt t="3872" x="4645025" y="5791200"/>
          <p14:tracePt t="3889" x="4610100" y="5807075"/>
          <p14:tracePt t="3905" x="4581525" y="5819775"/>
          <p14:tracePt t="3921" x="4518025" y="5848350"/>
          <p14:tracePt t="3939" x="4416425" y="5924550"/>
          <p14:tracePt t="3955" x="4365625" y="5975350"/>
          <p14:tracePt t="3971" x="4314825" y="6026150"/>
          <p14:tracePt t="3989" x="4270375" y="6070600"/>
          <p14:tracePt t="4005" x="4232275" y="6105525"/>
          <p14:tracePt t="4022" x="4191000" y="6130925"/>
          <p14:tracePt t="4039" x="4124325" y="6175375"/>
          <p14:tracePt t="4055" x="4083050" y="6216650"/>
          <p14:tracePt t="4071" x="4032250" y="6276975"/>
          <p14:tracePt t="4089" x="3984625" y="6343650"/>
          <p14:tracePt t="4105" x="3965575" y="6375400"/>
          <p14:tracePt t="4122" x="3956050" y="6391275"/>
          <p14:tracePt t="4139" x="3946525" y="6407150"/>
          <p14:tracePt t="4155" x="3946525" y="6423025"/>
          <p14:tracePt t="4172" x="3946525" y="6432550"/>
          <p14:tracePt t="4189" x="3946525" y="6445250"/>
          <p14:tracePt t="4221" x="3952875" y="6445250"/>
          <p14:tracePt t="4238" x="3968750" y="6445250"/>
          <p14:tracePt t="4255" x="4098925" y="6432550"/>
          <p14:tracePt t="4271" x="4229100" y="6388100"/>
          <p14:tracePt t="4288" x="4371975" y="6343650"/>
          <p14:tracePt t="4305" x="4568825" y="6257925"/>
          <p14:tracePt t="4321" x="4660900" y="6197600"/>
          <p14:tracePt t="4339" x="4772025" y="6118225"/>
          <p14:tracePt t="4355" x="4838700" y="6026150"/>
          <p14:tracePt t="4371" x="4927600" y="5921375"/>
          <p14:tracePt t="4388" x="5032375" y="5822950"/>
          <p14:tracePt t="4405" x="5162550" y="5686425"/>
          <p14:tracePt t="4422" x="5251450" y="5572125"/>
          <p14:tracePt t="4439" x="5343525" y="5429250"/>
          <p14:tracePt t="4455" x="5378450" y="5378450"/>
          <p14:tracePt t="4471" x="5403850" y="5334000"/>
          <p14:tracePt t="4488" x="5416550" y="5286375"/>
          <p14:tracePt t="4505" x="5441950" y="5222875"/>
          <p14:tracePt t="4522" x="5448300" y="5184775"/>
          <p14:tracePt t="4539" x="5448300" y="5137150"/>
          <p14:tracePt t="4555" x="5448300" y="5108575"/>
          <p14:tracePt t="4572" x="5448300" y="5086350"/>
          <p14:tracePt t="4588" x="5448300" y="5067300"/>
          <p14:tracePt t="4605" x="5448300" y="5045075"/>
          <p14:tracePt t="4621" x="5448300" y="5029200"/>
          <p14:tracePt t="4638" x="5448300" y="5000625"/>
          <p14:tracePt t="4655" x="5448300" y="4968875"/>
          <p14:tracePt t="4671" x="5454650" y="4937125"/>
          <p14:tracePt t="4689" x="5454650" y="4911725"/>
          <p14:tracePt t="4705" x="5454650" y="4902200"/>
          <p14:tracePt t="4722" x="5454650" y="4886325"/>
          <p14:tracePt t="4738" x="5454650" y="4876800"/>
          <p14:tracePt t="4755" x="5454650" y="4860925"/>
          <p14:tracePt t="4772" x="5448300" y="4851400"/>
          <p14:tracePt t="4789" x="5426075" y="4841875"/>
          <p14:tracePt t="4805" x="5416550" y="4835525"/>
          <p14:tracePt t="4822" x="5403850" y="4835525"/>
          <p14:tracePt t="4839" x="5362575" y="4835525"/>
          <p14:tracePt t="4855" x="5340350" y="4829175"/>
          <p14:tracePt t="4872" x="5302250" y="4819650"/>
          <p14:tracePt t="4889" x="5238750" y="4800600"/>
          <p14:tracePt t="4905" x="5194300" y="4791075"/>
          <p14:tracePt t="4922" x="5156200" y="4772025"/>
          <p14:tracePt t="4939" x="5111750" y="4756150"/>
          <p14:tracePt t="4955" x="5089525" y="4743450"/>
          <p14:tracePt t="4972" x="5045075" y="4730750"/>
          <p14:tracePt t="4989" x="4994275" y="4705350"/>
          <p14:tracePt t="5005" x="4962525" y="4692650"/>
          <p14:tracePt t="5021" x="4924425" y="4683125"/>
          <p14:tracePt t="5038" x="4902200" y="4676775"/>
          <p14:tracePt t="5055" x="4864100" y="4676775"/>
          <p14:tracePt t="5071" x="4851400" y="4676775"/>
          <p14:tracePt t="5089" x="4838700" y="4676775"/>
          <p14:tracePt t="5105" x="4822825" y="4676775"/>
          <p14:tracePt t="5121" x="4813300" y="4676775"/>
          <p14:tracePt t="5139" x="4797425" y="4676775"/>
          <p14:tracePt t="5155" x="4787900" y="4676775"/>
          <p14:tracePt t="5171" x="4775200" y="4676775"/>
          <p14:tracePt t="5188" x="4759325" y="4686300"/>
          <p14:tracePt t="5205" x="4743450" y="4702175"/>
          <p14:tracePt t="5221" x="4724400" y="4730750"/>
          <p14:tracePt t="5238" x="4708525" y="4762500"/>
          <p14:tracePt t="5254" x="4686300" y="4826000"/>
          <p14:tracePt t="5271" x="4673600" y="4870450"/>
          <p14:tracePt t="5288" x="4657725" y="4895850"/>
          <p14:tracePt t="5305" x="4638675" y="4937125"/>
          <p14:tracePt t="5321" x="4619625" y="4975225"/>
          <p14:tracePt t="5338" x="4600575" y="5000625"/>
          <p14:tracePt t="5355" x="4584700" y="5041900"/>
          <p14:tracePt t="5371" x="4572000" y="5064125"/>
          <p14:tracePt t="5389" x="4552950" y="5108575"/>
          <p14:tracePt t="5405" x="4543425" y="5130800"/>
          <p14:tracePt t="5421" x="4537075" y="5159375"/>
          <p14:tracePt t="5438" x="4537075" y="5194300"/>
          <p14:tracePt t="5455" x="4537075" y="5222875"/>
          <p14:tracePt t="5471" x="4537075" y="5245100"/>
          <p14:tracePt t="5489" x="4537075" y="5273675"/>
          <p14:tracePt t="5505" x="4549775" y="5289550"/>
          <p14:tracePt t="5522" x="4568825" y="5318125"/>
          <p14:tracePt t="5539" x="4632325" y="5359400"/>
          <p14:tracePt t="5555" x="4676775" y="5372100"/>
          <p14:tracePt t="5571" x="4708525" y="5391150"/>
          <p14:tracePt t="5588" x="4765675" y="5403850"/>
          <p14:tracePt t="5605" x="4816475" y="5403850"/>
          <p14:tracePt t="5621" x="4886325" y="5403850"/>
          <p14:tracePt t="5639" x="5016500" y="5397500"/>
          <p14:tracePt t="5655" x="5146675" y="5391150"/>
          <p14:tracePt t="5672" x="5251450" y="5381625"/>
          <p14:tracePt t="5689" x="5375275" y="5349875"/>
          <p14:tracePt t="5705" x="5438775" y="5337175"/>
          <p14:tracePt t="5721" x="5502275" y="5321300"/>
          <p14:tracePt t="5739" x="5626100" y="5292725"/>
          <p14:tracePt t="5755" x="5721350" y="5276850"/>
          <p14:tracePt t="5772" x="5784850" y="5260975"/>
          <p14:tracePt t="5789" x="5848350" y="5248275"/>
          <p14:tracePt t="5805" x="5880100" y="5235575"/>
          <p14:tracePt t="5822" x="5889625" y="5226050"/>
          <p14:tracePt t="5839" x="5905500" y="5216525"/>
          <p14:tracePt t="5855" x="5905500" y="5207000"/>
          <p14:tracePt t="5871" x="5905500" y="5194300"/>
          <p14:tracePt t="5888" x="5905500" y="5184775"/>
          <p14:tracePt t="5997" x="5902325" y="5184775"/>
          <p14:tracePt t="6004" x="5899150" y="5175250"/>
          <p14:tracePt t="6011" x="5892800" y="5168900"/>
          <p14:tracePt t="6021" x="5889625" y="5168900"/>
          <p14:tracePt t="6038" x="5861050" y="5156200"/>
          <p14:tracePt t="6054" x="5829300" y="5130800"/>
          <p14:tracePt t="6071" x="5772150" y="5086350"/>
          <p14:tracePt t="6089" x="5695950" y="5038725"/>
          <p14:tracePt t="6105" x="5654675" y="4997450"/>
          <p14:tracePt t="6121" x="5610225" y="4940300"/>
          <p14:tracePt t="6138" x="5534025" y="4765675"/>
          <p14:tracePt t="6155" x="5480050" y="4654550"/>
          <p14:tracePt t="6171" x="5426075" y="4508500"/>
          <p14:tracePt t="6189" x="5334000" y="4270375"/>
          <p14:tracePt t="6205" x="5283200" y="4168775"/>
          <p14:tracePt t="6222" x="5254625" y="4102100"/>
          <p14:tracePt t="6239" x="5229225" y="4060825"/>
          <p14:tracePt t="6254" x="5226050" y="4044950"/>
          <p14:tracePt t="6271" x="5226050" y="4035425"/>
          <p14:tracePt t="6288" x="5219700" y="4035425"/>
          <p14:tracePt t="6305" x="5210175" y="4035425"/>
          <p14:tracePt t="6321" x="5200650" y="4035425"/>
          <p14:tracePt t="6339" x="5168900" y="4035425"/>
          <p14:tracePt t="6355" x="5146675" y="4029075"/>
          <p14:tracePt t="6372" x="5099050" y="4016375"/>
          <p14:tracePt t="6388" x="5019675" y="3987800"/>
          <p14:tracePt t="6405" x="4975225" y="3975100"/>
          <p14:tracePt t="6421" x="4937125" y="3968750"/>
          <p14:tracePt t="6438" x="4892675" y="3956050"/>
          <p14:tracePt t="6455" x="4829175" y="3956050"/>
          <p14:tracePt t="6471" x="4778375" y="3956050"/>
          <p14:tracePt t="6488" x="4718050" y="3956050"/>
          <p14:tracePt t="6505" x="4632325" y="3959225"/>
          <p14:tracePt t="6521" x="4578350" y="3971925"/>
          <p14:tracePt t="6538" x="4518025" y="3997325"/>
          <p14:tracePt t="6554" x="4495800" y="4010025"/>
          <p14:tracePt t="6571" x="4467225" y="4016375"/>
          <p14:tracePt t="6588" x="4425950" y="4022725"/>
          <p14:tracePt t="6605" x="4394200" y="4029075"/>
          <p14:tracePt t="6621" x="4365625" y="4035425"/>
          <p14:tracePt t="6639" x="4324350" y="4044950"/>
          <p14:tracePt t="6655" x="4308475" y="4064000"/>
          <p14:tracePt t="6671" x="4292600" y="4073525"/>
          <p14:tracePt t="6689" x="4276725" y="4089400"/>
          <p14:tracePt t="6705" x="4267200" y="4098925"/>
          <p14:tracePt t="6721" x="4254500" y="4121150"/>
          <p14:tracePt t="6739" x="4216400" y="4178300"/>
          <p14:tracePt t="6755" x="4203700" y="4216400"/>
          <p14:tracePt t="6771" x="4191000" y="4260850"/>
          <p14:tracePt t="6789" x="4165600" y="4321175"/>
          <p14:tracePt t="6805" x="4152900" y="4349750"/>
          <p14:tracePt t="6821" x="4146550" y="4381500"/>
          <p14:tracePt t="6838" x="4146550" y="4419600"/>
          <p14:tracePt t="6855" x="4146550" y="4441825"/>
          <p14:tracePt t="6872" x="4149725" y="4464050"/>
          <p14:tracePt t="6889" x="4248150" y="4524375"/>
          <p14:tracePt t="6905" x="4359275" y="4565650"/>
          <p14:tracePt t="6922" x="4454525" y="4581525"/>
          <p14:tracePt t="6938" x="4641850" y="4591050"/>
          <p14:tracePt t="6954" x="4756150" y="4591050"/>
          <p14:tracePt t="6971" x="4864100" y="4578350"/>
          <p14:tracePt t="6988" x="4956175" y="4549775"/>
          <p14:tracePt t="7005" x="5006975" y="4537075"/>
          <p14:tracePt t="7021" x="5045075" y="4530725"/>
          <p14:tracePt t="7039" x="5130800" y="4530725"/>
          <p14:tracePt t="7055" x="5181600" y="4530725"/>
          <p14:tracePt t="7071" x="5245100" y="4540250"/>
          <p14:tracePt t="7088" x="5302250" y="4565650"/>
          <p14:tracePt t="7104" x="5330825" y="4578350"/>
          <p14:tracePt t="7121" x="5349875" y="4584700"/>
          <p14:tracePt t="7139" x="5362575" y="4584700"/>
          <p14:tracePt t="7155" x="5391150" y="4584700"/>
          <p14:tracePt t="7171" x="5413375" y="4584700"/>
          <p14:tracePt t="7189" x="5445125" y="4584700"/>
          <p14:tracePt t="7205" x="5454650" y="4584700"/>
          <p14:tracePt t="7221" x="5464175" y="4584700"/>
          <p14:tracePt t="7238" x="5473700" y="4572000"/>
          <p14:tracePt t="7254" x="5473700" y="4543425"/>
          <p14:tracePt t="7271" x="5473700" y="4508500"/>
          <p14:tracePt t="7287" x="5464175" y="4464050"/>
          <p14:tracePt t="7305" x="5422900" y="4368800"/>
          <p14:tracePt t="7321" x="5359400" y="4244975"/>
          <p14:tracePt t="7339" x="5295900" y="4114800"/>
          <p14:tracePt t="7355" x="5267325" y="4048125"/>
          <p14:tracePt t="7371" x="5232400" y="4000500"/>
          <p14:tracePt t="7388" x="5194300" y="3956050"/>
          <p14:tracePt t="7405" x="5168900" y="3940175"/>
          <p14:tracePt t="7421" x="5159375" y="3927475"/>
          <p14:tracePt t="7439" x="5140325" y="3902075"/>
          <p14:tracePt t="7455" x="5108575" y="3879850"/>
          <p14:tracePt t="7472" x="5083175" y="3848100"/>
          <p14:tracePt t="7488" x="5026025" y="3810000"/>
          <p14:tracePt t="7504" x="4994275" y="3778250"/>
          <p14:tracePt t="7521" x="4968875" y="3752850"/>
          <p14:tracePt t="7539" x="4946650" y="3717925"/>
          <p14:tracePt t="7555" x="4927600" y="3705225"/>
          <p14:tracePt t="7571" x="4918075" y="3689350"/>
          <p14:tracePt t="7589" x="4902200" y="3648075"/>
          <p14:tracePt t="7605" x="4889500" y="3625850"/>
          <p14:tracePt t="7621" x="4854575" y="3578225"/>
          <p14:tracePt t="7638" x="4810125" y="3517900"/>
          <p14:tracePt t="7654" x="4784725" y="3486150"/>
          <p14:tracePt t="7671" x="4772025" y="3454400"/>
          <p14:tracePt t="7688" x="4759325" y="3432175"/>
          <p14:tracePt t="7704" x="4737100" y="3397250"/>
          <p14:tracePt t="7721" x="4727575" y="3387725"/>
          <p14:tracePt t="7739" x="4695825" y="3371850"/>
          <p14:tracePt t="7755" x="4673600" y="3365500"/>
          <p14:tracePt t="7771" x="4629150" y="3365500"/>
          <p14:tracePt t="7788" x="4565650" y="3365500"/>
          <p14:tracePt t="7804" x="4530725" y="3365500"/>
          <p14:tracePt t="7821" x="4486275" y="3365500"/>
          <p14:tracePt t="7838" x="4422775" y="3365500"/>
          <p14:tracePt t="7854" x="4378325" y="3368675"/>
          <p14:tracePt t="7871" x="4349750" y="3375025"/>
          <p14:tracePt t="7888" x="4298950" y="3394075"/>
          <p14:tracePt t="7905" x="4267200" y="3403600"/>
          <p14:tracePt t="7921" x="4229100" y="3422650"/>
          <p14:tracePt t="7938" x="4165600" y="3451225"/>
          <p14:tracePt t="7954" x="4127500" y="3482975"/>
          <p14:tracePt t="7971" x="4095750" y="3508375"/>
          <p14:tracePt t="7988" x="4051300" y="3552825"/>
          <p14:tracePt t="8005" x="4025900" y="3568700"/>
          <p14:tracePt t="8021" x="3997325" y="3581400"/>
          <p14:tracePt t="8039" x="3981450" y="3597275"/>
          <p14:tracePt t="8055" x="3971925" y="3613150"/>
          <p14:tracePt t="8071" x="3956050" y="3622675"/>
          <p14:tracePt t="8089" x="3946525" y="3629025"/>
          <p14:tracePt t="8121" x="3946525" y="3632200"/>
          <p14:tracePt t="8139" x="3946525" y="3641725"/>
          <p14:tracePt t="8155" x="3946525" y="3657600"/>
          <p14:tracePt t="8189" x="3946525" y="3663950"/>
          <p14:tracePt t="8211" x="3952875" y="3667125"/>
          <p14:tracePt t="8221" x="3968750" y="3673475"/>
          <p14:tracePt t="8237" x="4006850" y="3673475"/>
          <p14:tracePt t="8254" x="4076700" y="3673475"/>
          <p14:tracePt t="8271" x="4121150" y="3679825"/>
          <p14:tracePt t="8288" x="4168775" y="3679825"/>
          <p14:tracePt t="8304" x="4191000" y="3679825"/>
          <p14:tracePt t="8321" x="4213225" y="3679825"/>
          <p14:tracePt t="8338" x="4244975" y="3679825"/>
          <p14:tracePt t="8354" x="4267200" y="3679825"/>
          <p14:tracePt t="8371" x="4289425" y="3679825"/>
          <p14:tracePt t="8389" x="4308475" y="3679825"/>
          <p14:tracePt t="8405" x="4318000" y="3679825"/>
          <p14:tracePt t="8421" x="4333875" y="3679825"/>
          <p14:tracePt t="8439" x="4387850" y="3679825"/>
          <p14:tracePt t="8455" x="4432300" y="3679825"/>
          <p14:tracePt t="8471" x="4460875" y="3679825"/>
          <p14:tracePt t="8488" x="4495800" y="3679825"/>
          <p14:tracePt t="8504" x="4511675" y="3679825"/>
          <p14:tracePt t="8521" x="4521200" y="3679825"/>
          <p14:tracePt t="8539" x="4524375" y="3679825"/>
          <p14:tracePt t="8554" x="4524375" y="3683000"/>
          <p14:tracePt t="8883" x="4546600" y="3654425"/>
          <p14:tracePt t="8889" x="4562475" y="3594100"/>
          <p14:tracePt t="8905" x="4606925" y="3463925"/>
          <p14:tracePt t="8921" x="4632325" y="3298825"/>
          <p14:tracePt t="8939" x="4641850" y="3124200"/>
          <p14:tracePt t="8954" x="4641850" y="3000375"/>
          <p14:tracePt t="8971" x="4641850" y="2895600"/>
          <p14:tracePt t="9005" x="4641850" y="2743200"/>
          <p14:tracePt t="9038" x="4641850" y="2657475"/>
          <p14:tracePt t="9054" x="4638675" y="2613025"/>
          <p14:tracePt t="9071" x="4638675" y="2584450"/>
          <p14:tracePt t="9089" x="4638675" y="2552700"/>
          <p14:tracePt t="9104" x="4638675" y="2530475"/>
          <p14:tracePt t="9121" x="4635500" y="2520950"/>
          <p14:tracePt t="9139" x="4629150" y="2505075"/>
          <p14:tracePt t="9155" x="4613275" y="2495550"/>
          <p14:tracePt t="9171" x="4603750" y="2479675"/>
          <p14:tracePt t="9188" x="4587875" y="2463800"/>
          <p14:tracePt t="9204" x="4578350" y="2460625"/>
          <p14:tracePt t="9221" x="4568825" y="2454275"/>
          <p14:tracePt t="9239" x="4556125" y="2454275"/>
          <p14:tracePt t="9254" x="4533900" y="2454275"/>
          <p14:tracePt t="9271" x="4489450" y="2454275"/>
          <p14:tracePt t="9288" x="4410075" y="2463800"/>
          <p14:tracePt t="9305" x="4365625" y="2482850"/>
          <p14:tracePt t="9321" x="4318000" y="2517775"/>
          <p14:tracePt t="9338" x="4244975" y="2536825"/>
          <p14:tracePt t="9354" x="4191000" y="2549525"/>
          <p14:tracePt t="9371" x="4146550" y="2568575"/>
          <p14:tracePt t="9389" x="4079875" y="2587625"/>
          <p14:tracePt t="9405" x="4051300" y="2600325"/>
          <p14:tracePt t="9421" x="4025900" y="2613025"/>
          <p14:tracePt t="9439" x="3997325" y="2635250"/>
          <p14:tracePt t="9454" x="3987800" y="2644775"/>
          <p14:tracePt t="9471" x="3978275" y="2651125"/>
          <p14:tracePt t="9488" x="3965575" y="2663825"/>
          <p14:tracePt t="9505" x="3949700" y="2679700"/>
          <p14:tracePt t="9521" x="3940175" y="2689225"/>
          <p14:tracePt t="9539" x="3921125" y="2717800"/>
          <p14:tracePt t="9555" x="3908425" y="2762250"/>
          <p14:tracePt t="9571" x="3889375" y="2809875"/>
          <p14:tracePt t="9588" x="3883025" y="2863850"/>
          <p14:tracePt t="9605" x="3883025" y="2886075"/>
          <p14:tracePt t="9621" x="3883025" y="2895600"/>
          <p14:tracePt t="9638" x="3883025" y="2914650"/>
          <p14:tracePt t="9654" x="3883025" y="2924175"/>
          <p14:tracePt t="9671" x="3883025" y="2936875"/>
          <p14:tracePt t="9688" x="3883025" y="2940050"/>
          <p14:tracePt t="10554" x="3895725" y="3019425"/>
          <p14:tracePt t="10561" x="3914775" y="3124200"/>
          <p14:tracePt t="10571" x="3946525" y="3270250"/>
          <p14:tracePt t="10588" x="4159250" y="3810000"/>
          <p14:tracePt t="10609" x="4406900" y="4324350"/>
          <p14:tracePt t="10626" x="4708525" y="5070475"/>
          <p14:tracePt t="10647" x="4962525" y="5930900"/>
          <p14:tracePt t="10672" x="5187950" y="6680200"/>
          <p14:tracePt t="10706" x="5384800" y="6854825"/>
          <p14:tracePt t="10721" x="5416550" y="6854825"/>
          <p14:tracePt t="10738" x="5445125" y="6854825"/>
          <p14:tracePt t="10754" x="5457825" y="6854825"/>
          <p14:tracePt t="10771" x="5470525" y="6854825"/>
          <p14:tracePt t="10789" x="5489575" y="6854825"/>
          <p14:tracePt t="10805" x="5511800" y="6854825"/>
          <p14:tracePt t="10821" x="5527675" y="6854825"/>
          <p14:tracePt t="10919" x="5524500" y="6854825"/>
          <p14:tracePt t="10926" x="5518150" y="6854825"/>
          <p14:tracePt t="10939" x="5502275" y="6854825"/>
          <p14:tracePt t="10955" x="5476875" y="6854825"/>
          <p14:tracePt t="10971" x="5438775" y="6854825"/>
          <p14:tracePt t="10974" x="5410200" y="6854825"/>
          <p14:tracePt t="10988" x="5334000" y="6854825"/>
          <p14:tracePt t="11004" x="5251450" y="6854825"/>
          <p14:tracePt t="11020" x="5133975" y="6832600"/>
          <p14:tracePt t="11038" x="4927600" y="6743700"/>
          <p14:tracePt t="11055" x="4813300" y="6664325"/>
          <p14:tracePt t="11071" x="4730750" y="6597650"/>
          <p14:tracePt t="11089" x="4632325" y="6530975"/>
          <p14:tracePt t="11105" x="4562475" y="6499225"/>
          <p14:tracePt t="11121" x="4518025" y="6480175"/>
          <p14:tracePt t="11138" x="4483100" y="6467475"/>
          <p14:tracePt t="11154" x="4460875" y="6461125"/>
          <p14:tracePt t="11171" x="4429125" y="6454775"/>
          <p14:tracePt t="11189" x="4403725" y="6448425"/>
          <p14:tracePt t="11205" x="4371975" y="6445250"/>
          <p14:tracePt t="11221" x="4362450" y="6445250"/>
          <p14:tracePt t="11239" x="4343400" y="6438900"/>
          <p14:tracePt t="11254" x="4327525" y="6438900"/>
          <p14:tracePt t="11270" x="4311650" y="6438900"/>
          <p14:tracePt t="11287" x="4302125" y="6438900"/>
          <p14:tracePt t="11304" x="4289425" y="6438900"/>
          <p14:tracePt t="11320" x="4273550" y="6438900"/>
          <p14:tracePt t="11338" x="4257675" y="6438900"/>
          <p14:tracePt t="11355" x="4248150" y="6438900"/>
          <p14:tracePt t="11388" x="4248150" y="6445250"/>
          <p14:tracePt t="11404" x="4248150" y="6454775"/>
          <p14:tracePt t="11420" x="4248150" y="6464300"/>
          <p14:tracePt t="11438" x="4248150" y="6486525"/>
          <p14:tracePt t="11454" x="4248150" y="6496050"/>
          <p14:tracePt t="11471" x="4248150" y="6505575"/>
          <p14:tracePt t="11474" x="4248150" y="6508750"/>
          <p14:tracePt t="11488" x="4251325" y="6521450"/>
          <p14:tracePt t="11504" x="4260850" y="6534150"/>
          <p14:tracePt t="11521" x="4270375" y="6546850"/>
          <p14:tracePt t="11538" x="4289425" y="6559550"/>
          <p14:tracePt t="11554" x="4298950" y="6569075"/>
          <p14:tracePt t="11571" x="4311650" y="6584950"/>
          <p14:tracePt t="12026" x="4321175" y="6584950"/>
          <p14:tracePt t="12033" x="4333875" y="6581775"/>
          <p14:tracePt t="12042" x="4346575" y="6578600"/>
          <p14:tracePt t="12055" x="4375150" y="6565900"/>
          <p14:tracePt t="12088" x="4457700" y="6527800"/>
          <p14:tracePt t="12120" x="4511675" y="6505575"/>
          <p14:tracePt t="12139" x="4537075" y="6492875"/>
          <p14:tracePt t="12155" x="4565650" y="6492875"/>
          <p14:tracePt t="12171" x="4581525" y="6492875"/>
          <p14:tracePt t="12188" x="4622800" y="6492875"/>
          <p14:tracePt t="12204" x="4645025" y="6492875"/>
          <p14:tracePt t="12220" x="4679950" y="6496050"/>
          <p14:tracePt t="12238" x="4737100" y="6508750"/>
          <p14:tracePt t="12254" x="4768850" y="6521450"/>
          <p14:tracePt t="12271" x="4810125" y="6521450"/>
          <p14:tracePt t="12289" x="4873625" y="6540500"/>
          <p14:tracePt t="12304" x="4911725" y="6546850"/>
          <p14:tracePt t="12321" x="4949825" y="6553200"/>
          <p14:tracePt t="12338" x="5019675" y="6553200"/>
          <p14:tracePt t="12354" x="5080000" y="6553200"/>
          <p14:tracePt t="12370" x="5140325" y="6553200"/>
          <p14:tracePt t="12388" x="5210175" y="6543675"/>
          <p14:tracePt t="12404" x="5248275" y="6527800"/>
          <p14:tracePt t="12420" x="5264150" y="6527800"/>
          <p14:tracePt t="12439" x="5280025" y="6527800"/>
          <p14:tracePt t="12455" x="5295900" y="6527800"/>
          <p14:tracePt t="12471" x="5305425" y="6527800"/>
          <p14:tracePt t="12488" x="5318125" y="6524625"/>
          <p14:tracePt t="12504" x="5327650" y="6515100"/>
          <p14:tracePt t="12520" x="5343525" y="6502400"/>
          <p14:tracePt t="12538" x="5359400" y="6499225"/>
          <p14:tracePt t="12554" x="5362575" y="6499225"/>
          <p14:tracePt t="12610" x="5368925" y="6499225"/>
          <p14:tracePt t="12618" x="5375275" y="6499225"/>
          <p14:tracePt t="12624" x="5378450" y="6499225"/>
          <p14:tracePt t="12638" x="5394325" y="6499225"/>
          <p14:tracePt t="12654" x="5403850" y="6499225"/>
          <p14:tracePt t="12670" x="5413375" y="6499225"/>
          <p14:tracePt t="12776" x="5419725" y="6499225"/>
          <p14:tracePt t="12782" x="5422900" y="6499225"/>
          <p14:tracePt t="12903" x="5429250" y="6499225"/>
          <p14:tracePt t="12910" x="5432425" y="6499225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3357563" y="6286500"/>
            <a:ext cx="2660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 i="1">
                <a:solidFill>
                  <a:srgbClr val="FF0000"/>
                </a:solidFill>
              </a:rPr>
              <a:t>Mentha viridis, </a:t>
            </a:r>
            <a:r>
              <a:rPr lang="fr-FR" altLang="fr-FR" b="1">
                <a:solidFill>
                  <a:srgbClr val="FF0000"/>
                </a:solidFill>
              </a:rPr>
              <a:t>menthe</a:t>
            </a:r>
          </a:p>
        </p:txBody>
      </p:sp>
      <p:pic>
        <p:nvPicPr>
          <p:cNvPr id="18435" name="Picture 8" descr="spearmi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4860925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10" descr="spearmi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714375"/>
            <a:ext cx="3929062" cy="509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64"/>
    </mc:Choice>
    <mc:Fallback>
      <p:transition spd="slow" advTm="18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18" x="5397500" y="6515100"/>
          <p14:tracePt t="3524" x="5324475" y="6543675"/>
          <p14:tracePt t="3539" x="5080000" y="6623050"/>
          <p14:tracePt t="3555" x="4778375" y="6702425"/>
          <p14:tracePt t="3573" x="4419600" y="6762750"/>
          <p14:tracePt t="3588" x="4041775" y="6854825"/>
          <p14:tracePt t="3623" x="3641725" y="6854825"/>
          <p14:tracePt t="3655" x="3302000" y="6854825"/>
          <p14:tracePt t="3672" x="3222625" y="6854825"/>
          <p14:tracePt t="3688" x="3171825" y="6854825"/>
          <p14:tracePt t="3706" x="3146425" y="6854825"/>
          <p14:tracePt t="3709" x="3143250" y="6854825"/>
          <p14:tracePt t="4003" x="3101975" y="6823075"/>
          <p14:tracePt t="4009" x="3038475" y="6759575"/>
          <p14:tracePt t="4022" x="2962275" y="6670675"/>
          <p14:tracePt t="4038" x="2717800" y="6419850"/>
          <p14:tracePt t="4058" x="2600325" y="6289675"/>
          <p14:tracePt t="4073" x="2444750" y="6111875"/>
          <p14:tracePt t="4088" x="2349500" y="6003925"/>
          <p14:tracePt t="4122" x="2225675" y="5889625"/>
          <p14:tracePt t="4155" x="2152650" y="5810250"/>
          <p14:tracePt t="4172" x="2139950" y="5778500"/>
          <p14:tracePt t="4188" x="2139950" y="5730875"/>
          <p14:tracePt t="4205" x="2139950" y="5708650"/>
          <p14:tracePt t="4222" x="2136775" y="5692775"/>
          <p14:tracePt t="4224" x="2136775" y="5683250"/>
          <p14:tracePt t="4239" x="2136775" y="5673725"/>
          <p14:tracePt t="4255" x="2136775" y="5667375"/>
          <p14:tracePt t="4288" x="2127250" y="5667375"/>
          <p14:tracePt t="4305" x="2111375" y="5667375"/>
          <p14:tracePt t="4681" x="2124075" y="5603875"/>
          <p14:tracePt t="4688" x="2133600" y="5534025"/>
          <p14:tracePt t="4695" x="2149475" y="5464175"/>
          <p14:tracePt t="4704" x="2168525" y="5391150"/>
          <p14:tracePt t="4722" x="2209800" y="5270500"/>
          <p14:tracePt t="4738" x="2292350" y="5149850"/>
          <p14:tracePt t="4772" x="2463800" y="5035550"/>
          <p14:tracePt t="4805" x="2794000" y="4892675"/>
          <p14:tracePt t="4823" x="3022600" y="4791075"/>
          <p14:tracePt t="4839" x="3232150" y="4705350"/>
          <p14:tracePt t="4855" x="3419475" y="4657725"/>
          <p14:tracePt t="4872" x="3575050" y="4613275"/>
          <p14:tracePt t="4889" x="3749675" y="4587875"/>
          <p14:tracePt t="4905" x="3810000" y="4587875"/>
          <p14:tracePt t="4922" x="3838575" y="4587875"/>
          <p14:tracePt t="4939" x="3886200" y="4587875"/>
          <p14:tracePt t="4955" x="3917950" y="4581525"/>
          <p14:tracePt t="4972" x="3940175" y="4575175"/>
          <p14:tracePt t="4988" x="3981450" y="4559300"/>
          <p14:tracePt t="5005" x="4006850" y="4540250"/>
          <p14:tracePt t="5022" x="4035425" y="4527550"/>
          <p14:tracePt t="5038" x="4073525" y="4511675"/>
          <p14:tracePt t="5055" x="4083050" y="4502150"/>
          <p14:tracePt t="5072" x="4098925" y="4476750"/>
          <p14:tracePt t="5088" x="4105275" y="4422775"/>
          <p14:tracePt t="5105" x="4102100" y="4384675"/>
          <p14:tracePt t="5122" x="4083050" y="4346575"/>
          <p14:tracePt t="5139" x="4076700" y="4314825"/>
          <p14:tracePt t="5155" x="4076700" y="4298950"/>
          <p14:tracePt t="5172" x="4076700" y="4286250"/>
          <p14:tracePt t="5189" x="4076700" y="4276725"/>
          <p14:tracePt t="5281" x="4070350" y="4276725"/>
          <p14:tracePt t="5288" x="4067175" y="4276725"/>
          <p14:tracePt t="5295" x="4060825" y="4273550"/>
          <p14:tracePt t="5304" x="4051300" y="4267200"/>
          <p14:tracePt t="5322" x="3994150" y="4238625"/>
          <p14:tracePt t="5339" x="3778250" y="4149725"/>
          <p14:tracePt t="5355" x="3622675" y="4092575"/>
          <p14:tracePt t="5372" x="3467100" y="4029075"/>
          <p14:tracePt t="5388" x="3241675" y="3946525"/>
          <p14:tracePt t="5405" x="3121025" y="3914775"/>
          <p14:tracePt t="5422" x="2987675" y="3860800"/>
          <p14:tracePt t="5438" x="2762250" y="3797300"/>
          <p14:tracePt t="5456" x="2663825" y="3771900"/>
          <p14:tracePt t="5472" x="2600325" y="3759200"/>
          <p14:tracePt t="5488" x="2530475" y="3740150"/>
          <p14:tracePt t="5505" x="2492375" y="3721100"/>
          <p14:tracePt t="5522" x="2438400" y="3708400"/>
          <p14:tracePt t="5538" x="2343150" y="3654425"/>
          <p14:tracePt t="5555" x="2276475" y="3625850"/>
          <p14:tracePt t="5572" x="2206625" y="3597275"/>
          <p14:tracePt t="5588" x="2130425" y="3546475"/>
          <p14:tracePt t="5605" x="2092325" y="3527425"/>
          <p14:tracePt t="5622" x="2044700" y="3502025"/>
          <p14:tracePt t="5638" x="1981200" y="3482975"/>
          <p14:tracePt t="5655" x="1927225" y="3460750"/>
          <p14:tracePt t="5672" x="1870075" y="3438525"/>
          <p14:tracePt t="5688" x="1736725" y="3406775"/>
          <p14:tracePt t="5705" x="1673225" y="3394075"/>
          <p14:tracePt t="5722" x="1625600" y="3375025"/>
          <p14:tracePt t="5739" x="1562100" y="3355975"/>
          <p14:tracePt t="5755" x="1517650" y="3343275"/>
          <p14:tracePt t="5772" x="1441450" y="3317875"/>
          <p14:tracePt t="5788" x="1301750" y="3260725"/>
          <p14:tracePt t="5805" x="1228725" y="3248025"/>
          <p14:tracePt t="5822" x="1184275" y="3241675"/>
          <p14:tracePt t="5839" x="1149350" y="3241675"/>
          <p14:tracePt t="5855" x="1127125" y="3241675"/>
          <p14:tracePt t="5872" x="1117600" y="3241675"/>
          <p14:tracePt t="5889" x="1114425" y="3241675"/>
          <p14:tracePt t="5904" x="1114425" y="3248025"/>
          <p14:tracePt t="5921" x="1165225" y="3260725"/>
          <p14:tracePt t="5938" x="1320800" y="3282950"/>
          <p14:tracePt t="5955" x="1428750" y="3308350"/>
          <p14:tracePt t="5972" x="1584325" y="3346450"/>
          <p14:tracePt t="5988" x="1787525" y="3406775"/>
          <p14:tracePt t="6006" x="1908175" y="3460750"/>
          <p14:tracePt t="6023" x="2136775" y="3559175"/>
          <p14:tracePt t="6039" x="2260600" y="3622675"/>
          <p14:tracePt t="6055" x="2374900" y="3683000"/>
          <p14:tracePt t="6072" x="2495550" y="3733800"/>
          <p14:tracePt t="6089" x="2647950" y="3800475"/>
          <p14:tracePt t="6105" x="2714625" y="3838575"/>
          <p14:tracePt t="6122" x="2762250" y="3867150"/>
          <p14:tracePt t="6138" x="2825750" y="3886200"/>
          <p14:tracePt t="6155" x="2863850" y="3905250"/>
          <p14:tracePt t="6172" x="2917825" y="3917950"/>
          <p14:tracePt t="6188" x="3028950" y="3940175"/>
          <p14:tracePt t="6205" x="3124200" y="3956050"/>
          <p14:tracePt t="6222" x="3244850" y="3981450"/>
          <p14:tracePt t="6239" x="3441700" y="3990975"/>
          <p14:tracePt t="6255" x="3556000" y="3990975"/>
          <p14:tracePt t="6272" x="3683000" y="3990975"/>
          <p14:tracePt t="6289" x="3867150" y="3990975"/>
          <p14:tracePt t="6305" x="3937000" y="3990975"/>
          <p14:tracePt t="6321" x="4000500" y="3997325"/>
          <p14:tracePt t="6338" x="4111625" y="4019550"/>
          <p14:tracePt t="6355" x="4206875" y="4035425"/>
          <p14:tracePt t="6371" x="4295775" y="4073525"/>
          <p14:tracePt t="6388" x="4425950" y="4130675"/>
          <p14:tracePt t="6405" x="4502150" y="4162425"/>
          <p14:tracePt t="6423" x="4556125" y="4175125"/>
          <p14:tracePt t="6438" x="4638675" y="4203700"/>
          <p14:tracePt t="6455" x="4654550" y="4213225"/>
          <p14:tracePt t="6471" x="4664075" y="4213225"/>
          <p14:tracePt t="6525" x="4651375" y="4213225"/>
          <p14:tracePt t="6532" x="4619625" y="4213225"/>
          <p14:tracePt t="6539" x="4572000" y="4206875"/>
          <p14:tracePt t="6555" x="4305300" y="4159250"/>
          <p14:tracePt t="6571" x="3946525" y="4098925"/>
          <p14:tracePt t="6588" x="3470275" y="4003675"/>
          <p14:tracePt t="6605" x="3251200" y="3956050"/>
          <p14:tracePt t="6623" x="2997200" y="3921125"/>
          <p14:tracePt t="6638" x="2854325" y="3886200"/>
          <p14:tracePt t="6655" x="2701925" y="3838575"/>
          <p14:tracePt t="6672" x="2581275" y="3813175"/>
          <p14:tracePt t="6689" x="2479675" y="3784600"/>
          <p14:tracePt t="6705" x="2422525" y="3771900"/>
          <p14:tracePt t="6721" x="2371725" y="3759200"/>
          <p14:tracePt t="6738" x="2314575" y="3740150"/>
          <p14:tracePt t="6755" x="2282825" y="3714750"/>
          <p14:tracePt t="6772" x="2241550" y="3686175"/>
          <p14:tracePt t="6776" x="2222500" y="3673475"/>
          <p14:tracePt t="6789" x="2174875" y="3632200"/>
          <p14:tracePt t="6805" x="2127250" y="3597275"/>
          <p14:tracePt t="6822" x="2044700" y="3540125"/>
          <p14:tracePt t="6839" x="1914525" y="3476625"/>
          <p14:tracePt t="6855" x="1838325" y="3454400"/>
          <p14:tracePt t="6872" x="1784350" y="3438525"/>
          <p14:tracePt t="6888" x="1727200" y="3413125"/>
          <p14:tracePt t="6905" x="1682750" y="3400425"/>
          <p14:tracePt t="6922" x="1606550" y="3378200"/>
          <p14:tracePt t="6939" x="1428750" y="3343275"/>
          <p14:tracePt t="6955" x="1320800" y="3327400"/>
          <p14:tracePt t="6972" x="1225550" y="3321050"/>
          <p14:tracePt t="6988" x="1108075" y="3321050"/>
          <p14:tracePt t="7005" x="1057275" y="3321050"/>
          <p14:tracePt t="7021" x="1035050" y="3321050"/>
          <p14:tracePt t="7038" x="993775" y="3321050"/>
          <p14:tracePt t="7056" x="974725" y="3321050"/>
          <p14:tracePt t="7072" x="942975" y="3314700"/>
          <p14:tracePt t="7089" x="911225" y="3308350"/>
          <p14:tracePt t="7105" x="889000" y="3308350"/>
          <p14:tracePt t="7122" x="879475" y="3308350"/>
          <p14:tracePt t="7138" x="866775" y="3308350"/>
          <p14:tracePt t="7745" x="869950" y="3286125"/>
          <p14:tracePt t="7753" x="876300" y="3257550"/>
          <p14:tracePt t="7760" x="892175" y="3219450"/>
          <p14:tracePt t="7771" x="911225" y="3159125"/>
          <p14:tracePt t="7788" x="990600" y="2974975"/>
          <p14:tracePt t="7805" x="1057275" y="2873375"/>
          <p14:tracePt t="7821" x="1152525" y="2778125"/>
          <p14:tracePt t="7855" x="1339850" y="2625725"/>
          <p14:tracePt t="7888" x="1400175" y="2584450"/>
          <p14:tracePt t="7905" x="1416050" y="2571750"/>
          <p14:tracePt t="7921" x="1431925" y="2555875"/>
          <p14:tracePt t="7938" x="1476375" y="2520950"/>
          <p14:tracePt t="7955" x="1514475" y="2501900"/>
          <p14:tracePt t="7972" x="1543050" y="2489200"/>
          <p14:tracePt t="7988" x="1577975" y="2470150"/>
          <p14:tracePt t="8004" x="1609725" y="2451100"/>
          <p14:tracePt t="8021" x="1631950" y="2441575"/>
          <p14:tracePt t="8038" x="1698625" y="2413000"/>
          <p14:tracePt t="8055" x="1863725" y="2359025"/>
          <p14:tracePt t="8072" x="2063750" y="2292350"/>
          <p14:tracePt t="8088" x="2327275" y="2171700"/>
          <p14:tracePt t="8107" x="2441575" y="2092325"/>
          <p14:tracePt t="8122" x="2533650" y="2006600"/>
          <p14:tracePt t="8138" x="2590800" y="1936750"/>
          <p14:tracePt t="8155" x="2628900" y="1857375"/>
          <p14:tracePt t="8172" x="2660650" y="1781175"/>
          <p14:tracePt t="8188" x="2724150" y="1701800"/>
          <p14:tracePt t="8205" x="2784475" y="1663700"/>
          <p14:tracePt t="8222" x="2832100" y="1628775"/>
          <p14:tracePt t="8239" x="2867025" y="1612900"/>
          <p14:tracePt t="8255" x="2879725" y="1603375"/>
          <p14:tracePt t="8271" x="2879725" y="1597025"/>
          <p14:tracePt t="8317" x="2879725" y="1587500"/>
          <p14:tracePt t="8324" x="2882900" y="1587500"/>
          <p14:tracePt t="8338" x="2889250" y="1577975"/>
          <p14:tracePt t="8355" x="2892425" y="1574800"/>
          <p14:tracePt t="8371" x="2892425" y="1565275"/>
          <p14:tracePt t="8389" x="2905125" y="1552575"/>
          <p14:tracePt t="8431" x="2908300" y="1552575"/>
          <p14:tracePt t="8445" x="2914650" y="1552575"/>
          <p14:tracePt t="8504" x="2914650" y="1555750"/>
          <p14:tracePt t="8510" x="2914650" y="1558925"/>
          <p14:tracePt t="8522" x="2914650" y="1565275"/>
          <p14:tracePt t="8538" x="2908300" y="1581150"/>
          <p14:tracePt t="8554" x="2889250" y="1603375"/>
          <p14:tracePt t="8571" x="2863850" y="1635125"/>
          <p14:tracePt t="8588" x="2816225" y="1711325"/>
          <p14:tracePt t="8604" x="2797175" y="1758950"/>
          <p14:tracePt t="8621" x="2784475" y="1793875"/>
          <p14:tracePt t="8638" x="2759075" y="1831975"/>
          <p14:tracePt t="8654" x="2746375" y="1860550"/>
          <p14:tracePt t="8671" x="2736850" y="1885950"/>
          <p14:tracePt t="8688" x="2705100" y="1936750"/>
          <p14:tracePt t="8704" x="2676525" y="1981200"/>
          <p14:tracePt t="8721" x="2651125" y="2019300"/>
          <p14:tracePt t="8738" x="2613025" y="2085975"/>
          <p14:tracePt t="8754" x="2590800" y="2127250"/>
          <p14:tracePt t="8771" x="2568575" y="2159000"/>
          <p14:tracePt t="8788" x="2530475" y="2209800"/>
          <p14:tracePt t="8804" x="2486025" y="2257425"/>
          <p14:tracePt t="8821" x="2444750" y="2305050"/>
          <p14:tracePt t="8838" x="2384425" y="2393950"/>
          <p14:tracePt t="8854" x="2352675" y="2425700"/>
          <p14:tracePt t="8871" x="2343150" y="2447925"/>
          <p14:tracePt t="8888" x="2324100" y="2492375"/>
          <p14:tracePt t="8905" x="2311400" y="2520950"/>
          <p14:tracePt t="8921" x="2279650" y="2546350"/>
          <p14:tracePt t="8938" x="2235200" y="2600325"/>
          <p14:tracePt t="8954" x="2209800" y="2638425"/>
          <p14:tracePt t="8971" x="2190750" y="2676525"/>
          <p14:tracePt t="8988" x="2165350" y="2720975"/>
          <p14:tracePt t="9005" x="2165350" y="2743200"/>
          <p14:tracePt t="9021" x="2165350" y="2752725"/>
          <p14:tracePt t="9038" x="2165350" y="2771775"/>
          <p14:tracePt t="9055" x="2165350" y="2781300"/>
          <p14:tracePt t="9072" x="2165350" y="2790825"/>
          <p14:tracePt t="9088" x="2165350" y="2797175"/>
          <p14:tracePt t="9121" x="2168525" y="2797175"/>
          <p14:tracePt t="9138" x="2228850" y="2797175"/>
          <p14:tracePt t="9155" x="2317750" y="2797175"/>
          <p14:tracePt t="9171" x="2387600" y="2790825"/>
          <p14:tracePt t="9188" x="2476500" y="2771775"/>
          <p14:tracePt t="9205" x="2536825" y="2733675"/>
          <p14:tracePt t="9221" x="2574925" y="2708275"/>
          <p14:tracePt t="9237" x="2625725" y="2663825"/>
          <p14:tracePt t="9254" x="2667000" y="2632075"/>
          <p14:tracePt t="9271" x="2701925" y="2581275"/>
          <p14:tracePt t="9288" x="2765425" y="2511425"/>
          <p14:tracePt t="9305" x="2790825" y="2466975"/>
          <p14:tracePt t="9321" x="2825750" y="2416175"/>
          <p14:tracePt t="9338" x="2854325" y="2339975"/>
          <p14:tracePt t="9354" x="2873375" y="2286000"/>
          <p14:tracePt t="9372" x="2892425" y="2241550"/>
          <p14:tracePt t="9388" x="2940050" y="2174875"/>
          <p14:tracePt t="9405" x="2962275" y="2143125"/>
          <p14:tracePt t="9422" x="3003550" y="2111375"/>
          <p14:tracePt t="9438" x="3054350" y="2066925"/>
          <p14:tracePt t="9455" x="3086100" y="2041525"/>
          <p14:tracePt t="9472" x="3111500" y="2016125"/>
          <p14:tracePt t="9489" x="3155950" y="1971675"/>
          <p14:tracePt t="9505" x="3178175" y="1946275"/>
          <p14:tracePt t="9521" x="3209925" y="1914525"/>
          <p14:tracePt t="9538" x="3270250" y="1870075"/>
          <p14:tracePt t="9554" x="3302000" y="1844675"/>
          <p14:tracePt t="9571" x="3333750" y="1831975"/>
          <p14:tracePt t="9588" x="3368675" y="1809750"/>
          <p14:tracePt t="9605" x="3400425" y="1797050"/>
          <p14:tracePt t="9623" x="3435350" y="1778000"/>
          <p14:tracePt t="9638" x="3473450" y="1765300"/>
          <p14:tracePt t="9654" x="3517900" y="1746250"/>
          <p14:tracePt t="9671" x="3556000" y="1746250"/>
          <p14:tracePt t="9687" x="3603625" y="1746250"/>
          <p14:tracePt t="9704" x="3619500" y="1755775"/>
          <p14:tracePt t="9721" x="3635375" y="1765300"/>
          <p14:tracePt t="9738" x="3651250" y="1781175"/>
          <p14:tracePt t="9755" x="3654425" y="1790700"/>
          <p14:tracePt t="9772" x="3654425" y="1803400"/>
          <p14:tracePt t="9788" x="3654425" y="1838325"/>
          <p14:tracePt t="9804" x="3654425" y="1889125"/>
          <p14:tracePt t="9821" x="3654425" y="1958975"/>
          <p14:tracePt t="9824" x="3654425" y="1984375"/>
          <p14:tracePt t="9838" x="3654425" y="2044700"/>
          <p14:tracePt t="9855" x="3654425" y="2105025"/>
          <p14:tracePt t="9873" x="3638550" y="2190750"/>
          <p14:tracePt t="9888" x="3622675" y="2266950"/>
          <p14:tracePt t="9905" x="3584575" y="2333625"/>
          <p14:tracePt t="9921" x="3556000" y="2400300"/>
          <p14:tracePt t="9937" x="3530600" y="2460625"/>
          <p14:tracePt t="9954" x="3511550" y="2498725"/>
          <p14:tracePt t="9971" x="3498850" y="2527300"/>
          <p14:tracePt t="9988" x="3473450" y="2593975"/>
          <p14:tracePt t="10005" x="3460750" y="2647950"/>
          <p14:tracePt t="10023" x="3432175" y="2711450"/>
          <p14:tracePt t="10038" x="3422650" y="2743200"/>
          <p14:tracePt t="10055" x="3403600" y="2771775"/>
          <p14:tracePt t="10071" x="3390900" y="2797175"/>
          <p14:tracePt t="10087" x="3371850" y="2838450"/>
          <p14:tracePt t="10104" x="3365500" y="2860675"/>
          <p14:tracePt t="10122" x="3365500" y="2889250"/>
          <p14:tracePt t="10138" x="3362325" y="2917825"/>
          <p14:tracePt t="10155" x="3349625" y="2940050"/>
          <p14:tracePt t="10172" x="3340100" y="2955925"/>
          <p14:tracePt t="10188" x="3327400" y="2978150"/>
          <p14:tracePt t="10205" x="3317875" y="2987675"/>
          <p14:tracePt t="10221" x="3308350" y="3003550"/>
          <p14:tracePt t="10237" x="3295650" y="3044825"/>
          <p14:tracePt t="10255" x="3292475" y="3067050"/>
          <p14:tracePt t="10271" x="3286125" y="3089275"/>
          <p14:tracePt t="10288" x="3273425" y="3117850"/>
          <p14:tracePt t="10305" x="3267075" y="3140075"/>
          <p14:tracePt t="10323" x="3263900" y="3152775"/>
          <p14:tracePt t="10338" x="3263900" y="3162300"/>
          <p14:tracePt t="10355" x="3257550" y="3171825"/>
          <p14:tracePt t="10371" x="3257550" y="3187700"/>
          <p14:tracePt t="10387" x="3257550" y="3197225"/>
          <p14:tracePt t="10404" x="3257550" y="3203575"/>
          <p14:tracePt t="10421" x="3257550" y="3206750"/>
          <p14:tracePt t="11159" x="3311525" y="3222625"/>
          <p14:tracePt t="11166" x="3403600" y="3241675"/>
          <p14:tracePt t="11173" x="3482975" y="3248025"/>
          <p14:tracePt t="11188" x="3679825" y="3276600"/>
          <p14:tracePt t="11205" x="3908425" y="3276600"/>
          <p14:tracePt t="11221" x="4089400" y="3276600"/>
          <p14:tracePt t="11254" x="4546600" y="3295650"/>
          <p14:tracePt t="11288" x="5092700" y="3400425"/>
          <p14:tracePt t="11305" x="5359400" y="3508375"/>
          <p14:tracePt t="11323" x="5699125" y="3667125"/>
          <p14:tracePt t="11338" x="5956300" y="3787775"/>
          <p14:tracePt t="11355" x="6159500" y="3892550"/>
          <p14:tracePt t="11372" x="6483350" y="4086225"/>
          <p14:tracePt t="11389" x="6651625" y="4178300"/>
          <p14:tracePt t="11406" x="6804025" y="4232275"/>
          <p14:tracePt t="11421" x="6956425" y="4260850"/>
          <p14:tracePt t="11438" x="7099300" y="4254500"/>
          <p14:tracePt t="11454" x="7178675" y="4206875"/>
          <p14:tracePt t="11471" x="7261225" y="4143375"/>
          <p14:tracePt t="11488" x="7391400" y="4003675"/>
          <p14:tracePt t="11504" x="7499350" y="3886200"/>
          <p14:tracePt t="11521" x="7620000" y="3736975"/>
          <p14:tracePt t="11538" x="7845425" y="3540125"/>
          <p14:tracePt t="11555" x="7985125" y="3419475"/>
          <p14:tracePt t="11573" x="8242300" y="3190875"/>
          <p14:tracePt t="11589" x="8404225" y="3057525"/>
          <p14:tracePt t="11607" x="8521700" y="2940050"/>
          <p14:tracePt t="11621" x="8664575" y="2778125"/>
          <p14:tracePt t="11637" x="8839200" y="2578100"/>
          <p14:tracePt t="11654" x="8928100" y="2441575"/>
          <p14:tracePt t="11673" x="9039225" y="2200275"/>
          <p14:tracePt t="11688" x="9102725" y="2054225"/>
          <p14:tracePt t="11809" x="9140825" y="962025"/>
          <p14:tracePt t="11816" x="9124950" y="923925"/>
          <p14:tracePt t="11823" x="9102725" y="895350"/>
          <p14:tracePt t="11838" x="9077325" y="854075"/>
          <p14:tracePt t="11855" x="9045575" y="828675"/>
          <p14:tracePt t="11858" x="9039225" y="809625"/>
          <p14:tracePt t="11871" x="9026525" y="796925"/>
          <p14:tracePt t="11887" x="9007475" y="784225"/>
          <p14:tracePt t="11904" x="8975725" y="771525"/>
          <p14:tracePt t="11921" x="8947150" y="752475"/>
          <p14:tracePt t="11938" x="8867775" y="733425"/>
          <p14:tracePt t="11955" x="8759825" y="714375"/>
          <p14:tracePt t="11972" x="8629650" y="698500"/>
          <p14:tracePt t="11988" x="8474075" y="666750"/>
          <p14:tracePt t="12005" x="8388350" y="650875"/>
          <p14:tracePt t="12021" x="8302625" y="635000"/>
          <p14:tracePt t="12037" x="8166100" y="584200"/>
          <p14:tracePt t="12054" x="8102600" y="571500"/>
          <p14:tracePt t="12072" x="8029575" y="555625"/>
          <p14:tracePt t="12088" x="7918450" y="549275"/>
          <p14:tracePt t="12104" x="7845425" y="552450"/>
          <p14:tracePt t="12122" x="7781925" y="568325"/>
          <p14:tracePt t="12138" x="7724775" y="587375"/>
          <p14:tracePt t="12154" x="7693025" y="612775"/>
          <p14:tracePt t="12171" x="7670800" y="635000"/>
          <p14:tracePt t="12187" x="7610475" y="688975"/>
          <p14:tracePt t="12204" x="7546975" y="749300"/>
          <p14:tracePt t="12222" x="7473950" y="825500"/>
          <p14:tracePt t="12238" x="7359650" y="930275"/>
          <p14:tracePt t="12254" x="7286625" y="1003300"/>
          <p14:tracePt t="12273" x="7181850" y="1108075"/>
          <p14:tracePt t="12288" x="7105650" y="1200150"/>
          <p14:tracePt t="12304" x="7019925" y="1285875"/>
          <p14:tracePt t="12321" x="6927850" y="1362075"/>
          <p14:tracePt t="12338" x="6800850" y="1489075"/>
          <p14:tracePt t="12354" x="6683375" y="1597025"/>
          <p14:tracePt t="12371" x="6556375" y="1717675"/>
          <p14:tracePt t="12373" x="6502400" y="1768475"/>
          <p14:tracePt t="12388" x="6407150" y="1866900"/>
          <p14:tracePt t="12404" x="6308725" y="1962150"/>
          <p14:tracePt t="12421" x="6213475" y="2057400"/>
          <p14:tracePt t="12438" x="6064250" y="2206625"/>
          <p14:tracePt t="12454" x="5991225" y="2289175"/>
          <p14:tracePt t="12471" x="5911850" y="2384425"/>
          <p14:tracePt t="12488" x="5797550" y="2559050"/>
          <p14:tracePt t="12504" x="5721350" y="2654300"/>
          <p14:tracePt t="12522" x="5632450" y="2778125"/>
          <p14:tracePt t="12538" x="5575300" y="2857500"/>
          <p14:tracePt t="12555" x="5543550" y="2946400"/>
          <p14:tracePt t="12572" x="5527675" y="3041650"/>
          <p14:tracePt t="12587" x="5505450" y="3143250"/>
          <p14:tracePt t="12604" x="5505450" y="3203575"/>
          <p14:tracePt t="12621" x="5505450" y="3282950"/>
          <p14:tracePt t="12638" x="5524500" y="3425825"/>
          <p14:tracePt t="12655" x="5540375" y="3511550"/>
          <p14:tracePt t="12672" x="5572125" y="3635375"/>
          <p14:tracePt t="12688" x="5613400" y="3724275"/>
          <p14:tracePt t="12705" x="5661025" y="3816350"/>
          <p14:tracePt t="12721" x="5711825" y="3905250"/>
          <p14:tracePt t="12737" x="5772150" y="4003675"/>
          <p14:tracePt t="12754" x="5819775" y="4083050"/>
          <p14:tracePt t="12771" x="5867400" y="4152900"/>
          <p14:tracePt t="12788" x="5918200" y="4241800"/>
          <p14:tracePt t="12805" x="5943600" y="4289425"/>
          <p14:tracePt t="12822" x="5991225" y="4356100"/>
          <p14:tracePt t="12838" x="6016625" y="4400550"/>
          <p14:tracePt t="12854" x="6048375" y="4438650"/>
          <p14:tracePt t="12871" x="6076950" y="4486275"/>
          <p14:tracePt t="12874" x="6089650" y="4505325"/>
          <p14:tracePt t="12887" x="6115050" y="4552950"/>
          <p14:tracePt t="12904" x="6127750" y="4597400"/>
          <p14:tracePt t="12921" x="6140450" y="4629150"/>
          <p14:tracePt t="12938" x="6159500" y="4670425"/>
          <p14:tracePt t="12954" x="6175375" y="4695825"/>
          <p14:tracePt t="12971" x="6188075" y="4724400"/>
          <p14:tracePt t="12988" x="6226175" y="4762500"/>
          <p14:tracePt t="13005" x="6257925" y="4800600"/>
          <p14:tracePt t="13022" x="6305550" y="4860925"/>
          <p14:tracePt t="13038" x="6330950" y="4899025"/>
          <p14:tracePt t="13054" x="6356350" y="4946650"/>
          <p14:tracePt t="13071" x="6388100" y="4978400"/>
          <p14:tracePt t="13088" x="6432550" y="5016500"/>
          <p14:tracePt t="13104" x="6457950" y="5045075"/>
          <p14:tracePt t="13121" x="6496050" y="5073650"/>
          <p14:tracePt t="13138" x="6575425" y="5121275"/>
          <p14:tracePt t="13154" x="6619875" y="5146675"/>
          <p14:tracePt t="13171" x="6667500" y="5159375"/>
          <p14:tracePt t="13187" x="6715125" y="5184775"/>
          <p14:tracePt t="13204" x="6740525" y="5197475"/>
          <p14:tracePt t="13222" x="6778625" y="5216525"/>
          <p14:tracePt t="13238" x="6842125" y="5241925"/>
          <p14:tracePt t="13254" x="6886575" y="5254625"/>
          <p14:tracePt t="13273" x="6959600" y="5273675"/>
          <p14:tracePt t="13287" x="6997700" y="5280025"/>
          <p14:tracePt t="13304" x="7032625" y="5286375"/>
          <p14:tracePt t="13321" x="7048500" y="5286375"/>
          <p14:tracePt t="13337" x="7067550" y="5286375"/>
          <p14:tracePt t="13354" x="7073900" y="5286375"/>
          <p14:tracePt t="13459" x="7073900" y="5280025"/>
          <p14:tracePt t="13466" x="7073900" y="5276850"/>
          <p14:tracePt t="13473" x="7073900" y="5264150"/>
          <p14:tracePt t="13487" x="7080250" y="5235575"/>
          <p14:tracePt t="13504" x="7099300" y="5210175"/>
          <p14:tracePt t="13521" x="7140575" y="5168900"/>
          <p14:tracePt t="13538" x="7359650" y="5051425"/>
          <p14:tracePt t="13554" x="7537450" y="4984750"/>
          <p14:tracePt t="13572" x="7813675" y="4940300"/>
          <p14:tracePt t="13587" x="7931150" y="4930775"/>
          <p14:tracePt t="13604" x="8004175" y="4930775"/>
          <p14:tracePt t="13621" x="8061325" y="4930775"/>
          <p14:tracePt t="13637" x="8112125" y="4940300"/>
          <p14:tracePt t="13654" x="8121650" y="4940300"/>
          <p14:tracePt t="13672" x="8124825" y="4946650"/>
          <p14:tracePt t="13709" x="8118475" y="4946650"/>
          <p14:tracePt t="13721" x="8115300" y="4946650"/>
          <p14:tracePt t="13737" x="8051800" y="4946650"/>
          <p14:tracePt t="13754" x="7947025" y="4946650"/>
          <p14:tracePt t="13772" x="7785100" y="4946650"/>
          <p14:tracePt t="13788" x="7658100" y="4946650"/>
          <p14:tracePt t="13804" x="7553325" y="4940300"/>
          <p14:tracePt t="13822" x="7410450" y="4914900"/>
          <p14:tracePt t="13837" x="7321550" y="4892675"/>
          <p14:tracePt t="13854" x="7239000" y="4876800"/>
          <p14:tracePt t="13871" x="7153275" y="4860925"/>
          <p14:tracePt t="13887" x="7013575" y="4813300"/>
          <p14:tracePt t="13904" x="6940550" y="4797425"/>
          <p14:tracePt t="13922" x="6877050" y="4784725"/>
          <p14:tracePt t="13938" x="6813550" y="4765675"/>
          <p14:tracePt t="13955" x="6775450" y="4746625"/>
          <p14:tracePt t="13972" x="6718300" y="4727575"/>
          <p14:tracePt t="13987" x="6680200" y="4714875"/>
          <p14:tracePt t="14004" x="6657975" y="4708525"/>
          <p14:tracePt t="14021" x="6626225" y="4695825"/>
          <p14:tracePt t="14037" x="6604000" y="4683125"/>
          <p14:tracePt t="14054" x="6594475" y="4683125"/>
          <p14:tracePt t="14072" x="6575425" y="4683125"/>
          <p14:tracePt t="14088" x="6565900" y="4683125"/>
          <p14:tracePt t="14104" x="6559550" y="4683125"/>
          <p14:tracePt t="14121" x="6556375" y="4683125"/>
          <p14:tracePt t="14231" x="6562725" y="4683125"/>
          <p14:tracePt t="14237" x="6572250" y="4683125"/>
          <p14:tracePt t="14254" x="6610350" y="4676775"/>
          <p14:tracePt t="14271" x="6638925" y="4673600"/>
          <p14:tracePt t="14287" x="6702425" y="4667250"/>
          <p14:tracePt t="14304" x="6746875" y="4654550"/>
          <p14:tracePt t="14322" x="6829425" y="4632325"/>
          <p14:tracePt t="14337" x="6959600" y="4587875"/>
          <p14:tracePt t="14354" x="7092950" y="4552950"/>
          <p14:tracePt t="14372" x="7264400" y="4486275"/>
          <p14:tracePt t="14388" x="7356475" y="4425950"/>
          <p14:tracePt t="14404" x="7432675" y="4387850"/>
          <p14:tracePt t="14420" x="7493000" y="4349750"/>
          <p14:tracePt t="14437" x="7543800" y="4333875"/>
          <p14:tracePt t="14454" x="7566025" y="4321175"/>
          <p14:tracePt t="14471" x="7585075" y="4302125"/>
          <p14:tracePt t="14487" x="7597775" y="4298950"/>
          <p14:tracePt t="14504" x="7607300" y="4298950"/>
          <p14:tracePt t="14521" x="7613650" y="4298950"/>
          <p14:tracePt t="14537" x="7613650" y="4283075"/>
          <p14:tracePt t="14554" x="7613650" y="4273550"/>
          <p14:tracePt t="14571" x="7607300" y="4264025"/>
          <p14:tracePt t="14587" x="7591425" y="4248150"/>
          <p14:tracePt t="14604" x="7581900" y="4248150"/>
          <p14:tracePt t="14621" x="7559675" y="4248150"/>
          <p14:tracePt t="14638" x="7512050" y="4235450"/>
          <p14:tracePt t="14654" x="7461250" y="4235450"/>
          <p14:tracePt t="14671" x="7397750" y="4229100"/>
          <p14:tracePt t="14687" x="7270750" y="4206875"/>
          <p14:tracePt t="14704" x="7181850" y="4181475"/>
          <p14:tracePt t="14721" x="7121525" y="4175125"/>
          <p14:tracePt t="14737" x="7070725" y="4156075"/>
          <p14:tracePt t="14754" x="7038975" y="4143375"/>
          <p14:tracePt t="14771" x="6994525" y="4130675"/>
          <p14:tracePt t="14788" x="6889750" y="4089400"/>
          <p14:tracePt t="14804" x="6794500" y="4073525"/>
          <p14:tracePt t="14821" x="6740525" y="4057650"/>
          <p14:tracePt t="14837" x="6689725" y="4038600"/>
          <p14:tracePt t="14854" x="6667500" y="4038600"/>
          <p14:tracePt t="14870" x="6657975" y="4038600"/>
          <p14:tracePt t="14887" x="6645275" y="4038600"/>
          <p14:tracePt t="14904" x="6635750" y="4038600"/>
          <p14:tracePt t="14988" x="6651625" y="4038600"/>
          <p14:tracePt t="14994" x="6686550" y="4038600"/>
          <p14:tracePt t="15004" x="6724650" y="4032250"/>
          <p14:tracePt t="15021" x="6832600" y="4016375"/>
          <p14:tracePt t="15038" x="6997700" y="3990975"/>
          <p14:tracePt t="15054" x="7115175" y="3965575"/>
          <p14:tracePt t="15070" x="7200900" y="3949700"/>
          <p14:tracePt t="15087" x="7273925" y="3930650"/>
          <p14:tracePt t="15104" x="7312025" y="3895725"/>
          <p14:tracePt t="15121" x="7337425" y="3873500"/>
          <p14:tracePt t="15137" x="7381875" y="3813175"/>
          <p14:tracePt t="15154" x="7407275" y="3787775"/>
          <p14:tracePt t="15171" x="7419975" y="3759200"/>
          <p14:tracePt t="15188" x="7442200" y="3721100"/>
          <p14:tracePt t="15204" x="7442200" y="3702050"/>
          <p14:tracePt t="15221" x="7442200" y="3692525"/>
          <p14:tracePt t="15237" x="7442200" y="3676650"/>
          <p14:tracePt t="15254" x="7442200" y="3667125"/>
          <p14:tracePt t="15270" x="7426325" y="3651250"/>
          <p14:tracePt t="15287" x="7410450" y="3641725"/>
          <p14:tracePt t="15304" x="7400925" y="3641725"/>
          <p14:tracePt t="15321" x="7378700" y="3641725"/>
          <p14:tracePt t="15337" x="7331075" y="3635375"/>
          <p14:tracePt t="15354" x="7270750" y="3622675"/>
          <p14:tracePt t="15370" x="7207250" y="3622675"/>
          <p14:tracePt t="15387" x="7080250" y="3613150"/>
          <p14:tracePt t="15404" x="6965950" y="3613150"/>
          <p14:tracePt t="15421" x="6835775" y="3587750"/>
          <p14:tracePt t="15437" x="6718300" y="3587750"/>
          <p14:tracePt t="15454" x="6623050" y="3581400"/>
          <p14:tracePt t="15472" x="6524625" y="3565525"/>
          <p14:tracePt t="15487" x="6470650" y="3559175"/>
          <p14:tracePt t="15504" x="6448425" y="3559175"/>
          <p14:tracePt t="15521" x="6426200" y="3559175"/>
          <p14:tracePt t="15537" x="6413500" y="3549650"/>
          <p14:tracePt t="15554" x="6407150" y="3527425"/>
          <p14:tracePt t="15571" x="6410325" y="3505200"/>
          <p14:tracePt t="15587" x="6451600" y="3438525"/>
          <p14:tracePt t="15604" x="6483350" y="3406775"/>
          <p14:tracePt t="15621" x="6540500" y="3362325"/>
          <p14:tracePt t="15637" x="6692900" y="3295650"/>
          <p14:tracePt t="15654" x="6835775" y="3260725"/>
          <p14:tracePt t="15671" x="6956425" y="3225800"/>
          <p14:tracePt t="15687" x="7121525" y="3194050"/>
          <p14:tracePt t="15704" x="7219950" y="3178175"/>
          <p14:tracePt t="15722" x="7292975" y="3162300"/>
          <p14:tracePt t="15738" x="7362825" y="3149600"/>
          <p14:tracePt t="15754" x="7394575" y="3143250"/>
          <p14:tracePt t="15771" x="7416800" y="3136900"/>
          <p14:tracePt t="15787" x="7432675" y="3136900"/>
          <p14:tracePt t="15804" x="7445375" y="3136900"/>
          <p14:tracePt t="15822" x="7451725" y="3136900"/>
          <p14:tracePt t="15855" x="7451725" y="3133725"/>
          <p14:tracePt t="15886" x="7451725" y="3127375"/>
          <p14:tracePt t="15894" x="7448550" y="3127375"/>
          <p14:tracePt t="15904" x="7439025" y="3127375"/>
          <p14:tracePt t="15921" x="7423150" y="3121025"/>
          <p14:tracePt t="15937" x="7381875" y="3098800"/>
          <p14:tracePt t="15954" x="7359650" y="3092450"/>
          <p14:tracePt t="15972" x="7324725" y="3079750"/>
          <p14:tracePt t="15987" x="7308850" y="3073400"/>
          <p14:tracePt t="16004" x="7283450" y="3063875"/>
          <p14:tracePt t="16021" x="7254875" y="3044825"/>
          <p14:tracePt t="16037" x="7219950" y="3032125"/>
          <p14:tracePt t="16053" x="7188200" y="3025775"/>
          <p14:tracePt t="16071" x="7159625" y="3019425"/>
          <p14:tracePt t="16087" x="7112000" y="3016250"/>
          <p14:tracePt t="16104" x="7083425" y="3016250"/>
          <p14:tracePt t="16122" x="7067550" y="3016250"/>
          <p14:tracePt t="16138" x="7058025" y="3016250"/>
          <p14:tracePt t="16154" x="7048500" y="3016250"/>
          <p14:tracePt t="16171" x="7032625" y="3016250"/>
          <p14:tracePt t="16187" x="7026275" y="3016250"/>
          <p14:tracePt t="16204" x="7023100" y="301625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Salvia%20officinal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" b="6024"/>
          <a:stretch>
            <a:fillRect/>
          </a:stretch>
        </p:blipFill>
        <p:spPr bwMode="auto">
          <a:xfrm>
            <a:off x="1249363" y="0"/>
            <a:ext cx="6965950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8"/>
          <p:cNvSpPr txBox="1">
            <a:spLocks noChangeArrowheads="1"/>
          </p:cNvSpPr>
          <p:nvPr/>
        </p:nvSpPr>
        <p:spPr bwMode="auto">
          <a:xfrm>
            <a:off x="2714625" y="6215063"/>
            <a:ext cx="4143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 i="1">
                <a:solidFill>
                  <a:srgbClr val="FF0000"/>
                </a:solidFill>
              </a:rPr>
              <a:t>Salvia officinalis</a:t>
            </a:r>
            <a:r>
              <a:rPr lang="fr-FR" altLang="fr-FR" b="1">
                <a:solidFill>
                  <a:srgbClr val="FF0000"/>
                </a:solidFill>
              </a:rPr>
              <a:t>, sauge, « salmiya »</a:t>
            </a:r>
          </a:p>
        </p:txBody>
      </p:sp>
      <p:pic>
        <p:nvPicPr>
          <p:cNvPr id="19460" name="Picture 7" descr="salviaofficinalis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0"/>
            <a:ext cx="3786187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60"/>
    </mc:Choice>
    <mc:Fallback>
      <p:transition spd="slow" advTm="25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08" x="6934200" y="3038475"/>
          <p14:tracePt t="2915" x="6769100" y="3082925"/>
          <p14:tracePt t="2922" x="6534150" y="3152775"/>
          <p14:tracePt t="2939" x="6162675" y="3321050"/>
          <p14:tracePt t="2960" x="5495925" y="3730625"/>
          <p14:tracePt t="2980" x="4870450" y="4225925"/>
          <p14:tracePt t="3007" x="4130675" y="5080000"/>
          <p14:tracePt t="3040" x="3756025" y="5676900"/>
          <p14:tracePt t="3057" x="3641725" y="5953125"/>
          <p14:tracePt t="3073" x="3606800" y="6064250"/>
          <p14:tracePt t="3089" x="3597275" y="6169025"/>
          <p14:tracePt t="3105" x="3603625" y="6251575"/>
          <p14:tracePt t="3122" x="3648075" y="6350000"/>
          <p14:tracePt t="3138" x="3698875" y="6400800"/>
          <p14:tracePt t="3155" x="3752850" y="6429375"/>
          <p14:tracePt t="3171" x="3870325" y="6467475"/>
          <p14:tracePt t="3188" x="3933825" y="6480175"/>
          <p14:tracePt t="3205" x="3978275" y="6480175"/>
          <p14:tracePt t="3222" x="3994150" y="6480175"/>
          <p14:tracePt t="3473" x="3889375" y="6473825"/>
          <p14:tracePt t="3479" x="3765550" y="6473825"/>
          <p14:tracePt t="3488" x="3590925" y="6483350"/>
          <p14:tracePt t="3505" x="3321050" y="6534150"/>
          <p14:tracePt t="3522" x="2978150" y="6632575"/>
          <p14:tracePt t="3539" x="2822575" y="6696075"/>
          <p14:tracePt t="3556" x="2743200" y="6743700"/>
          <p14:tracePt t="3572" x="2673350" y="6791325"/>
          <p14:tracePt t="3588" x="2651125" y="6810375"/>
          <p14:tracePt t="3605" x="2638425" y="6826250"/>
          <p14:tracePt t="3622" x="2619375" y="6838950"/>
          <p14:tracePt t="3638" x="2609850" y="6851650"/>
          <p14:tracePt t="3655" x="2600325" y="6851650"/>
          <p14:tracePt t="3672" x="2593975" y="6854825"/>
          <p14:tracePt t="3722" x="2597150" y="6854825"/>
          <p14:tracePt t="3729" x="2600325" y="6854825"/>
          <p14:tracePt t="3738" x="2606675" y="6854825"/>
          <p14:tracePt t="3755" x="2628900" y="6842125"/>
          <p14:tracePt t="3772" x="2647950" y="6829425"/>
          <p14:tracePt t="3788" x="2663825" y="6810375"/>
          <p14:tracePt t="3805" x="2695575" y="6797675"/>
          <p14:tracePt t="3822" x="2746375" y="6781800"/>
          <p14:tracePt t="3838" x="2774950" y="6769100"/>
          <p14:tracePt t="3855" x="2806700" y="6762750"/>
          <p14:tracePt t="3872" x="2838450" y="6762750"/>
          <p14:tracePt t="3888" x="2847975" y="6750050"/>
          <p14:tracePt t="3905" x="2863850" y="6740525"/>
          <p14:tracePt t="3909" x="2870200" y="6734175"/>
          <p14:tracePt t="3922" x="2879725" y="6724650"/>
          <p14:tracePt t="3939" x="2889250" y="6715125"/>
          <p14:tracePt t="3955" x="2898775" y="6699250"/>
          <p14:tracePt t="3971" x="2921000" y="6683375"/>
          <p14:tracePt t="3988" x="2930525" y="6673850"/>
          <p14:tracePt t="4005" x="2940050" y="6670675"/>
          <p14:tracePt t="4022" x="2946400" y="6670675"/>
          <p14:tracePt t="4058" x="2946400" y="6664325"/>
          <p14:tracePt t="4172" x="2949575" y="6664325"/>
          <p14:tracePt t="4179" x="2959100" y="6664325"/>
          <p14:tracePt t="4686" x="2987675" y="6657975"/>
          <p14:tracePt t="4693" x="3006725" y="6651625"/>
          <p14:tracePt t="4705" x="3041650" y="6645275"/>
          <p14:tracePt t="4721" x="3105150" y="6626225"/>
          <p14:tracePt t="4738" x="3140075" y="6626225"/>
          <p14:tracePt t="4755" x="3171825" y="6626225"/>
          <p14:tracePt t="4789" x="3206750" y="6619875"/>
          <p14:tracePt t="4821" x="3276600" y="6619875"/>
          <p14:tracePt t="4838" x="3305175" y="6619875"/>
          <p14:tracePt t="4855" x="3333750" y="6619875"/>
          <p14:tracePt t="4871" x="3362325" y="6619875"/>
          <p14:tracePt t="4888" x="3378200" y="6619875"/>
          <p14:tracePt t="4905" x="3381375" y="6619875"/>
          <p14:tracePt t="4922" x="3387725" y="6619875"/>
          <p14:tracePt t="4938" x="3397250" y="6619875"/>
          <p14:tracePt t="4955" x="3406775" y="6619875"/>
          <p14:tracePt t="4971" x="3432175" y="6616700"/>
          <p14:tracePt t="4988" x="3454400" y="6604000"/>
          <p14:tracePt t="5005" x="3470275" y="6604000"/>
          <p14:tracePt t="5021" x="3492500" y="6604000"/>
          <p14:tracePt t="5038" x="3502025" y="6604000"/>
          <p14:tracePt t="5092" x="3505200" y="6604000"/>
          <p14:tracePt t="5100" x="3511550" y="6604000"/>
          <p14:tracePt t="5107" x="3514725" y="6604000"/>
          <p14:tracePt t="5121" x="3530600" y="6604000"/>
          <p14:tracePt t="5138" x="3552825" y="6597650"/>
          <p14:tracePt t="5155" x="3575050" y="6597650"/>
          <p14:tracePt t="5172" x="3603625" y="6597650"/>
          <p14:tracePt t="5189" x="3613150" y="6597650"/>
          <p14:tracePt t="5204" x="3622675" y="6597650"/>
          <p14:tracePt t="5221" x="3648075" y="6597650"/>
          <p14:tracePt t="5238" x="3663950" y="6597650"/>
          <p14:tracePt t="5254" x="3695700" y="6597650"/>
          <p14:tracePt t="5271" x="3756025" y="6597650"/>
          <p14:tracePt t="5288" x="3794125" y="6597650"/>
          <p14:tracePt t="5305" x="3822700" y="6597650"/>
          <p14:tracePt t="5322" x="3841750" y="6597650"/>
          <p14:tracePt t="5338" x="3851275" y="6597650"/>
          <p14:tracePt t="5355" x="3873500" y="6597650"/>
          <p14:tracePt t="5371" x="3908425" y="6597650"/>
          <p14:tracePt t="5388" x="3949700" y="6597650"/>
          <p14:tracePt t="5405" x="4003675" y="6597650"/>
          <p14:tracePt t="5422" x="4092575" y="6616700"/>
          <p14:tracePt t="5439" x="4149725" y="6629400"/>
          <p14:tracePt t="5455" x="4178300" y="6635750"/>
          <p14:tracePt t="5472" x="4206875" y="6635750"/>
          <p14:tracePt t="5488" x="4216400" y="6635750"/>
          <p14:tracePt t="5505" x="4225925" y="6635750"/>
          <p14:tracePt t="5521" x="4257675" y="6635750"/>
          <p14:tracePt t="5538" x="4279900" y="6635750"/>
          <p14:tracePt t="5555" x="4308475" y="6635750"/>
          <p14:tracePt t="5571" x="4330700" y="6635750"/>
          <p14:tracePt t="5589" x="4340225" y="6635750"/>
          <p14:tracePt t="5605" x="4356100" y="6635750"/>
          <p14:tracePt t="5621" x="4365625" y="6635750"/>
          <p14:tracePt t="5655" x="4368800" y="6635750"/>
          <p14:tracePt t="5671" x="4384675" y="6635750"/>
          <p14:tracePt t="5688" x="4394200" y="6635750"/>
          <p14:tracePt t="5705" x="4410075" y="6635750"/>
          <p14:tracePt t="5722" x="4419600" y="6635750"/>
          <p14:tracePt t="5794" x="4425950" y="6635750"/>
          <p14:tracePt t="5801" x="4429125" y="6635750"/>
          <p14:tracePt t="5808" x="4435475" y="6635750"/>
          <p14:tracePt t="5822" x="4445000" y="6635750"/>
          <p14:tracePt t="5838" x="4457700" y="6635750"/>
          <p14:tracePt t="5855" x="4470400" y="6635750"/>
          <p14:tracePt t="5871" x="4483100" y="6635750"/>
          <p14:tracePt t="5888" x="4492625" y="6635750"/>
          <p14:tracePt t="5905" x="4502150" y="6635750"/>
          <p14:tracePt t="5921" x="4514850" y="6635750"/>
          <p14:tracePt t="5938" x="4524375" y="6635750"/>
          <p14:tracePt t="5955" x="4537075" y="6635750"/>
          <p14:tracePt t="5971" x="4600575" y="6632575"/>
          <p14:tracePt t="5988" x="4660900" y="6632575"/>
          <p14:tracePt t="6005" x="4714875" y="6632575"/>
          <p14:tracePt t="6021" x="4752975" y="6632575"/>
          <p14:tracePt t="6038" x="4762500" y="6632575"/>
          <p14:tracePt t="6055" x="4772025" y="6632575"/>
          <p14:tracePt t="6071" x="4778375" y="6632575"/>
          <p14:tracePt t="6105" x="4781550" y="6632575"/>
          <p14:tracePt t="6122" x="4794250" y="6632575"/>
          <p14:tracePt t="6138" x="4803775" y="6632575"/>
          <p14:tracePt t="7159" x="4819650" y="6521450"/>
          <p14:tracePt t="7165" x="4845050" y="6343650"/>
          <p14:tracePt t="7172" x="4854575" y="6153150"/>
          <p14:tracePt t="7188" x="4845050" y="5635625"/>
          <p14:tracePt t="7210" x="4759325" y="4813300"/>
          <p14:tracePt t="7228" x="4679950" y="4086225"/>
          <p14:tracePt t="7246" x="4648200" y="3851275"/>
          <p14:tracePt t="7272" x="4565650" y="3476625"/>
          <p14:tracePt t="7305" x="4441825" y="3232150"/>
          <p14:tracePt t="7322" x="4327525" y="3054350"/>
          <p14:tracePt t="7340" x="4273550" y="2994025"/>
          <p14:tracePt t="7355" x="4257675" y="2974975"/>
          <p14:tracePt t="7371" x="4235450" y="2971800"/>
          <p14:tracePt t="7388" x="4216400" y="2971800"/>
          <p14:tracePt t="7405" x="4191000" y="2981325"/>
          <p14:tracePt t="7421" x="4108450" y="3022600"/>
          <p14:tracePt t="7439" x="4051300" y="3057525"/>
          <p14:tracePt t="7455" x="3981450" y="3095625"/>
          <p14:tracePt t="7471" x="3870325" y="3127375"/>
          <p14:tracePt t="7488" x="3775075" y="3133725"/>
          <p14:tracePt t="7505" x="3667125" y="3127375"/>
          <p14:tracePt t="7521" x="3495675" y="3060700"/>
          <p14:tracePt t="7538" x="3349625" y="2978150"/>
          <p14:tracePt t="7555" x="3171825" y="2882900"/>
          <p14:tracePt t="7571" x="2930525" y="2752725"/>
          <p14:tracePt t="7589" x="2736850" y="2628900"/>
          <p14:tracePt t="7606" x="2527300" y="2489200"/>
          <p14:tracePt t="7623" x="2413000" y="2428875"/>
          <p14:tracePt t="7638" x="2320925" y="2371725"/>
          <p14:tracePt t="7655" x="2241550" y="2314575"/>
          <p14:tracePt t="7671" x="2133600" y="2200275"/>
          <p14:tracePt t="7688" x="2057400" y="2108200"/>
          <p14:tracePt t="7705" x="1993900" y="2035175"/>
          <p14:tracePt t="7721" x="1889125" y="1939925"/>
          <p14:tracePt t="7738" x="1816100" y="1873250"/>
          <p14:tracePt t="7755" x="1765300" y="1822450"/>
          <p14:tracePt t="7772" x="1714500" y="1762125"/>
          <p14:tracePt t="7788" x="1689100" y="1739900"/>
          <p14:tracePt t="7804" x="1676400" y="1708150"/>
          <p14:tracePt t="7821" x="1654175" y="1673225"/>
          <p14:tracePt t="7838" x="1641475" y="1641475"/>
          <p14:tracePt t="7855" x="1628775" y="1619250"/>
          <p14:tracePt t="7871" x="1609725" y="1574800"/>
          <p14:tracePt t="7888" x="1593850" y="1552575"/>
          <p14:tracePt t="7905" x="1581150" y="1520825"/>
          <p14:tracePt t="7921" x="1562100" y="1485900"/>
          <p14:tracePt t="7938" x="1552575" y="1457325"/>
          <p14:tracePt t="7955" x="1533525" y="1431925"/>
          <p14:tracePt t="7971" x="1517650" y="1403350"/>
          <p14:tracePt t="7988" x="1508125" y="1393825"/>
          <p14:tracePt t="8005" x="1498600" y="1384300"/>
          <p14:tracePt t="8009" x="1485900" y="1384300"/>
          <p14:tracePt t="8022" x="1476375" y="1384300"/>
          <p14:tracePt t="8038" x="1473200" y="1384300"/>
          <p14:tracePt t="8072" x="1473200" y="1390650"/>
          <p14:tracePt t="8088" x="1473200" y="1400175"/>
          <p14:tracePt t="8104" x="1485900" y="1428750"/>
          <p14:tracePt t="8121" x="1543050" y="1476375"/>
          <p14:tracePt t="8138" x="1635125" y="1533525"/>
          <p14:tracePt t="8155" x="1781175" y="1597025"/>
          <p14:tracePt t="8171" x="1965325" y="1695450"/>
          <p14:tracePt t="8189" x="2035175" y="1733550"/>
          <p14:tracePt t="8205" x="2092325" y="1768475"/>
          <p14:tracePt t="8221" x="2114550" y="1784350"/>
          <p14:tracePt t="8265" x="2111375" y="1781175"/>
          <p14:tracePt t="8272" x="2108200" y="1778000"/>
          <p14:tracePt t="8288" x="2098675" y="1768475"/>
          <p14:tracePt t="8305" x="2085975" y="1739900"/>
          <p14:tracePt t="8322" x="2057400" y="1714500"/>
          <p14:tracePt t="8337" x="2032000" y="1701800"/>
          <p14:tracePt t="8354" x="2003425" y="1685925"/>
          <p14:tracePt t="8371" x="1968500" y="1666875"/>
          <p14:tracePt t="8388" x="1936750" y="1654175"/>
          <p14:tracePt t="8405" x="1914525" y="1644650"/>
          <p14:tracePt t="8421" x="1892300" y="1622425"/>
          <p14:tracePt t="8438" x="1876425" y="1612900"/>
          <p14:tracePt t="8455" x="1866900" y="1603375"/>
          <p14:tracePt t="8472" x="1847850" y="1587500"/>
          <p14:tracePt t="8488" x="1835150" y="1565275"/>
          <p14:tracePt t="8504" x="1825625" y="1546225"/>
          <p14:tracePt t="8521" x="1809750" y="1514475"/>
          <p14:tracePt t="8537" x="1790700" y="1498600"/>
          <p14:tracePt t="8555" x="1778000" y="1473200"/>
          <p14:tracePt t="8571" x="1762125" y="1438275"/>
          <p14:tracePt t="8588" x="1752600" y="1428750"/>
          <p14:tracePt t="8605" x="1736725" y="1406525"/>
          <p14:tracePt t="8621" x="1720850" y="1387475"/>
          <p14:tracePt t="8638" x="1711325" y="1377950"/>
          <p14:tracePt t="8654" x="1701800" y="1368425"/>
          <p14:tracePt t="8671" x="1701800" y="1346200"/>
          <p14:tracePt t="8688" x="1695450" y="1336675"/>
          <p14:tracePt t="8721" x="1695450" y="1333500"/>
          <p14:tracePt t="8749" x="1695450" y="1327150"/>
          <p14:tracePt t="8778" x="1695450" y="1323975"/>
          <p14:tracePt t="8815" x="1698625" y="1323975"/>
          <p14:tracePt t="8821" x="1701800" y="1323975"/>
          <p14:tracePt t="8838" x="1711325" y="1323975"/>
          <p14:tracePt t="8855" x="1720850" y="1323975"/>
          <p14:tracePt t="8872" x="1743075" y="1330325"/>
          <p14:tracePt t="8888" x="1758950" y="1339850"/>
          <p14:tracePt t="8904" x="1774825" y="1349375"/>
          <p14:tracePt t="8921" x="1816100" y="1374775"/>
          <p14:tracePt t="8938" x="1831975" y="1384300"/>
          <p14:tracePt t="8954" x="1863725" y="1397000"/>
          <p14:tracePt t="8971" x="1889125" y="1412875"/>
          <p14:tracePt t="8988" x="1901825" y="1428750"/>
          <p14:tracePt t="9005" x="1917700" y="1441450"/>
          <p14:tracePt t="9009" x="1920875" y="1444625"/>
          <p14:tracePt t="9022" x="1930400" y="1454150"/>
          <p14:tracePt t="9038" x="1936750" y="1463675"/>
          <p14:tracePt t="9054" x="1936750" y="1479550"/>
          <p14:tracePt t="9071" x="1939925" y="1495425"/>
          <p14:tracePt t="9088" x="1939925" y="1504950"/>
          <p14:tracePt t="9105" x="1939925" y="1514475"/>
          <p14:tracePt t="9121" x="1939925" y="1533525"/>
          <p14:tracePt t="9138" x="1939925" y="1543050"/>
          <p14:tracePt t="9155" x="1939925" y="1552575"/>
          <p14:tracePt t="9172" x="1939925" y="1574800"/>
          <p14:tracePt t="9188" x="1939925" y="1577975"/>
          <p14:tracePt t="9204" x="1939925" y="1587500"/>
          <p14:tracePt t="9221" x="1939925" y="1603375"/>
          <p14:tracePt t="9238" x="1939925" y="1612900"/>
          <p14:tracePt t="9255" x="1939925" y="1628775"/>
          <p14:tracePt t="9271" x="1933575" y="1641475"/>
          <p14:tracePt t="9288" x="1924050" y="1651000"/>
          <p14:tracePt t="9306" x="1905000" y="1673225"/>
          <p14:tracePt t="9321" x="1892300" y="1682750"/>
          <p14:tracePt t="9337" x="1882775" y="1692275"/>
          <p14:tracePt t="9354" x="1882775" y="1701800"/>
          <p14:tracePt t="9371" x="1879600" y="1720850"/>
          <p14:tracePt t="9387" x="1873250" y="1730375"/>
          <p14:tracePt t="9404" x="1870075" y="1743075"/>
          <p14:tracePt t="9421" x="1847850" y="1755775"/>
          <p14:tracePt t="9438" x="1838325" y="1778000"/>
          <p14:tracePt t="9454" x="1825625" y="1800225"/>
          <p14:tracePt t="9471" x="1809750" y="1828800"/>
          <p14:tracePt t="9487" x="1793875" y="1844675"/>
          <p14:tracePt t="9504" x="1784350" y="1857375"/>
          <p14:tracePt t="9521" x="1768475" y="1882775"/>
          <p14:tracePt t="9538" x="1758950" y="1892300"/>
          <p14:tracePt t="9555" x="1743075" y="1901825"/>
          <p14:tracePt t="9571" x="1727200" y="1917700"/>
          <p14:tracePt t="9588" x="1727200" y="1924050"/>
          <p14:tracePt t="9605" x="1727200" y="1933575"/>
          <p14:tracePt t="9693" x="1727200" y="1924050"/>
          <p14:tracePt t="9700" x="1727200" y="1920875"/>
          <p14:tracePt t="9707" x="1727200" y="1914525"/>
          <p14:tracePt t="9722" x="1736725" y="1892300"/>
          <p14:tracePt t="9738" x="1749425" y="1863725"/>
          <p14:tracePt t="9755" x="1768475" y="1825625"/>
          <p14:tracePt t="9771" x="1790700" y="1768475"/>
          <p14:tracePt t="9787" x="1806575" y="1720850"/>
          <p14:tracePt t="9804" x="1822450" y="1692275"/>
          <p14:tracePt t="9821" x="1841500" y="1647825"/>
          <p14:tracePt t="9838" x="1854200" y="1619250"/>
          <p14:tracePt t="9855" x="1863725" y="1603375"/>
          <p14:tracePt t="9872" x="1870075" y="1587500"/>
          <p14:tracePt t="9888" x="1870075" y="1577975"/>
          <p14:tracePt t="9904" x="1870075" y="1562100"/>
          <p14:tracePt t="9921" x="1870075" y="1546225"/>
          <p14:tracePt t="9938" x="1870075" y="1536700"/>
          <p14:tracePt t="9955" x="1870075" y="1533525"/>
          <p14:tracePt t="9971" x="1870075" y="1517650"/>
          <p14:tracePt t="9988" x="1870075" y="1511300"/>
          <p14:tracePt t="10021" x="1870075" y="1501775"/>
          <p14:tracePt t="10038" x="1870075" y="1492250"/>
          <p14:tracePt t="10054" x="1870075" y="1482725"/>
          <p14:tracePt t="10071" x="1870075" y="1463675"/>
          <p14:tracePt t="10088" x="1870075" y="1454150"/>
          <p14:tracePt t="10104" x="1870075" y="1444625"/>
          <p14:tracePt t="10121" x="1870075" y="1435100"/>
          <p14:tracePt t="10443" x="1870075" y="1441450"/>
          <p14:tracePt t="10457" x="1870075" y="1444625"/>
          <p14:tracePt t="10463" x="1870075" y="1450975"/>
          <p14:tracePt t="10471" x="1870075" y="1454150"/>
          <p14:tracePt t="10487" x="1870075" y="1470025"/>
          <p14:tracePt t="10504" x="1870075" y="1479550"/>
          <p14:tracePt t="10538" x="1866900" y="1504950"/>
          <p14:tracePt t="10572" x="1851025" y="1562100"/>
          <p14:tracePt t="10589" x="1844675" y="1590675"/>
          <p14:tracePt t="10605" x="1838325" y="1612900"/>
          <p14:tracePt t="10620" x="1831975" y="1670050"/>
          <p14:tracePt t="10637" x="1831975" y="1698625"/>
          <p14:tracePt t="10654" x="1831975" y="1720850"/>
          <p14:tracePt t="10671" x="1828800" y="1746250"/>
          <p14:tracePt t="10688" x="1828800" y="1755775"/>
          <p14:tracePt t="10706" x="1828800" y="1771650"/>
          <p14:tracePt t="10920" x="1822450" y="1768475"/>
          <p14:tracePt t="10928" x="1812925" y="1762125"/>
          <p14:tracePt t="10937" x="1806575" y="1758950"/>
          <p14:tracePt t="10955" x="1781175" y="1746250"/>
          <p14:tracePt t="10971" x="1749425" y="1730375"/>
          <p14:tracePt t="10987" x="1730375" y="1717675"/>
          <p14:tracePt t="11004" x="1720850" y="1708150"/>
          <p14:tracePt t="11022" x="1701800" y="1692275"/>
          <p14:tracePt t="11037" x="1692275" y="1676400"/>
          <p14:tracePt t="11054" x="1682750" y="1666875"/>
          <p14:tracePt t="11071" x="1666875" y="1651000"/>
          <p14:tracePt t="11087" x="1651000" y="1641475"/>
          <p14:tracePt t="11104" x="1641475" y="1625600"/>
          <p14:tracePt t="11121" x="1625600" y="1609725"/>
          <p14:tracePt t="11138" x="1616075" y="1600200"/>
          <p14:tracePt t="11155" x="1597025" y="1577975"/>
          <p14:tracePt t="11171" x="1581150" y="1549400"/>
          <p14:tracePt t="11187" x="1571625" y="1520825"/>
          <p14:tracePt t="11204" x="1558925" y="1504950"/>
          <p14:tracePt t="11221" x="1536700" y="1476375"/>
          <p14:tracePt t="11238" x="1524000" y="1444625"/>
          <p14:tracePt t="11254" x="1514475" y="1428750"/>
          <p14:tracePt t="11271" x="1479550" y="1393825"/>
          <p14:tracePt t="11288" x="1463675" y="1377950"/>
          <p14:tracePt t="11304" x="1454150" y="1368425"/>
          <p14:tracePt t="11320" x="1412875" y="1339850"/>
          <p14:tracePt t="11337" x="1397000" y="1323975"/>
          <p14:tracePt t="11354" x="1381125" y="1308100"/>
          <p14:tracePt t="11371" x="1343025" y="1273175"/>
          <p14:tracePt t="11388" x="1327150" y="1257300"/>
          <p14:tracePt t="11405" x="1311275" y="1231900"/>
          <p14:tracePt t="11421" x="1292225" y="1196975"/>
          <p14:tracePt t="11438" x="1276350" y="1174750"/>
          <p14:tracePt t="11456" x="1238250" y="1136650"/>
          <p14:tracePt t="11471" x="1216025" y="1114425"/>
          <p14:tracePt t="11487" x="1184275" y="1101725"/>
          <p14:tracePt t="11504" x="1162050" y="1089025"/>
          <p14:tracePt t="11521" x="1117600" y="1069975"/>
          <p14:tracePt t="11537" x="1095375" y="1069975"/>
          <p14:tracePt t="11555" x="1085850" y="1069975"/>
          <p14:tracePt t="11571" x="1066800" y="1069975"/>
          <p14:tracePt t="11588" x="1057275" y="1069975"/>
          <p14:tracePt t="11604" x="1047750" y="1069975"/>
          <p14:tracePt t="11620" x="1031875" y="1069975"/>
          <p14:tracePt t="11637" x="1016000" y="1066800"/>
          <p14:tracePt t="11656" x="1003300" y="1066800"/>
          <p14:tracePt t="11671" x="993775" y="1066800"/>
          <p14:tracePt t="11688" x="984250" y="1066800"/>
          <p14:tracePt t="11794" x="984250" y="1073150"/>
          <p14:tracePt t="11800" x="990600" y="1073150"/>
          <p14:tracePt t="11807" x="993775" y="1076325"/>
          <p14:tracePt t="11822" x="1003300" y="1085850"/>
          <p14:tracePt t="11838" x="1019175" y="1098550"/>
          <p14:tracePt t="11856" x="1069975" y="1120775"/>
          <p14:tracePt t="11871" x="1114425" y="1136650"/>
          <p14:tracePt t="11888" x="1146175" y="1146175"/>
          <p14:tracePt t="11904" x="1184275" y="1165225"/>
          <p14:tracePt t="11920" x="1225550" y="1190625"/>
          <p14:tracePt t="11938" x="1241425" y="1200150"/>
          <p14:tracePt t="11956" x="1270000" y="1216025"/>
          <p14:tracePt t="11971" x="1285875" y="1228725"/>
          <p14:tracePt t="11988" x="1301750" y="1244600"/>
          <p14:tracePt t="12006" x="1320800" y="1257300"/>
          <p14:tracePt t="12021" x="1336675" y="1270000"/>
          <p14:tracePt t="12037" x="1346200" y="1279525"/>
          <p14:tracePt t="12054" x="1358900" y="1295400"/>
          <p14:tracePt t="12071" x="1362075" y="1308100"/>
          <p14:tracePt t="12088" x="1368425" y="1317625"/>
          <p14:tracePt t="12105" x="1368425" y="1339850"/>
          <p14:tracePt t="12121" x="1371600" y="1349375"/>
          <p14:tracePt t="12138" x="1384300" y="1358900"/>
          <p14:tracePt t="12155" x="1387475" y="1374775"/>
          <p14:tracePt t="12170" x="1387475" y="1387475"/>
          <p14:tracePt t="12187" x="1387475" y="1397000"/>
          <p14:tracePt t="12205" x="1393825" y="1409700"/>
          <p14:tracePt t="12221" x="1393825" y="1422400"/>
          <p14:tracePt t="12238" x="1393825" y="1428750"/>
          <p14:tracePt t="12255" x="1393825" y="1447800"/>
          <p14:tracePt t="12271" x="1397000" y="1454150"/>
          <p14:tracePt t="12288" x="1397000" y="1463675"/>
          <p14:tracePt t="12304" x="1397000" y="1466850"/>
          <p14:tracePt t="12356" x="1403350" y="1466850"/>
          <p14:tracePt t="12363" x="1403350" y="1473200"/>
          <p14:tracePt t="12378" x="1403350" y="1476375"/>
          <p14:tracePt t="12399" x="1403350" y="1489075"/>
          <p14:tracePt t="12406" x="1406525" y="1489075"/>
          <p14:tracePt t="12456" x="1406525" y="1492250"/>
          <p14:tracePt t="12507" x="1406525" y="1498600"/>
          <p14:tracePt t="12514" x="1406525" y="1501775"/>
          <p14:tracePt t="12522" x="1412875" y="1508125"/>
          <p14:tracePt t="12538" x="1416050" y="1517650"/>
          <p14:tracePt t="12554" x="1416050" y="1527175"/>
          <p14:tracePt t="12556" x="1422400" y="1536700"/>
          <p14:tracePt t="12570" x="1422400" y="1546225"/>
          <p14:tracePt t="12587" x="1422400" y="1555750"/>
          <p14:tracePt t="12604" x="1422400" y="1562100"/>
          <p14:tracePt t="12620" x="1422400" y="1574800"/>
          <p14:tracePt t="12637" x="1422400" y="1590675"/>
          <p14:tracePt t="12656" x="1422400" y="1606550"/>
          <p14:tracePt t="12672" x="1422400" y="1616075"/>
          <p14:tracePt t="12687" x="1416050" y="1625600"/>
          <p14:tracePt t="12704" x="1409700" y="1641475"/>
          <p14:tracePt t="12720" x="1406525" y="1657350"/>
          <p14:tracePt t="12738" x="1400175" y="1660525"/>
          <p14:tracePt t="12756" x="1390650" y="1660525"/>
          <p14:tracePt t="12771" x="1387475" y="1660525"/>
          <p14:tracePt t="12788" x="1371600" y="1660525"/>
          <p14:tracePt t="12805" x="1365250" y="1660525"/>
          <p14:tracePt t="12821" x="1362075" y="1660525"/>
          <p14:tracePt t="12837" x="1352550" y="1647825"/>
          <p14:tracePt t="12854" x="1346200" y="1628775"/>
          <p14:tracePt t="12871" x="1323975" y="1593850"/>
          <p14:tracePt t="12887" x="1311275" y="1555750"/>
          <p14:tracePt t="12906" x="1266825" y="1460500"/>
          <p14:tracePt t="12921" x="1228725" y="1381125"/>
          <p14:tracePt t="12938" x="1196975" y="1304925"/>
          <p14:tracePt t="12954" x="1162050" y="1254125"/>
          <p14:tracePt t="12970" x="1123950" y="1190625"/>
          <p14:tracePt t="12987" x="1092200" y="1158875"/>
          <p14:tracePt t="13005" x="1050925" y="1092200"/>
          <p14:tracePt t="13021" x="1019175" y="1050925"/>
          <p14:tracePt t="13038" x="993775" y="1025525"/>
          <p14:tracePt t="13056" x="949325" y="984250"/>
          <p14:tracePt t="13071" x="939800" y="974725"/>
          <p14:tracePt t="13087" x="930275" y="962025"/>
          <p14:tracePt t="13104" x="914400" y="958850"/>
          <p14:tracePt t="13120" x="901700" y="958850"/>
          <p14:tracePt t="13137" x="892175" y="958850"/>
          <p14:tracePt t="13155" x="882650" y="958850"/>
          <p14:tracePt t="13171" x="869950" y="958850"/>
          <p14:tracePt t="13248" x="869950" y="946150"/>
          <p14:tracePt t="13349" x="866775" y="946150"/>
          <p14:tracePt t="13370" x="860425" y="946150"/>
          <p14:tracePt t="13707" x="860425" y="955675"/>
          <p14:tracePt t="13714" x="860425" y="965200"/>
          <p14:tracePt t="13721" x="860425" y="971550"/>
          <p14:tracePt t="13738" x="860425" y="1000125"/>
          <p14:tracePt t="13755" x="863600" y="1019175"/>
          <p14:tracePt t="13771" x="866775" y="1035050"/>
          <p14:tracePt t="13788" x="879475" y="1050925"/>
          <p14:tracePt t="13820" x="879475" y="1076325"/>
          <p14:tracePt t="13855" x="882650" y="1095375"/>
          <p14:tracePt t="13913" x="882650" y="1089025"/>
          <p14:tracePt t="13921" x="882650" y="1082675"/>
          <p14:tracePt t="13938" x="882650" y="1079500"/>
          <p14:tracePt t="14206" x="889000" y="1073150"/>
          <p14:tracePt t="14212" x="892175" y="1066800"/>
          <p14:tracePt t="14227" x="898525" y="1057275"/>
          <p14:tracePt t="14237" x="904875" y="1054100"/>
          <p14:tracePt t="14255" x="923925" y="1041400"/>
          <p14:tracePt t="14271" x="933450" y="1031875"/>
          <p14:tracePt t="14288" x="942975" y="1022350"/>
          <p14:tracePt t="14321" x="952500" y="993775"/>
          <p14:tracePt t="14354" x="952500" y="984250"/>
          <p14:tracePt t="14436" x="952500" y="977900"/>
          <p14:tracePt t="15006" x="952500" y="981075"/>
          <p14:tracePt t="15013" x="952500" y="984250"/>
          <p14:tracePt t="15021" x="952500" y="996950"/>
          <p14:tracePt t="15038" x="949325" y="1047750"/>
          <p14:tracePt t="15055" x="942975" y="1200150"/>
          <p14:tracePt t="15070" x="933450" y="1282700"/>
          <p14:tracePt t="15087" x="927100" y="1368425"/>
          <p14:tracePt t="15120" x="911225" y="1558925"/>
          <p14:tracePt t="15155" x="885825" y="1666875"/>
          <p14:tracePt t="15171" x="879475" y="1704975"/>
          <p14:tracePt t="15187" x="873125" y="1739900"/>
          <p14:tracePt t="15204" x="866775" y="1781175"/>
          <p14:tracePt t="15220" x="854075" y="1819275"/>
          <p14:tracePt t="15237" x="850900" y="1841500"/>
          <p14:tracePt t="15255" x="838200" y="1882775"/>
          <p14:tracePt t="15270" x="825500" y="1908175"/>
          <p14:tracePt t="15288" x="812800" y="1936750"/>
          <p14:tracePt t="15305" x="796925" y="1958975"/>
          <p14:tracePt t="15321" x="787400" y="1987550"/>
          <p14:tracePt t="15338" x="768350" y="2009775"/>
          <p14:tracePt t="15355" x="749300" y="2054225"/>
          <p14:tracePt t="15370" x="746125" y="2070100"/>
          <p14:tracePt t="15387" x="746125" y="2092325"/>
          <p14:tracePt t="15404" x="733425" y="2105025"/>
          <p14:tracePt t="15420" x="733425" y="2114550"/>
          <p14:tracePt t="15437" x="733425" y="2124075"/>
          <p14:tracePt t="15454" x="730250" y="2146300"/>
          <p14:tracePt t="15471" x="723900" y="2155825"/>
          <p14:tracePt t="15487" x="714375" y="2165350"/>
          <p14:tracePt t="15504" x="708025" y="2181225"/>
          <p14:tracePt t="15521" x="708025" y="2193925"/>
          <p14:tracePt t="15537" x="708025" y="2203450"/>
          <p14:tracePt t="15555" x="708025" y="2209800"/>
          <p14:tracePt t="16491" x="762000" y="2260600"/>
          <p14:tracePt t="16498" x="850900" y="2336800"/>
          <p14:tracePt t="16505" x="952500" y="2428875"/>
          <p14:tracePt t="16521" x="1285875" y="2670175"/>
          <p14:tracePt t="16543" x="1708150" y="2952750"/>
          <p14:tracePt t="16563" x="2298700" y="3286125"/>
          <p14:tracePt t="16589" x="2936875" y="3571875"/>
          <p14:tracePt t="16622" x="4137025" y="4127500"/>
          <p14:tracePt t="16639" x="4556125" y="4318000"/>
          <p14:tracePt t="16656" x="5127625" y="4578350"/>
          <p14:tracePt t="16672" x="5524500" y="4762500"/>
          <p14:tracePt t="16689" x="5851525" y="4908550"/>
          <p14:tracePt t="16705" x="6178550" y="5054600"/>
          <p14:tracePt t="16721" x="6369050" y="5140325"/>
          <p14:tracePt t="16738" x="6546850" y="5235575"/>
          <p14:tracePt t="16754" x="6734175" y="5334000"/>
          <p14:tracePt t="16771" x="6854825" y="5394325"/>
          <p14:tracePt t="16787" x="6965950" y="5438775"/>
          <p14:tracePt t="16805" x="7115175" y="5495925"/>
          <p14:tracePt t="16820" x="7178675" y="5508625"/>
          <p14:tracePt t="16838" x="7216775" y="5521325"/>
          <p14:tracePt t="16854" x="7273925" y="5543550"/>
          <p14:tracePt t="16870" x="7318375" y="5549900"/>
          <p14:tracePt t="16887" x="7340600" y="5549900"/>
          <p14:tracePt t="16905" x="7388225" y="5549900"/>
          <p14:tracePt t="16920" x="7410450" y="5549900"/>
          <p14:tracePt t="16938" x="7442200" y="5540375"/>
          <p14:tracePt t="16955" x="7464425" y="5518150"/>
          <p14:tracePt t="16971" x="7473950" y="5502275"/>
          <p14:tracePt t="16987" x="7499350" y="5454650"/>
          <p14:tracePt t="17004" x="7521575" y="5362575"/>
          <p14:tracePt t="17020" x="7521575" y="5308600"/>
          <p14:tracePt t="17037" x="7521575" y="5267325"/>
          <p14:tracePt t="17055" x="7518400" y="5194300"/>
          <p14:tracePt t="17070" x="7502525" y="5130800"/>
          <p14:tracePt t="17087" x="7489825" y="5076825"/>
          <p14:tracePt t="17105" x="7445375" y="4981575"/>
          <p14:tracePt t="17121" x="7419975" y="4943475"/>
          <p14:tracePt t="17137" x="7394575" y="4895850"/>
          <p14:tracePt t="17154" x="7369175" y="4854575"/>
          <p14:tracePt t="17170" x="7343775" y="4829175"/>
          <p14:tracePt t="17187" x="7324725" y="4800600"/>
          <p14:tracePt t="17205" x="7280275" y="4756150"/>
          <p14:tracePt t="17220" x="7254875" y="4724400"/>
          <p14:tracePt t="17237" x="7239000" y="4692650"/>
          <p14:tracePt t="17255" x="7191375" y="4641850"/>
          <p14:tracePt t="17270" x="7165975" y="4603750"/>
          <p14:tracePt t="17287" x="7134225" y="4572000"/>
          <p14:tracePt t="17304" x="7073900" y="4514850"/>
          <p14:tracePt t="17320" x="7032625" y="4467225"/>
          <p14:tracePt t="17337" x="6981825" y="4425950"/>
          <p14:tracePt t="17354" x="6902450" y="4368800"/>
          <p14:tracePt t="17370" x="6835775" y="4330700"/>
          <p14:tracePt t="17387" x="6769100" y="4302125"/>
          <p14:tracePt t="17404" x="6683375" y="4251325"/>
          <p14:tracePt t="17420" x="6626225" y="4222750"/>
          <p14:tracePt t="17437" x="6559550" y="4191000"/>
          <p14:tracePt t="17453" x="6489700" y="4152900"/>
          <p14:tracePt t="17469" x="6359525" y="4089400"/>
          <p14:tracePt t="17487" x="6270625" y="4057650"/>
          <p14:tracePt t="17503" x="6194425" y="4019550"/>
          <p14:tracePt t="17519" x="6089650" y="3987800"/>
          <p14:tracePt t="17536" x="6026150" y="3968750"/>
          <p14:tracePt t="17553" x="5969000" y="3946525"/>
          <p14:tracePt t="17569" x="5867400" y="3917950"/>
          <p14:tracePt t="17586" x="5813425" y="3905250"/>
          <p14:tracePt t="17603" x="5775325" y="3892550"/>
          <p14:tracePt t="17620" x="5695950" y="3863975"/>
          <p14:tracePt t="17636" x="5648325" y="3851275"/>
          <p14:tracePt t="17653" x="5613400" y="3844925"/>
          <p14:tracePt t="17669" x="5578475" y="3844925"/>
          <p14:tracePt t="17686" x="5549900" y="3844925"/>
          <p14:tracePt t="17703" x="5540375" y="3844925"/>
          <p14:tracePt t="17720" x="5521325" y="3844925"/>
          <p14:tracePt t="17736" x="5499100" y="3851275"/>
          <p14:tracePt t="17753" x="5483225" y="3863975"/>
          <p14:tracePt t="17769" x="5454650" y="3886200"/>
          <p14:tracePt t="17786" x="5445125" y="3895725"/>
          <p14:tracePt t="17803" x="5429250" y="3905250"/>
          <p14:tracePt t="17820" x="5413375" y="3921125"/>
          <p14:tracePt t="17837" x="5397500" y="3937000"/>
          <p14:tracePt t="17854" x="5384800" y="3956050"/>
          <p14:tracePt t="17870" x="5375275" y="3965575"/>
          <p14:tracePt t="17887" x="5375275" y="3987800"/>
          <p14:tracePt t="17904" x="5375275" y="4019550"/>
          <p14:tracePt t="17920" x="5375275" y="4041775"/>
          <p14:tracePt t="17936" x="5375275" y="4064000"/>
          <p14:tracePt t="17954" x="5375275" y="4105275"/>
          <p14:tracePt t="17970" x="5387975" y="4127500"/>
          <p14:tracePt t="17987" x="5394325" y="4149725"/>
          <p14:tracePt t="18004" x="5407025" y="4184650"/>
          <p14:tracePt t="18020" x="5422900" y="4203700"/>
          <p14:tracePt t="18037" x="5435600" y="4225925"/>
          <p14:tracePt t="18054" x="5451475" y="4260850"/>
          <p14:tracePt t="18070" x="5492750" y="4292600"/>
          <p14:tracePt t="18088" x="5530850" y="4311650"/>
          <p14:tracePt t="18105" x="5610225" y="4340225"/>
          <p14:tracePt t="18120" x="5657850" y="4365625"/>
          <p14:tracePt t="18137" x="5711825" y="4387850"/>
          <p14:tracePt t="18141" x="5753100" y="4410075"/>
          <p14:tracePt t="18155" x="5810250" y="4438650"/>
          <p14:tracePt t="18170" x="5921375" y="4492625"/>
          <p14:tracePt t="18186" x="6019800" y="4524375"/>
          <p14:tracePt t="18204" x="6172200" y="4591050"/>
          <p14:tracePt t="18220" x="6270625" y="4622800"/>
          <p14:tracePt t="18238" x="6369050" y="4657725"/>
          <p14:tracePt t="18255" x="6480175" y="4679950"/>
          <p14:tracePt t="18270" x="6524625" y="4686300"/>
          <p14:tracePt t="18288" x="6584950" y="4686300"/>
          <p14:tracePt t="18304" x="6680200" y="4692650"/>
          <p14:tracePt t="18320" x="6731000" y="4699000"/>
          <p14:tracePt t="18336" x="6775450" y="4699000"/>
          <p14:tracePt t="18354" x="6823075" y="4705350"/>
          <p14:tracePt t="18370" x="6845300" y="4705350"/>
          <p14:tracePt t="18387" x="6873875" y="4705350"/>
          <p14:tracePt t="18404" x="6902450" y="4705350"/>
          <p14:tracePt t="18421" x="6924675" y="4705350"/>
          <p14:tracePt t="18437" x="6934200" y="4705350"/>
          <p14:tracePt t="18454" x="6946900" y="4705350"/>
          <p14:tracePt t="18470" x="6956425" y="4705350"/>
          <p14:tracePt t="18487" x="6972300" y="4702175"/>
          <p14:tracePt t="18504" x="6978650" y="4689475"/>
          <p14:tracePt t="18520" x="6981825" y="4673600"/>
          <p14:tracePt t="18538" x="6981825" y="4651375"/>
          <p14:tracePt t="18554" x="6981825" y="4619625"/>
          <p14:tracePt t="18571" x="6981825" y="4587875"/>
          <p14:tracePt t="18587" x="6981825" y="4565650"/>
          <p14:tracePt t="18604" x="6981825" y="4540250"/>
          <p14:tracePt t="18620" x="6981825" y="4524375"/>
          <p14:tracePt t="18637" x="6981825" y="4514850"/>
          <p14:tracePt t="18654" x="6981825" y="4495800"/>
          <p14:tracePt t="18670" x="6981825" y="4486275"/>
          <p14:tracePt t="18687" x="6965950" y="4470400"/>
          <p14:tracePt t="18704" x="6950075" y="4445000"/>
          <p14:tracePt t="18720" x="6940550" y="4429125"/>
          <p14:tracePt t="18737" x="6927850" y="4406900"/>
          <p14:tracePt t="18754" x="6883400" y="4362450"/>
          <p14:tracePt t="18770" x="6835775" y="4327525"/>
          <p14:tracePt t="18787" x="6769100" y="4298950"/>
          <p14:tracePt t="18804" x="6692900" y="4251325"/>
          <p14:tracePt t="18820" x="6648450" y="4222750"/>
          <p14:tracePt t="18837" x="6591300" y="4194175"/>
          <p14:tracePt t="18854" x="6499225" y="4159250"/>
          <p14:tracePt t="18870" x="6435725" y="4143375"/>
          <p14:tracePt t="18887" x="6378575" y="4130675"/>
          <p14:tracePt t="18905" x="6321425" y="4105275"/>
          <p14:tracePt t="18920" x="6296025" y="4092575"/>
          <p14:tracePt t="18938" x="6257925" y="4079875"/>
          <p14:tracePt t="18954" x="6203950" y="4060825"/>
          <p14:tracePt t="18971" x="6159500" y="4060825"/>
          <p14:tracePt t="18987" x="6130925" y="4060825"/>
          <p14:tracePt t="19004" x="6067425" y="4060825"/>
          <p14:tracePt t="19020" x="6038850" y="4060825"/>
          <p14:tracePt t="19037" x="6007100" y="4060825"/>
          <p14:tracePt t="19054" x="5969000" y="4060825"/>
          <p14:tracePt t="19070" x="5946775" y="4060825"/>
          <p14:tracePt t="19088" x="5918200" y="4060825"/>
          <p14:tracePt t="19105" x="5902325" y="4060825"/>
          <p14:tracePt t="19121" x="5892800" y="4064000"/>
          <p14:tracePt t="19137" x="5883275" y="4067175"/>
          <p14:tracePt t="19154" x="5864225" y="4073525"/>
          <p14:tracePt t="19170" x="5854700" y="4083050"/>
          <p14:tracePt t="19187" x="5842000" y="4086225"/>
          <p14:tracePt t="19205" x="5822950" y="4092575"/>
          <p14:tracePt t="19221" x="5813425" y="4095750"/>
          <p14:tracePt t="19237" x="5807075" y="4108450"/>
          <p14:tracePt t="19255" x="5807075" y="4117975"/>
          <p14:tracePt t="19271" x="5807075" y="4127500"/>
          <p14:tracePt t="19287" x="5803900" y="4137025"/>
          <p14:tracePt t="19304" x="5803900" y="4156075"/>
          <p14:tracePt t="19320" x="5803900" y="4165600"/>
          <p14:tracePt t="19336" x="5803900" y="4181475"/>
          <p14:tracePt t="19354" x="5803900" y="4222750"/>
          <p14:tracePt t="19370" x="5803900" y="4244975"/>
          <p14:tracePt t="19387" x="5803900" y="4273550"/>
          <p14:tracePt t="19404" x="5803900" y="4292600"/>
          <p14:tracePt t="19421" x="5803900" y="4302125"/>
          <p14:tracePt t="19437" x="5803900" y="4311650"/>
          <p14:tracePt t="19455" x="5816600" y="4333875"/>
          <p14:tracePt t="19471" x="5819775" y="4343400"/>
          <p14:tracePt t="19487" x="5819775" y="4352925"/>
          <p14:tracePt t="19504" x="5832475" y="4371975"/>
          <p14:tracePt t="19519" x="5835650" y="4384675"/>
          <p14:tracePt t="19536" x="5835650" y="4394200"/>
          <p14:tracePt t="19554" x="5845175" y="4406900"/>
          <p14:tracePt t="19571" x="5851525" y="4422775"/>
          <p14:tracePt t="19587" x="5854700" y="4432300"/>
          <p14:tracePt t="19604" x="5867400" y="4448175"/>
          <p14:tracePt t="19620" x="5880100" y="4457700"/>
          <p14:tracePt t="19637" x="5892800" y="4473575"/>
          <p14:tracePt t="19654" x="5918200" y="4489450"/>
          <p14:tracePt t="19670" x="5956300" y="4502150"/>
          <p14:tracePt t="19688" x="6003925" y="4521200"/>
          <p14:tracePt t="19691" x="6022975" y="4533900"/>
          <p14:tracePt t="19704" x="6076950" y="4556125"/>
          <p14:tracePt t="19720" x="6124575" y="4575175"/>
          <p14:tracePt t="19736" x="6169025" y="4600575"/>
          <p14:tracePt t="19754" x="6257925" y="4622800"/>
          <p14:tracePt t="19770" x="6311900" y="4635500"/>
          <p14:tracePt t="19788" x="6365875" y="4648200"/>
          <p14:tracePt t="19804" x="6432550" y="4676775"/>
          <p14:tracePt t="19820" x="6477000" y="4683125"/>
          <p14:tracePt t="19837" x="6511925" y="4683125"/>
          <p14:tracePt t="19853" x="6581775" y="4683125"/>
          <p14:tracePt t="19870" x="6642100" y="4683125"/>
          <p14:tracePt t="19887" x="6702425" y="4683125"/>
          <p14:tracePt t="19904" x="6772275" y="4683125"/>
          <p14:tracePt t="19920" x="6810375" y="4683125"/>
          <p14:tracePt t="19937" x="6832600" y="4683125"/>
          <p14:tracePt t="19954" x="6851650" y="4683125"/>
          <p14:tracePt t="19971" x="6861175" y="4683125"/>
          <p14:tracePt t="19987" x="6877050" y="4683125"/>
          <p14:tracePt t="20004" x="6902450" y="4683125"/>
          <p14:tracePt t="20019" x="6918325" y="4683125"/>
          <p14:tracePt t="20036" x="6940550" y="4683125"/>
          <p14:tracePt t="20054" x="6975475" y="4679950"/>
          <p14:tracePt t="20070" x="6985000" y="4676775"/>
          <p14:tracePt t="20087" x="6994525" y="4664075"/>
          <p14:tracePt t="20104" x="7013575" y="4664075"/>
          <p14:tracePt t="20137" x="7013575" y="4660900"/>
          <p14:tracePt t="20154" x="7013575" y="4645025"/>
          <p14:tracePt t="20169" x="7013575" y="4635500"/>
          <p14:tracePt t="20187" x="7013575" y="4625975"/>
          <p14:tracePt t="20204" x="7013575" y="4606925"/>
          <p14:tracePt t="20220" x="7013575" y="4591050"/>
          <p14:tracePt t="20237" x="7013575" y="4581525"/>
          <p14:tracePt t="20254" x="7013575" y="4559300"/>
          <p14:tracePt t="20271" x="7013575" y="4549775"/>
          <p14:tracePt t="20287" x="7013575" y="4540250"/>
          <p14:tracePt t="20304" x="7013575" y="4527550"/>
          <p14:tracePt t="20320" x="7013575" y="4511675"/>
          <p14:tracePt t="20336" x="6997700" y="4502150"/>
          <p14:tracePt t="20354" x="6981825" y="4486275"/>
          <p14:tracePt t="20370" x="6959600" y="4473575"/>
          <p14:tracePt t="20386" x="6927850" y="4457700"/>
          <p14:tracePt t="20404" x="6870700" y="4422775"/>
          <p14:tracePt t="20420" x="6832600" y="4391025"/>
          <p14:tracePt t="20437" x="6784975" y="4378325"/>
          <p14:tracePt t="20454" x="6721475" y="4359275"/>
          <p14:tracePt t="20470" x="6673850" y="4324350"/>
          <p14:tracePt t="20487" x="6645275" y="4305300"/>
          <p14:tracePt t="20504" x="6578600" y="4260850"/>
          <p14:tracePt t="20520" x="6530975" y="4232275"/>
          <p14:tracePt t="20537" x="6483350" y="4206875"/>
          <p14:tracePt t="20554" x="6416675" y="4159250"/>
          <p14:tracePt t="20570" x="6388100" y="4149725"/>
          <p14:tracePt t="20586" x="6356350" y="4130675"/>
          <p14:tracePt t="20603" x="6321425" y="4111625"/>
          <p14:tracePt t="20620" x="6311900" y="4111625"/>
          <p14:tracePt t="20637" x="6296025" y="4108450"/>
          <p14:tracePt t="20654" x="6280150" y="4108450"/>
          <p14:tracePt t="20670" x="6270625" y="4102100"/>
          <p14:tracePt t="20687" x="6261100" y="4102100"/>
          <p14:tracePt t="20704" x="6242050" y="4095750"/>
          <p14:tracePt t="20720" x="6232525" y="4092575"/>
          <p14:tracePt t="20736" x="6223000" y="4092575"/>
          <p14:tracePt t="20754" x="6223000" y="4086225"/>
          <p14:tracePt t="20770" x="6216650" y="4086225"/>
          <p14:tracePt t="20841" x="6213475" y="4086225"/>
          <p14:tracePt t="20913" x="6200775" y="4086225"/>
          <p14:tracePt t="20920" x="6197600" y="4086225"/>
          <p14:tracePt t="21426" x="6165850" y="4095750"/>
          <p14:tracePt t="21433" x="6127750" y="4111625"/>
          <p14:tracePt t="21440" x="6099175" y="4127500"/>
          <p14:tracePt t="21454" x="6010275" y="4159250"/>
          <p14:tracePt t="21470" x="5934075" y="4171950"/>
          <p14:tracePt t="21487" x="5870575" y="4194175"/>
          <p14:tracePt t="21520" x="5740400" y="4248150"/>
          <p14:tracePt t="21554" x="5673725" y="4292600"/>
          <p14:tracePt t="21570" x="5664200" y="4314825"/>
          <p14:tracePt t="21586" x="5651500" y="4337050"/>
          <p14:tracePt t="21604" x="5638800" y="4378325"/>
          <p14:tracePt t="21620" x="5638800" y="4387850"/>
          <p14:tracePt t="21637" x="5638800" y="4397375"/>
          <p14:tracePt t="21654" x="5638800" y="4419600"/>
          <p14:tracePt t="21670" x="5638800" y="4429125"/>
          <p14:tracePt t="21687" x="5638800" y="4438650"/>
          <p14:tracePt t="21703" x="5638800" y="4457700"/>
          <p14:tracePt t="21720" x="5638800" y="4464050"/>
          <p14:tracePt t="21826" x="5638800" y="4467225"/>
          <p14:tracePt t="21905" x="5638800" y="4473575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te_sicilia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88913"/>
            <a:ext cx="5942013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6"/>
          <p:cNvSpPr txBox="1">
            <a:spLocks noChangeArrowheads="1"/>
          </p:cNvSpPr>
          <p:nvPr/>
        </p:nvSpPr>
        <p:spPr bwMode="auto">
          <a:xfrm>
            <a:off x="6727825" y="5286375"/>
            <a:ext cx="2416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 i="1">
                <a:solidFill>
                  <a:srgbClr val="FF0000"/>
                </a:solidFill>
              </a:rPr>
              <a:t>Prasium majus</a:t>
            </a:r>
            <a:r>
              <a:rPr lang="fr-FR" altLang="fr-FR" b="1"/>
              <a:t>, </a:t>
            </a:r>
          </a:p>
          <a:p>
            <a:pPr eaLnBrk="1" hangingPunct="1"/>
            <a:r>
              <a:rPr lang="fr-FR" altLang="fr-FR" b="1"/>
              <a:t>arbuste à tétradrupe</a:t>
            </a:r>
          </a:p>
        </p:txBody>
      </p:sp>
      <p:pic>
        <p:nvPicPr>
          <p:cNvPr id="20484" name="Picture 5" descr="https://upload.wikimedia.org/wikipedia/commons/3/3e/Prasium_majus_frui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4" t="8488" r="20418" b="17943"/>
          <a:stretch>
            <a:fillRect/>
          </a:stretch>
        </p:blipFill>
        <p:spPr bwMode="auto">
          <a:xfrm>
            <a:off x="5357813" y="785813"/>
            <a:ext cx="3786187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19"/>
    </mc:Choice>
    <mc:Fallback>
      <p:transition spd="slow" advTm="28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00" x="5641975" y="4445000"/>
          <p14:tracePt t="5108" x="5657850" y="4406900"/>
          <p14:tracePt t="5115" x="5673725" y="4356100"/>
          <p14:tracePt t="5125" x="5689600" y="4286250"/>
          <p14:tracePt t="5143" x="5765800" y="4029075"/>
          <p14:tracePt t="5159" x="5800725" y="3895725"/>
          <p14:tracePt t="5193" x="5870575" y="3556000"/>
          <p14:tracePt t="5226" x="5870575" y="3425825"/>
          <p14:tracePt t="5229" x="5870575" y="3365500"/>
          <p14:tracePt t="5243" x="5880100" y="3273425"/>
          <p14:tracePt t="5260" x="5880100" y="3200400"/>
          <p14:tracePt t="5275" x="5880100" y="3143250"/>
          <p14:tracePt t="5292" x="5880100" y="3105150"/>
          <p14:tracePt t="5309" x="5880100" y="3035300"/>
          <p14:tracePt t="5325" x="5880100" y="2974975"/>
          <p14:tracePt t="5343" x="5861050" y="2876550"/>
          <p14:tracePt t="5359" x="5832475" y="2828925"/>
          <p14:tracePt t="5376" x="5784850" y="2781300"/>
          <p14:tracePt t="5393" x="5740400" y="2743200"/>
          <p14:tracePt t="5409" x="5718175" y="2730500"/>
          <p14:tracePt t="5425" x="5708650" y="2720975"/>
          <p14:tracePt t="5443" x="5692775" y="2717800"/>
          <p14:tracePt t="5459" x="5683250" y="2717800"/>
          <p14:tracePt t="5493" x="5680075" y="2717800"/>
          <p14:tracePt t="5509" x="5673725" y="2717800"/>
          <p14:tracePt t="5530" x="5670550" y="2717800"/>
          <p14:tracePt t="6236" x="5705475" y="2720975"/>
          <p14:tracePt t="6243" x="5775325" y="2727325"/>
          <p14:tracePt t="6251" x="5832475" y="2736850"/>
          <p14:tracePt t="6259" x="5892800" y="2746375"/>
          <p14:tracePt t="6275" x="6013450" y="2781300"/>
          <p14:tracePt t="6293" x="6127750" y="2809875"/>
          <p14:tracePt t="6325" x="6286500" y="2841625"/>
          <p14:tracePt t="6359" x="6464300" y="2886075"/>
          <p14:tracePt t="6375" x="6521450" y="2886075"/>
          <p14:tracePt t="6393" x="6610350" y="2892425"/>
          <p14:tracePt t="6409" x="6670675" y="2892425"/>
          <p14:tracePt t="6425" x="6721475" y="2892425"/>
          <p14:tracePt t="6443" x="6778625" y="2882900"/>
          <p14:tracePt t="6459" x="6788150" y="2867025"/>
          <p14:tracePt t="6476" x="6797675" y="2857500"/>
          <p14:tracePt t="6493" x="6813550" y="2841625"/>
          <p14:tracePt t="6509" x="6826250" y="2832100"/>
          <p14:tracePt t="6525" x="6838950" y="2816225"/>
          <p14:tracePt t="6543" x="6858000" y="2800350"/>
          <p14:tracePt t="6559" x="6889750" y="2787650"/>
          <p14:tracePt t="6576" x="6911975" y="2778125"/>
          <p14:tracePt t="6593" x="6978650" y="2736850"/>
          <p14:tracePt t="6609" x="7026275" y="2705100"/>
          <p14:tracePt t="6625" x="7051675" y="2673350"/>
          <p14:tracePt t="6642" x="7096125" y="2606675"/>
          <p14:tracePt t="6659" x="7131050" y="2549525"/>
          <p14:tracePt t="6675" x="7165975" y="2501900"/>
          <p14:tracePt t="6693" x="7204075" y="2457450"/>
          <p14:tracePt t="6709" x="7242175" y="2425700"/>
          <p14:tracePt t="6725" x="7283450" y="2400300"/>
          <p14:tracePt t="6743" x="7353300" y="2327275"/>
          <p14:tracePt t="6759" x="7394575" y="2276475"/>
          <p14:tracePt t="6775" x="7448550" y="2225675"/>
          <p14:tracePt t="6793" x="7486650" y="2174875"/>
          <p14:tracePt t="6809" x="7518400" y="2143125"/>
          <p14:tracePt t="6825" x="7537450" y="2120900"/>
          <p14:tracePt t="6842" x="7546975" y="2108200"/>
          <p14:tracePt t="6859" x="7572375" y="2082800"/>
          <p14:tracePt t="6876" x="7588250" y="2066925"/>
          <p14:tracePt t="6893" x="7613650" y="2022475"/>
          <p14:tracePt t="6909" x="7626350" y="1993900"/>
          <p14:tracePt t="6926" x="7639050" y="1955800"/>
          <p14:tracePt t="6943" x="7645400" y="1914525"/>
          <p14:tracePt t="6959" x="7645400" y="1905000"/>
          <p14:tracePt t="6975" x="7645400" y="1895475"/>
          <p14:tracePt t="6993" x="7645400" y="1885950"/>
          <p14:tracePt t="7030" x="7645400" y="1879600"/>
          <p14:tracePt t="7043" x="7642225" y="1863725"/>
          <p14:tracePt t="7059" x="7632700" y="1860550"/>
          <p14:tracePt t="7075" x="7623175" y="1854200"/>
          <p14:tracePt t="7092" x="7585075" y="1847850"/>
          <p14:tracePt t="7108" x="7553325" y="1847850"/>
          <p14:tracePt t="7125" x="7518400" y="1847850"/>
          <p14:tracePt t="7143" x="7470775" y="1847850"/>
          <p14:tracePt t="7158" x="7448550" y="1847850"/>
          <p14:tracePt t="7176" x="7419975" y="1847850"/>
          <p14:tracePt t="7193" x="7385050" y="1847850"/>
          <p14:tracePt t="7209" x="7356475" y="1847850"/>
          <p14:tracePt t="7225" x="7334250" y="1847850"/>
          <p14:tracePt t="7242" x="7312025" y="1847850"/>
          <p14:tracePt t="7258" x="7286625" y="1863725"/>
          <p14:tracePt t="7275" x="7264400" y="1879600"/>
          <p14:tracePt t="7293" x="7242175" y="1895475"/>
          <p14:tracePt t="7309" x="7226300" y="1905000"/>
          <p14:tracePt t="7325" x="7197725" y="1917700"/>
          <p14:tracePt t="7342" x="7162800" y="1939925"/>
          <p14:tracePt t="7359" x="7131050" y="1952625"/>
          <p14:tracePt t="7375" x="7108825" y="1965325"/>
          <p14:tracePt t="7393" x="7064375" y="1981200"/>
          <p14:tracePt t="7409" x="7048500" y="2000250"/>
          <p14:tracePt t="7426" x="7032625" y="2009775"/>
          <p14:tracePt t="7443" x="7019925" y="2022475"/>
          <p14:tracePt t="7459" x="7007225" y="2035175"/>
          <p14:tracePt t="7476" x="6997700" y="2047875"/>
          <p14:tracePt t="7492" x="6975475" y="2076450"/>
          <p14:tracePt t="7508" x="6965950" y="2101850"/>
          <p14:tracePt t="7525" x="6953250" y="2124075"/>
          <p14:tracePt t="7543" x="6934200" y="2165350"/>
          <p14:tracePt t="7558" x="6934200" y="2187575"/>
          <p14:tracePt t="7575" x="6934200" y="2203450"/>
          <p14:tracePt t="7593" x="6934200" y="2222500"/>
          <p14:tracePt t="7609" x="6934200" y="2232025"/>
          <p14:tracePt t="7625" x="6934200" y="2241550"/>
          <p14:tracePt t="7642" x="6934200" y="2257425"/>
          <p14:tracePt t="7659" x="6937375" y="2273300"/>
          <p14:tracePt t="7675" x="6946900" y="2282825"/>
          <p14:tracePt t="7692" x="6988175" y="2298700"/>
          <p14:tracePt t="7709" x="7026275" y="2327275"/>
          <p14:tracePt t="7726" x="7070725" y="2346325"/>
          <p14:tracePt t="7743" x="7127875" y="2365375"/>
          <p14:tracePt t="7759" x="7153275" y="2374900"/>
          <p14:tracePt t="7775" x="7181850" y="2393950"/>
          <p14:tracePt t="7792" x="7239000" y="2413000"/>
          <p14:tracePt t="7809" x="7270750" y="2425700"/>
          <p14:tracePt t="7825" x="7315200" y="2438400"/>
          <p14:tracePt t="7842" x="7372350" y="2476500"/>
          <p14:tracePt t="7859" x="7404100" y="2489200"/>
          <p14:tracePt t="7875" x="7435850" y="2501900"/>
          <p14:tracePt t="7892" x="7454900" y="2524125"/>
          <p14:tracePt t="7908" x="7467600" y="2533650"/>
          <p14:tracePt t="7925" x="7480300" y="2543175"/>
          <p14:tracePt t="7943" x="7496175" y="2543175"/>
          <p14:tracePt t="7959" x="7512050" y="2543175"/>
          <p14:tracePt t="7976" x="7521575" y="2543175"/>
          <p14:tracePt t="7992" x="7540625" y="2549525"/>
          <p14:tracePt t="8008" x="7550150" y="2549525"/>
          <p14:tracePt t="8025" x="7559675" y="2549525"/>
          <p14:tracePt t="8043" x="7575550" y="2549525"/>
          <p14:tracePt t="8059" x="7591425" y="2549525"/>
          <p14:tracePt t="8075" x="7607300" y="2549525"/>
          <p14:tracePt t="8093" x="7648575" y="2533650"/>
          <p14:tracePt t="8109" x="7670800" y="2520950"/>
          <p14:tracePt t="8126" x="7702550" y="2508250"/>
          <p14:tracePt t="8142" x="7740650" y="2466975"/>
          <p14:tracePt t="8158" x="7772400" y="2435225"/>
          <p14:tracePt t="8175" x="7788275" y="2416175"/>
          <p14:tracePt t="8192" x="7804150" y="2397125"/>
          <p14:tracePt t="8209" x="7820025" y="2381250"/>
          <p14:tracePt t="8226" x="7829550" y="2371725"/>
          <p14:tracePt t="8243" x="7839075" y="2355850"/>
          <p14:tracePt t="8259" x="7845425" y="2355850"/>
          <p14:tracePt t="8275" x="7845425" y="2352675"/>
          <p14:tracePt t="8278" x="7845425" y="2346325"/>
          <p14:tracePt t="8293" x="7845425" y="2343150"/>
          <p14:tracePt t="8308" x="7845425" y="2330450"/>
          <p14:tracePt t="8325" x="7845425" y="2327275"/>
          <p14:tracePt t="8342" x="7845425" y="2311400"/>
          <p14:tracePt t="8358" x="7845425" y="2308225"/>
          <p14:tracePt t="8375" x="7842250" y="2295525"/>
          <p14:tracePt t="8393" x="7832725" y="2282825"/>
          <p14:tracePt t="8409" x="7823200" y="2273300"/>
          <p14:tracePt t="8425" x="7807325" y="2260600"/>
          <p14:tracePt t="8442" x="7791450" y="2247900"/>
          <p14:tracePt t="8458" x="7781925" y="2232025"/>
          <p14:tracePt t="8475" x="7772400" y="2216150"/>
          <p14:tracePt t="8493" x="7750175" y="2193925"/>
          <p14:tracePt t="8509" x="7727950" y="2171700"/>
          <p14:tracePt t="8526" x="7696200" y="2152650"/>
          <p14:tracePt t="8543" x="7667625" y="2136775"/>
          <p14:tracePt t="8559" x="7658100" y="2127250"/>
          <p14:tracePt t="8575" x="7642225" y="2111375"/>
          <p14:tracePt t="8592" x="7626350" y="2095500"/>
          <p14:tracePt t="8608" x="7616825" y="2092325"/>
          <p14:tracePt t="8625" x="7597775" y="2085975"/>
          <p14:tracePt t="8643" x="7569200" y="2073275"/>
          <p14:tracePt t="8659" x="7537450" y="2060575"/>
          <p14:tracePt t="8676" x="7527925" y="2057400"/>
          <p14:tracePt t="8693" x="7515225" y="2057400"/>
          <p14:tracePt t="8709" x="7505700" y="2057400"/>
          <p14:tracePt t="8725" x="7496175" y="2057400"/>
          <p14:tracePt t="8743" x="7483475" y="2057400"/>
          <p14:tracePt t="8759" x="7473950" y="2057400"/>
          <p14:tracePt t="8775" x="7464425" y="2057400"/>
          <p14:tracePt t="8793" x="7451725" y="2057400"/>
          <p14:tracePt t="8809" x="7435850" y="2057400"/>
          <p14:tracePt t="8826" x="7426325" y="2057400"/>
          <p14:tracePt t="8842" x="7410450" y="2057400"/>
          <p14:tracePt t="8858" x="7400925" y="2057400"/>
          <p14:tracePt t="8875" x="7385050" y="2057400"/>
          <p14:tracePt t="8893" x="7359650" y="2057400"/>
          <p14:tracePt t="8909" x="7331075" y="2057400"/>
          <p14:tracePt t="8925" x="7315200" y="2057400"/>
          <p14:tracePt t="8943" x="7299325" y="2057400"/>
          <p14:tracePt t="8959" x="7277100" y="2057400"/>
          <p14:tracePt t="8975" x="7261225" y="2060575"/>
          <p14:tracePt t="8992" x="7219950" y="2082800"/>
          <p14:tracePt t="9008" x="7197725" y="2095500"/>
          <p14:tracePt t="9025" x="7172325" y="2105025"/>
          <p14:tracePt t="9043" x="7143750" y="2127250"/>
          <p14:tracePt t="9059" x="7134225" y="2136775"/>
          <p14:tracePt t="9076" x="7124700" y="2146300"/>
          <p14:tracePt t="9093" x="7105650" y="2162175"/>
          <p14:tracePt t="9109" x="7099300" y="2178050"/>
          <p14:tracePt t="9125" x="7099300" y="2187575"/>
          <p14:tracePt t="9142" x="7092950" y="2203450"/>
          <p14:tracePt t="9158" x="7092950" y="2212975"/>
          <p14:tracePt t="9175" x="7092950" y="2222500"/>
          <p14:tracePt t="9193" x="7092950" y="2241550"/>
          <p14:tracePt t="9209" x="7092950" y="2251075"/>
          <p14:tracePt t="9226" x="7092950" y="2260600"/>
          <p14:tracePt t="9243" x="7092950" y="2282825"/>
          <p14:tracePt t="9259" x="7092950" y="2292350"/>
          <p14:tracePt t="9275" x="7092950" y="2301875"/>
          <p14:tracePt t="9292" x="7092950" y="2314575"/>
          <p14:tracePt t="9308" x="7092950" y="2330450"/>
          <p14:tracePt t="9325" x="7092950" y="2339975"/>
          <p14:tracePt t="9343" x="7102475" y="2355850"/>
          <p14:tracePt t="9358" x="7115175" y="2365375"/>
          <p14:tracePt t="9375" x="7127875" y="2381250"/>
          <p14:tracePt t="9393" x="7156450" y="2416175"/>
          <p14:tracePt t="9409" x="7181850" y="2447925"/>
          <p14:tracePt t="9425" x="7200900" y="2466975"/>
          <p14:tracePt t="9442" x="7219950" y="2479675"/>
          <p14:tracePt t="9458" x="7235825" y="2498725"/>
          <p14:tracePt t="9475" x="7245350" y="2508250"/>
          <p14:tracePt t="9493" x="7261225" y="2524125"/>
          <p14:tracePt t="9509" x="7270750" y="2533650"/>
          <p14:tracePt t="9525" x="7286625" y="2549525"/>
          <p14:tracePt t="9543" x="7296150" y="2552700"/>
          <p14:tracePt t="9658" x="7296150" y="2559050"/>
          <p14:tracePt t="9715" x="7296150" y="2565400"/>
          <p14:tracePt t="9736" x="7296150" y="2568575"/>
          <p14:tracePt t="9743" x="7296150" y="2574925"/>
          <p14:tracePt t="9758" x="7296150" y="2578100"/>
          <p14:tracePt t="9775" x="7296150" y="2587625"/>
          <p14:tracePt t="9793" x="7296150" y="2603500"/>
          <p14:tracePt t="9809" x="7296150" y="2613025"/>
          <p14:tracePt t="10116" x="7296150" y="2698750"/>
          <p14:tracePt t="10122" x="7296150" y="2822575"/>
          <p14:tracePt t="10129" x="7296150" y="2927350"/>
          <p14:tracePt t="10142" x="7296150" y="3194050"/>
          <p14:tracePt t="10158" x="7280275" y="3444875"/>
          <p14:tracePt t="10175" x="7242175" y="3676650"/>
          <p14:tracePt t="10192" x="7185025" y="3987800"/>
          <p14:tracePt t="10208" x="7165975" y="4194175"/>
          <p14:tracePt t="10225" x="7146925" y="4387850"/>
          <p14:tracePt t="10243" x="7140575" y="4651375"/>
          <p14:tracePt t="10258" x="7140575" y="4800600"/>
          <p14:tracePt t="10275" x="7140575" y="4914900"/>
          <p14:tracePt t="10292" x="7143750" y="5089525"/>
          <p14:tracePt t="10308" x="7153275" y="5207000"/>
          <p14:tracePt t="10325" x="7159625" y="5311775"/>
          <p14:tracePt t="10343" x="7178675" y="5467350"/>
          <p14:tracePt t="10359" x="7185025" y="5549900"/>
          <p14:tracePt t="10375" x="7185025" y="5632450"/>
          <p14:tracePt t="10393" x="7200900" y="5721350"/>
          <p14:tracePt t="10409" x="7200900" y="5759450"/>
          <p14:tracePt t="10426" x="7207250" y="5781675"/>
          <p14:tracePt t="10443" x="7223125" y="5822950"/>
          <p14:tracePt t="10458" x="7229475" y="5854700"/>
          <p14:tracePt t="10475" x="7242175" y="5876925"/>
          <p14:tracePt t="10493" x="7261225" y="5918200"/>
          <p14:tracePt t="10509" x="7270750" y="5927725"/>
          <p14:tracePt t="10525" x="7280275" y="5937250"/>
          <p14:tracePt t="10543" x="7280275" y="5953125"/>
          <p14:tracePt t="10559" x="7286625" y="5962650"/>
          <p14:tracePt t="10600" x="7289800" y="5962650"/>
          <p14:tracePt t="10613" x="7296150" y="5962650"/>
          <p14:tracePt t="10629" x="7305675" y="5962650"/>
          <p14:tracePt t="10643" x="7312025" y="5956300"/>
          <p14:tracePt t="10659" x="7321550" y="5956300"/>
          <p14:tracePt t="10676" x="7321550" y="5949950"/>
          <p14:tracePt t="10692" x="7321550" y="5946775"/>
          <p14:tracePt t="10709" x="7324725" y="5946775"/>
          <p14:tracePt t="10725" x="7324725" y="5940425"/>
          <p14:tracePt t="12701" x="7312025" y="5934075"/>
          <p14:tracePt t="12708" x="7292975" y="5927725"/>
          <p14:tracePt t="12725" x="7254875" y="5915025"/>
          <p14:tracePt t="12742" x="7207250" y="5899150"/>
          <p14:tracePt t="12758" x="7169150" y="5880100"/>
          <p14:tracePt t="12775" x="7131050" y="5867400"/>
          <p14:tracePt t="12808" x="7048500" y="5835650"/>
          <p14:tracePt t="12843" x="6985000" y="5800725"/>
          <p14:tracePt t="12858" x="6953250" y="5788025"/>
          <p14:tracePt t="12875" x="6931025" y="5775325"/>
          <p14:tracePt t="12892" x="6902450" y="5753100"/>
          <p14:tracePt t="12908" x="6880225" y="5743575"/>
          <p14:tracePt t="12925" x="6864350" y="5730875"/>
          <p14:tracePt t="12943" x="6819900" y="5715000"/>
          <p14:tracePt t="12958" x="6810375" y="5699125"/>
          <p14:tracePt t="12975" x="6800850" y="5689600"/>
          <p14:tracePt t="12993" x="6778625" y="5683250"/>
          <p14:tracePt t="13008" x="6775450" y="5683250"/>
          <p14:tracePt t="13042" x="6769100" y="5683250"/>
          <p14:tracePt t="13058" x="6765925" y="5683250"/>
          <p14:tracePt t="13607" x="6765925" y="5676900"/>
          <p14:tracePt t="13613" x="6765925" y="5673725"/>
          <p14:tracePt t="13624" x="6772275" y="5667375"/>
          <p14:tracePt t="13642" x="6800850" y="5645150"/>
          <p14:tracePt t="13658" x="6826250" y="5629275"/>
          <p14:tracePt t="13675" x="6864350" y="5616575"/>
          <p14:tracePt t="13708" x="6943725" y="5578475"/>
          <p14:tracePt t="13742" x="7004050" y="5578475"/>
          <p14:tracePt t="13758" x="7026275" y="5578475"/>
          <p14:tracePt t="13774" x="7070725" y="5578475"/>
          <p14:tracePt t="13792" x="7150100" y="5578475"/>
          <p14:tracePt t="13808" x="7210425" y="5578475"/>
          <p14:tracePt t="13825" x="7299325" y="5578475"/>
          <p14:tracePt t="13842" x="7439025" y="5578475"/>
          <p14:tracePt t="13858" x="7512050" y="5578475"/>
          <p14:tracePt t="13874" x="7581900" y="5578475"/>
          <p14:tracePt t="13892" x="7775575" y="5578475"/>
          <p14:tracePt t="13908" x="7902575" y="5578475"/>
          <p14:tracePt t="13925" x="8029575" y="5578475"/>
          <p14:tracePt t="13942" x="8248650" y="5584825"/>
          <p14:tracePt t="13959" x="8340725" y="5594350"/>
          <p14:tracePt t="13975" x="8435975" y="5594350"/>
          <p14:tracePt t="13992" x="8553450" y="5594350"/>
          <p14:tracePt t="14008" x="8623300" y="5594350"/>
          <p14:tracePt t="14024" x="8677275" y="5594350"/>
          <p14:tracePt t="14042" x="8734425" y="5578475"/>
          <p14:tracePt t="14058" x="8756650" y="5572125"/>
          <p14:tracePt t="14075" x="8766175" y="5562600"/>
          <p14:tracePt t="14092" x="8794750" y="5537200"/>
          <p14:tracePt t="14108" x="8804275" y="5527675"/>
          <p14:tracePt t="14124" x="8820150" y="5511800"/>
          <p14:tracePt t="14142" x="8842375" y="5495925"/>
          <p14:tracePt t="14157" x="8851900" y="5483225"/>
          <p14:tracePt t="14174" x="8861425" y="5473700"/>
          <p14:tracePt t="14694" x="8861425" y="5480050"/>
          <p14:tracePt t="14708" x="8861425" y="5483225"/>
          <p14:tracePt t="14722" x="8861425" y="5489575"/>
          <p14:tracePt t="14729" x="8861425" y="5492750"/>
          <p14:tracePt t="14744" x="8861425" y="5499100"/>
          <p14:tracePt t="14759" x="8861425" y="5502275"/>
          <p14:tracePt t="14775" x="8861425" y="5514975"/>
          <p14:tracePt t="14807" x="8839200" y="5543550"/>
          <p14:tracePt t="14842" x="8813800" y="5568950"/>
          <p14:tracePt t="14858" x="8804275" y="5584825"/>
          <p14:tracePt t="14875" x="8794750" y="5588000"/>
          <p14:tracePt t="14892" x="8747125" y="5607050"/>
          <p14:tracePt t="14909" x="8670925" y="5619750"/>
          <p14:tracePt t="14925" x="8582025" y="5651500"/>
          <p14:tracePt t="14941" x="8388350" y="5734050"/>
          <p14:tracePt t="14958" x="8255000" y="5784850"/>
          <p14:tracePt t="14975" x="8153400" y="5835650"/>
          <p14:tracePt t="14992" x="7994650" y="5905500"/>
          <p14:tracePt t="15008" x="7874000" y="5937250"/>
          <p14:tracePt t="15025" x="7753350" y="5972175"/>
          <p14:tracePt t="15041" x="7559675" y="6032500"/>
          <p14:tracePt t="15058" x="7448550" y="6076950"/>
          <p14:tracePt t="15075" x="7375525" y="6092825"/>
          <p14:tracePt t="15091" x="7305675" y="6111875"/>
          <p14:tracePt t="15107" x="7283450" y="6121400"/>
          <p14:tracePt t="15124" x="7273925" y="6127750"/>
          <p14:tracePt t="15142" x="7258050" y="6127750"/>
          <p14:tracePt t="15158" x="7248525" y="6127750"/>
          <p14:tracePt t="15175" x="7232650" y="6127750"/>
          <p14:tracePt t="15192" x="7219950" y="6127750"/>
          <p14:tracePt t="15208" x="7210425" y="6127750"/>
          <p14:tracePt t="15224" x="7200900" y="6127750"/>
          <p14:tracePt t="15241" x="7178675" y="6127750"/>
          <p14:tracePt t="15257" x="7169150" y="6127750"/>
          <p14:tracePt t="15291" x="7165975" y="6127750"/>
          <p14:tracePt t="15321" x="7159625" y="6127750"/>
          <p14:tracePt t="15349" x="7159625" y="6124575"/>
          <p14:tracePt t="15356" x="7159625" y="6121400"/>
          <p14:tracePt t="15363" x="7159625" y="6115050"/>
          <p14:tracePt t="15374" x="7159625" y="6111875"/>
          <p14:tracePt t="15391" x="7159625" y="6096000"/>
          <p14:tracePt t="15408" x="7150100" y="6073775"/>
          <p14:tracePt t="15425" x="7131050" y="6051550"/>
          <p14:tracePt t="15442" x="7115175" y="6010275"/>
          <p14:tracePt t="15458" x="7108825" y="5984875"/>
          <p14:tracePt t="15475" x="7102475" y="5975350"/>
          <p14:tracePt t="15491" x="7102475" y="5956300"/>
          <p14:tracePt t="15524" x="7102475" y="5949950"/>
          <p14:tracePt t="17035" x="7010400" y="5911850"/>
          <p14:tracePt t="17041" x="6791325" y="5816600"/>
          <p14:tracePt t="17049" x="6556375" y="5746750"/>
          <p14:tracePt t="17058" x="6318250" y="5664200"/>
          <p14:tracePt t="17075" x="5762625" y="5518150"/>
          <p14:tracePt t="17096" x="4959350" y="5403850"/>
          <p14:tracePt t="17116" x="4368800" y="5391150"/>
          <p14:tracePt t="17142" x="3876675" y="5353050"/>
          <p14:tracePt t="17177" x="3432175" y="5251450"/>
          <p14:tracePt t="17192" x="3311525" y="5207000"/>
          <p14:tracePt t="17209" x="3181350" y="5162550"/>
          <p14:tracePt t="17225" x="3035300" y="5092700"/>
          <p14:tracePt t="17242" x="2847975" y="4984750"/>
          <p14:tracePt t="17258" x="2711450" y="4902200"/>
          <p14:tracePt t="17275" x="2574925" y="4822825"/>
          <p14:tracePt t="17292" x="2409825" y="4727575"/>
          <p14:tracePt t="17308" x="2327275" y="4651375"/>
          <p14:tracePt t="17324" x="2254250" y="4578350"/>
          <p14:tracePt t="17341" x="2171700" y="4505325"/>
          <p14:tracePt t="17357" x="2120900" y="4470400"/>
          <p14:tracePt t="17374" x="2073275" y="4435475"/>
          <p14:tracePt t="17392" x="2016125" y="4410075"/>
          <p14:tracePt t="17408" x="1993900" y="4384675"/>
          <p14:tracePt t="17425" x="1968500" y="4359275"/>
          <p14:tracePt t="17442" x="1924050" y="4314825"/>
          <p14:tracePt t="17458" x="1892300" y="4292600"/>
          <p14:tracePt t="17474" x="1879600" y="4260850"/>
          <p14:tracePt t="17491" x="1847850" y="4210050"/>
          <p14:tracePt t="17508" x="1816100" y="4168775"/>
          <p14:tracePt t="17525" x="1790700" y="4146550"/>
          <p14:tracePt t="17542" x="1746250" y="4102100"/>
          <p14:tracePt t="17558" x="1720850" y="4070350"/>
          <p14:tracePt t="17575" x="1704975" y="4044950"/>
          <p14:tracePt t="17591" x="1698625" y="4003675"/>
          <p14:tracePt t="17607" x="1698625" y="3987800"/>
          <p14:tracePt t="17624" x="1714500" y="3978275"/>
          <p14:tracePt t="17641" x="1736725" y="3952875"/>
          <p14:tracePt t="17658" x="1790700" y="3924300"/>
          <p14:tracePt t="17675" x="1898650" y="3908425"/>
          <p14:tracePt t="17692" x="2130425" y="3883025"/>
          <p14:tracePt t="17708" x="2251075" y="3905250"/>
          <p14:tracePt t="17725" x="2368550" y="3930650"/>
          <p14:tracePt t="17741" x="2476500" y="3975100"/>
          <p14:tracePt t="17757" x="2520950" y="3994150"/>
          <p14:tracePt t="17774" x="2543175" y="4006850"/>
          <p14:tracePt t="17792" x="2559050" y="4019550"/>
          <p14:tracePt t="17808" x="2574925" y="4035425"/>
          <p14:tracePt t="17843" x="2578100" y="4035425"/>
          <p14:tracePt t="17943" x="2578100" y="4025900"/>
          <p14:tracePt t="17950" x="2578100" y="4019550"/>
          <p14:tracePt t="17958" x="2578100" y="4013200"/>
          <p14:tracePt t="17975" x="2578100" y="4003675"/>
          <p14:tracePt t="17991" x="2578100" y="3965575"/>
          <p14:tracePt t="18007" x="2578100" y="3943350"/>
          <p14:tracePt t="18024" x="2571750" y="3911600"/>
          <p14:tracePt t="18041" x="2549525" y="3886200"/>
          <p14:tracePt t="18058" x="2536825" y="3870325"/>
          <p14:tracePt t="18075" x="2527300" y="3854450"/>
          <p14:tracePt t="18092" x="2486025" y="3835400"/>
          <p14:tracePt t="18108" x="2463800" y="3822700"/>
          <p14:tracePt t="18124" x="2432050" y="3810000"/>
          <p14:tracePt t="18141" x="2397125" y="3787775"/>
          <p14:tracePt t="18157" x="2365375" y="3775075"/>
          <p14:tracePt t="18174" x="2343150" y="3762375"/>
          <p14:tracePt t="18191" x="2301875" y="3756025"/>
          <p14:tracePt t="18208" x="2279650" y="3752850"/>
          <p14:tracePt t="18225" x="2241550" y="3733800"/>
          <p14:tracePt t="18242" x="2178050" y="3727450"/>
          <p14:tracePt t="18258" x="2133600" y="3721100"/>
          <p14:tracePt t="18274" x="2105025" y="3721100"/>
          <p14:tracePt t="18291" x="2041525" y="3714750"/>
          <p14:tracePt t="18308" x="2012950" y="3714750"/>
          <p14:tracePt t="18325" x="1990725" y="3714750"/>
          <p14:tracePt t="18341" x="1949450" y="3714750"/>
          <p14:tracePt t="18358" x="1933575" y="3714750"/>
          <p14:tracePt t="18374" x="1924050" y="3714750"/>
          <p14:tracePt t="18391" x="1898650" y="3714750"/>
          <p14:tracePt t="18407" x="1889125" y="3714750"/>
          <p14:tracePt t="18424" x="1879600" y="3714750"/>
          <p14:tracePt t="18441" x="1851025" y="3714750"/>
          <p14:tracePt t="18458" x="1841500" y="3714750"/>
          <p14:tracePt t="18475" x="1825625" y="3714750"/>
          <p14:tracePt t="18491" x="1806575" y="3730625"/>
          <p14:tracePt t="18508" x="1797050" y="3746500"/>
          <p14:tracePt t="18525" x="1787525" y="3756025"/>
          <p14:tracePt t="18541" x="1768475" y="3784600"/>
          <p14:tracePt t="18557" x="1752600" y="3816350"/>
          <p14:tracePt t="18574" x="1739900" y="3838575"/>
          <p14:tracePt t="18591" x="1720850" y="3879850"/>
          <p14:tracePt t="18607" x="1711325" y="3905250"/>
          <p14:tracePt t="18624" x="1692275" y="3937000"/>
          <p14:tracePt t="18641" x="1673225" y="3978275"/>
          <p14:tracePt t="18658" x="1660525" y="4000500"/>
          <p14:tracePt t="18674" x="1660525" y="4022725"/>
          <p14:tracePt t="18691" x="1647825" y="4079875"/>
          <p14:tracePt t="18707" x="1641475" y="4117975"/>
          <p14:tracePt t="18724" x="1628775" y="4162425"/>
          <p14:tracePt t="18741" x="1622425" y="4210050"/>
          <p14:tracePt t="18757" x="1622425" y="4254500"/>
          <p14:tracePt t="18774" x="1622425" y="4298950"/>
          <p14:tracePt t="18791" x="1622425" y="4359275"/>
          <p14:tracePt t="18808" x="1622425" y="4413250"/>
          <p14:tracePt t="18824" x="1622425" y="4448175"/>
          <p14:tracePt t="18841" x="1622425" y="4511675"/>
          <p14:tracePt t="18857" x="1641475" y="4556125"/>
          <p14:tracePt t="18874" x="1651000" y="4587875"/>
          <p14:tracePt t="18891" x="1670050" y="4635500"/>
          <p14:tracePt t="18907" x="1689100" y="4683125"/>
          <p14:tracePt t="18924" x="1714500" y="4714875"/>
          <p14:tracePt t="18941" x="1749425" y="4772025"/>
          <p14:tracePt t="18958" x="1781175" y="4803775"/>
          <p14:tracePt t="18974" x="1797050" y="4829175"/>
          <p14:tracePt t="18991" x="1841500" y="4873625"/>
          <p14:tracePt t="19007" x="1879600" y="4899025"/>
          <p14:tracePt t="19025" x="1927225" y="4930775"/>
          <p14:tracePt t="19041" x="2006600" y="4972050"/>
          <p14:tracePt t="19058" x="2051050" y="4984750"/>
          <p14:tracePt t="19075" x="2095500" y="5006975"/>
          <p14:tracePt t="19091" x="2146300" y="5022850"/>
          <p14:tracePt t="19107" x="2190750" y="5035550"/>
          <p14:tracePt t="19124" x="2251075" y="5051425"/>
          <p14:tracePt t="19141" x="2314575" y="5064125"/>
          <p14:tracePt t="19157" x="2359025" y="5064125"/>
          <p14:tracePt t="19174" x="2381250" y="5064125"/>
          <p14:tracePt t="19191" x="2409825" y="5070475"/>
          <p14:tracePt t="19208" x="2419350" y="5070475"/>
          <p14:tracePt t="19225" x="2422525" y="5070475"/>
          <p14:tracePt t="19241" x="2432050" y="5070475"/>
          <p14:tracePt t="19257" x="2438400" y="5070475"/>
          <p14:tracePt t="19274" x="2441575" y="5070475"/>
          <p14:tracePt t="19391" x="2447925" y="5070475"/>
          <p14:tracePt t="19398" x="2457450" y="5070475"/>
          <p14:tracePt t="19407" x="2463800" y="5070475"/>
          <p14:tracePt t="19424" x="2473325" y="5070475"/>
          <p14:tracePt t="19441" x="2492375" y="5070475"/>
          <p14:tracePt t="19458" x="2520950" y="5070475"/>
          <p14:tracePt t="19475" x="2552700" y="5070475"/>
          <p14:tracePt t="19492" x="2613025" y="5076825"/>
          <p14:tracePt t="19507" x="2657475" y="5083175"/>
          <p14:tracePt t="19524" x="2711450" y="5083175"/>
          <p14:tracePt t="19541" x="2873375" y="5089525"/>
          <p14:tracePt t="19557" x="3000375" y="5089525"/>
          <p14:tracePt t="19574" x="3149600" y="5089525"/>
          <p14:tracePt t="19591" x="3435350" y="5099050"/>
          <p14:tracePt t="19607" x="3616325" y="5099050"/>
          <p14:tracePt t="19625" x="3822700" y="5099050"/>
          <p14:tracePt t="19641" x="4054475" y="5076825"/>
          <p14:tracePt t="19657" x="4197350" y="5032375"/>
          <p14:tracePt t="19674" x="4340225" y="4997450"/>
          <p14:tracePt t="19691" x="4457700" y="4943475"/>
          <p14:tracePt t="19708" x="4514850" y="4905375"/>
          <p14:tracePt t="19725" x="4562475" y="4870450"/>
          <p14:tracePt t="19741" x="4638675" y="4829175"/>
          <p14:tracePt t="19758" x="4676775" y="4810125"/>
          <p14:tracePt t="19774" x="4692650" y="4800600"/>
          <p14:tracePt t="19790" x="4708525" y="4800600"/>
          <p14:tracePt t="19864" x="4705350" y="4800600"/>
          <p14:tracePt t="19870" x="4702175" y="4800600"/>
          <p14:tracePt t="19877" x="4695825" y="4800600"/>
          <p14:tracePt t="19891" x="4667250" y="4794250"/>
          <p14:tracePt t="19908" x="4629150" y="4781550"/>
          <p14:tracePt t="19924" x="4568825" y="4775200"/>
          <p14:tracePt t="19940" x="4464050" y="4768850"/>
          <p14:tracePt t="19957" x="4413250" y="4768850"/>
          <p14:tracePt t="19974" x="4359275" y="4768850"/>
          <p14:tracePt t="19992" x="4298950" y="4768850"/>
          <p14:tracePt t="20008" x="4241800" y="4746625"/>
          <p14:tracePt t="20025" x="4168775" y="4740275"/>
          <p14:tracePt t="20041" x="4070350" y="4727575"/>
          <p14:tracePt t="20058" x="4025900" y="4727575"/>
          <p14:tracePt t="20074" x="4003675" y="4727575"/>
          <p14:tracePt t="20090" x="3978275" y="4727575"/>
          <p14:tracePt t="20107" x="3965575" y="4727575"/>
          <p14:tracePt t="20124" x="3956050" y="4714875"/>
          <p14:tracePt t="20142" x="3937000" y="4705350"/>
          <p14:tracePt t="20157" x="3937000" y="4689475"/>
          <p14:tracePt t="20174" x="3937000" y="4686300"/>
          <p14:tracePt t="20191" x="3937000" y="4676775"/>
          <p14:tracePt t="20207" x="3937000" y="4670425"/>
          <p14:tracePt t="20240" x="3937000" y="4667250"/>
          <p14:tracePt t="20320" x="3949700" y="4667250"/>
          <p14:tracePt t="20327" x="3952875" y="4667250"/>
          <p14:tracePt t="20342" x="3959225" y="4667250"/>
          <p14:tracePt t="20358" x="3968750" y="4673600"/>
          <p14:tracePt t="20374" x="3978275" y="4676775"/>
          <p14:tracePt t="20391" x="3987800" y="4683125"/>
          <p14:tracePt t="20407" x="4003675" y="4699000"/>
          <p14:tracePt t="20424" x="4013200" y="4705350"/>
          <p14:tracePt t="20441" x="4054475" y="4721225"/>
          <p14:tracePt t="20457" x="4073525" y="4733925"/>
          <p14:tracePt t="20475" x="4086225" y="4743450"/>
          <p14:tracePt t="20491" x="4121150" y="4759325"/>
          <p14:tracePt t="20507" x="4143375" y="4765675"/>
          <p14:tracePt t="20524" x="4171950" y="4765675"/>
          <p14:tracePt t="20540" x="4235450" y="4765675"/>
          <p14:tracePt t="20557" x="4273550" y="4772025"/>
          <p14:tracePt t="20574" x="4308475" y="4772025"/>
          <p14:tracePt t="20591" x="4349750" y="4784725"/>
          <p14:tracePt t="20608" x="4375150" y="4797425"/>
          <p14:tracePt t="20624" x="4384675" y="4810125"/>
          <p14:tracePt t="20640" x="4400550" y="4816475"/>
          <p14:tracePt t="20657" x="4416425" y="4822825"/>
          <p14:tracePt t="20674" x="4425950" y="4826000"/>
          <p14:tracePt t="20691" x="4438650" y="4835525"/>
          <p14:tracePt t="20707" x="4448175" y="4835525"/>
          <p14:tracePt t="20724" x="4464050" y="4848225"/>
          <p14:tracePt t="20741" x="4498975" y="4854575"/>
          <p14:tracePt t="20757" x="4543425" y="4854575"/>
          <p14:tracePt t="20774" x="4594225" y="4860925"/>
          <p14:tracePt t="20790" x="4657725" y="4873625"/>
          <p14:tracePt t="20807" x="4689475" y="4883150"/>
          <p14:tracePt t="20824" x="4718050" y="4889500"/>
          <p14:tracePt t="20841" x="4765675" y="4902200"/>
          <p14:tracePt t="20857" x="4819650" y="4908550"/>
          <p14:tracePt t="20875" x="4937125" y="4918075"/>
          <p14:tracePt t="20891" x="5099050" y="4918075"/>
          <p14:tracePt t="20907" x="5184775" y="4905375"/>
          <p14:tracePt t="20924" x="5270500" y="4879975"/>
          <p14:tracePt t="20940" x="5359400" y="4829175"/>
          <p14:tracePt t="20957" x="5403850" y="4803775"/>
          <p14:tracePt t="20974" x="5451475" y="4768850"/>
          <p14:tracePt t="20991" x="5489575" y="4740275"/>
          <p14:tracePt t="21007" x="5518150" y="4714875"/>
          <p14:tracePt t="21024" x="5543550" y="4695825"/>
          <p14:tracePt t="21041" x="5594350" y="4670425"/>
          <p14:tracePt t="21057" x="5616575" y="4654550"/>
          <p14:tracePt t="21074" x="5641975" y="4641850"/>
          <p14:tracePt t="21090" x="5654675" y="4625975"/>
          <p14:tracePt t="21107" x="5664200" y="4616450"/>
          <p14:tracePt t="21124" x="5676900" y="4600575"/>
          <p14:tracePt t="21141" x="5686425" y="4575175"/>
          <p14:tracePt t="21157" x="5686425" y="4543425"/>
          <p14:tracePt t="21174" x="5670550" y="4514850"/>
          <p14:tracePt t="21191" x="5651500" y="4451350"/>
          <p14:tracePt t="21207" x="5638800" y="4413250"/>
          <p14:tracePt t="21224" x="5629275" y="4381500"/>
          <p14:tracePt t="21242" x="5616575" y="4340225"/>
          <p14:tracePt t="21257" x="5616575" y="4318000"/>
          <p14:tracePt t="21275" x="5616575" y="4295775"/>
          <p14:tracePt t="21291" x="5616575" y="4283075"/>
          <p14:tracePt t="21308" x="5616575" y="4276725"/>
          <p14:tracePt t="21324" x="5616575" y="4273550"/>
          <p14:tracePt t="21357" x="5616575" y="4267200"/>
          <p14:tracePt t="21605" x="5600700" y="4270375"/>
          <p14:tracePt t="21612" x="5572125" y="4276725"/>
          <p14:tracePt t="21624" x="5537200" y="4283075"/>
          <p14:tracePt t="21640" x="5419725" y="4330700"/>
          <p14:tracePt t="21657" x="5353050" y="4352925"/>
          <p14:tracePt t="21674" x="5295900" y="4387850"/>
          <p14:tracePt t="21707" x="5197475" y="4460875"/>
          <p14:tracePt t="21741" x="5127625" y="4527550"/>
          <p14:tracePt t="21757" x="5105400" y="4546600"/>
          <p14:tracePt t="21774" x="5073650" y="4572000"/>
          <p14:tracePt t="21791" x="5038725" y="4594225"/>
          <p14:tracePt t="21807" x="4997450" y="4616450"/>
          <p14:tracePt t="21824" x="4959350" y="4648200"/>
          <p14:tracePt t="21841" x="4864100" y="4692650"/>
          <p14:tracePt t="21858" x="4797425" y="4727575"/>
          <p14:tracePt t="21874" x="4759325" y="4756150"/>
          <p14:tracePt t="21890" x="4714875" y="4784725"/>
          <p14:tracePt t="21907" x="4692650" y="4797425"/>
          <p14:tracePt t="21924" x="4676775" y="4806950"/>
          <p14:tracePt t="21941" x="4660900" y="4829175"/>
          <p14:tracePt t="21957" x="4651375" y="4838700"/>
          <p14:tracePt t="21975" x="4641850" y="4848225"/>
          <p14:tracePt t="21978" x="4622800" y="4854575"/>
          <p14:tracePt t="21991" x="4600575" y="4864100"/>
          <p14:tracePt t="22007" x="4578350" y="4864100"/>
          <p14:tracePt t="22024" x="4549775" y="4864100"/>
          <p14:tracePt t="22040" x="4508500" y="4864100"/>
          <p14:tracePt t="22057" x="4486275" y="4864100"/>
          <p14:tracePt t="22074" x="4464050" y="4857750"/>
          <p14:tracePt t="22091" x="4429125" y="4845050"/>
          <p14:tracePt t="22107" x="4413250" y="4835525"/>
          <p14:tracePt t="22124" x="4384675" y="4829175"/>
          <p14:tracePt t="22141" x="4368800" y="4829175"/>
          <p14:tracePt t="22157" x="4359275" y="4829175"/>
          <p14:tracePt t="22174" x="4349750" y="4829175"/>
          <p14:tracePt t="22190" x="4330700" y="4816475"/>
          <p14:tracePt t="22741" x="4267200" y="4819650"/>
          <p14:tracePt t="22748" x="4175125" y="4819650"/>
          <p14:tracePt t="22758" x="4060825" y="4819650"/>
          <p14:tracePt t="22774" x="3813175" y="4813300"/>
          <p14:tracePt t="22791" x="3365500" y="4772025"/>
          <p14:tracePt t="22812" x="3032125" y="4714875"/>
          <p14:tracePt t="22833" x="2711450" y="4638675"/>
          <p14:tracePt t="22857" x="2508250" y="4575175"/>
          <p14:tracePt t="22891" x="2352675" y="4518025"/>
          <p14:tracePt t="22907" x="2330450" y="4505325"/>
          <p14:tracePt t="22924" x="2305050" y="4492625"/>
          <p14:tracePt t="22941" x="2292350" y="4479925"/>
          <p14:tracePt t="22958" x="2282825" y="4464050"/>
          <p14:tracePt t="22974" x="2282825" y="4441825"/>
          <p14:tracePt t="22990" x="2282825" y="4400550"/>
          <p14:tracePt t="23007" x="2289175" y="4384675"/>
          <p14:tracePt t="23024" x="2298700" y="4362450"/>
          <p14:tracePt t="23041" x="2317750" y="4333875"/>
          <p14:tracePt t="23057" x="2317750" y="4318000"/>
          <p14:tracePt t="23076" x="2333625" y="4276725"/>
          <p14:tracePt t="23091" x="2346325" y="4232275"/>
          <p14:tracePt t="23108" x="2362200" y="4178300"/>
          <p14:tracePt t="23124" x="2362200" y="4117975"/>
          <p14:tracePt t="23140" x="2362200" y="4048125"/>
          <p14:tracePt t="23157" x="2362200" y="4003675"/>
          <p14:tracePt t="23174" x="2362200" y="3959225"/>
          <p14:tracePt t="23190" x="2362200" y="3911600"/>
          <p14:tracePt t="23207" x="2362200" y="3883025"/>
          <p14:tracePt t="23224" x="2362200" y="3854450"/>
          <p14:tracePt t="23241" x="2346325" y="3810000"/>
          <p14:tracePt t="23258" x="2320925" y="3778250"/>
          <p14:tracePt t="23274" x="2295525" y="3746500"/>
          <p14:tracePt t="23290" x="2251075" y="3702050"/>
          <p14:tracePt t="23307" x="2219325" y="3679825"/>
          <p14:tracePt t="23324" x="2187575" y="3660775"/>
          <p14:tracePt t="23341" x="2124075" y="3635375"/>
          <p14:tracePt t="23357" x="2079625" y="3622675"/>
          <p14:tracePt t="23375" x="2012950" y="3600450"/>
          <p14:tracePt t="23391" x="1905000" y="3594100"/>
          <p14:tracePt t="23408" x="1844675" y="3594100"/>
          <p14:tracePt t="23423" x="1803400" y="3594100"/>
          <p14:tracePt t="23440" x="1739900" y="3594100"/>
          <p14:tracePt t="23457" x="1708150" y="3606800"/>
          <p14:tracePt t="23474" x="1679575" y="3619500"/>
          <p14:tracePt t="23490" x="1628775" y="3644900"/>
          <p14:tracePt t="23507" x="1597025" y="3676650"/>
          <p14:tracePt t="23524" x="1552575" y="3727450"/>
          <p14:tracePt t="23541" x="1504950" y="3810000"/>
          <p14:tracePt t="23557" x="1479550" y="3851275"/>
          <p14:tracePt t="23574" x="1460500" y="3879850"/>
          <p14:tracePt t="23590" x="1441450" y="3937000"/>
          <p14:tracePt t="23607" x="1428750" y="3975100"/>
          <p14:tracePt t="23624" x="1416050" y="4038600"/>
          <p14:tracePt t="23641" x="1409700" y="4124325"/>
          <p14:tracePt t="23658" x="1409700" y="4178300"/>
          <p14:tracePt t="23674" x="1409700" y="4235450"/>
          <p14:tracePt t="23691" x="1409700" y="4314825"/>
          <p14:tracePt t="23707" x="1412875" y="4368800"/>
          <p14:tracePt t="23723" x="1425575" y="4413250"/>
          <p14:tracePt t="23740" x="1444625" y="4486275"/>
          <p14:tracePt t="23757" x="1457325" y="4521200"/>
          <p14:tracePt t="23775" x="1482725" y="4587875"/>
          <p14:tracePt t="23791" x="1495425" y="4625975"/>
          <p14:tracePt t="23807" x="1520825" y="4670425"/>
          <p14:tracePt t="23825" x="1571625" y="4714875"/>
          <p14:tracePt t="23840" x="1663700" y="4791075"/>
          <p14:tracePt t="23857" x="1714500" y="4841875"/>
          <p14:tracePt t="23874" x="1762125" y="4867275"/>
          <p14:tracePt t="23891" x="1797050" y="4911725"/>
          <p14:tracePt t="23907" x="1844675" y="4937125"/>
          <p14:tracePt t="23926" x="1930400" y="4987925"/>
          <p14:tracePt t="23941" x="2041525" y="5029200"/>
          <p14:tracePt t="23957" x="2171700" y="5064125"/>
          <p14:tracePt t="23974" x="2305050" y="5099050"/>
          <p14:tracePt t="23990" x="2470150" y="5133975"/>
          <p14:tracePt t="24007" x="2546350" y="5146675"/>
          <p14:tracePt t="24024" x="2590800" y="5153025"/>
          <p14:tracePt t="24041" x="2638425" y="5159375"/>
          <p14:tracePt t="24057" x="2682875" y="5159375"/>
          <p14:tracePt t="24075" x="2727325" y="5159375"/>
          <p14:tracePt t="24091" x="2828925" y="5159375"/>
          <p14:tracePt t="24107" x="2889250" y="5159375"/>
          <p14:tracePt t="24123" x="2949575" y="5159375"/>
          <p14:tracePt t="24140" x="2997200" y="5159375"/>
          <p14:tracePt t="24157" x="3019425" y="5159375"/>
          <p14:tracePt t="24173" x="3028950" y="5153025"/>
          <p14:tracePt t="24190" x="3044825" y="5140325"/>
          <p14:tracePt t="24207" x="3060700" y="5124450"/>
          <p14:tracePt t="24225" x="3073400" y="5099050"/>
          <p14:tracePt t="24241" x="3089275" y="5057775"/>
          <p14:tracePt t="24257" x="3101975" y="5035550"/>
          <p14:tracePt t="24273" x="3117850" y="5019675"/>
          <p14:tracePt t="24290" x="3130550" y="4984750"/>
          <p14:tracePt t="24306" x="3130550" y="4968875"/>
          <p14:tracePt t="24324" x="3130550" y="4940300"/>
          <p14:tracePt t="24341" x="3130550" y="4908550"/>
          <p14:tracePt t="24357" x="3130550" y="4870450"/>
          <p14:tracePt t="24375" x="3133725" y="4829175"/>
          <p14:tracePt t="24391" x="3133725" y="4806950"/>
          <p14:tracePt t="24407" x="3133725" y="4765675"/>
          <p14:tracePt t="24424" x="3133725" y="4727575"/>
          <p14:tracePt t="24440" x="3117850" y="4638675"/>
          <p14:tracePt t="24457" x="3089275" y="4591050"/>
          <p14:tracePt t="24474" x="3063875" y="4543425"/>
          <p14:tracePt t="24490" x="3038475" y="4486275"/>
          <p14:tracePt t="24507" x="3019425" y="4454525"/>
          <p14:tracePt t="24524" x="2990850" y="4400550"/>
          <p14:tracePt t="24541" x="2879725" y="4264025"/>
          <p14:tracePt t="24557" x="2797175" y="4191000"/>
          <p14:tracePt t="24574" x="2714625" y="4124325"/>
          <p14:tracePt t="24590" x="2609850" y="4010025"/>
          <p14:tracePt t="24607" x="2533650" y="3927475"/>
          <p14:tracePt t="24625" x="2470150" y="3854450"/>
          <p14:tracePt t="24641" x="2419350" y="3765550"/>
          <p14:tracePt t="24657" x="2393950" y="3733800"/>
          <p14:tracePt t="24675" x="2381250" y="3705225"/>
          <p14:tracePt t="24691" x="2365375" y="3676650"/>
          <p14:tracePt t="24706" x="2336800" y="3651250"/>
          <p14:tracePt t="24723" x="2311400" y="3641725"/>
          <p14:tracePt t="24740" x="2286000" y="3625850"/>
          <p14:tracePt t="24756" x="2273300" y="3619500"/>
          <p14:tracePt t="24774" x="2260600" y="3619500"/>
          <p14:tracePt t="24790" x="2219325" y="3619500"/>
          <p14:tracePt t="24807" x="2190750" y="3619500"/>
          <p14:tracePt t="24825" x="2139950" y="3619500"/>
          <p14:tracePt t="24840" x="2028825" y="3638550"/>
          <p14:tracePt t="24856" x="1974850" y="3651250"/>
          <p14:tracePt t="24873" x="1908175" y="3689350"/>
          <p14:tracePt t="24890" x="1828800" y="3730625"/>
          <p14:tracePt t="24907" x="1784350" y="3765550"/>
          <p14:tracePt t="24924" x="1736725" y="3790950"/>
          <p14:tracePt t="24941" x="1698625" y="3835400"/>
          <p14:tracePt t="24957" x="1666875" y="3860800"/>
          <p14:tracePt t="24974" x="1641475" y="3892550"/>
          <p14:tracePt t="24990" x="1597025" y="3956050"/>
          <p14:tracePt t="25007" x="1574800" y="4022725"/>
          <p14:tracePt t="25024" x="1555750" y="4070350"/>
          <p14:tracePt t="25040" x="1536700" y="4133850"/>
          <p14:tracePt t="25057" x="1536700" y="4168775"/>
          <p14:tracePt t="25075" x="1536700" y="4210050"/>
          <p14:tracePt t="25091" x="1536700" y="4232275"/>
          <p14:tracePt t="25107" x="1536700" y="4254500"/>
          <p14:tracePt t="25125" x="1536700" y="4302125"/>
          <p14:tracePt t="25141" x="1546225" y="4346575"/>
          <p14:tracePt t="25157" x="1565275" y="4394200"/>
          <p14:tracePt t="25174" x="1584325" y="4438650"/>
          <p14:tracePt t="25190" x="1603375" y="4502150"/>
          <p14:tracePt t="25207" x="1616075" y="4546600"/>
          <p14:tracePt t="25225" x="1628775" y="4591050"/>
          <p14:tracePt t="25240" x="1628775" y="4619625"/>
          <p14:tracePt t="25257" x="1635125" y="4648200"/>
          <p14:tracePt t="25274" x="1647825" y="4679950"/>
          <p14:tracePt t="25290" x="1660525" y="4727575"/>
          <p14:tracePt t="25307" x="1673225" y="4759325"/>
          <p14:tracePt t="25324" x="1692275" y="4791075"/>
          <p14:tracePt t="25340" x="1701800" y="4822825"/>
          <p14:tracePt t="25357" x="1701800" y="4854575"/>
          <p14:tracePt t="25375" x="1708150" y="4867275"/>
          <p14:tracePt t="25391" x="1708150" y="4876800"/>
          <p14:tracePt t="25406" x="1708150" y="4892675"/>
          <p14:tracePt t="25423" x="1717675" y="4902200"/>
          <p14:tracePt t="25440" x="1733550" y="4930775"/>
          <p14:tracePt t="25456" x="1752600" y="4959350"/>
          <p14:tracePt t="25473" x="1765300" y="4984750"/>
          <p14:tracePt t="25490" x="1778000" y="5010150"/>
          <p14:tracePt t="25507" x="1784350" y="5019675"/>
          <p14:tracePt t="25523" x="1784350" y="5029200"/>
          <p14:tracePt t="25540" x="1784350" y="5051425"/>
          <p14:tracePt t="25557" x="1790700" y="5051425"/>
          <p14:tracePt t="25590" x="1803400" y="5054600"/>
          <p14:tracePt t="25607" x="1809750" y="505460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7438" y="1714500"/>
            <a:ext cx="4572000" cy="3140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fr-CH" sz="6600" b="1" i="1" kern="0" dirty="0" err="1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Lamiaceae</a:t>
            </a:r>
            <a:r>
              <a:rPr lang="fr-CH" sz="6600" b="1" i="1" kern="0" dirty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>
              <a:defRPr/>
            </a:pPr>
            <a:r>
              <a:rPr lang="fr-CH" sz="6600" b="1" i="1" kern="0" dirty="0" err="1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Labiatae</a:t>
            </a:r>
            <a:r>
              <a:rPr lang="fr-CH" sz="6600" b="1" i="1" kern="0" dirty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>
              <a:defRPr/>
            </a:pPr>
            <a:r>
              <a:rPr lang="fr-CH" sz="6600" b="1" kern="0" dirty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Labiées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61"/>
    </mc:Choice>
    <mc:Fallback>
      <p:transition spd="slow" advTm="9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35" x="3857625" y="5800725"/>
          <p14:tracePt t="4242" x="3933825" y="5854700"/>
          <p14:tracePt t="4249" x="4006850" y="5902325"/>
          <p14:tracePt t="4263" x="4124325" y="6000750"/>
          <p14:tracePt t="4295" x="4276725" y="6188075"/>
          <p14:tracePt t="4329" x="4391025" y="6407150"/>
          <p14:tracePt t="4346" x="4432300" y="6486525"/>
          <p14:tracePt t="4363" x="4514850" y="6629400"/>
          <p14:tracePt t="4379" x="4572000" y="6699250"/>
          <p14:tracePt t="4395" x="4603750" y="6737350"/>
          <p14:tracePt t="4413" x="4635500" y="6791325"/>
          <p14:tracePt t="4429" x="4645025" y="6800850"/>
          <p14:tracePt t="4446" x="4645025" y="6810375"/>
          <p14:tracePt t="4479" x="4638675" y="6797675"/>
          <p14:tracePt t="4496" x="4594225" y="6746875"/>
          <p14:tracePt t="4513" x="4518025" y="6645275"/>
          <p14:tracePt t="4529" x="4464050" y="6584950"/>
          <p14:tracePt t="4545" x="4429125" y="6527800"/>
          <p14:tracePt t="4562" x="4387850" y="6416675"/>
          <p14:tracePt t="4579" x="4343400" y="6257925"/>
          <p14:tracePt t="4595" x="4292600" y="6146800"/>
          <p14:tracePt t="4612" x="4216400" y="5969000"/>
          <p14:tracePt t="4629" x="4098925" y="5749925"/>
          <p14:tracePt t="4645" x="3987800" y="5600700"/>
          <p14:tracePt t="4662" x="3832225" y="5416550"/>
          <p14:tracePt t="4679" x="3616325" y="5210175"/>
          <p14:tracePt t="4696" x="3416300" y="5051425"/>
          <p14:tracePt t="4699" x="3321050" y="4991100"/>
          <p14:tracePt t="4714" x="3136900" y="4848225"/>
          <p14:tracePt t="5145" x="3184525" y="4813300"/>
          <p14:tracePt t="5151" x="3248025" y="4778375"/>
          <p14:tracePt t="5163" x="3311525" y="4721225"/>
          <p14:tracePt t="5179" x="3495675" y="4518025"/>
          <p14:tracePt t="5196" x="3613150" y="4391025"/>
          <p14:tracePt t="5217" x="3781425" y="4257675"/>
          <p14:tracePt t="5229" x="3863975" y="4191000"/>
          <p14:tracePt t="5262" x="3984625" y="4095750"/>
          <p14:tracePt t="5295" x="4073525" y="3984625"/>
          <p14:tracePt t="5312" x="4086225" y="3946525"/>
          <p14:tracePt t="5328" x="4092575" y="3883025"/>
          <p14:tracePt t="5345" x="4092575" y="3854450"/>
          <p14:tracePt t="5362" x="4092575" y="3832225"/>
          <p14:tracePt t="5378" x="4092575" y="3794125"/>
          <p14:tracePt t="5395" x="4086225" y="3768725"/>
          <p14:tracePt t="5412" x="4060825" y="3736975"/>
          <p14:tracePt t="5428" x="4022725" y="3686175"/>
          <p14:tracePt t="5445" x="3987800" y="3648075"/>
          <p14:tracePt t="5462" x="3962400" y="3609975"/>
          <p14:tracePt t="5479" x="3921125" y="3571875"/>
          <p14:tracePt t="5495" x="3895725" y="3540125"/>
          <p14:tracePt t="5512" x="3863975" y="3527425"/>
          <p14:tracePt t="5529" x="3841750" y="3517900"/>
          <p14:tracePt t="5545" x="3832225" y="3517900"/>
          <p14:tracePt t="5562" x="3816350" y="3517900"/>
          <p14:tracePt t="5579" x="3813175" y="3517900"/>
          <p14:tracePt t="5859" x="3863975" y="3533775"/>
          <p14:tracePt t="5866" x="3949700" y="3562350"/>
          <p14:tracePt t="5879" x="4102100" y="3597275"/>
          <p14:tracePt t="5895" x="4206875" y="3616325"/>
          <p14:tracePt t="5912" x="4324350" y="3622675"/>
          <p14:tracePt t="5929" x="4556125" y="3609975"/>
          <p14:tracePt t="5945" x="4765675" y="3562350"/>
          <p14:tracePt t="5962" x="5032375" y="3540125"/>
          <p14:tracePt t="5979" x="5295900" y="3524250"/>
          <p14:tracePt t="5996" x="5445125" y="3514725"/>
          <p14:tracePt t="6013" x="5537200" y="3514725"/>
          <p14:tracePt t="6029" x="5616575" y="3514725"/>
          <p14:tracePt t="6045" x="5661025" y="3514725"/>
          <p14:tracePt t="6062" x="5699125" y="3508375"/>
          <p14:tracePt t="6079" x="5791200" y="3508375"/>
          <p14:tracePt t="6095" x="5851525" y="3508375"/>
          <p14:tracePt t="6112" x="5902325" y="3508375"/>
          <p14:tracePt t="6129" x="5956300" y="3508375"/>
          <p14:tracePt t="6146" x="5981700" y="3508375"/>
          <p14:tracePt t="6162" x="5991225" y="3508375"/>
          <p14:tracePt t="6179" x="6000750" y="3508375"/>
          <p14:tracePt t="6215" x="6003925" y="3508375"/>
          <p14:tracePt t="6230" x="6010275" y="3508375"/>
          <p14:tracePt t="6246" x="6013450" y="3508375"/>
          <p14:tracePt t="7318" x="5962650" y="3552825"/>
          <p14:tracePt t="7325" x="5861050" y="3632200"/>
          <p14:tracePt t="7338" x="5676900" y="3781425"/>
          <p14:tracePt t="7362" x="5410200" y="3962400"/>
          <p14:tracePt t="7397" x="5118100" y="4270375"/>
          <p14:tracePt t="7413" x="5041900" y="4356100"/>
          <p14:tracePt t="7430" x="4956175" y="4438650"/>
          <p14:tracePt t="7445" x="4908550" y="4479925"/>
          <p14:tracePt t="7462" x="4857750" y="4514850"/>
          <p14:tracePt t="7479" x="4835525" y="4540250"/>
          <p14:tracePt t="7496" x="4791075" y="4562475"/>
          <p14:tracePt t="7512" x="4768850" y="4575175"/>
          <p14:tracePt t="7528" x="4752975" y="4584700"/>
          <p14:tracePt t="7545" x="4721225" y="4584700"/>
          <p14:tracePt t="7562" x="4699000" y="4584700"/>
          <p14:tracePt t="7578" x="4667250" y="4575175"/>
          <p14:tracePt t="7595" x="4632325" y="4565650"/>
          <p14:tracePt t="7612" x="4610100" y="4565650"/>
          <p14:tracePt t="7629" x="4600575" y="4565650"/>
          <p14:tracePt t="7645" x="4584700" y="4565650"/>
          <p14:tracePt t="7662" x="4572000" y="4565650"/>
          <p14:tracePt t="7678" x="4562475" y="4565650"/>
          <p14:tracePt t="7695" x="4546600" y="4565650"/>
          <p14:tracePt t="7712" x="4537075" y="4565650"/>
          <p14:tracePt t="7728" x="4521200" y="4565650"/>
          <p14:tracePt t="7731" x="4518025" y="4565650"/>
          <p14:tracePt t="7746" x="4505325" y="4565650"/>
          <p14:tracePt t="7763" x="4495800" y="4565650"/>
          <p14:tracePt t="7779" x="4486275" y="4565650"/>
          <p14:tracePt t="7795" x="4483100" y="4565650"/>
          <p14:tracePt t="7813" x="4473575" y="456565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7488238" y="3429000"/>
            <a:ext cx="16557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 i="1">
                <a:solidFill>
                  <a:srgbClr val="FF0000"/>
                </a:solidFill>
              </a:rPr>
              <a:t>Ajuga iva, </a:t>
            </a:r>
          </a:p>
          <a:p>
            <a:pPr eaLnBrk="1" hangingPunct="1"/>
            <a:r>
              <a:rPr lang="fr-FR" altLang="fr-FR" b="1" i="1">
                <a:solidFill>
                  <a:srgbClr val="FF0000"/>
                </a:solidFill>
              </a:rPr>
              <a:t>« jaada »</a:t>
            </a:r>
          </a:p>
        </p:txBody>
      </p:sp>
      <p:pic>
        <p:nvPicPr>
          <p:cNvPr id="21507" name="Picture 6" descr="index flors vermelles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0"/>
            <a:ext cx="5788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16"/>
    </mc:Choice>
    <mc:Fallback>
      <p:transition spd="slow" advTm="14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049" x="1857375" y="5070475"/>
          <p14:tracePt t="10055" x="1927225" y="5086350"/>
          <p14:tracePt t="10070" x="2139950" y="5156200"/>
          <p14:tracePt t="10087" x="2409825" y="5248275"/>
          <p14:tracePt t="10112" x="3086100" y="5451475"/>
          <p14:tracePt t="10138" x="3692525" y="5686425"/>
          <p14:tracePt t="10171" x="4365625" y="6019800"/>
          <p14:tracePt t="10188" x="4546600" y="6143625"/>
          <p14:tracePt t="10205" x="4762500" y="6350000"/>
          <p14:tracePt t="10221" x="4860925" y="6454775"/>
          <p14:tracePt t="10238" x="4956175" y="6553200"/>
          <p14:tracePt t="10253" x="5073650" y="6651625"/>
          <p14:tracePt t="10270" x="5187950" y="6765925"/>
          <p14:tracePt t="10286" x="5238750" y="6816725"/>
          <p14:tracePt t="10303" x="5270500" y="6848475"/>
          <p14:tracePt t="10319" x="5295900" y="6854825"/>
          <p14:tracePt t="10336" x="5305425" y="6854825"/>
          <p14:tracePt t="10698" x="5353050" y="6851650"/>
          <p14:tracePt t="10705" x="5435600" y="6823075"/>
          <p14:tracePt t="10720" x="5657850" y="6711950"/>
          <p14:tracePt t="10736" x="5940425" y="6524625"/>
          <p14:tracePt t="10757" x="6419850" y="6242050"/>
          <p14:tracePt t="10777" x="6861175" y="5956300"/>
          <p14:tracePt t="10805" x="7321550" y="5743575"/>
          <p14:tracePt t="10838" x="7591425" y="5610225"/>
          <p14:tracePt t="10854" x="7670800" y="5568950"/>
          <p14:tracePt t="10869" x="7731125" y="5511800"/>
          <p14:tracePt t="10886" x="7747000" y="5461000"/>
          <p14:tracePt t="11299" x="7766050" y="5356225"/>
          <p14:tracePt t="11306" x="7775575" y="5264150"/>
          <p14:tracePt t="11320" x="7794625" y="5080000"/>
          <p14:tracePt t="11338" x="7820025" y="4873625"/>
          <p14:tracePt t="11353" x="7848600" y="4733925"/>
          <p14:tracePt t="11369" x="7902575" y="4508500"/>
          <p14:tracePt t="11403" x="7953375" y="4292600"/>
          <p14:tracePt t="11436" x="7969250" y="4057650"/>
          <p14:tracePt t="11453" x="7969250" y="3997325"/>
          <p14:tracePt t="11470" x="7969250" y="3940175"/>
          <p14:tracePt t="11487" x="7969250" y="3930650"/>
          <p14:tracePt t="11503" x="7969250" y="3917950"/>
          <p14:tracePt t="11519" x="7969250" y="3911600"/>
          <p14:tracePt t="11553" x="7966075" y="3914775"/>
          <p14:tracePt t="11570" x="7953375" y="3933825"/>
          <p14:tracePt t="11586" x="7937500" y="3943350"/>
          <p14:tracePt t="11603" x="7927975" y="3952875"/>
          <p14:tracePt t="11620" x="7912100" y="3968750"/>
          <p14:tracePt t="11636" x="7902575" y="3968750"/>
          <p14:tracePt t="11653" x="7867650" y="3952875"/>
          <p14:tracePt t="11669" x="7785100" y="3879850"/>
          <p14:tracePt t="11686" x="7715250" y="3825875"/>
          <p14:tracePt t="11703" x="7645400" y="3787775"/>
          <p14:tracePt t="11720" x="7597775" y="3756025"/>
          <p14:tracePt t="11737" x="7572375" y="3749675"/>
          <p14:tracePt t="11753" x="7553325" y="3749675"/>
          <p14:tracePt t="11769" x="7531100" y="3749675"/>
          <p14:tracePt t="11786" x="7508875" y="3765550"/>
          <p14:tracePt t="11803" x="7470775" y="3778250"/>
          <p14:tracePt t="11820" x="7404100" y="3816350"/>
          <p14:tracePt t="11837" x="7356475" y="3857625"/>
          <p14:tracePt t="11853" x="7324725" y="3895725"/>
          <p14:tracePt t="11870" x="7267575" y="3965575"/>
          <p14:tracePt t="11887" x="7242175" y="3997325"/>
          <p14:tracePt t="11903" x="7226300" y="4025900"/>
          <p14:tracePt t="11919" x="7213600" y="4089400"/>
          <p14:tracePt t="11936" x="7216775" y="4133850"/>
          <p14:tracePt t="11953" x="7229475" y="4197350"/>
          <p14:tracePt t="11970" x="7280275" y="4276725"/>
          <p14:tracePt t="11987" x="7331075" y="4327525"/>
          <p14:tracePt t="12003" x="7369175" y="4359275"/>
          <p14:tracePt t="12020" x="7451725" y="4394200"/>
          <p14:tracePt t="12037" x="7502525" y="4394200"/>
          <p14:tracePt t="12053" x="7562850" y="4391025"/>
          <p14:tracePt t="12056" x="7600950" y="4384675"/>
          <p14:tracePt t="12070" x="7667625" y="4346575"/>
          <p14:tracePt t="12086" x="7734300" y="4318000"/>
          <p14:tracePt t="12103" x="7794625" y="4279900"/>
          <p14:tracePt t="12120" x="7889875" y="4235450"/>
          <p14:tracePt t="12137" x="7947025" y="4206875"/>
          <p14:tracePt t="12153" x="7991475" y="4194175"/>
          <p14:tracePt t="12170" x="8039100" y="4178300"/>
          <p14:tracePt t="12186" x="8051800" y="4168775"/>
          <p14:tracePt t="12203" x="8064500" y="4162425"/>
          <p14:tracePt t="12220" x="8070850" y="4152900"/>
          <p14:tracePt t="12236" x="8070850" y="4140200"/>
          <p14:tracePt t="12253" x="8070850" y="4137025"/>
          <p14:tracePt t="12270" x="8070850" y="4130675"/>
          <p14:tracePt t="12304" x="8070850" y="4127500"/>
          <p14:tracePt t="12320" x="8070850" y="4117975"/>
          <p14:tracePt t="12336" x="8070850" y="4102100"/>
          <p14:tracePt t="12353" x="8064500" y="4095750"/>
          <p14:tracePt t="12369" x="8045450" y="4095750"/>
          <p14:tracePt t="12386" x="8029575" y="4095750"/>
          <p14:tracePt t="12403" x="8001000" y="4095750"/>
          <p14:tracePt t="12419" x="7966075" y="4092575"/>
          <p14:tracePt t="12436" x="7927975" y="4086225"/>
          <p14:tracePt t="12453" x="7899400" y="4073525"/>
          <p14:tracePt t="12469" x="7854950" y="4054475"/>
          <p14:tracePt t="12486" x="7826375" y="4035425"/>
          <p14:tracePt t="12503" x="7800975" y="4025900"/>
          <p14:tracePt t="12520" x="7788275" y="4025900"/>
          <p14:tracePt t="12536" x="7772400" y="4025900"/>
          <p14:tracePt t="12553" x="7762875" y="4025900"/>
          <p14:tracePt t="12570" x="7747000" y="4025900"/>
          <p14:tracePt t="12587" x="7737475" y="4025900"/>
          <p14:tracePt t="12603" x="7721600" y="4025900"/>
          <p14:tracePt t="12619" x="7708900" y="4025900"/>
          <p14:tracePt t="12636" x="7696200" y="4025900"/>
          <p14:tracePt t="12653" x="7686675" y="4025900"/>
          <p14:tracePt t="12670" x="7677150" y="402590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2714625" y="6286500"/>
            <a:ext cx="4286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 i="1">
                <a:solidFill>
                  <a:srgbClr val="FF0000"/>
                </a:solidFill>
              </a:rPr>
              <a:t>Marrubium vulgare, « marrout »</a:t>
            </a:r>
          </a:p>
        </p:txBody>
      </p:sp>
      <p:pic>
        <p:nvPicPr>
          <p:cNvPr id="22531" name="Picture 5" descr="http://www.awl.ch/heilpflanzen/marrubium_vulgare/andor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0" r="18420"/>
          <a:stretch>
            <a:fillRect/>
          </a:stretch>
        </p:blipFill>
        <p:spPr bwMode="auto">
          <a:xfrm>
            <a:off x="2155825" y="0"/>
            <a:ext cx="5005388" cy="621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45"/>
    </mc:Choice>
    <mc:Fallback>
      <p:transition spd="slow" advTm="16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60" x="7594600" y="4041775"/>
          <p14:tracePt t="2267" x="7524750" y="4060825"/>
          <p14:tracePt t="2274" x="7442200" y="4079875"/>
          <p14:tracePt t="2286" x="7350125" y="4098925"/>
          <p14:tracePt t="2303" x="7016750" y="4184650"/>
          <p14:tracePt t="2320" x="6797675" y="4254500"/>
          <p14:tracePt t="2353" x="6216650" y="4518025"/>
          <p14:tracePt t="2388" x="5759450" y="4765675"/>
          <p14:tracePt t="2405" x="5591175" y="4876800"/>
          <p14:tracePt t="2421" x="5451475" y="4978400"/>
          <p14:tracePt t="2437" x="5334000" y="5095875"/>
          <p14:tracePt t="2453" x="5153025" y="5280025"/>
          <p14:tracePt t="2470" x="5054600" y="5394325"/>
          <p14:tracePt t="2487" x="4965700" y="5499100"/>
          <p14:tracePt t="2503" x="4864100" y="5654675"/>
          <p14:tracePt t="2520" x="4816475" y="5734050"/>
          <p14:tracePt t="2536" x="4794250" y="5791200"/>
          <p14:tracePt t="2553" x="4775200" y="5826125"/>
          <p14:tracePt t="2570" x="4775200" y="5854700"/>
          <p14:tracePt t="2586" x="4775200" y="5876925"/>
          <p14:tracePt t="2603" x="4775200" y="5895975"/>
          <p14:tracePt t="2896" x="4676775" y="5892800"/>
          <p14:tracePt t="2903" x="4540250" y="5892800"/>
          <p14:tracePt t="2921" x="4254500" y="5908675"/>
          <p14:tracePt t="2942" x="3984625" y="5994400"/>
          <p14:tracePt t="2953" x="3838575" y="6045200"/>
          <p14:tracePt t="2970" x="3727450" y="6108700"/>
          <p14:tracePt t="2987" x="3644900" y="6165850"/>
          <p14:tracePt t="3020" x="3476625" y="6289675"/>
          <p14:tracePt t="3053" x="3352800" y="6362700"/>
          <p14:tracePt t="3070" x="3311525" y="6391275"/>
          <p14:tracePt t="3087" x="3282950" y="6400800"/>
          <p14:tracePt t="3103" x="3232150" y="6432550"/>
          <p14:tracePt t="3120" x="3200400" y="6464300"/>
          <p14:tracePt t="3137" x="3168650" y="6489700"/>
          <p14:tracePt t="3154" x="3133725" y="6521450"/>
          <p14:tracePt t="3170" x="3108325" y="6534150"/>
          <p14:tracePt t="3186" x="3098800" y="6543675"/>
          <p14:tracePt t="3203" x="3082925" y="6562725"/>
          <p14:tracePt t="3220" x="3073400" y="6562725"/>
          <p14:tracePt t="3236" x="3057525" y="6562725"/>
          <p14:tracePt t="3240" x="3054350" y="6562725"/>
          <p14:tracePt t="3254" x="3048000" y="6562725"/>
          <p14:tracePt t="3275" x="3048000" y="6569075"/>
          <p14:tracePt t="3288" x="3048000" y="6572250"/>
          <p14:tracePt t="3303" x="3051175" y="6578600"/>
          <p14:tracePt t="3320" x="3067050" y="6588125"/>
          <p14:tracePt t="3336" x="3076575" y="6597650"/>
          <p14:tracePt t="3353" x="3098800" y="6619875"/>
          <p14:tracePt t="3370" x="3136900" y="6632575"/>
          <p14:tracePt t="3387" x="3200400" y="6645275"/>
          <p14:tracePt t="3403" x="3378200" y="6689725"/>
          <p14:tracePt t="3420" x="3486150" y="6705600"/>
          <p14:tracePt t="3438" x="3641725" y="6731000"/>
          <p14:tracePt t="3453" x="3736975" y="6746875"/>
          <p14:tracePt t="3469" x="3835400" y="6769100"/>
          <p14:tracePt t="3486" x="3930650" y="6784975"/>
          <p14:tracePt t="3503" x="4095750" y="6800850"/>
          <p14:tracePt t="3520" x="4244975" y="6800850"/>
          <p14:tracePt t="3536" x="4381500" y="6800850"/>
          <p14:tracePt t="3553" x="4578350" y="6800850"/>
          <p14:tracePt t="3570" x="4670425" y="6800850"/>
          <p14:tracePt t="3587" x="4746625" y="6791325"/>
          <p14:tracePt t="3603" x="4816475" y="6778625"/>
          <p14:tracePt t="3619" x="4854575" y="6778625"/>
          <p14:tracePt t="3636" x="4892675" y="6759575"/>
          <p14:tracePt t="3653" x="4953000" y="6746875"/>
          <p14:tracePt t="3670" x="4991100" y="6746875"/>
          <p14:tracePt t="3687" x="5029200" y="6734175"/>
          <p14:tracePt t="3704" x="5070475" y="6721475"/>
          <p14:tracePt t="3720" x="5086350" y="6715125"/>
          <p14:tracePt t="3736" x="5099050" y="6705600"/>
          <p14:tracePt t="3753" x="5118100" y="6699250"/>
          <p14:tracePt t="3770" x="5133975" y="6692900"/>
          <p14:tracePt t="3786" x="5149850" y="6683375"/>
          <p14:tracePt t="3803" x="5197475" y="6670675"/>
          <p14:tracePt t="3820" x="5241925" y="6657975"/>
          <p14:tracePt t="3838" x="5308600" y="6638925"/>
          <p14:tracePt t="3853" x="5381625" y="6610350"/>
          <p14:tracePt t="3870" x="5419725" y="6597650"/>
          <p14:tracePt t="3886" x="5464175" y="6578600"/>
          <p14:tracePt t="3903" x="5521325" y="6559550"/>
          <p14:tracePt t="3919" x="5559425" y="6553200"/>
          <p14:tracePt t="3936" x="5603875" y="6553200"/>
          <p14:tracePt t="3953" x="5651500" y="6553200"/>
          <p14:tracePt t="3970" x="5661025" y="6553200"/>
          <p14:tracePt t="3986" x="5670550" y="6553200"/>
          <p14:tracePt t="4003" x="5673725" y="6553200"/>
          <p14:tracePt t="4038" x="5673725" y="6556375"/>
          <p14:tracePt t="4046" x="5673725" y="6559550"/>
          <p14:tracePt t="4061" x="5673725" y="6565900"/>
          <p14:tracePt t="4070" x="5673725" y="6569075"/>
          <p14:tracePt t="4087" x="5673725" y="6584950"/>
          <p14:tracePt t="4103" x="5673725" y="6600825"/>
          <p14:tracePt t="4120" x="5667375" y="6604000"/>
          <p14:tracePt t="4137" x="5657850" y="6610350"/>
          <p14:tracePt t="4153" x="5645150" y="6613525"/>
          <p14:tracePt t="4169" x="5629275" y="6629400"/>
          <p14:tracePt t="4186" x="5619750" y="6638925"/>
          <p14:tracePt t="4203" x="5603875" y="6654800"/>
          <p14:tracePt t="4220" x="5594350" y="6664325"/>
          <p14:tracePt t="4237" x="5578475" y="6670675"/>
          <p14:tracePt t="4254" x="5559425" y="6670675"/>
          <p14:tracePt t="4270" x="5537200" y="6670675"/>
          <p14:tracePt t="4286" x="5508625" y="6670675"/>
          <p14:tracePt t="4303" x="5467350" y="6670675"/>
          <p14:tracePt t="4319" x="5451475" y="6670675"/>
          <p14:tracePt t="4336" x="5441950" y="6670675"/>
          <p14:tracePt t="4353" x="5426075" y="6670675"/>
          <p14:tracePt t="4370" x="5413375" y="6670675"/>
          <p14:tracePt t="4386" x="5400675" y="6670675"/>
          <p14:tracePt t="4403" x="5387975" y="6670675"/>
          <p14:tracePt t="4420" x="5378450" y="6661150"/>
          <p14:tracePt t="4437" x="5362575" y="6651625"/>
          <p14:tracePt t="4454" x="5362575" y="6638925"/>
          <p14:tracePt t="4469" x="5362575" y="6623050"/>
          <p14:tracePt t="4739" x="5384800" y="6626225"/>
          <p14:tracePt t="4745" x="5422900" y="6632575"/>
          <p14:tracePt t="4753" x="5470525" y="6642100"/>
          <p14:tracePt t="4769" x="5565775" y="6657975"/>
          <p14:tracePt t="4787" x="5683250" y="6673850"/>
          <p14:tracePt t="4804" x="5800725" y="6673850"/>
          <p14:tracePt t="4820" x="5873750" y="6673850"/>
          <p14:tracePt t="4836" x="5997575" y="6673850"/>
          <p14:tracePt t="4853" x="6184900" y="6667500"/>
          <p14:tracePt t="4870" x="6302375" y="6651625"/>
          <p14:tracePt t="4886" x="6419850" y="6635750"/>
          <p14:tracePt t="4903" x="6546850" y="6588125"/>
          <p14:tracePt t="4920" x="6607175" y="6559550"/>
          <p14:tracePt t="4936" x="6645275" y="6527800"/>
          <p14:tracePt t="4954" x="6673850" y="6489700"/>
          <p14:tracePt t="4970" x="6686550" y="6461125"/>
          <p14:tracePt t="4988" x="6708775" y="6445250"/>
          <p14:tracePt t="5003" x="6708775" y="6435725"/>
          <p14:tracePt t="5019" x="6708775" y="6429375"/>
          <p14:tracePt t="5396" x="6661150" y="6356350"/>
          <p14:tracePt t="5403" x="6597650" y="6292850"/>
          <p14:tracePt t="5409" x="6530975" y="6219825"/>
          <p14:tracePt t="5419" x="6473825" y="6143625"/>
          <p14:tracePt t="5436" x="6330950" y="5972175"/>
          <p14:tracePt t="5453" x="6191250" y="5822950"/>
          <p14:tracePt t="5470" x="6108700" y="5756275"/>
          <p14:tracePt t="5503" x="5962650" y="5661025"/>
          <p14:tracePt t="5538" x="5765800" y="5559425"/>
          <p14:tracePt t="5554" x="5676900" y="5527675"/>
          <p14:tracePt t="5570" x="5610225" y="5505450"/>
          <p14:tracePt t="5586" x="5543550" y="5476875"/>
          <p14:tracePt t="5603" x="5489575" y="5457825"/>
          <p14:tracePt t="5620" x="5451475" y="5445125"/>
          <p14:tracePt t="5638" x="5387975" y="5419725"/>
          <p14:tracePt t="5653" x="5340350" y="5397500"/>
          <p14:tracePt t="5670" x="5302250" y="5378450"/>
          <p14:tracePt t="5688" x="5245100" y="5353050"/>
          <p14:tracePt t="5703" x="5213350" y="5343525"/>
          <p14:tracePt t="5720" x="5203825" y="5330825"/>
          <p14:tracePt t="5736" x="5194300" y="5321300"/>
          <p14:tracePt t="5753" x="5175250" y="5318125"/>
          <p14:tracePt t="5770" x="5165725" y="5318125"/>
          <p14:tracePt t="5786" x="5156200" y="5302250"/>
          <p14:tracePt t="5790" x="5156200" y="5295900"/>
          <p14:tracePt t="5803" x="5149850" y="5286375"/>
          <p14:tracePt t="5820" x="5143500" y="5270500"/>
          <p14:tracePt t="5838" x="5130800" y="5216525"/>
          <p14:tracePt t="5853" x="5111750" y="5168900"/>
          <p14:tracePt t="5869" x="5099050" y="5146675"/>
          <p14:tracePt t="5886" x="5089525" y="5124450"/>
          <p14:tracePt t="5903" x="5060950" y="5108575"/>
          <p14:tracePt t="5920" x="5038725" y="5095875"/>
          <p14:tracePt t="5938" x="4959350" y="5076825"/>
          <p14:tracePt t="5953" x="4886325" y="5076825"/>
          <p14:tracePt t="5970" x="4826000" y="5076825"/>
          <p14:tracePt t="5987" x="4749800" y="5076825"/>
          <p14:tracePt t="6003" x="4695825" y="5076825"/>
          <p14:tracePt t="6019" x="4641850" y="5076825"/>
          <p14:tracePt t="6036" x="4597400" y="5080000"/>
          <p14:tracePt t="6053" x="4533900" y="5099050"/>
          <p14:tracePt t="6069" x="4495800" y="5111750"/>
          <p14:tracePt t="6087" x="4432300" y="5149850"/>
          <p14:tracePt t="6103" x="4337050" y="5191125"/>
          <p14:tracePt t="6120" x="4289425" y="5219700"/>
          <p14:tracePt t="6136" x="4257675" y="5229225"/>
          <p14:tracePt t="6153" x="4222750" y="5248275"/>
          <p14:tracePt t="6170" x="4194175" y="5260975"/>
          <p14:tracePt t="6187" x="4168775" y="5273675"/>
          <p14:tracePt t="6203" x="4130675" y="5273675"/>
          <p14:tracePt t="6220" x="4108450" y="5273675"/>
          <p14:tracePt t="6238" x="4044950" y="5273675"/>
          <p14:tracePt t="6254" x="4010025" y="5273675"/>
          <p14:tracePt t="6270" x="3987800" y="5280025"/>
          <p14:tracePt t="6287" x="3943350" y="5289550"/>
          <p14:tracePt t="6302" x="3921125" y="5302250"/>
          <p14:tracePt t="6319" x="3889375" y="5314950"/>
          <p14:tracePt t="6336" x="3867150" y="5334000"/>
          <p14:tracePt t="6353" x="3822700" y="5356225"/>
          <p14:tracePt t="6369" x="3800475" y="5381625"/>
          <p14:tracePt t="6387" x="3768725" y="5432425"/>
          <p14:tracePt t="6403" x="3756025" y="5470525"/>
          <p14:tracePt t="6419" x="3756025" y="5499100"/>
          <p14:tracePt t="6436" x="3756025" y="5534025"/>
          <p14:tracePt t="6453" x="3771900" y="5584825"/>
          <p14:tracePt t="6469" x="3797300" y="5616575"/>
          <p14:tracePt t="6486" x="3848100" y="5667375"/>
          <p14:tracePt t="6503" x="3968750" y="5749925"/>
          <p14:tracePt t="6520" x="4048125" y="5778500"/>
          <p14:tracePt t="6536" x="4137025" y="5819775"/>
          <p14:tracePt t="6553" x="4273550" y="5867400"/>
          <p14:tracePt t="6569" x="4352925" y="5908675"/>
          <p14:tracePt t="6586" x="4400550" y="5927725"/>
          <p14:tracePt t="6603" x="4467225" y="5959475"/>
          <p14:tracePt t="6619" x="4495800" y="5972175"/>
          <p14:tracePt t="6636" x="4527550" y="5984875"/>
          <p14:tracePt t="6653" x="4606925" y="6003925"/>
          <p14:tracePt t="6669" x="4660900" y="6026150"/>
          <p14:tracePt t="6686" x="4724400" y="6032500"/>
          <p14:tracePt t="6703" x="4787900" y="6032500"/>
          <p14:tracePt t="6720" x="4822825" y="6038850"/>
          <p14:tracePt t="6737" x="4854575" y="6045200"/>
          <p14:tracePt t="6753" x="4914900" y="6045200"/>
          <p14:tracePt t="6770" x="4959350" y="6051550"/>
          <p14:tracePt t="6787" x="5080000" y="6067425"/>
          <p14:tracePt t="6803" x="5153025" y="6080125"/>
          <p14:tracePt t="6819" x="5219700" y="6102350"/>
          <p14:tracePt t="6836" x="5270500" y="6108700"/>
          <p14:tracePt t="6853" x="5375275" y="6108700"/>
          <p14:tracePt t="6869" x="5435600" y="6105525"/>
          <p14:tracePt t="6887" x="5527675" y="6076950"/>
          <p14:tracePt t="6903" x="5607050" y="6045200"/>
          <p14:tracePt t="6920" x="5708650" y="5988050"/>
          <p14:tracePt t="6937" x="5842000" y="5895975"/>
          <p14:tracePt t="6953" x="5886450" y="5826125"/>
          <p14:tracePt t="6969" x="5930900" y="5775325"/>
          <p14:tracePt t="6987" x="5972175" y="5683250"/>
          <p14:tracePt t="7003" x="5988050" y="5610225"/>
          <p14:tracePt t="7019" x="6003925" y="5511800"/>
          <p14:tracePt t="7036" x="6019800" y="5429250"/>
          <p14:tracePt t="7053" x="6032500" y="5340350"/>
          <p14:tracePt t="7070" x="6032500" y="5295900"/>
          <p14:tracePt t="7086" x="6032500" y="5251450"/>
          <p14:tracePt t="7102" x="6032500" y="5210175"/>
          <p14:tracePt t="7119" x="6029325" y="5181600"/>
          <p14:tracePt t="7136" x="6016625" y="5159375"/>
          <p14:tracePt t="7153" x="5997575" y="5137150"/>
          <p14:tracePt t="7169" x="5965825" y="5124450"/>
          <p14:tracePt t="7187" x="5934075" y="5111750"/>
          <p14:tracePt t="7203" x="5870575" y="5092700"/>
          <p14:tracePt t="7219" x="5816600" y="5073650"/>
          <p14:tracePt t="7236" x="5743575" y="5057775"/>
          <p14:tracePt t="7253" x="5591175" y="5051425"/>
          <p14:tracePt t="7269" x="5486400" y="5051425"/>
          <p14:tracePt t="7286" x="5403850" y="5051425"/>
          <p14:tracePt t="7303" x="5254625" y="5051425"/>
          <p14:tracePt t="7319" x="5140325" y="5051425"/>
          <p14:tracePt t="7337" x="5010150" y="5051425"/>
          <p14:tracePt t="7353" x="4927600" y="5054600"/>
          <p14:tracePt t="7369" x="4819650" y="5070475"/>
          <p14:tracePt t="7387" x="4705350" y="5102225"/>
          <p14:tracePt t="7403" x="4641850" y="5114925"/>
          <p14:tracePt t="7420" x="4587875" y="5127625"/>
          <p14:tracePt t="7437" x="4508500" y="5149850"/>
          <p14:tracePt t="7453" x="4441825" y="5172075"/>
          <p14:tracePt t="7470" x="4368800" y="5184775"/>
          <p14:tracePt t="7486" x="4267200" y="5207000"/>
          <p14:tracePt t="7503" x="4213225" y="5219700"/>
          <p14:tracePt t="7519" x="4175125" y="5238750"/>
          <p14:tracePt t="7537" x="4140200" y="5257800"/>
          <p14:tracePt t="7553" x="4108450" y="5270500"/>
          <p14:tracePt t="7569" x="4098925" y="5280025"/>
          <p14:tracePt t="7587" x="4067175" y="5302250"/>
          <p14:tracePt t="7603" x="4057650" y="5311775"/>
          <p14:tracePt t="7620" x="4032250" y="5334000"/>
          <p14:tracePt t="7637" x="4000500" y="5391150"/>
          <p14:tracePt t="7653" x="3987800" y="5435600"/>
          <p14:tracePt t="7669" x="3975100" y="5473700"/>
          <p14:tracePt t="7687" x="3975100" y="5505450"/>
          <p14:tracePt t="7703" x="3975100" y="5537200"/>
          <p14:tracePt t="7719" x="3975100" y="5559425"/>
          <p14:tracePt t="7737" x="3975100" y="5619750"/>
          <p14:tracePt t="7753" x="3975100" y="5664200"/>
          <p14:tracePt t="7769" x="3975100" y="5715000"/>
          <p14:tracePt t="7786" x="3975100" y="5759450"/>
          <p14:tracePt t="7803" x="3990975" y="5822950"/>
          <p14:tracePt t="7819" x="4003675" y="5867400"/>
          <p14:tracePt t="7823" x="4010025" y="5886450"/>
          <p14:tracePt t="7837" x="4044950" y="5934075"/>
          <p14:tracePt t="7853" x="4057650" y="5959475"/>
          <p14:tracePt t="7870" x="4073525" y="5988050"/>
          <p14:tracePt t="7886" x="4117975" y="6026150"/>
          <p14:tracePt t="7903" x="4178300" y="6061075"/>
          <p14:tracePt t="7919" x="4283075" y="6076950"/>
          <p14:tracePt t="7938" x="4492625" y="6086475"/>
          <p14:tracePt t="7953" x="4629150" y="6086475"/>
          <p14:tracePt t="7970" x="4765675" y="6086475"/>
          <p14:tracePt t="7987" x="4873625" y="6086475"/>
          <p14:tracePt t="8003" x="4918075" y="6086475"/>
          <p14:tracePt t="8020" x="4940300" y="6086475"/>
          <p14:tracePt t="8036" x="4978400" y="6076950"/>
          <p14:tracePt t="8053" x="5070475" y="6048375"/>
          <p14:tracePt t="8069" x="5159375" y="6007100"/>
          <p14:tracePt t="8087" x="5292725" y="5984875"/>
          <p14:tracePt t="8103" x="5378450" y="5969000"/>
          <p14:tracePt t="8119" x="5464175" y="5943600"/>
          <p14:tracePt t="8137" x="5556250" y="5930900"/>
          <p14:tracePt t="8153" x="5591175" y="5924550"/>
          <p14:tracePt t="8169" x="5629275" y="5918200"/>
          <p14:tracePt t="8187" x="5664200" y="5905500"/>
          <p14:tracePt t="8203" x="5702300" y="5886450"/>
          <p14:tracePt t="8219" x="5740400" y="5873750"/>
          <p14:tracePt t="8237" x="5781675" y="5857875"/>
          <p14:tracePt t="8253" x="5813425" y="5845175"/>
          <p14:tracePt t="8270" x="5835650" y="5819775"/>
          <p14:tracePt t="8286" x="5883275" y="5759450"/>
          <p14:tracePt t="8303" x="5911850" y="5702300"/>
          <p14:tracePt t="8319" x="5924550" y="5657850"/>
          <p14:tracePt t="8336" x="5946775" y="5594350"/>
          <p14:tracePt t="8353" x="5959475" y="5502275"/>
          <p14:tracePt t="8370" x="5959475" y="5461000"/>
          <p14:tracePt t="8387" x="5959475" y="5419725"/>
          <p14:tracePt t="8403" x="5949950" y="5397500"/>
          <p14:tracePt t="8420" x="5934075" y="5372100"/>
          <p14:tracePt t="8436" x="5921375" y="5340350"/>
          <p14:tracePt t="8452" x="5892800" y="5314950"/>
          <p14:tracePt t="8469" x="5861050" y="5289550"/>
          <p14:tracePt t="8487" x="5826125" y="5257800"/>
          <p14:tracePt t="8503" x="5807075" y="5235575"/>
          <p14:tracePt t="8519" x="5797550" y="5219700"/>
          <p14:tracePt t="8537" x="5775325" y="5203825"/>
          <p14:tracePt t="8553" x="5756275" y="5187950"/>
          <p14:tracePt t="8569" x="5746750" y="5178425"/>
          <p14:tracePt t="8586" x="5730875" y="5172075"/>
          <p14:tracePt t="8603" x="5702300" y="5165725"/>
          <p14:tracePt t="8619" x="5680075" y="5162550"/>
          <p14:tracePt t="8637" x="5622925" y="5143500"/>
          <p14:tracePt t="8653" x="5568950" y="5127625"/>
          <p14:tracePt t="8670" x="5508625" y="5127625"/>
          <p14:tracePt t="8686" x="5422900" y="5127625"/>
          <p14:tracePt t="8703" x="5362575" y="5127625"/>
          <p14:tracePt t="8719" x="5311775" y="5127625"/>
          <p14:tracePt t="8737" x="5276850" y="5137150"/>
          <p14:tracePt t="8753" x="5248275" y="5137150"/>
          <p14:tracePt t="8770" x="5219700" y="5137150"/>
          <p14:tracePt t="8787" x="5140325" y="5137150"/>
          <p14:tracePt t="8803" x="5038725" y="5146675"/>
          <p14:tracePt t="8819" x="4953000" y="5162550"/>
          <p14:tracePt t="8837" x="4860925" y="5181600"/>
          <p14:tracePt t="8853" x="4822825" y="5187950"/>
          <p14:tracePt t="8869" x="4800600" y="5207000"/>
          <p14:tracePt t="8887" x="4759325" y="5213350"/>
          <p14:tracePt t="8903" x="4737100" y="5219700"/>
          <p14:tracePt t="8920" x="4689475" y="5232400"/>
          <p14:tracePt t="8937" x="4610100" y="5251450"/>
          <p14:tracePt t="8953" x="4562475" y="5270500"/>
          <p14:tracePt t="8970" x="4540250" y="5283200"/>
          <p14:tracePt t="8985" x="4508500" y="5295900"/>
          <p14:tracePt t="9002" x="4492625" y="5311775"/>
          <p14:tracePt t="9019" x="4483100" y="5324475"/>
          <p14:tracePt t="9037" x="4479925" y="5340350"/>
          <p14:tracePt t="9053" x="4479925" y="5349875"/>
          <p14:tracePt t="9069" x="4479925" y="5359400"/>
          <p14:tracePt t="9087" x="4479925" y="5381625"/>
          <p14:tracePt t="9103" x="4479925" y="5391150"/>
          <p14:tracePt t="9119" x="4489450" y="5407025"/>
          <p14:tracePt t="9135" x="4498975" y="5416550"/>
          <p14:tracePt t="9152" x="4505325" y="5435600"/>
          <p14:tracePt t="9169" x="4505325" y="5445125"/>
          <p14:tracePt t="9186" x="4505325" y="5461000"/>
          <p14:tracePt t="9224" x="4511675" y="5461000"/>
          <p14:tracePt t="9344" x="4511675" y="5464175"/>
          <p14:tracePt t="9351" x="4511675" y="5476875"/>
          <p14:tracePt t="9358" x="4521200" y="5480050"/>
          <p14:tracePt t="9369" x="4521200" y="5486400"/>
          <p14:tracePt t="9386" x="4537075" y="5505450"/>
          <p14:tracePt t="9402" x="4549775" y="5543550"/>
          <p14:tracePt t="9419" x="4562475" y="5597525"/>
          <p14:tracePt t="9436" x="4606925" y="5692775"/>
          <p14:tracePt t="9452" x="4622800" y="5756275"/>
          <p14:tracePt t="9469" x="4641850" y="5803900"/>
          <p14:tracePt t="9486" x="4692650" y="5899150"/>
          <p14:tracePt t="9503" x="4756150" y="5972175"/>
          <p14:tracePt t="9519" x="4848225" y="6019800"/>
          <p14:tracePt t="9536" x="5000625" y="6096000"/>
          <p14:tracePt t="9552" x="5083175" y="6102350"/>
          <p14:tracePt t="9569" x="5187950" y="6099175"/>
          <p14:tracePt t="9585" x="5349875" y="6029325"/>
          <p14:tracePt t="9602" x="5445125" y="5953125"/>
          <p14:tracePt t="9618" x="5505450" y="5899150"/>
          <p14:tracePt t="9635" x="5537200" y="5832475"/>
          <p14:tracePt t="9652" x="5568950" y="5708650"/>
          <p14:tracePt t="9668" x="5537200" y="5622925"/>
          <p14:tracePt t="9685" x="5476875" y="5518150"/>
          <p14:tracePt t="9702" x="5292725" y="5295900"/>
          <p14:tracePt t="9718" x="5191125" y="5168900"/>
          <p14:tracePt t="9737" x="5064125" y="5029200"/>
          <p14:tracePt t="9752" x="5010150" y="4968875"/>
          <p14:tracePt t="9768" x="4968875" y="4924425"/>
          <p14:tracePt t="9785" x="4930775" y="4911725"/>
          <p14:tracePt t="9802" x="4857750" y="4899025"/>
          <p14:tracePt t="9818" x="4787900" y="4899025"/>
          <p14:tracePt t="9835" x="4683125" y="4914900"/>
          <p14:tracePt t="9837" x="4622800" y="4921250"/>
          <p14:tracePt t="9852" x="4537075" y="4946650"/>
          <p14:tracePt t="9868" x="4460875" y="4968875"/>
          <p14:tracePt t="9885" x="4327525" y="4991100"/>
          <p14:tracePt t="9902" x="4229100" y="5006975"/>
          <p14:tracePt t="9918" x="4146550" y="5022850"/>
          <p14:tracePt t="9935" x="4070350" y="5045075"/>
          <p14:tracePt t="9952" x="3981450" y="5060950"/>
          <p14:tracePt t="9969" x="3917950" y="5067300"/>
          <p14:tracePt t="9986" x="3825875" y="5067300"/>
          <p14:tracePt t="10002" x="3787775" y="5067300"/>
          <p14:tracePt t="10019" x="3743325" y="5064125"/>
          <p14:tracePt t="10036" x="3679825" y="5045075"/>
          <p14:tracePt t="10053" x="3635375" y="5026025"/>
          <p14:tracePt t="10069" x="3597275" y="5000625"/>
          <p14:tracePt t="10087" x="3530600" y="4953000"/>
          <p14:tracePt t="10103" x="3492500" y="4933950"/>
          <p14:tracePt t="10120" x="3467100" y="4921250"/>
          <p14:tracePt t="10136" x="3425825" y="4899025"/>
          <p14:tracePt t="10152" x="3409950" y="4886325"/>
          <p14:tracePt t="10169" x="3400425" y="4876800"/>
          <p14:tracePt t="10186" x="3378200" y="4873625"/>
          <p14:tracePt t="10202" x="3368675" y="4873625"/>
          <p14:tracePt t="10252" x="3365500" y="4873625"/>
          <p14:tracePt t="10259" x="3359150" y="4867275"/>
          <p14:tracePt t="10269" x="3355975" y="4864100"/>
          <p14:tracePt t="10286" x="3333750" y="4845050"/>
          <p14:tracePt t="10302" x="3324225" y="4845050"/>
          <p14:tracePt t="10319" x="3311525" y="4845050"/>
          <p14:tracePt t="10336" x="3298825" y="4845050"/>
          <p14:tracePt t="10352" x="3282950" y="4845050"/>
          <p14:tracePt t="10369" x="3273425" y="4845050"/>
          <p14:tracePt t="10387" x="3241675" y="4845050"/>
          <p14:tracePt t="10403" x="3213100" y="4845050"/>
          <p14:tracePt t="10419" x="3190875" y="4845050"/>
          <p14:tracePt t="10436" x="3149600" y="4845050"/>
          <p14:tracePt t="10453" x="3127375" y="4845050"/>
          <p14:tracePt t="10469" x="3098800" y="4845050"/>
          <p14:tracePt t="10487" x="3070225" y="4845050"/>
          <p14:tracePt t="10503" x="3051175" y="4860925"/>
          <p14:tracePt t="10520" x="3025775" y="4870450"/>
          <p14:tracePt t="10536" x="2984500" y="4889500"/>
          <p14:tracePt t="10552" x="2962275" y="4902200"/>
          <p14:tracePt t="10569" x="2930525" y="4918075"/>
          <p14:tracePt t="10587" x="2892425" y="4949825"/>
          <p14:tracePt t="10603" x="2860675" y="4981575"/>
          <p14:tracePt t="10619" x="2835275" y="5013325"/>
          <p14:tracePt t="10637" x="2797175" y="5080000"/>
          <p14:tracePt t="10653" x="2784475" y="5124450"/>
          <p14:tracePt t="10670" x="2771775" y="5156200"/>
          <p14:tracePt t="10686" x="2765425" y="5197475"/>
          <p14:tracePt t="10702" x="2765425" y="5207000"/>
          <p14:tracePt t="10719" x="2765425" y="5216525"/>
          <p14:tracePt t="10736" x="2765425" y="5235575"/>
          <p14:tracePt t="11080" x="2774950" y="5207000"/>
          <p14:tracePt t="11087" x="2790825" y="5159375"/>
          <p14:tracePt t="11102" x="2819400" y="5102225"/>
          <p14:tracePt t="11119" x="2841625" y="5035550"/>
          <p14:tracePt t="11137" x="2860675" y="4946650"/>
          <p14:tracePt t="11152" x="2860675" y="4918075"/>
          <p14:tracePt t="11169" x="2860675" y="4902200"/>
          <p14:tracePt t="11203" x="2860675" y="4870450"/>
          <p14:tracePt t="11236" x="2860675" y="4845050"/>
          <p14:tracePt t="11252" x="2867025" y="4832350"/>
          <p14:tracePt t="11269" x="2873375" y="4822825"/>
          <p14:tracePt t="11286" x="2873375" y="4813300"/>
          <p14:tracePt t="11380" x="2873375" y="4806950"/>
          <p14:tracePt t="11430" x="2870200" y="4806950"/>
          <p14:tracePt t="11437" x="2863850" y="4806950"/>
          <p14:tracePt t="11453" x="2854325" y="4806950"/>
          <p14:tracePt t="11469" x="2844800" y="4806950"/>
          <p14:tracePt t="11486" x="2825750" y="4806950"/>
          <p14:tracePt t="11503" x="2816225" y="4806950"/>
          <p14:tracePt t="11519" x="2806700" y="4813300"/>
          <p14:tracePt t="11536" x="2784475" y="4829175"/>
          <p14:tracePt t="11552" x="2774950" y="4845050"/>
          <p14:tracePt t="11569" x="2762250" y="4867275"/>
          <p14:tracePt t="11587" x="2740025" y="4911725"/>
          <p14:tracePt t="11602" x="2727325" y="4933950"/>
          <p14:tracePt t="11619" x="2720975" y="4972050"/>
          <p14:tracePt t="11636" x="2720975" y="5032375"/>
          <p14:tracePt t="11652" x="2720975" y="5070475"/>
          <p14:tracePt t="11668" x="2720975" y="5105400"/>
          <p14:tracePt t="11686" x="2720975" y="5140325"/>
          <p14:tracePt t="11702" x="2720975" y="5168900"/>
          <p14:tracePt t="11719" x="2714625" y="5191125"/>
          <p14:tracePt t="11736" x="2708275" y="5226050"/>
          <p14:tracePt t="11752" x="2705100" y="5248275"/>
          <p14:tracePt t="11769" x="2698750" y="5276850"/>
          <p14:tracePt t="11786" x="2692400" y="5318125"/>
          <p14:tracePt t="11802" x="2692400" y="5340350"/>
          <p14:tracePt t="11819" x="2679700" y="5349875"/>
          <p14:tracePt t="11836" x="2673350" y="5372100"/>
          <p14:tracePt t="11852" x="2673350" y="5381625"/>
          <p14:tracePt t="11870" x="2673350" y="5391150"/>
          <p14:tracePt t="11887" x="2673350" y="5407025"/>
          <p14:tracePt t="11903" x="2673350" y="5419725"/>
          <p14:tracePt t="11920" x="2673350" y="5432425"/>
          <p14:tracePt t="11936" x="2673350" y="5441950"/>
          <p14:tracePt t="11969" x="2676525" y="5438775"/>
          <p14:tracePt t="11986" x="2698750" y="5413375"/>
          <p14:tracePt t="12003" x="2708275" y="5387975"/>
          <p14:tracePt t="12020" x="2720975" y="5372100"/>
          <p14:tracePt t="12037" x="2743200" y="5337175"/>
          <p14:tracePt t="12052" x="2752725" y="5327650"/>
          <p14:tracePt t="12070" x="2765425" y="5295900"/>
          <p14:tracePt t="12086" x="2797175" y="5229225"/>
          <p14:tracePt t="12102" x="2828925" y="5162550"/>
          <p14:tracePt t="12119" x="2867025" y="5073650"/>
          <p14:tracePt t="12137" x="2889250" y="4962525"/>
          <p14:tracePt t="12152" x="2905125" y="4899025"/>
          <p14:tracePt t="12169" x="2905125" y="4860925"/>
          <p14:tracePt t="12187" x="2905125" y="4848225"/>
          <p14:tracePt t="12203" x="2905125" y="4841875"/>
          <p14:tracePt t="12219" x="2905125" y="4838700"/>
          <p14:tracePt t="12252" x="2905125" y="4832350"/>
          <p14:tracePt t="12269" x="2911475" y="4810125"/>
          <p14:tracePt t="12287" x="2933700" y="4775200"/>
          <p14:tracePt t="12302" x="2946400" y="4743450"/>
          <p14:tracePt t="12319" x="2959100" y="4721225"/>
          <p14:tracePt t="12336" x="2968625" y="4705350"/>
          <p14:tracePt t="12352" x="2968625" y="4692650"/>
          <p14:tracePt t="12401" x="2968625" y="4686300"/>
          <p14:tracePt t="12408" x="2971800" y="4683125"/>
          <p14:tracePt t="12423" x="2978150" y="4676775"/>
          <p14:tracePt t="12437" x="2987675" y="4676775"/>
          <p14:tracePt t="12452" x="2997200" y="4670425"/>
          <p14:tracePt t="12469" x="3006725" y="4670425"/>
          <p14:tracePt t="12487" x="3048000" y="4673600"/>
          <p14:tracePt t="12503" x="3057525" y="4683125"/>
          <p14:tracePt t="12519" x="3070225" y="4714875"/>
          <p14:tracePt t="12536" x="3086100" y="4749800"/>
          <p14:tracePt t="12552" x="3105150" y="4781550"/>
          <p14:tracePt t="12569" x="3105150" y="4803775"/>
          <p14:tracePt t="12586" x="3105150" y="4841875"/>
          <p14:tracePt t="12602" x="3105150" y="4864100"/>
          <p14:tracePt t="12619" x="3105150" y="4886325"/>
          <p14:tracePt t="12636" x="3105150" y="4902200"/>
          <p14:tracePt t="12652" x="3105150" y="4911725"/>
          <p14:tracePt t="12668" x="3105150" y="4921250"/>
          <p14:tracePt t="12686" x="3105150" y="4940300"/>
          <p14:tracePt t="12702" x="3105150" y="4949825"/>
          <p14:tracePt t="12719" x="3105150" y="4959350"/>
          <p14:tracePt t="12737" x="3105150" y="4975225"/>
          <p14:tracePt t="12752" x="3105150" y="4991100"/>
          <p14:tracePt t="12769" x="3105150" y="5000625"/>
          <p14:tracePt t="12786" x="3105150" y="5013325"/>
          <p14:tracePt t="12802" x="3105150" y="5022850"/>
          <p14:tracePt t="12819" x="3105150" y="5045075"/>
          <p14:tracePt t="12836" x="3105150" y="5080000"/>
          <p14:tracePt t="12852" x="3105150" y="5099050"/>
          <p14:tracePt t="12870" x="3101975" y="5124450"/>
          <p14:tracePt t="12886" x="3076575" y="5181600"/>
          <p14:tracePt t="12903" x="3063875" y="5226050"/>
          <p14:tracePt t="12919" x="3044825" y="5251450"/>
          <p14:tracePt t="12936" x="3000375" y="5292725"/>
          <p14:tracePt t="12952" x="2962275" y="5321300"/>
          <p14:tracePt t="12969" x="2924175" y="5353050"/>
          <p14:tracePt t="12986" x="2857500" y="5397500"/>
          <p14:tracePt t="13002" x="2825750" y="5410200"/>
          <p14:tracePt t="13019" x="2797175" y="5422900"/>
          <p14:tracePt t="13036" x="2759075" y="5441950"/>
          <p14:tracePt t="13052" x="2740025" y="5441950"/>
          <p14:tracePt t="13068" x="2724150" y="5441950"/>
          <p14:tracePt t="13086" x="2708275" y="5441950"/>
          <p14:tracePt t="13102" x="2698750" y="5441950"/>
          <p14:tracePt t="13119" x="2689225" y="5435600"/>
          <p14:tracePt t="13136" x="2676525" y="5419725"/>
          <p14:tracePt t="13153" x="2676525" y="5397500"/>
          <p14:tracePt t="13169" x="2686050" y="5368925"/>
          <p14:tracePt t="13186" x="2705100" y="5311775"/>
          <p14:tracePt t="13202" x="2717800" y="5264150"/>
          <p14:tracePt t="13219" x="2736850" y="5226050"/>
          <p14:tracePt t="13236" x="2762250" y="5175250"/>
          <p14:tracePt t="13252" x="2781300" y="5159375"/>
          <p14:tracePt t="13269" x="2797175" y="5143500"/>
          <p14:tracePt t="13287" x="2816225" y="5127625"/>
          <p14:tracePt t="13303" x="2832100" y="5111750"/>
          <p14:tracePt t="13319" x="2851150" y="5089525"/>
          <p14:tracePt t="13335" x="2882900" y="5032375"/>
          <p14:tracePt t="13352" x="2895600" y="5000625"/>
          <p14:tracePt t="13369" x="2914650" y="4968875"/>
          <p14:tracePt t="13386" x="2914650" y="4956175"/>
          <p14:tracePt t="13403" x="2914650" y="4949825"/>
          <p14:tracePt t="13419" x="2914650" y="4946650"/>
          <p14:tracePt t="13436" x="2933700" y="4924425"/>
          <p14:tracePt t="13453" x="2990850" y="4905375"/>
          <p14:tracePt t="13469" x="3101975" y="4835525"/>
          <p14:tracePt t="13486" x="3298825" y="4727575"/>
          <p14:tracePt t="13503" x="3413125" y="4673600"/>
          <p14:tracePt t="13519" x="3524250" y="4613275"/>
          <p14:tracePt t="13537" x="3695700" y="4546600"/>
          <p14:tracePt t="13553" x="3873500" y="4470400"/>
          <p14:tracePt t="13569" x="4229100" y="4311650"/>
          <p14:tracePt t="13587" x="4873625" y="4010025"/>
          <p14:tracePt t="13604" x="5210175" y="3889375"/>
          <p14:tracePt t="13620" x="5441950" y="3797300"/>
          <p14:tracePt t="13636" x="5670550" y="3686175"/>
          <p14:tracePt t="13653" x="5807075" y="3613150"/>
          <p14:tracePt t="13669" x="5940425" y="3552825"/>
          <p14:tracePt t="13686" x="6045200" y="3508375"/>
          <p14:tracePt t="13702" x="6111875" y="3476625"/>
          <p14:tracePt t="13719" x="6156325" y="3463925"/>
          <p14:tracePt t="13736" x="6184900" y="3457575"/>
          <p14:tracePt t="13753" x="6200775" y="3457575"/>
          <p14:tracePt t="13769" x="6203950" y="3457575"/>
          <p14:tracePt t="13802" x="6191250" y="3448050"/>
          <p14:tracePt t="13819" x="6175375" y="3432175"/>
          <p14:tracePt t="13836" x="6127750" y="3413125"/>
          <p14:tracePt t="13852" x="6083300" y="3400425"/>
          <p14:tracePt t="13869" x="6019800" y="3387725"/>
          <p14:tracePt t="13886" x="5918200" y="3365500"/>
          <p14:tracePt t="13902" x="5857875" y="3365500"/>
          <p14:tracePt t="13918" x="5775325" y="3365500"/>
          <p14:tracePt t="13936" x="5610225" y="3378200"/>
          <p14:tracePt t="13952" x="5518150" y="3387725"/>
          <p14:tracePt t="13968" x="5432425" y="3394075"/>
          <p14:tracePt t="13986" x="5356225" y="3394075"/>
          <p14:tracePt t="14002" x="5311775" y="3394075"/>
          <p14:tracePt t="14019" x="5289550" y="3394075"/>
          <p14:tracePt t="14036" x="5248275" y="3394075"/>
          <p14:tracePt t="14052" x="5232400" y="3394075"/>
          <p14:tracePt t="14068" x="5216525" y="3387725"/>
          <p14:tracePt t="14086" x="5203825" y="3375025"/>
          <p14:tracePt t="14102" x="5191125" y="3365500"/>
          <p14:tracePt t="14119" x="5181600" y="3362325"/>
          <p14:tracePt t="14136" x="5178425" y="3362325"/>
          <p14:tracePt t="14215" x="5184775" y="3362325"/>
          <p14:tracePt t="14222" x="5194300" y="3362325"/>
          <p14:tracePt t="14236" x="5248275" y="3365500"/>
          <p14:tracePt t="14253" x="5324475" y="3381375"/>
          <p14:tracePt t="14269" x="5432425" y="3406775"/>
          <p14:tracePt t="14286" x="5619750" y="3438525"/>
          <p14:tracePt t="14303" x="5727700" y="3463925"/>
          <p14:tracePt t="14319" x="5784850" y="3486150"/>
          <p14:tracePt t="14335" x="5883275" y="3508375"/>
          <p14:tracePt t="14352" x="5937250" y="3514725"/>
          <p14:tracePt t="14369" x="5965825" y="3521075"/>
          <p14:tracePt t="14386" x="6000750" y="3524250"/>
          <p14:tracePt t="14402" x="6010275" y="3524250"/>
          <p14:tracePt t="14419" x="6019800" y="3530600"/>
          <p14:tracePt t="14436" x="6029325" y="3540125"/>
          <p14:tracePt t="14530" x="6022975" y="3540125"/>
          <p14:tracePt t="14537" x="6019800" y="3540125"/>
          <p14:tracePt t="14553" x="5981700" y="3530600"/>
          <p14:tracePt t="14569" x="5934075" y="3508375"/>
          <p14:tracePt t="14586" x="5807075" y="3454400"/>
          <p14:tracePt t="14602" x="5708650" y="3419475"/>
          <p14:tracePt t="14618" x="5629275" y="3390900"/>
          <p14:tracePt t="14636" x="5553075" y="3352800"/>
          <p14:tracePt t="14652" x="5514975" y="3340100"/>
          <p14:tracePt t="14668" x="5492750" y="3330575"/>
          <p14:tracePt t="14686" x="5448300" y="3305175"/>
          <p14:tracePt t="14702" x="5426075" y="3292475"/>
          <p14:tracePt t="14719" x="5400675" y="3282950"/>
          <p14:tracePt t="14735" x="5387975" y="3267075"/>
          <p14:tracePt t="14751" x="5375275" y="325755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6516688" y="3213100"/>
            <a:ext cx="2406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 i="1">
                <a:solidFill>
                  <a:srgbClr val="FF0000"/>
                </a:solidFill>
              </a:rPr>
              <a:t>Satureja calamintha</a:t>
            </a:r>
            <a:r>
              <a:rPr lang="fr-FR" altLang="fr-FR">
                <a:solidFill>
                  <a:srgbClr val="FF0000"/>
                </a:solidFill>
              </a:rPr>
              <a:t>,</a:t>
            </a:r>
          </a:p>
          <a:p>
            <a:pPr eaLnBrk="1" hangingPunct="1"/>
            <a:r>
              <a:rPr lang="fr-FR" altLang="fr-FR">
                <a:solidFill>
                  <a:srgbClr val="FF0000"/>
                </a:solidFill>
              </a:rPr>
              <a:t> « menta »</a:t>
            </a:r>
          </a:p>
        </p:txBody>
      </p:sp>
      <p:pic>
        <p:nvPicPr>
          <p:cNvPr id="23555" name="Picture 6" descr="psatureja-c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357188"/>
            <a:ext cx="5351463" cy="621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77"/>
    </mc:Choice>
    <mc:Fallback>
      <p:transition spd="slow" advTm="17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27" x="5289550" y="3257550"/>
          <p14:tracePt t="3234" x="5149850" y="3263900"/>
          <p14:tracePt t="3241" x="5022850" y="3273425"/>
          <p14:tracePt t="3257" x="4714875" y="3340100"/>
          <p14:tracePt t="3274" x="4381500" y="3448050"/>
          <p14:tracePt t="3290" x="3981450" y="3609975"/>
          <p14:tracePt t="3328" x="3549650" y="3806825"/>
          <p14:tracePt t="3358" x="3429000" y="3889375"/>
          <p14:tracePt t="3374" x="3409950" y="3905250"/>
          <p14:tracePt t="3390" x="3457575" y="3959225"/>
          <p14:tracePt t="3406" x="3683000" y="4029075"/>
          <p14:tracePt t="3423" x="4060825" y="4089400"/>
          <p14:tracePt t="3440" x="4927600" y="4076700"/>
          <p14:tracePt t="3457" x="5553075" y="4003675"/>
          <p14:tracePt t="3476" x="6346825" y="3844925"/>
          <p14:tracePt t="3492" x="6778625" y="3752850"/>
          <p14:tracePt t="3509" x="7140575" y="3679825"/>
          <p14:tracePt t="3525" x="7381875" y="3660775"/>
          <p14:tracePt t="3540" x="7620000" y="3660775"/>
          <p14:tracePt t="3556" x="7724775" y="3667125"/>
          <p14:tracePt t="3573" x="7769225" y="3673475"/>
          <p14:tracePt t="3590" x="7813675" y="3695700"/>
          <p14:tracePt t="3607" x="7813675" y="3705225"/>
          <p14:tracePt t="3623" x="7810500" y="3714750"/>
          <p14:tracePt t="3641" x="7769225" y="3730625"/>
          <p14:tracePt t="3657" x="7750175" y="3746500"/>
          <p14:tracePt t="3998" x="7670800" y="3752850"/>
          <p14:tracePt t="4004" x="7578725" y="3762375"/>
          <p14:tracePt t="4012" x="7518400" y="3771900"/>
          <p14:tracePt t="4023" x="7461250" y="3778250"/>
          <p14:tracePt t="4040" x="7315200" y="3810000"/>
          <p14:tracePt t="4057" x="7239000" y="3835400"/>
          <p14:tracePt t="4089" x="7150100" y="3863975"/>
          <p14:tracePt t="4123" x="7096125" y="3895725"/>
          <p14:tracePt t="4140" x="7054850" y="3911600"/>
          <p14:tracePt t="4156" x="7029450" y="3924300"/>
          <p14:tracePt t="4173" x="6985000" y="3937000"/>
          <p14:tracePt t="4190" x="6934200" y="3962400"/>
          <p14:tracePt t="4206" x="6905625" y="3975100"/>
          <p14:tracePt t="4223" x="6858000" y="3987800"/>
          <p14:tracePt t="4240" x="6781800" y="3994150"/>
          <p14:tracePt t="4256" x="6727825" y="3994150"/>
          <p14:tracePt t="4273" x="6692900" y="3994150"/>
          <p14:tracePt t="4291" x="6635750" y="3994150"/>
          <p14:tracePt t="4307" x="6613525" y="3994150"/>
          <p14:tracePt t="4322" x="6604000" y="3994150"/>
          <p14:tracePt t="4339" x="6588125" y="3994150"/>
          <p14:tracePt t="4356" x="6578600" y="3994150"/>
          <p14:tracePt t="4373" x="6562725" y="3994150"/>
          <p14:tracePt t="4413" x="6562725" y="3990975"/>
          <p14:tracePt t="4423" x="6572250" y="3987800"/>
          <p14:tracePt t="4441" x="6607175" y="3962400"/>
          <p14:tracePt t="4457" x="6670675" y="3927475"/>
          <p14:tracePt t="4473" x="6734175" y="3911600"/>
          <p14:tracePt t="4490" x="6775450" y="3902075"/>
          <p14:tracePt t="4506" x="6788150" y="3902075"/>
          <p14:tracePt t="4523" x="6791325" y="3902075"/>
          <p14:tracePt t="4539" x="6797675" y="3902075"/>
          <p14:tracePt t="4583" x="6800850" y="3902075"/>
          <p14:tracePt t="4591" x="6807200" y="3902075"/>
          <p14:tracePt t="4705" x="6810375" y="3902075"/>
          <p14:tracePt t="4713" x="6816725" y="3902075"/>
          <p14:tracePt t="4723" x="6826250" y="3902075"/>
          <p14:tracePt t="4740" x="6858000" y="3902075"/>
          <p14:tracePt t="4756" x="6896100" y="3902075"/>
          <p14:tracePt t="4773" x="6918325" y="3902075"/>
          <p14:tracePt t="4789" x="6959600" y="3895725"/>
          <p14:tracePt t="4806" x="6969125" y="3895725"/>
          <p14:tracePt t="4823" x="6978650" y="3895725"/>
          <p14:tracePt t="4934" x="6975475" y="3895725"/>
          <p14:tracePt t="4941" x="6972300" y="3889375"/>
          <p14:tracePt t="4957" x="6962775" y="3889375"/>
          <p14:tracePt t="4974" x="6953250" y="3889375"/>
          <p14:tracePt t="4990" x="6931025" y="3889375"/>
          <p14:tracePt t="5006" x="6921500" y="3889375"/>
          <p14:tracePt t="5023" x="6911975" y="3889375"/>
          <p14:tracePt t="5040" x="6873875" y="3889375"/>
          <p14:tracePt t="5056" x="6835775" y="3889375"/>
          <p14:tracePt t="5073" x="6791325" y="3889375"/>
          <p14:tracePt t="5092" x="6753225" y="3889375"/>
          <p14:tracePt t="5107" x="6737350" y="3889375"/>
          <p14:tracePt t="5124" x="6727825" y="3889375"/>
          <p14:tracePt t="5140" x="6705600" y="3889375"/>
          <p14:tracePt t="5156" x="6702425" y="3889375"/>
          <p14:tracePt t="5241" x="6718300" y="3889375"/>
          <p14:tracePt t="5248" x="6746875" y="3876675"/>
          <p14:tracePt t="5256" x="6772275" y="3870325"/>
          <p14:tracePt t="5273" x="6838950" y="3848100"/>
          <p14:tracePt t="5289" x="6972300" y="3825875"/>
          <p14:tracePt t="5306" x="7038975" y="3803650"/>
          <p14:tracePt t="5323" x="7089775" y="3797300"/>
          <p14:tracePt t="5339" x="7131050" y="3797300"/>
          <p14:tracePt t="5356" x="7159625" y="3797300"/>
          <p14:tracePt t="5373" x="7181850" y="3810000"/>
          <p14:tracePt t="5390" x="7239000" y="3829050"/>
          <p14:tracePt t="5407" x="7292975" y="3841750"/>
          <p14:tracePt t="5423" x="7378700" y="3857625"/>
          <p14:tracePt t="5439" x="7502525" y="3889375"/>
          <p14:tracePt t="5456" x="7550150" y="3902075"/>
          <p14:tracePt t="5473" x="7585075" y="3914775"/>
          <p14:tracePt t="5490" x="7629525" y="3933825"/>
          <p14:tracePt t="5507" x="7667625" y="3952875"/>
          <p14:tracePt t="5523" x="7721600" y="3971925"/>
          <p14:tracePt t="5540" x="7807325" y="4016375"/>
          <p14:tracePt t="5556" x="7861300" y="4029075"/>
          <p14:tracePt t="5573" x="7899400" y="4041775"/>
          <p14:tracePt t="5589" x="7915275" y="4051300"/>
          <p14:tracePt t="5606" x="7924800" y="4054475"/>
          <p14:tracePt t="5623" x="7931150" y="4054475"/>
          <p14:tracePt t="5657" x="7943850" y="4060825"/>
          <p14:tracePt t="5673" x="7953375" y="4060825"/>
          <p14:tracePt t="5690" x="7969250" y="4064000"/>
          <p14:tracePt t="5706" x="7978775" y="4076700"/>
          <p14:tracePt t="5806" x="7972425" y="4076700"/>
          <p14:tracePt t="5812" x="7969250" y="4076700"/>
          <p14:tracePt t="5823" x="7962900" y="4079875"/>
          <p14:tracePt t="5840" x="7915275" y="4098925"/>
          <p14:tracePt t="5856" x="7877175" y="4111625"/>
          <p14:tracePt t="5872" x="7823200" y="4124325"/>
          <p14:tracePt t="5890" x="7756525" y="4149725"/>
          <p14:tracePt t="5906" x="7727950" y="4162425"/>
          <p14:tracePt t="5923" x="7673975" y="4168775"/>
          <p14:tracePt t="5940" x="7569200" y="4168775"/>
          <p14:tracePt t="5957" x="7486650" y="4168775"/>
          <p14:tracePt t="5973" x="7404100" y="4178300"/>
          <p14:tracePt t="5989" x="7286625" y="4178300"/>
          <p14:tracePt t="6006" x="7223125" y="4184650"/>
          <p14:tracePt t="6022" x="7194550" y="4191000"/>
          <p14:tracePt t="6039" x="7159625" y="4203700"/>
          <p14:tracePt t="6056" x="7150100" y="4203700"/>
          <p14:tracePt t="6073" x="7140575" y="4203700"/>
          <p14:tracePt t="6090" x="7118350" y="4203700"/>
          <p14:tracePt t="6107" x="7108825" y="4203700"/>
          <p14:tracePt t="6122" x="7099300" y="4203700"/>
          <p14:tracePt t="6139" x="7086600" y="4203700"/>
          <p14:tracePt t="6156" x="7070725" y="4203700"/>
          <p14:tracePt t="6172" x="7064375" y="4203700"/>
          <p14:tracePt t="6190" x="7054850" y="4203700"/>
          <p14:tracePt t="6206" x="7051675" y="4203700"/>
          <p14:tracePt t="6223" x="7045325" y="4203700"/>
          <p14:tracePt t="6239" x="7042150" y="4191000"/>
          <p14:tracePt t="6256" x="7042150" y="4168775"/>
          <p14:tracePt t="6272" x="7042150" y="4124325"/>
          <p14:tracePt t="6290" x="7058025" y="4060825"/>
          <p14:tracePt t="6306" x="7080250" y="4029075"/>
          <p14:tracePt t="6323" x="7115175" y="3997325"/>
          <p14:tracePt t="6340" x="7127875" y="3984625"/>
          <p14:tracePt t="6356" x="7137400" y="3971925"/>
          <p14:tracePt t="6372" x="7153275" y="3968750"/>
          <p14:tracePt t="6389" x="7181850" y="3946525"/>
          <p14:tracePt t="6406" x="7219950" y="3927475"/>
          <p14:tracePt t="6423" x="7258050" y="3902075"/>
          <p14:tracePt t="6440" x="7353300" y="3851275"/>
          <p14:tracePt t="6457" x="7400925" y="3816350"/>
          <p14:tracePt t="6474" x="7432675" y="3803650"/>
          <p14:tracePt t="6490" x="7448550" y="3794125"/>
          <p14:tracePt t="6506" x="7458075" y="3794125"/>
          <p14:tracePt t="6539" x="7470775" y="3794125"/>
          <p14:tracePt t="6556" x="7486650" y="3794125"/>
          <p14:tracePt t="6572" x="7508875" y="3794125"/>
          <p14:tracePt t="6590" x="7550150" y="3810000"/>
          <p14:tracePt t="6606" x="7562850" y="3825875"/>
          <p14:tracePt t="6623" x="7572375" y="3835400"/>
          <p14:tracePt t="6639" x="7588250" y="3838575"/>
          <p14:tracePt t="6656" x="7588250" y="3844925"/>
          <p14:tracePt t="6672" x="7588250" y="3854450"/>
          <p14:tracePt t="6689" x="7588250" y="3873500"/>
          <p14:tracePt t="6706" x="7588250" y="3883025"/>
          <p14:tracePt t="6723" x="7588250" y="3895725"/>
          <p14:tracePt t="6740" x="7588250" y="3908425"/>
          <p14:tracePt t="6757" x="7588250" y="3924300"/>
          <p14:tracePt t="6773" x="7588250" y="3933825"/>
          <p14:tracePt t="6789" x="7588250" y="3965575"/>
          <p14:tracePt t="6806" x="7588250" y="3994150"/>
          <p14:tracePt t="6822" x="7588250" y="4016375"/>
          <p14:tracePt t="6839" x="7588250" y="4051300"/>
          <p14:tracePt t="6856" x="7588250" y="4060825"/>
          <p14:tracePt t="6873" x="7588250" y="4070350"/>
          <p14:tracePt t="6890" x="7588250" y="4089400"/>
          <p14:tracePt t="6906" x="7588250" y="4098925"/>
          <p14:tracePt t="6923" x="7588250" y="4108450"/>
          <p14:tracePt t="7161" x="7578725" y="4095750"/>
          <p14:tracePt t="7169" x="7559675" y="4076700"/>
          <p14:tracePt t="7176" x="7543800" y="4048125"/>
          <p14:tracePt t="7189" x="7508875" y="3990975"/>
          <p14:tracePt t="7206" x="7467600" y="3943350"/>
          <p14:tracePt t="7222" x="7439025" y="3895725"/>
          <p14:tracePt t="7239" x="7400925" y="3835400"/>
          <p14:tracePt t="7256" x="7391400" y="3819525"/>
          <p14:tracePt t="7273" x="7378700" y="3803650"/>
          <p14:tracePt t="7290" x="7359650" y="3787775"/>
          <p14:tracePt t="7307" x="7337425" y="3775075"/>
          <p14:tracePt t="7323" x="7305675" y="3765550"/>
          <p14:tracePt t="7339" x="7270750" y="3740150"/>
          <p14:tracePt t="7356" x="7248525" y="3740150"/>
          <p14:tracePt t="7372" x="7239000" y="3740150"/>
          <p14:tracePt t="7389" x="7223125" y="3740150"/>
          <p14:tracePt t="7406" x="7213600" y="3740150"/>
          <p14:tracePt t="7422" x="7191375" y="3740150"/>
          <p14:tracePt t="7440" x="7156450" y="3762375"/>
          <p14:tracePt t="7456" x="7118350" y="3781425"/>
          <p14:tracePt t="7472" x="7070725" y="3800475"/>
          <p14:tracePt t="7489" x="7007225" y="3825875"/>
          <p14:tracePt t="7506" x="6985000" y="3838575"/>
          <p14:tracePt t="7522" x="6969125" y="3848100"/>
          <p14:tracePt t="7539" x="6946900" y="3870325"/>
          <p14:tracePt t="7556" x="6937375" y="3879850"/>
          <p14:tracePt t="7573" x="6927850" y="3889375"/>
          <p14:tracePt t="7590" x="6911975" y="3905250"/>
          <p14:tracePt t="7606" x="6896100" y="3927475"/>
          <p14:tracePt t="7623" x="6889750" y="3937000"/>
          <p14:tracePt t="7640" x="6889750" y="3962400"/>
          <p14:tracePt t="7656" x="6911975" y="3984625"/>
          <p14:tracePt t="7673" x="6950075" y="3997325"/>
          <p14:tracePt t="7690" x="6997700" y="4010025"/>
          <p14:tracePt t="7706" x="7010400" y="4013200"/>
          <p14:tracePt t="7723" x="7019925" y="4013200"/>
          <p14:tracePt t="7740" x="7038975" y="4013200"/>
          <p14:tracePt t="7756" x="7048500" y="4013200"/>
          <p14:tracePt t="7773" x="7054850" y="4013200"/>
          <p14:tracePt t="7790" x="7067550" y="3997325"/>
          <p14:tracePt t="7807" x="7083425" y="3987800"/>
          <p14:tracePt t="7823" x="7092950" y="3971925"/>
          <p14:tracePt t="7827" x="7099300" y="3968750"/>
          <p14:tracePt t="7840" x="7108825" y="3962400"/>
          <p14:tracePt t="7856" x="7112000" y="3962400"/>
          <p14:tracePt t="8140" x="7105650" y="3962400"/>
          <p14:tracePt t="8146" x="7102475" y="3962400"/>
          <p14:tracePt t="8156" x="7096125" y="3962400"/>
          <p14:tracePt t="8172" x="7073900" y="3971925"/>
          <p14:tracePt t="8189" x="7023100" y="3994150"/>
          <p14:tracePt t="8206" x="6972300" y="4010025"/>
          <p14:tracePt t="8223" x="6908800" y="4022725"/>
          <p14:tracePt t="8240" x="6832600" y="4041775"/>
          <p14:tracePt t="8256" x="6794500" y="4060825"/>
          <p14:tracePt t="8273" x="6769100" y="4073525"/>
          <p14:tracePt t="8290" x="6740525" y="4089400"/>
          <p14:tracePt t="8305" x="6731000" y="4095750"/>
          <p14:tracePt t="8322" x="6721475" y="4095750"/>
          <p14:tracePt t="8339" x="6702425" y="4105275"/>
          <p14:tracePt t="8355" x="6692900" y="4114800"/>
          <p14:tracePt t="8372" x="6683375" y="4121150"/>
          <p14:tracePt t="8389" x="6667500" y="4121150"/>
          <p14:tracePt t="8406" x="6651625" y="4121150"/>
          <p14:tracePt t="8422" x="6642100" y="4121150"/>
          <p14:tracePt t="8439" x="6626225" y="412115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2857500" y="6286500"/>
            <a:ext cx="4857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 i="1">
                <a:solidFill>
                  <a:srgbClr val="FF0000"/>
                </a:solidFill>
              </a:rPr>
              <a:t>Origanum compactum</a:t>
            </a:r>
            <a:r>
              <a:rPr lang="fr-FR" altLang="fr-FR">
                <a:solidFill>
                  <a:srgbClr val="FF0000"/>
                </a:solidFill>
              </a:rPr>
              <a:t>,  </a:t>
            </a:r>
            <a:r>
              <a:rPr lang="fr-FR" altLang="fr-FR" b="1">
                <a:solidFill>
                  <a:srgbClr val="FF0000"/>
                </a:solidFill>
              </a:rPr>
              <a:t>« zaatar »</a:t>
            </a:r>
          </a:p>
        </p:txBody>
      </p:sp>
      <p:pic>
        <p:nvPicPr>
          <p:cNvPr id="24579" name="Picture 6" descr="Origanum%20vulgare%20'Compactum'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785813"/>
            <a:ext cx="6600825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71"/>
    </mc:Choice>
    <mc:Fallback>
      <p:transition spd="slow" advTm="15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04" x="6581775" y="4133850"/>
          <p14:tracePt t="2011" x="6486525" y="4162425"/>
          <p14:tracePt t="2018" x="6394450" y="4181475"/>
          <p14:tracePt t="2027" x="6299200" y="4219575"/>
          <p14:tracePt t="2045" x="6134100" y="4254500"/>
          <p14:tracePt t="2062" x="5889625" y="4318000"/>
          <p14:tracePt t="2094" x="5635625" y="4397375"/>
          <p14:tracePt t="2127" x="5299075" y="4521200"/>
          <p14:tracePt t="2144" x="5184775" y="4581525"/>
          <p14:tracePt t="2162" x="5051425" y="4692650"/>
          <p14:tracePt t="2177" x="4959350" y="4759325"/>
          <p14:tracePt t="2194" x="4876800" y="4816475"/>
          <p14:tracePt t="2212" x="4762500" y="4914900"/>
          <p14:tracePt t="2228" x="4718050" y="4972050"/>
          <p14:tracePt t="2244" x="4654550" y="5045075"/>
          <p14:tracePt t="2261" x="4581525" y="5127625"/>
          <p14:tracePt t="2278" x="4527550" y="5178425"/>
          <p14:tracePt t="2295" x="4502150" y="5226050"/>
          <p14:tracePt t="2311" x="4454525" y="5292725"/>
          <p14:tracePt t="2328" x="4438650" y="5318125"/>
          <p14:tracePt t="2344" x="4425950" y="5346700"/>
          <p14:tracePt t="2361" x="4394200" y="5391150"/>
          <p14:tracePt t="2378" x="4375150" y="5429250"/>
          <p14:tracePt t="2395" x="4349750" y="5467350"/>
          <p14:tracePt t="2412" x="4318000" y="5511800"/>
          <p14:tracePt t="2428" x="4298950" y="5556250"/>
          <p14:tracePt t="2444" x="4279900" y="5597525"/>
          <p14:tracePt t="2462" x="4260850" y="5661025"/>
          <p14:tracePt t="2477" x="4254500" y="5695950"/>
          <p14:tracePt t="2494" x="4254500" y="5740400"/>
          <p14:tracePt t="2512" x="4254500" y="5781675"/>
          <p14:tracePt t="2528" x="4254500" y="5803900"/>
          <p14:tracePt t="2545" x="4254500" y="5807075"/>
          <p14:tracePt t="2883" x="4241800" y="5832475"/>
          <p14:tracePt t="2890" x="4225925" y="5880100"/>
          <p14:tracePt t="2897" x="4219575" y="5918200"/>
          <p14:tracePt t="2912" x="4210050" y="6013450"/>
          <p14:tracePt t="2928" x="4210050" y="6096000"/>
          <p14:tracePt t="2946" x="4210050" y="6191250"/>
          <p14:tracePt t="2977" x="4203700" y="6280150"/>
          <p14:tracePt t="3011" x="4168775" y="6353175"/>
          <p14:tracePt t="3027" x="4156075" y="6384925"/>
          <p14:tracePt t="3044" x="4143375" y="6407150"/>
          <p14:tracePt t="3061" x="4121150" y="6442075"/>
          <p14:tracePt t="3078" x="4111625" y="6451600"/>
          <p14:tracePt t="3095" x="4102100" y="6464300"/>
          <p14:tracePt t="3111" x="4086225" y="6489700"/>
          <p14:tracePt t="3129" x="4073525" y="6505575"/>
          <p14:tracePt t="3145" x="4073525" y="6527800"/>
          <p14:tracePt t="3162" x="4073525" y="6565900"/>
          <p14:tracePt t="3178" x="4073525" y="6597650"/>
          <p14:tracePt t="3195" x="4073525" y="6626225"/>
          <p14:tracePt t="3212" x="4073525" y="6664325"/>
          <p14:tracePt t="3228" x="4073525" y="6686550"/>
          <p14:tracePt t="3244" x="4073525" y="6696075"/>
          <p14:tracePt t="3261" x="4073525" y="6718300"/>
          <p14:tracePt t="3277" x="4073525" y="6727825"/>
          <p14:tracePt t="3295" x="4064000" y="6737350"/>
          <p14:tracePt t="3311" x="4051300" y="6746875"/>
          <p14:tracePt t="3327" x="4022725" y="6746875"/>
          <p14:tracePt t="3344" x="4000500" y="6746875"/>
          <p14:tracePt t="3361" x="3952875" y="6746875"/>
          <p14:tracePt t="3377" x="3930650" y="6746875"/>
          <p14:tracePt t="3395" x="3898900" y="6746875"/>
          <p14:tracePt t="3411" x="3879850" y="6746875"/>
          <p14:tracePt t="3428" x="3870325" y="6746875"/>
          <p14:tracePt t="3446" x="3854450" y="6746875"/>
          <p14:tracePt t="3462" x="3835400" y="6743700"/>
          <p14:tracePt t="3478" x="3819525" y="6743700"/>
          <p14:tracePt t="3482" x="3813175" y="6743700"/>
          <p14:tracePt t="3495" x="3803650" y="6743700"/>
          <p14:tracePt t="3511" x="3787775" y="6743700"/>
          <p14:tracePt t="3527" x="3778250" y="6740525"/>
          <p14:tracePt t="3544" x="3768725" y="6740525"/>
          <p14:tracePt t="3561" x="3749675" y="6734175"/>
          <p14:tracePt t="3577" x="3740150" y="6734175"/>
          <p14:tracePt t="3594" x="3740150" y="6731000"/>
          <p14:tracePt t="3611" x="3740150" y="6721475"/>
          <p14:tracePt t="3627" x="3790950" y="6708775"/>
          <p14:tracePt t="3644" x="3898900" y="6683375"/>
          <p14:tracePt t="3661" x="4073525" y="6673850"/>
          <p14:tracePt t="3678" x="4213225" y="6664325"/>
          <p14:tracePt t="3695" x="4349750" y="6664325"/>
          <p14:tracePt t="3712" x="4511675" y="6664325"/>
          <p14:tracePt t="3728" x="4638675" y="6664325"/>
          <p14:tracePt t="3746" x="4845050" y="6664325"/>
          <p14:tracePt t="3762" x="4949825" y="6664325"/>
          <p14:tracePt t="3778" x="5051425" y="6664325"/>
          <p14:tracePt t="3794" x="5156200" y="6664325"/>
          <p14:tracePt t="3811" x="5226050" y="6664325"/>
          <p14:tracePt t="3827" x="5254625" y="6664325"/>
          <p14:tracePt t="3845" x="5286375" y="6664325"/>
          <p14:tracePt t="3862" x="5305425" y="6664325"/>
          <p14:tracePt t="3878" x="5334000" y="6664325"/>
          <p14:tracePt t="3895" x="5356225" y="6664325"/>
          <p14:tracePt t="3911" x="5419725" y="6645275"/>
          <p14:tracePt t="3928" x="5480050" y="6638925"/>
          <p14:tracePt t="3944" x="5527675" y="6619875"/>
          <p14:tracePt t="3961" x="5575300" y="6607175"/>
          <p14:tracePt t="3977" x="5613400" y="6600825"/>
          <p14:tracePt t="3994" x="5645150" y="6588125"/>
          <p14:tracePt t="4011" x="5724525" y="6569075"/>
          <p14:tracePt t="4027" x="5810250" y="6546850"/>
          <p14:tracePt t="4044" x="5918200" y="6537325"/>
          <p14:tracePt t="4061" x="6048375" y="6521450"/>
          <p14:tracePt t="4077" x="6108700" y="6521450"/>
          <p14:tracePt t="4094" x="6153150" y="6521450"/>
          <p14:tracePt t="4111" x="6200775" y="6521450"/>
          <p14:tracePt t="4128" x="6223000" y="6521450"/>
          <p14:tracePt t="4146" x="6238875" y="6518275"/>
          <p14:tracePt t="4162" x="6251575" y="6505575"/>
          <p14:tracePt t="4178" x="6261100" y="6502400"/>
          <p14:tracePt t="4195" x="6270625" y="6486525"/>
          <p14:tracePt t="4211" x="6292850" y="6480175"/>
          <p14:tracePt t="4228" x="6302375" y="6477000"/>
          <p14:tracePt t="4245" x="6305550" y="6477000"/>
          <p14:tracePt t="4282" x="6305550" y="6470650"/>
          <p14:tracePt t="4383" x="6305550" y="6473825"/>
          <p14:tracePt t="4396" x="6305550" y="6477000"/>
          <p14:tracePt t="4404" x="6305550" y="6483350"/>
          <p14:tracePt t="4411" x="6305550" y="6489700"/>
          <p14:tracePt t="4428" x="6305550" y="6502400"/>
          <p14:tracePt t="4445" x="6299200" y="6511925"/>
          <p14:tracePt t="4461" x="6289675" y="6527800"/>
          <p14:tracePt t="4478" x="6273800" y="6537325"/>
          <p14:tracePt t="4494" x="6273800" y="6553200"/>
          <p14:tracePt t="4497" x="6273800" y="6559550"/>
          <p14:tracePt t="4511" x="6273800" y="6569075"/>
          <p14:tracePt t="4546" x="6273800" y="6578600"/>
          <p14:tracePt t="4561" x="6273800" y="6581775"/>
          <p14:tracePt t="4578" x="6273800" y="6588125"/>
          <p14:tracePt t="4595" x="6273800" y="6604000"/>
          <p14:tracePt t="4611" x="6273800" y="6607175"/>
          <p14:tracePt t="4627" x="6273800" y="6613525"/>
          <p14:tracePt t="4644" x="6273800" y="6616700"/>
          <p14:tracePt t="4661" x="6273800" y="6623050"/>
          <p14:tracePt t="4696" x="6270625" y="6632575"/>
          <p14:tracePt t="4712" x="6261100" y="6648450"/>
          <p14:tracePt t="4728" x="6248400" y="6657975"/>
          <p14:tracePt t="4746" x="6235700" y="6673850"/>
          <p14:tracePt t="4762" x="6219825" y="6683375"/>
          <p14:tracePt t="4778" x="6203950" y="6705600"/>
          <p14:tracePt t="4796" x="6159500" y="6727825"/>
          <p14:tracePt t="4812" x="6137275" y="6746875"/>
          <p14:tracePt t="4828" x="6089650" y="6781800"/>
          <p14:tracePt t="4846" x="5997575" y="6810375"/>
          <p14:tracePt t="4862" x="5934075" y="6823075"/>
          <p14:tracePt t="4878" x="5867400" y="6845300"/>
          <p14:tracePt t="4894" x="5829300" y="6854825"/>
          <p14:tracePt t="4911" x="5775325" y="6854825"/>
          <p14:tracePt t="4927" x="5743575" y="6854825"/>
          <p14:tracePt t="4946" x="5711825" y="6854825"/>
          <p14:tracePt t="4961" x="5680075" y="6854825"/>
          <p14:tracePt t="4978" x="5661025" y="6854825"/>
          <p14:tracePt t="4996" x="5619750" y="6854825"/>
          <p14:tracePt t="5011" x="5597525" y="6854825"/>
          <p14:tracePt t="5027" x="5581650" y="6854825"/>
          <p14:tracePt t="5044" x="5572125" y="6854825"/>
          <p14:tracePt t="5061" x="5559425" y="6854825"/>
          <p14:tracePt t="5078" x="5546725" y="6854825"/>
          <p14:tracePt t="5097" x="5508625" y="6854825"/>
          <p14:tracePt t="5111" x="5486400" y="6851650"/>
          <p14:tracePt t="5128" x="5454650" y="6832600"/>
          <p14:tracePt t="5146" x="5410200" y="6772275"/>
          <p14:tracePt t="5160" x="5387975" y="6708775"/>
          <p14:tracePt t="5178" x="5381625" y="6623050"/>
          <p14:tracePt t="5194" x="5384800" y="6553200"/>
          <p14:tracePt t="5211" x="5426075" y="6403975"/>
          <p14:tracePt t="5228" x="5461000" y="6273800"/>
          <p14:tracePt t="5246" x="5530850" y="6080125"/>
          <p14:tracePt t="5262" x="5588000" y="5902325"/>
          <p14:tracePt t="5278" x="5641975" y="5727700"/>
          <p14:tracePt t="5294" x="5673725" y="5629275"/>
          <p14:tracePt t="5310" x="5711825" y="5524500"/>
          <p14:tracePt t="5327" x="5727700" y="5470525"/>
          <p14:tracePt t="5344" x="5734050" y="5435600"/>
          <p14:tracePt t="5362" x="5734050" y="5378450"/>
          <p14:tracePt t="5378" x="5730875" y="5334000"/>
          <p14:tracePt t="5396" x="5695950" y="5251450"/>
          <p14:tracePt t="5411" x="5638800" y="5181600"/>
          <p14:tracePt t="5428" x="5575300" y="5108575"/>
          <p14:tracePt t="5444" x="5489575" y="5032375"/>
          <p14:tracePt t="5461" x="5302250" y="4918075"/>
          <p14:tracePt t="5478" x="5156200" y="4845050"/>
          <p14:tracePt t="5495" x="4876800" y="4759325"/>
          <p14:tracePt t="5512" x="4711700" y="4724400"/>
          <p14:tracePt t="5528" x="4546600" y="4679950"/>
          <p14:tracePt t="5546" x="4314825" y="4641850"/>
          <p14:tracePt t="5561" x="4206875" y="4625975"/>
          <p14:tracePt t="5578" x="4121150" y="4603750"/>
          <p14:tracePt t="5594" x="4025900" y="4587875"/>
          <p14:tracePt t="5611" x="3914775" y="4572000"/>
          <p14:tracePt t="5628" x="3854450" y="4572000"/>
          <p14:tracePt t="5645" x="3768725" y="4572000"/>
          <p14:tracePt t="5661" x="3698875" y="4572000"/>
          <p14:tracePt t="5678" x="3629025" y="4572000"/>
          <p14:tracePt t="5695" x="3521075" y="4572000"/>
          <p14:tracePt t="5711" x="3486150" y="4572000"/>
          <p14:tracePt t="5727" x="3454400" y="4581525"/>
          <p14:tracePt t="5744" x="3432175" y="4591050"/>
          <p14:tracePt t="5761" x="3387725" y="4616450"/>
          <p14:tracePt t="5778" x="3378200" y="4625975"/>
          <p14:tracePt t="5796" x="3333750" y="4670425"/>
          <p14:tracePt t="5812" x="3305175" y="4737100"/>
          <p14:tracePt t="5828" x="3263900" y="4829175"/>
          <p14:tracePt t="5845" x="3241675" y="4949825"/>
          <p14:tracePt t="5861" x="3235325" y="5032375"/>
          <p14:tracePt t="5877" x="3235325" y="5114925"/>
          <p14:tracePt t="5895" x="3244850" y="5248275"/>
          <p14:tracePt t="5911" x="3260725" y="5311775"/>
          <p14:tracePt t="5928" x="3289300" y="5365750"/>
          <p14:tracePt t="5945" x="3333750" y="5461000"/>
          <p14:tracePt t="5961" x="3368675" y="5521325"/>
          <p14:tracePt t="5977" x="3403600" y="5568950"/>
          <p14:tracePt t="5995" x="3476625" y="5638800"/>
          <p14:tracePt t="6011" x="3524250" y="5683250"/>
          <p14:tracePt t="6028" x="3575050" y="5727700"/>
          <p14:tracePt t="6032" x="3594100" y="5740400"/>
          <p14:tracePt t="6046" x="3641725" y="5772150"/>
          <p14:tracePt t="6061" x="3679825" y="5797550"/>
          <p14:tracePt t="6078" x="3727450" y="5816600"/>
          <p14:tracePt t="6095" x="3806825" y="5845175"/>
          <p14:tracePt t="6111" x="3867150" y="5845175"/>
          <p14:tracePt t="6128" x="3927475" y="5845175"/>
          <p14:tracePt t="6144" x="3987800" y="5845175"/>
          <p14:tracePt t="6160" x="4051300" y="5842000"/>
          <p14:tracePt t="6177" x="4086225" y="5835650"/>
          <p14:tracePt t="6195" x="4137025" y="5822950"/>
          <p14:tracePt t="6211" x="4181475" y="5810250"/>
          <p14:tracePt t="6228" x="4225925" y="5797550"/>
          <p14:tracePt t="6244" x="4276725" y="5778500"/>
          <p14:tracePt t="6261" x="4314825" y="5753100"/>
          <p14:tracePt t="6277" x="4340225" y="5727700"/>
          <p14:tracePt t="6294" x="4365625" y="5695950"/>
          <p14:tracePt t="6311" x="4400550" y="5654675"/>
          <p14:tracePt t="6327" x="4413250" y="5622925"/>
          <p14:tracePt t="6345" x="4413250" y="5591175"/>
          <p14:tracePt t="6360" x="4413250" y="5559425"/>
          <p14:tracePt t="6377" x="4413250" y="5546725"/>
          <p14:tracePt t="6394" x="4419600" y="5514975"/>
          <p14:tracePt t="6411" x="4438650" y="5457825"/>
          <p14:tracePt t="6427" x="4445000" y="5422900"/>
          <p14:tracePt t="6445" x="4451350" y="5365750"/>
          <p14:tracePt t="6461" x="4451350" y="5330825"/>
          <p14:tracePt t="6478" x="4451350" y="5308600"/>
          <p14:tracePt t="6495" x="4451350" y="5273675"/>
          <p14:tracePt t="6511" x="4448175" y="5264150"/>
          <p14:tracePt t="6528" x="4445000" y="5254625"/>
          <p14:tracePt t="6531" x="4445000" y="5248275"/>
          <p14:tracePt t="6567" x="4438650" y="5248275"/>
          <p14:tracePt t="6582" x="4435475" y="5248275"/>
          <p14:tracePt t="6589" x="4429125" y="5248275"/>
          <p14:tracePt t="6596" x="4425950" y="5248275"/>
          <p14:tracePt t="6611" x="4416425" y="5248275"/>
          <p14:tracePt t="6628" x="4400550" y="5248275"/>
          <p14:tracePt t="6645" x="4384675" y="5238750"/>
          <p14:tracePt t="6661" x="4375150" y="5238750"/>
          <p14:tracePt t="6677" x="4365625" y="5238750"/>
          <p14:tracePt t="6695" x="4349750" y="5238750"/>
          <p14:tracePt t="6711" x="4340225" y="5238750"/>
          <p14:tracePt t="6754" x="4340225" y="5232400"/>
          <p14:tracePt t="11595" x="4432300" y="5232400"/>
          <p14:tracePt t="11602" x="4546600" y="5232400"/>
          <p14:tracePt t="11610" x="4670425" y="5238750"/>
          <p14:tracePt t="11627" x="5060950" y="5276850"/>
          <p14:tracePt t="11644" x="5603875" y="5384800"/>
          <p14:tracePt t="11668" x="6042025" y="5495925"/>
          <p14:tracePt t="11696" x="6403975" y="5588000"/>
          <p14:tracePt t="11728" x="6584950" y="5613400"/>
          <p14:tracePt t="11745" x="6626225" y="5613400"/>
          <p14:tracePt t="11777" x="6623050" y="5600700"/>
          <p14:tracePt t="11795" x="6553200" y="5530850"/>
          <p14:tracePt t="11811" x="6429375" y="5457825"/>
          <p14:tracePt t="11827" x="6261100" y="5384800"/>
          <p14:tracePt t="11844" x="6035675" y="5321300"/>
          <p14:tracePt t="11860" x="5895975" y="5286375"/>
          <p14:tracePt t="11877" x="5765800" y="5267325"/>
          <p14:tracePt t="11894" x="5645150" y="5260975"/>
          <p14:tracePt t="11910" x="5553075" y="5260975"/>
          <p14:tracePt t="11928" x="5502275" y="5260975"/>
          <p14:tracePt t="11945" x="5422900" y="5260975"/>
          <p14:tracePt t="11961" x="5387975" y="5260975"/>
          <p14:tracePt t="11977" x="5359400" y="5260975"/>
          <p14:tracePt t="11994" x="5324475" y="5260975"/>
          <p14:tracePt t="12010" x="5295900" y="5260975"/>
          <p14:tracePt t="12027" x="5273675" y="5260975"/>
          <p14:tracePt t="12045" x="5254625" y="5267325"/>
          <p14:tracePt t="12061" x="5248275" y="5276850"/>
          <p14:tracePt t="12077" x="5248275" y="5286375"/>
          <p14:tracePt t="12095" x="5276850" y="5330825"/>
          <p14:tracePt t="12111" x="5337175" y="5391150"/>
          <p14:tracePt t="12127" x="5391150" y="5441950"/>
          <p14:tracePt t="12144" x="5451475" y="5489575"/>
          <p14:tracePt t="12160" x="5476875" y="5521325"/>
          <p14:tracePt t="12177" x="5486400" y="5530850"/>
          <p14:tracePt t="12195" x="5502275" y="5546725"/>
          <p14:tracePt t="12211" x="5502275" y="5562600"/>
          <p14:tracePt t="12316" x="5502275" y="5559425"/>
          <p14:tracePt t="12323" x="5502275" y="5549900"/>
          <p14:tracePt t="12646" x="5499100" y="5549900"/>
          <p14:tracePt t="12723" x="5499100" y="5543550"/>
          <p14:tracePt t="12730" x="5499100" y="5540375"/>
          <p14:tracePt t="12744" x="5492750" y="5530850"/>
          <p14:tracePt t="12760" x="5489575" y="5521325"/>
          <p14:tracePt t="12778" x="5483225" y="5505450"/>
          <p14:tracePt t="12795" x="5467350" y="5489575"/>
          <p14:tracePt t="12827" x="5451475" y="5457825"/>
          <p14:tracePt t="12860" x="5426075" y="5343525"/>
          <p14:tracePt t="12877" x="5400675" y="5226050"/>
          <p14:tracePt t="12894" x="5375275" y="5057775"/>
          <p14:tracePt t="12910" x="5359400" y="4972050"/>
          <p14:tracePt t="12927" x="5346700" y="4899025"/>
          <p14:tracePt t="12944" x="5340350" y="4829175"/>
          <p14:tracePt t="12960" x="5327650" y="4810125"/>
          <p14:tracePt t="12977" x="5321300" y="4797425"/>
          <p14:tracePt t="12994" x="5318125" y="4781550"/>
          <p14:tracePt t="13010" x="5318125" y="4772025"/>
          <p14:tracePt t="13027" x="5311775" y="4762500"/>
          <p14:tracePt t="13045" x="5308600" y="4752975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4"/>
          <p:cNvSpPr txBox="1">
            <a:spLocks noChangeArrowheads="1"/>
          </p:cNvSpPr>
          <p:nvPr/>
        </p:nvSpPr>
        <p:spPr bwMode="auto">
          <a:xfrm>
            <a:off x="500063" y="5357813"/>
            <a:ext cx="3571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 i="1">
                <a:solidFill>
                  <a:srgbClr val="FF0000"/>
                </a:solidFill>
              </a:rPr>
              <a:t>Origanum majorana,</a:t>
            </a:r>
            <a:r>
              <a:rPr lang="fr-FR" altLang="fr-FR" b="1">
                <a:solidFill>
                  <a:srgbClr val="FF0000"/>
                </a:solidFill>
              </a:rPr>
              <a:t> </a:t>
            </a:r>
          </a:p>
          <a:p>
            <a:pPr eaLnBrk="1" hangingPunct="1"/>
            <a:r>
              <a:rPr lang="fr-FR" altLang="fr-FR" b="1">
                <a:solidFill>
                  <a:srgbClr val="FF0000"/>
                </a:solidFill>
              </a:rPr>
              <a:t>Marjolaine, « merdadouche »</a:t>
            </a:r>
          </a:p>
        </p:txBody>
      </p:sp>
      <p:pic>
        <p:nvPicPr>
          <p:cNvPr id="25603" name="Picture 5" descr="Marjoram Origanum majora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5"/>
            <a:ext cx="58039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7" descr="Marjoram Origanum majoran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88" y="0"/>
            <a:ext cx="4354512" cy="602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88"/>
    </mc:Choice>
    <mc:Fallback>
      <p:transition spd="slow" advTm="12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95" x="5210175" y="4762500"/>
          <p14:tracePt t="2902" x="5095875" y="4781550"/>
          <p14:tracePt t="2909" x="4978400" y="4810125"/>
          <p14:tracePt t="2922" x="4670425" y="4889500"/>
          <p14:tracePt t="2938" x="4435475" y="4956175"/>
          <p14:tracePt t="2954" x="4076700" y="5080000"/>
          <p14:tracePt t="2988" x="3292475" y="5505450"/>
          <p14:tracePt t="3022" x="2851150" y="5826125"/>
          <p14:tracePt t="3039" x="2755900" y="5911850"/>
          <p14:tracePt t="3056" x="2686050" y="5978525"/>
          <p14:tracePt t="3071" x="2606675" y="6076950"/>
          <p14:tracePt t="3088" x="2565400" y="6127750"/>
          <p14:tracePt t="3104" x="2536825" y="6165850"/>
          <p14:tracePt t="3121" x="2514600" y="6200775"/>
          <p14:tracePt t="3422" x="2451100" y="6172200"/>
          <p14:tracePt t="3429" x="2355850" y="6143625"/>
          <p14:tracePt t="3438" x="2238375" y="6105525"/>
          <p14:tracePt t="3455" x="2073275" y="6076950"/>
          <p14:tracePt t="3471" x="1879600" y="6070600"/>
          <p14:tracePt t="3487" x="1762125" y="6070600"/>
          <p14:tracePt t="3504" x="1657350" y="6073775"/>
          <p14:tracePt t="3521" x="1546225" y="6089650"/>
          <p14:tracePt t="3538" x="1485900" y="6089650"/>
          <p14:tracePt t="3555" x="1450975" y="6089650"/>
          <p14:tracePt t="3572" x="1403350" y="6089650"/>
          <p14:tracePt t="3588" x="1374775" y="6089650"/>
          <p14:tracePt t="3604" x="1352550" y="6089650"/>
          <p14:tracePt t="3622" x="1311275" y="6089650"/>
          <p14:tracePt t="3637" x="1295400" y="6089650"/>
          <p14:tracePt t="3654" x="1279525" y="6089650"/>
          <p14:tracePt t="3671" x="1254125" y="6076950"/>
          <p14:tracePt t="3688" x="1244600" y="6067425"/>
          <p14:tracePt t="3705" x="1228725" y="6048375"/>
          <p14:tracePt t="3721" x="1203325" y="6013450"/>
          <p14:tracePt t="3738" x="1196975" y="5984875"/>
          <p14:tracePt t="3755" x="1196975" y="5962650"/>
          <p14:tracePt t="3771" x="1196975" y="5921375"/>
          <p14:tracePt t="3788" x="1200150" y="5905500"/>
          <p14:tracePt t="3805" x="1219200" y="5876925"/>
          <p14:tracePt t="3821" x="1235075" y="5848350"/>
          <p14:tracePt t="3837" x="1257300" y="5829300"/>
          <p14:tracePt t="3855" x="1289050" y="5803900"/>
          <p14:tracePt t="3871" x="1323975" y="5788025"/>
          <p14:tracePt t="3888" x="1355725" y="5775325"/>
          <p14:tracePt t="3904" x="1371600" y="5762625"/>
          <p14:tracePt t="3921" x="1412875" y="5740400"/>
          <p14:tracePt t="3937" x="1435100" y="5730875"/>
          <p14:tracePt t="3955" x="1473200" y="5718175"/>
          <p14:tracePt t="3972" x="1622425" y="5667375"/>
          <p14:tracePt t="3988" x="1739900" y="5651500"/>
          <p14:tracePt t="4005" x="1892300" y="5632450"/>
          <p14:tracePt t="4021" x="2136775" y="5588000"/>
          <p14:tracePt t="4038" x="2276475" y="5568950"/>
          <p14:tracePt t="4054" x="2428875" y="5553075"/>
          <p14:tracePt t="4071" x="2616200" y="5527675"/>
          <p14:tracePt t="4087" x="2746375" y="5502275"/>
          <p14:tracePt t="4105" x="2854325" y="5483225"/>
          <p14:tracePt t="4121" x="3003550" y="5483225"/>
          <p14:tracePt t="4138" x="3073400" y="5483225"/>
          <p14:tracePt t="4154" x="3133725" y="5483225"/>
          <p14:tracePt t="4171" x="3187700" y="5483225"/>
          <p14:tracePt t="4187" x="3203575" y="5486400"/>
          <p14:tracePt t="4204" x="3213100" y="5486400"/>
          <p14:tracePt t="4221" x="3219450" y="5486400"/>
          <p14:tracePt t="4530" x="3175000" y="5499100"/>
          <p14:tracePt t="4537" x="3114675" y="5518150"/>
          <p14:tracePt t="4555" x="3006725" y="5549900"/>
          <p14:tracePt t="4571" x="2768600" y="5632450"/>
          <p14:tracePt t="4587" x="2555875" y="5718175"/>
          <p14:tracePt t="4604" x="2365375" y="5813425"/>
          <p14:tracePt t="4622" x="2092325" y="5956300"/>
          <p14:tracePt t="4638" x="1958975" y="6010275"/>
          <p14:tracePt t="4656" x="1835150" y="6070600"/>
          <p14:tracePt t="4672" x="1682750" y="6156325"/>
          <p14:tracePt t="4688" x="1590675" y="6216650"/>
          <p14:tracePt t="4705" x="1524000" y="6245225"/>
          <p14:tracePt t="4721" x="1447800" y="6286500"/>
          <p14:tracePt t="4737" x="1412875" y="6299200"/>
          <p14:tracePt t="4754" x="1381125" y="6308725"/>
          <p14:tracePt t="4771" x="1352550" y="6321425"/>
          <p14:tracePt t="4787" x="1343025" y="6321425"/>
          <p14:tracePt t="4804" x="1327150" y="6321425"/>
          <p14:tracePt t="4821" x="1314450" y="6321425"/>
          <p14:tracePt t="4838" x="1301750" y="6321425"/>
          <p14:tracePt t="4855" x="1292225" y="6305550"/>
          <p14:tracePt t="4871" x="1260475" y="6238875"/>
          <p14:tracePt t="4887" x="1254125" y="6194425"/>
          <p14:tracePt t="4904" x="1254125" y="6159500"/>
          <p14:tracePt t="4922" x="1263650" y="6108700"/>
          <p14:tracePt t="4937" x="1276350" y="6080125"/>
          <p14:tracePt t="4955" x="1292225" y="6061075"/>
          <p14:tracePt t="4971" x="1301750" y="6045200"/>
          <p14:tracePt t="4988" x="1308100" y="6032500"/>
          <p14:tracePt t="5004" x="1308100" y="6019800"/>
          <p14:tracePt t="5021" x="1311275" y="6007100"/>
          <p14:tracePt t="5037" x="1320800" y="5997575"/>
          <p14:tracePt t="5054" x="1339850" y="5975350"/>
          <p14:tracePt t="5072" x="1352550" y="5959475"/>
          <p14:tracePt t="5087" x="1365250" y="5949950"/>
          <p14:tracePt t="5104" x="1368425" y="5940425"/>
          <p14:tracePt t="5179" x="1374775" y="5940425"/>
          <p14:tracePt t="5193" x="1377950" y="5940425"/>
          <p14:tracePt t="5645" x="1400175" y="5940425"/>
          <p14:tracePt t="5651" x="1425575" y="5940425"/>
          <p14:tracePt t="5659" x="1460500" y="5940425"/>
          <p14:tracePt t="5671" x="1552575" y="5940425"/>
          <p14:tracePt t="5688" x="1704975" y="5946775"/>
          <p14:tracePt t="5704" x="1835150" y="5972175"/>
          <p14:tracePt t="5737" x="2266950" y="6083300"/>
          <p14:tracePt t="5772" x="2686050" y="6165850"/>
          <p14:tracePt t="5789" x="2838450" y="6172200"/>
          <p14:tracePt t="5805" x="3028950" y="6172200"/>
          <p14:tracePt t="5821" x="3279775" y="6172200"/>
          <p14:tracePt t="5837" x="3387725" y="6169025"/>
          <p14:tracePt t="5854" x="3495675" y="6153150"/>
          <p14:tracePt t="5856" x="3530600" y="6153150"/>
          <p14:tracePt t="5871" x="3590925" y="6146800"/>
          <p14:tracePt t="5887" x="3629025" y="6140450"/>
          <p14:tracePt t="5904" x="3651250" y="6134100"/>
          <p14:tracePt t="5921" x="3673475" y="6115050"/>
          <p14:tracePt t="5937" x="3689350" y="6111875"/>
          <p14:tracePt t="5955" x="3698875" y="6102350"/>
          <p14:tracePt t="5971" x="3702050" y="6102350"/>
          <p14:tracePt t="5987" x="3708400" y="6102350"/>
          <p14:tracePt t="6065" x="3705225" y="6102350"/>
          <p14:tracePt t="6072" x="3702050" y="6096000"/>
          <p14:tracePt t="6087" x="3654425" y="6083300"/>
          <p14:tracePt t="6104" x="3556000" y="6051550"/>
          <p14:tracePt t="6121" x="3276600" y="5997575"/>
          <p14:tracePt t="6137" x="3048000" y="5956300"/>
          <p14:tracePt t="6154" x="2733675" y="5915025"/>
          <p14:tracePt t="6170" x="2203450" y="5845175"/>
          <p14:tracePt t="6188" x="1943100" y="5822950"/>
          <p14:tracePt t="6205" x="1736725" y="5803900"/>
          <p14:tracePt t="6220" x="1470025" y="5768975"/>
          <p14:tracePt t="6237" x="1362075" y="5753100"/>
          <p14:tracePt t="6254" x="1289050" y="5737225"/>
          <p14:tracePt t="6271" x="1181100" y="5730875"/>
          <p14:tracePt t="6287" x="1120775" y="5730875"/>
          <p14:tracePt t="6304" x="1082675" y="5740400"/>
          <p14:tracePt t="6320" x="1047750" y="5756275"/>
          <p14:tracePt t="6337" x="1022350" y="5775325"/>
          <p14:tracePt t="6354" x="1012825" y="5784850"/>
          <p14:tracePt t="6371" x="996950" y="5800725"/>
          <p14:tracePt t="6388" x="981075" y="5810250"/>
          <p14:tracePt t="6404" x="971550" y="5826125"/>
          <p14:tracePt t="6420" x="968375" y="5838825"/>
          <p14:tracePt t="6437" x="968375" y="5854700"/>
          <p14:tracePt t="6454" x="968375" y="5876925"/>
          <p14:tracePt t="6471" x="968375" y="5911850"/>
          <p14:tracePt t="6488" x="981075" y="5940425"/>
          <p14:tracePt t="6504" x="1019175" y="5965825"/>
          <p14:tracePt t="6521" x="1127125" y="6026150"/>
          <p14:tracePt t="6538" x="1228725" y="6070600"/>
          <p14:tracePt t="6554" x="1349375" y="6102350"/>
          <p14:tracePt t="6571" x="1562100" y="6156325"/>
          <p14:tracePt t="6587" x="1638300" y="6178550"/>
          <p14:tracePt t="6604" x="1711325" y="6194425"/>
          <p14:tracePt t="6621" x="1851025" y="6194425"/>
          <p14:tracePt t="6637" x="1990725" y="6178550"/>
          <p14:tracePt t="6654" x="2143125" y="6153150"/>
          <p14:tracePt t="6671" x="2387600" y="6099175"/>
          <p14:tracePt t="6687" x="2540000" y="6070600"/>
          <p14:tracePt t="6704" x="2692400" y="6045200"/>
          <p14:tracePt t="6720" x="2914650" y="6007100"/>
          <p14:tracePt t="6737" x="3044825" y="5991225"/>
          <p14:tracePt t="6754" x="3171825" y="5975350"/>
          <p14:tracePt t="6771" x="3349625" y="5946775"/>
          <p14:tracePt t="6788" x="3409950" y="5946775"/>
          <p14:tracePt t="6804" x="3454400" y="5946775"/>
          <p14:tracePt t="6821" x="3502025" y="5946775"/>
          <p14:tracePt t="6837" x="3524250" y="5940425"/>
          <p14:tracePt t="6854" x="3546475" y="5937250"/>
          <p14:tracePt t="6870" x="3603625" y="5918200"/>
          <p14:tracePt t="6887" x="3641725" y="5911850"/>
          <p14:tracePt t="6904" x="3657600" y="5911850"/>
          <p14:tracePt t="6921" x="3676650" y="5911850"/>
          <p14:tracePt t="6937" x="3683000" y="5911850"/>
          <p14:tracePt t="7358" x="3752850" y="5921375"/>
          <p14:tracePt t="7365" x="3844925" y="5930900"/>
          <p14:tracePt t="7372" x="3937000" y="5930900"/>
          <p14:tracePt t="7388" x="4165600" y="5915025"/>
          <p14:tracePt t="7404" x="4365625" y="5867400"/>
          <p14:tracePt t="7407" x="4470400" y="5838825"/>
          <p14:tracePt t="7420" x="4772025" y="5740400"/>
          <p14:tracePt t="7454" x="5235575" y="5581650"/>
          <p14:tracePt t="7488" x="5683250" y="5549900"/>
          <p14:tracePt t="7506" x="5895975" y="5575300"/>
          <p14:tracePt t="7521" x="6000750" y="5594350"/>
          <p14:tracePt t="7538" x="6140450" y="5610225"/>
          <p14:tracePt t="7554" x="6280150" y="5610225"/>
          <p14:tracePt t="7570" x="6543675" y="5578475"/>
          <p14:tracePt t="7587" x="6753225" y="5540375"/>
          <p14:tracePt t="7604" x="6940550" y="5492750"/>
          <p14:tracePt t="7621" x="7172325" y="5448300"/>
          <p14:tracePt t="7637" x="7264400" y="5407025"/>
          <p14:tracePt t="7655" x="7331075" y="5378450"/>
          <p14:tracePt t="7671" x="7407275" y="5327650"/>
          <p14:tracePt t="7688" x="7454900" y="5302250"/>
          <p14:tracePt t="7704" x="7493000" y="5270500"/>
          <p14:tracePt t="7720" x="7543800" y="5238750"/>
          <p14:tracePt t="7737" x="7578725" y="5197475"/>
          <p14:tracePt t="7755" x="7591425" y="5133975"/>
          <p14:tracePt t="7771" x="7591425" y="5038725"/>
          <p14:tracePt t="7787" x="7581900" y="4975225"/>
          <p14:tracePt t="7804" x="7550150" y="4899025"/>
          <p14:tracePt t="7821" x="7473950" y="4746625"/>
          <p14:tracePt t="7837" x="7426325" y="4657725"/>
          <p14:tracePt t="7854" x="7350125" y="4572000"/>
          <p14:tracePt t="7870" x="7146925" y="4378325"/>
          <p14:tracePt t="7887" x="7007225" y="4257675"/>
          <p14:tracePt t="7906" x="6861175" y="4146550"/>
          <p14:tracePt t="7921" x="6829425" y="4114800"/>
          <p14:tracePt t="7937" x="6797675" y="4102100"/>
          <p14:tracePt t="7954" x="6788150" y="4092575"/>
          <p14:tracePt t="7971" x="6775450" y="4086225"/>
          <p14:tracePt t="8014" x="6769100" y="4086225"/>
          <p14:tracePt t="8021" x="6765925" y="4086225"/>
          <p14:tracePt t="8036" x="6750050" y="4086225"/>
          <p14:tracePt t="8054" x="6740525" y="4086225"/>
          <p14:tracePt t="8071" x="6724650" y="4086225"/>
          <p14:tracePt t="8136" x="6721475" y="4086225"/>
          <p14:tracePt t="8142" x="6715125" y="4086225"/>
          <p14:tracePt t="8154" x="6711950" y="4086225"/>
          <p14:tracePt t="8171" x="6689725" y="4086225"/>
          <p14:tracePt t="8187" x="6680200" y="4086225"/>
          <p14:tracePt t="8204" x="6664325" y="4086225"/>
          <p14:tracePt t="8221" x="6626225" y="4086225"/>
          <p14:tracePt t="8238" x="6616700" y="4086225"/>
          <p14:tracePt t="8254" x="6607175" y="4089400"/>
          <p14:tracePt t="8270" x="6565900" y="4095750"/>
          <p14:tracePt t="8286" x="6530975" y="4102100"/>
          <p14:tracePt t="8303" x="6492875" y="4102100"/>
          <p14:tracePt t="8321" x="6394450" y="4121150"/>
          <p14:tracePt t="8337" x="6350000" y="4133850"/>
          <p14:tracePt t="8354" x="6302375" y="4146550"/>
          <p14:tracePt t="8370" x="6254750" y="4159250"/>
          <p14:tracePt t="8387" x="6232525" y="4165600"/>
          <p14:tracePt t="8404" x="6216650" y="4165600"/>
          <p14:tracePt t="8421" x="6184900" y="4165600"/>
          <p14:tracePt t="8437" x="6153150" y="4171950"/>
          <p14:tracePt t="8454" x="6124575" y="4184650"/>
          <p14:tracePt t="8471" x="6080125" y="4203700"/>
          <p14:tracePt t="8487" x="6057900" y="4219575"/>
          <p14:tracePt t="8504" x="6026150" y="4232275"/>
          <p14:tracePt t="8521" x="5991225" y="4251325"/>
          <p14:tracePt t="8537" x="5969000" y="4260850"/>
          <p14:tracePt t="8553" x="5943600" y="4279900"/>
          <p14:tracePt t="8570" x="5902325" y="4305300"/>
          <p14:tracePt t="8587" x="5876925" y="4321175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5"/>
          <p:cNvSpPr txBox="1">
            <a:spLocks noChangeArrowheads="1"/>
          </p:cNvSpPr>
          <p:nvPr/>
        </p:nvSpPr>
        <p:spPr bwMode="auto">
          <a:xfrm>
            <a:off x="3143250" y="6072188"/>
            <a:ext cx="3562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 i="1">
                <a:solidFill>
                  <a:srgbClr val="FF0000"/>
                </a:solidFill>
              </a:rPr>
              <a:t>Thymus broussonetii</a:t>
            </a:r>
            <a:r>
              <a:rPr lang="fr-FR" altLang="fr-FR">
                <a:solidFill>
                  <a:srgbClr val="FF0000"/>
                </a:solidFill>
              </a:rPr>
              <a:t>, « zaitra »</a:t>
            </a:r>
          </a:p>
        </p:txBody>
      </p:sp>
      <p:pic>
        <p:nvPicPr>
          <p:cNvPr id="26627" name="Picture 7" descr="206-Lamiacea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857250"/>
            <a:ext cx="7143750" cy="476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42"/>
    </mc:Choice>
    <mc:Fallback>
      <p:transition spd="slow" advTm="7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89" x="6019800" y="4349750"/>
          <p14:tracePt t="2996" x="6200775" y="4387850"/>
          <p14:tracePt t="3003" x="6305550" y="4425950"/>
          <p14:tracePt t="3016" x="6410325" y="4454525"/>
          <p14:tracePt t="3031" x="6692900" y="4559300"/>
          <p14:tracePt t="3048" x="6791325" y="4591050"/>
          <p14:tracePt t="3082" x="6918325" y="4673600"/>
          <p14:tracePt t="3115" x="6994525" y="4813300"/>
          <p14:tracePt t="3132" x="7048500" y="5016500"/>
          <p14:tracePt t="3148" x="7073900" y="5200650"/>
          <p14:tracePt t="3165" x="7083425" y="5349875"/>
          <p14:tracePt t="3182" x="7070725" y="5559425"/>
          <p14:tracePt t="3198" x="7035800" y="5680075"/>
          <p14:tracePt t="3216" x="7004050" y="5778500"/>
          <p14:tracePt t="3232" x="6899275" y="5921375"/>
          <p14:tracePt t="3248" x="6772275" y="6022975"/>
          <p14:tracePt t="3264" x="6635750" y="6130925"/>
          <p14:tracePt t="3282" x="6423025" y="6289675"/>
          <p14:tracePt t="3298" x="6308725" y="6378575"/>
          <p14:tracePt t="3315" x="6213475" y="6454775"/>
          <p14:tracePt t="3332" x="6143625" y="6499225"/>
          <p14:tracePt t="3611" x="6026150" y="6464300"/>
          <p14:tracePt t="3618" x="5867400" y="6429375"/>
          <p14:tracePt t="3632" x="5626100" y="6391275"/>
          <p14:tracePt t="3648" x="5419725" y="6397625"/>
          <p14:tracePt t="3665" x="5222875" y="6435725"/>
          <p14:tracePt t="3681" x="4965700" y="6499225"/>
          <p14:tracePt t="3698" x="4822825" y="6562725"/>
          <p14:tracePt t="3731" x="4556125" y="6708775"/>
          <p14:tracePt t="3765" x="4410075" y="6778625"/>
          <p14:tracePt t="3782" x="4333875" y="6810375"/>
          <p14:tracePt t="3798" x="4302125" y="6829425"/>
          <p14:tracePt t="3814" x="4286250" y="6842125"/>
          <p14:tracePt t="3831" x="4270375" y="6854825"/>
          <p14:tracePt t="3960" x="4273550" y="6854825"/>
          <p14:tracePt t="3968" x="4276725" y="6854825"/>
          <p14:tracePt t="3981" x="4308475" y="6838950"/>
          <p14:tracePt t="3998" x="4362450" y="6819900"/>
          <p14:tracePt t="4015" x="4425950" y="6804025"/>
          <p14:tracePt t="4031" x="4530725" y="6759575"/>
          <p14:tracePt t="4048" x="4638675" y="6734175"/>
          <p14:tracePt t="4065" x="4768850" y="6708775"/>
          <p14:tracePt t="4082" x="5026025" y="6664325"/>
          <p14:tracePt t="4098" x="5219700" y="6645275"/>
          <p14:tracePt t="4115" x="5394325" y="6626225"/>
          <p14:tracePt t="4131" x="5603875" y="6600825"/>
          <p14:tracePt t="4148" x="5689600" y="6575425"/>
          <p14:tracePt t="4165" x="5753100" y="6562725"/>
          <p14:tracePt t="4182" x="5883275" y="6562725"/>
          <p14:tracePt t="4198" x="6010275" y="6562725"/>
          <p14:tracePt t="4215" x="6105525" y="6575425"/>
          <p14:tracePt t="4218" x="6143625" y="6581775"/>
          <p14:tracePt t="4231" x="6216650" y="6607175"/>
          <p14:tracePt t="4248" x="6283325" y="6619875"/>
          <p14:tracePt t="4264" x="6321425" y="6632575"/>
          <p14:tracePt t="4282" x="6334125" y="6632575"/>
          <p14:tracePt t="4298" x="6343650" y="6632575"/>
          <p14:tracePt t="4316" x="6359525" y="6632575"/>
          <p14:tracePt t="4333" x="6365875" y="6632575"/>
          <p14:tracePt t="4349" x="6369050" y="6632575"/>
          <p14:tracePt t="4365" x="6378575" y="6632575"/>
          <p14:tracePt t="4381" x="6384925" y="6632575"/>
          <p14:tracePt t="4469" x="6384925" y="6629400"/>
          <p14:tracePt t="4575" x="6384925" y="6626225"/>
          <p14:tracePt t="4583" x="6384925" y="6619875"/>
          <p14:tracePt t="4619" x="6384925" y="6616700"/>
          <p14:tracePt t="4697" x="6381750" y="6610350"/>
          <p14:tracePt t="4704" x="6375400" y="6600825"/>
          <p14:tracePt t="4715" x="6372225" y="6594475"/>
          <p14:tracePt t="4732" x="6350000" y="6581775"/>
          <p14:tracePt t="4749" x="6337300" y="6569075"/>
          <p14:tracePt t="4766" x="6321425" y="6559550"/>
          <p14:tracePt t="4782" x="6299200" y="6537325"/>
          <p14:tracePt t="4798" x="6283325" y="6537325"/>
          <p14:tracePt t="4815" x="6261100" y="6537325"/>
          <p14:tracePt t="4831" x="6213475" y="6524625"/>
          <p14:tracePt t="4848" x="6169025" y="6518275"/>
          <p14:tracePt t="4864" x="6130925" y="6518275"/>
          <p14:tracePt t="4882" x="6083300" y="6518275"/>
          <p14:tracePt t="4899" x="6061075" y="6518275"/>
          <p14:tracePt t="4915" x="6038850" y="6518275"/>
          <p14:tracePt t="4932" x="6000750" y="6518275"/>
          <p14:tracePt t="4948" x="5969000" y="6521450"/>
          <p14:tracePt t="4964" x="5908675" y="6537325"/>
          <p14:tracePt t="4981" x="5778500" y="6543675"/>
          <p14:tracePt t="4998" x="5705475" y="6553200"/>
          <p14:tracePt t="5015" x="5654675" y="6553200"/>
          <p14:tracePt t="5031" x="5619750" y="6553200"/>
          <p14:tracePt t="5048" x="5597525" y="6553200"/>
          <p14:tracePt t="5064" x="5588000" y="6553200"/>
          <p14:tracePt t="5082" x="5572125" y="6553200"/>
          <p14:tracePt t="5098" x="5556250" y="6553200"/>
          <p14:tracePt t="5114" x="5543550" y="6553200"/>
          <p14:tracePt t="5131" x="5502275" y="6553200"/>
          <p14:tracePt t="5148" x="5492750" y="6553200"/>
          <p14:tracePt t="5165" x="5483225" y="6553200"/>
          <p14:tracePt t="5182" x="5467350" y="6553200"/>
          <p14:tracePt t="5199" x="5451475" y="6553200"/>
          <p14:tracePt t="5215" x="5441950" y="6553200"/>
          <p14:tracePt t="5231" x="5416550" y="6543675"/>
          <p14:tracePt t="5248" x="5387975" y="6543675"/>
          <p14:tracePt t="5264" x="5375275" y="6540500"/>
          <p14:tracePt t="5281" x="5356225" y="6534150"/>
          <p14:tracePt t="5298" x="5340350" y="6534150"/>
          <p14:tracePt t="5314" x="5330825" y="6534150"/>
          <p14:tracePt t="5331" x="5318125" y="6534150"/>
          <p14:tracePt t="5348" x="5308600" y="6534150"/>
          <p14:tracePt t="5364" x="5292725" y="6534150"/>
          <p14:tracePt t="5381" x="5276850" y="6534150"/>
          <p14:tracePt t="5398" x="5267325" y="6534150"/>
          <p14:tracePt t="5415" x="5264150" y="653415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3000375" y="6215063"/>
            <a:ext cx="3441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 i="1">
                <a:solidFill>
                  <a:srgbClr val="FF0000"/>
                </a:solidFill>
              </a:rPr>
              <a:t>Mentha rotundifolia</a:t>
            </a:r>
            <a:r>
              <a:rPr lang="fr-FR" altLang="fr-FR" b="1">
                <a:solidFill>
                  <a:srgbClr val="FF0000"/>
                </a:solidFill>
              </a:rPr>
              <a:t>, « timija »</a:t>
            </a:r>
          </a:p>
        </p:txBody>
      </p:sp>
      <p:pic>
        <p:nvPicPr>
          <p:cNvPr id="27651" name="Picture 6" descr="mentha_rotundifol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500063"/>
            <a:ext cx="7572375" cy="520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93"/>
    </mc:Choice>
    <mc:Fallback>
      <p:transition spd="slow" advTm="9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89" x="5216525" y="6543675"/>
          <p14:tracePt t="2096" x="5143500" y="6562725"/>
          <p14:tracePt t="2105" x="5073650" y="6578600"/>
          <p14:tracePt t="2122" x="4940300" y="6642100"/>
          <p14:tracePt t="2140" x="4711700" y="6753225"/>
          <p14:tracePt t="2156" x="4575175" y="6835775"/>
          <p14:tracePt t="2189" x="4171950" y="6854825"/>
          <p14:tracePt t="2222" x="3952875" y="6854825"/>
          <p14:tracePt t="2238" x="3819525" y="6854825"/>
          <p14:tracePt t="2255" x="3752850" y="6854825"/>
          <p14:tracePt t="2272" x="3683000" y="6854825"/>
          <p14:tracePt t="2289" x="3609975" y="6854825"/>
          <p14:tracePt t="2305" x="3571875" y="6854825"/>
          <p14:tracePt t="2322" x="3527425" y="6854825"/>
          <p14:tracePt t="2339" x="3467100" y="6854825"/>
          <p14:tracePt t="2355" x="3444875" y="6854825"/>
          <p14:tracePt t="2372" x="3413125" y="6842125"/>
          <p14:tracePt t="2389" x="3378200" y="6804025"/>
          <p14:tracePt t="2406" x="3349625" y="6765925"/>
          <p14:tracePt t="2422" x="3330575" y="6718300"/>
          <p14:tracePt t="2439" x="3311525" y="6654800"/>
          <p14:tracePt t="2455" x="3292475" y="6610350"/>
          <p14:tracePt t="2472" x="3279775" y="6572250"/>
          <p14:tracePt t="2489" x="3273425" y="6508750"/>
          <p14:tracePt t="2506" x="3273425" y="6464300"/>
          <p14:tracePt t="2523" x="3273425" y="6442075"/>
          <p14:tracePt t="2539" x="3267075" y="6407150"/>
          <p14:tracePt t="2555" x="3263900" y="6397625"/>
          <p14:tracePt t="2572" x="3257550" y="6388100"/>
          <p14:tracePt t="2589" x="3251200" y="6378575"/>
          <p14:tracePt t="2605" x="3235325" y="6378575"/>
          <p14:tracePt t="2622" x="3225800" y="6378575"/>
          <p14:tracePt t="2640" x="3213100" y="6378575"/>
          <p14:tracePt t="2657" x="3203575" y="6378575"/>
          <p14:tracePt t="2673" x="3187700" y="6378575"/>
          <p14:tracePt t="2689" x="3171825" y="6391275"/>
          <p14:tracePt t="2705" x="3162300" y="6400800"/>
          <p14:tracePt t="2722" x="3149600" y="6423025"/>
          <p14:tracePt t="2739" x="3127375" y="6464300"/>
          <p14:tracePt t="2755" x="3114675" y="6489700"/>
          <p14:tracePt t="2772" x="3101975" y="6518275"/>
          <p14:tracePt t="2789" x="3082925" y="6562725"/>
          <p14:tracePt t="2806" x="3082925" y="6575425"/>
          <p14:tracePt t="2822" x="3073400" y="6600825"/>
          <p14:tracePt t="2838" x="3073400" y="6638925"/>
          <p14:tracePt t="2855" x="3073400" y="6661150"/>
          <p14:tracePt t="2874" x="3073400" y="6689725"/>
          <p14:tracePt t="2888" x="3073400" y="6699250"/>
          <p14:tracePt t="2906" x="3073400" y="6708775"/>
          <p14:tracePt t="2922" x="3073400" y="6724650"/>
          <p14:tracePt t="2939" x="3073400" y="6740525"/>
          <p14:tracePt t="2955" x="3073400" y="6743700"/>
          <p14:tracePt t="2996" x="3073400" y="6750050"/>
          <p14:tracePt t="3068" x="3073400" y="6746875"/>
          <p14:tracePt t="3075" x="3073400" y="6743700"/>
          <p14:tracePt t="3089" x="3073400" y="6737350"/>
          <p14:tracePt t="3105" x="3073400" y="6734175"/>
          <p14:tracePt t="3218" x="3073400" y="6727825"/>
          <p14:tracePt t="3225" x="3073400" y="6718300"/>
          <p14:tracePt t="3239" x="3073400" y="6708775"/>
          <p14:tracePt t="3255" x="3073400" y="6699250"/>
          <p14:tracePt t="3272" x="3073400" y="6683375"/>
          <p14:tracePt t="3288" x="3079750" y="6654800"/>
          <p14:tracePt t="3306" x="3092450" y="6632575"/>
          <p14:tracePt t="3324" x="3108325" y="6613525"/>
          <p14:tracePt t="3340" x="3111500" y="6600825"/>
          <p14:tracePt t="3356" x="3111500" y="6591300"/>
          <p14:tracePt t="3373" x="3111500" y="6581775"/>
          <p14:tracePt t="3389" x="3124200" y="6562725"/>
          <p14:tracePt t="3405" x="3140075" y="6546850"/>
          <p14:tracePt t="3422" x="3162300" y="6521450"/>
          <p14:tracePt t="3439" x="3219450" y="6451600"/>
          <p14:tracePt t="3456" x="3251200" y="6413500"/>
          <p14:tracePt t="3472" x="3282950" y="6388100"/>
          <p14:tracePt t="3490" x="3305175" y="6359525"/>
          <p14:tracePt t="3506" x="3311525" y="6350000"/>
          <p14:tracePt t="3619" x="3311525" y="6356350"/>
          <p14:tracePt t="3625" x="3311525" y="6359525"/>
          <p14:tracePt t="3640" x="3311525" y="6381750"/>
          <p14:tracePt t="3656" x="3311525" y="6403975"/>
          <p14:tracePt t="3672" x="3317875" y="6432550"/>
          <p14:tracePt t="3688" x="3340100" y="6470650"/>
          <p14:tracePt t="3705" x="3352800" y="6499225"/>
          <p14:tracePt t="3723" x="3371850" y="6534150"/>
          <p14:tracePt t="3740" x="3390900" y="6559550"/>
          <p14:tracePt t="3756" x="3400425" y="6569075"/>
          <p14:tracePt t="3773" x="3409950" y="6584950"/>
          <p14:tracePt t="3789" x="3413125" y="6594475"/>
          <p14:tracePt t="3805" x="3422650" y="6610350"/>
          <p14:tracePt t="3822" x="3438525" y="6619875"/>
          <p14:tracePt t="3839" x="3460750" y="6635750"/>
          <p14:tracePt t="3856" x="3482975" y="6645275"/>
          <p14:tracePt t="3874" x="3511550" y="6645275"/>
          <p14:tracePt t="3890" x="3521075" y="6645275"/>
          <p14:tracePt t="3906" x="3530600" y="6645275"/>
          <p14:tracePt t="3923" x="3546475" y="6645275"/>
          <p14:tracePt t="3939" x="3556000" y="6645275"/>
          <p14:tracePt t="3956" x="3565525" y="6645275"/>
          <p14:tracePt t="3972" x="3594100" y="6638925"/>
          <p14:tracePt t="3989" x="3705225" y="6607175"/>
          <p14:tracePt t="4006" x="3790950" y="6591300"/>
          <p14:tracePt t="4024" x="3876675" y="6565900"/>
          <p14:tracePt t="4039" x="3914775" y="6553200"/>
          <p14:tracePt t="4055" x="3937000" y="6553200"/>
          <p14:tracePt t="4072" x="3959225" y="6546850"/>
          <p14:tracePt t="4088" x="3978275" y="6546850"/>
          <p14:tracePt t="4106" x="4000500" y="6540500"/>
          <p14:tracePt t="4122" x="4038600" y="6527800"/>
          <p14:tracePt t="4138" x="4102100" y="6508750"/>
          <p14:tracePt t="4156" x="4124325" y="6508750"/>
          <p14:tracePt t="4173" x="4146550" y="6508750"/>
          <p14:tracePt t="4189" x="4149725" y="6508750"/>
          <p14:tracePt t="4981" x="4171950" y="6508750"/>
          <p14:tracePt t="4989" x="4216400" y="6508750"/>
          <p14:tracePt t="5005" x="4286250" y="6508750"/>
          <p14:tracePt t="5023" x="4381500" y="6502400"/>
          <p14:tracePt t="5038" x="4445000" y="6496050"/>
          <p14:tracePt t="5055" x="4489450" y="6489700"/>
          <p14:tracePt t="5072" x="4511675" y="6489700"/>
          <p14:tracePt t="5105" x="4559300" y="6489700"/>
          <p14:tracePt t="5138" x="4584700" y="6489700"/>
          <p14:tracePt t="5156" x="4600575" y="6489700"/>
          <p14:tracePt t="5173" x="4613275" y="6489700"/>
          <p14:tracePt t="5189" x="4622800" y="6489700"/>
          <p14:tracePt t="5206" x="4635500" y="6489700"/>
          <p14:tracePt t="5223" x="4648200" y="6489700"/>
          <p14:tracePt t="5239" x="4657725" y="6489700"/>
          <p14:tracePt t="5256" x="4664075" y="6496050"/>
          <p14:tracePt t="5452" x="4664075" y="6505575"/>
          <p14:tracePt t="5481" x="4664075" y="6508750"/>
          <p14:tracePt t="5496" x="4664075" y="6515100"/>
          <p14:tracePt t="5509" x="4664075" y="6521450"/>
          <p14:tracePt t="5523" x="4664075" y="6524625"/>
          <p14:tracePt t="5539" x="4673600" y="6530975"/>
          <p14:tracePt t="5555" x="4679950" y="6534150"/>
          <p14:tracePt t="5571" x="4683125" y="6540500"/>
          <p14:tracePt t="5588" x="4692650" y="6543675"/>
          <p14:tracePt t="5606" x="4699000" y="6543675"/>
          <p14:tracePt t="5623" x="4702175" y="6543675"/>
          <p14:tracePt t="5639" x="4714875" y="6556375"/>
          <p14:tracePt t="5656" x="4724400" y="6556375"/>
          <p14:tracePt t="5673" x="4762500" y="6562725"/>
          <p14:tracePt t="5689" x="4784725" y="6565900"/>
          <p14:tracePt t="5705" x="4797425" y="6565900"/>
          <p14:tracePt t="5723" x="4816475" y="6572250"/>
          <p14:tracePt t="5738" x="4819650" y="6572250"/>
          <p14:tracePt t="5768" x="4826000" y="6572250"/>
          <p14:tracePt t="5796" x="4832350" y="6572250"/>
          <p14:tracePt t="5810" x="4835525" y="6572250"/>
          <p14:tracePt t="5817" x="4841875" y="6572250"/>
          <p14:tracePt t="5824" x="4845050" y="6572250"/>
          <p14:tracePt t="5839" x="4854575" y="6572250"/>
          <p14:tracePt t="5889" x="4860925" y="6572250"/>
          <p14:tracePt t="5896" x="4864100" y="6572250"/>
          <p14:tracePt t="5906" x="4870450" y="6572250"/>
          <p14:tracePt t="5923" x="4886325" y="6572250"/>
          <p14:tracePt t="5939" x="4895850" y="6572250"/>
          <p14:tracePt t="5956" x="4914900" y="6572250"/>
          <p14:tracePt t="5973" x="4937125" y="6572250"/>
          <p14:tracePt t="5989" x="4946650" y="6572250"/>
          <p14:tracePt t="6005" x="4962525" y="6572250"/>
          <p14:tracePt t="6023" x="4975225" y="6572250"/>
          <p14:tracePt t="6038" x="4981575" y="6572250"/>
          <p14:tracePt t="6346" x="5029200" y="6584950"/>
          <p14:tracePt t="6353" x="5111750" y="6604000"/>
          <p14:tracePt t="6373" x="5353050" y="6638925"/>
          <p14:tracePt t="6389" x="5470525" y="6638925"/>
          <p14:tracePt t="6406" x="5562600" y="6638925"/>
          <p14:tracePt t="6423" x="5695950" y="6626225"/>
          <p14:tracePt t="6439" x="5775325" y="6626225"/>
          <p14:tracePt t="6456" x="5838825" y="6619875"/>
          <p14:tracePt t="6473" x="5953125" y="6619875"/>
          <p14:tracePt t="6489" x="6038850" y="6632575"/>
          <p14:tracePt t="6506" x="6115050" y="6657975"/>
          <p14:tracePt t="6523" x="6203950" y="6677025"/>
          <p14:tracePt t="6539" x="6257925" y="6689725"/>
          <p14:tracePt t="6555" x="6296025" y="6696075"/>
          <p14:tracePt t="6572" x="6372225" y="6696075"/>
          <p14:tracePt t="6589" x="6426200" y="6686550"/>
          <p14:tracePt t="6606" x="6502400" y="6670675"/>
          <p14:tracePt t="6623" x="6591300" y="6657975"/>
          <p14:tracePt t="6639" x="6619875" y="6645275"/>
          <p14:tracePt t="6656" x="6629400" y="6645275"/>
          <p14:tracePt t="6673" x="6651625" y="6645275"/>
          <p14:tracePt t="6705" x="6654800" y="6645275"/>
          <p14:tracePt t="6931" x="6619875" y="6632575"/>
          <p14:tracePt t="6938" x="6559550" y="6613525"/>
          <p14:tracePt t="6956" x="6362700" y="6569075"/>
          <p14:tracePt t="6972" x="6105525" y="6511925"/>
          <p14:tracePt t="6989" x="5940425" y="6467475"/>
          <p14:tracePt t="7005" x="5819775" y="6432550"/>
          <p14:tracePt t="7022" x="5695950" y="6410325"/>
          <p14:tracePt t="7039" x="5635625" y="6410325"/>
          <p14:tracePt t="7056" x="5578475" y="6410325"/>
          <p14:tracePt t="7072" x="5480050" y="6419850"/>
          <p14:tracePt t="7089" x="5394325" y="6435725"/>
          <p14:tracePt t="7105" x="5318125" y="6451600"/>
          <p14:tracePt t="7122" x="5178425" y="6457950"/>
          <p14:tracePt t="7138" x="5086350" y="6457950"/>
          <p14:tracePt t="7155" x="5003800" y="6457950"/>
          <p14:tracePt t="7172" x="4914900" y="6457950"/>
          <p14:tracePt t="7189" x="4895850" y="6457950"/>
          <p14:tracePt t="7206" x="4864100" y="6457950"/>
          <p14:tracePt t="7223" x="4838700" y="6457950"/>
          <p14:tracePt t="7239" x="4829175" y="6457950"/>
          <p14:tracePt t="7256" x="4813300" y="6457950"/>
          <p14:tracePt t="7258" x="4806950" y="6457950"/>
          <p14:tracePt t="7272" x="4797425" y="6457950"/>
          <p14:tracePt t="7288" x="4787900" y="6457950"/>
          <p14:tracePt t="7305" x="4778375" y="6457950"/>
          <p14:tracePt t="7322" x="4759325" y="6457950"/>
          <p14:tracePt t="7338" x="4749800" y="6457950"/>
          <p14:tracePt t="7356" x="4743450" y="6457950"/>
          <p14:tracePt t="7416" x="4740275" y="6457950"/>
          <p14:tracePt t="7423" x="4733925" y="6457950"/>
          <p14:tracePt t="7446" x="4730750" y="6457950"/>
          <p14:tracePt t="7467" x="4724400" y="6457950"/>
          <p14:tracePt t="7516" x="4714875" y="6451600"/>
          <p14:tracePt t="7523" x="4714875" y="6445250"/>
          <p14:tracePt t="7538" x="4705350" y="6435725"/>
          <p14:tracePt t="7555" x="4695825" y="6426200"/>
          <p14:tracePt t="7573" x="4679950" y="6407150"/>
          <p14:tracePt t="7589" x="4673600" y="6397625"/>
          <p14:tracePt t="7606" x="4664075" y="6388100"/>
          <p14:tracePt t="7659" x="4664075" y="6381750"/>
          <p14:tracePt t="7665" x="4664075" y="6378575"/>
          <p14:tracePt t="7673" x="4664075" y="6365875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ChangeArrowheads="1"/>
          </p:cNvSpPr>
          <p:nvPr/>
        </p:nvSpPr>
        <p:spPr bwMode="auto">
          <a:xfrm>
            <a:off x="1785938" y="2714625"/>
            <a:ext cx="54292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CH" altLang="fr-FR" sz="5400" b="1" i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Scrophulariaceae</a:t>
            </a:r>
            <a:endParaRPr lang="fr-FR" altLang="fr-FR" sz="5400" b="1" i="1">
              <a:solidFill>
                <a:srgbClr val="CC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78"/>
    </mc:Choice>
    <mc:Fallback>
      <p:transition spd="slow" advTm="21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ChangeArrowheads="1"/>
          </p:cNvSpPr>
          <p:nvPr/>
        </p:nvSpPr>
        <p:spPr bwMode="auto">
          <a:xfrm>
            <a:off x="0" y="0"/>
            <a:ext cx="91440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2800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Scrophulariaceae</a:t>
            </a:r>
          </a:p>
          <a:p>
            <a:pPr algn="ctr"/>
            <a:endParaRPr lang="fr-FR" altLang="fr-FR" sz="2800" b="1" i="1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fr-FR" altLang="fr-FR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 </a:t>
            </a:r>
            <a:r>
              <a:rPr lang="fr-FR" altLang="fr-FR" sz="28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Scrophulariaceae</a:t>
            </a:r>
            <a:r>
              <a:rPr lang="fr-FR" altLang="fr-FR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est un autre exp. de famille homogène malgré la </a:t>
            </a:r>
            <a:r>
              <a:rPr lang="fr-FR" altLang="fr-FR" sz="28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diversité de formes florales </a:t>
            </a:r>
            <a:r>
              <a:rPr lang="fr-FR" altLang="fr-FR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rencontrée. Elle compte </a:t>
            </a:r>
            <a:r>
              <a:rPr lang="fr-FR" altLang="fr-FR" sz="28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130 esp. et occupe le huitième rang</a:t>
            </a:r>
            <a:r>
              <a:rPr lang="fr-FR" altLang="fr-FR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parmi les principales familles d’angiospermes marocaines ; dont </a:t>
            </a:r>
            <a:r>
              <a:rPr lang="fr-FR" altLang="fr-FR" sz="28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 esp. sont endémiques</a:t>
            </a:r>
            <a:r>
              <a:rPr lang="fr-FR" altLang="fr-FR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et </a:t>
            </a:r>
            <a:r>
              <a:rPr lang="fr-FR" altLang="fr-FR" sz="28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g. groupes à eux seuls 100 esp.</a:t>
            </a:r>
            <a:r>
              <a:rPr lang="fr-FR" altLang="fr-FR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il s’agit de </a:t>
            </a:r>
            <a:r>
              <a:rPr lang="fr-FR" altLang="fr-FR" sz="2800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Linaria</a:t>
            </a:r>
            <a:r>
              <a:rPr lang="fr-FR" altLang="fr-FR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altLang="fr-FR" sz="2800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Verbascum</a:t>
            </a:r>
            <a:r>
              <a:rPr lang="fr-FR" altLang="fr-FR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altLang="fr-FR" sz="2800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Veronica</a:t>
            </a:r>
            <a:r>
              <a:rPr lang="fr-FR" altLang="fr-FR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altLang="fr-FR" sz="2800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Scrophularia</a:t>
            </a:r>
            <a:r>
              <a:rPr lang="fr-FR" altLang="fr-FR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Les représentants marocains de cette famille sont surtout des herbes annuelles ou vivaces à feuilles opposées ou alternes. </a:t>
            </a: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fr-FR" altLang="fr-FR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388"/>
    </mc:Choice>
    <mc:Fallback>
      <p:transition spd="slow" advTm="58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42" x="4641850" y="6337300"/>
          <p14:tracePt t="2949" x="4622800" y="6318250"/>
          <p14:tracePt t="2965" x="4559300" y="6257925"/>
          <p14:tracePt t="2982" x="4435475" y="6175375"/>
          <p14:tracePt t="3016" x="3848100" y="5848350"/>
          <p14:tracePt t="3050" x="3111500" y="5397500"/>
          <p14:tracePt t="3067" x="2886075" y="5264150"/>
          <p14:tracePt t="3082" x="2622550" y="5130800"/>
          <p14:tracePt t="3099" x="2368550" y="4991100"/>
          <p14:tracePt t="3115" x="2200275" y="4895850"/>
          <p14:tracePt t="3132" x="2054225" y="4813300"/>
          <p14:tracePt t="3149" x="1930400" y="4724400"/>
          <p14:tracePt t="3165" x="1870075" y="4679950"/>
          <p14:tracePt t="3182" x="1828800" y="4638675"/>
          <p14:tracePt t="3199" x="1800225" y="4610100"/>
          <p14:tracePt t="3215" x="1790700" y="4594225"/>
          <p14:tracePt t="3231" x="1781175" y="4584700"/>
          <p14:tracePt t="3248" x="1758950" y="4568825"/>
          <p14:tracePt t="3264" x="1736725" y="4556125"/>
          <p14:tracePt t="3281" x="1727200" y="4533900"/>
          <p14:tracePt t="3700" x="1701800" y="4514850"/>
          <p14:tracePt t="3707" x="1673225" y="4492625"/>
          <p14:tracePt t="3715" x="1628775" y="4451350"/>
          <p14:tracePt t="3732" x="1536700" y="4365625"/>
          <p14:tracePt t="3752" x="1362075" y="4171950"/>
          <p14:tracePt t="3768" x="1260475" y="4035425"/>
          <p14:tracePt t="3789" x="1139825" y="3794125"/>
          <p14:tracePt t="3814" x="1047750" y="3590925"/>
          <p14:tracePt t="3849" x="1019175" y="3479800"/>
          <p14:tracePt t="3866" x="1019175" y="3457575"/>
          <p14:tracePt t="3882" x="1019175" y="3429000"/>
          <p14:tracePt t="3899" x="1041400" y="3390900"/>
          <p14:tracePt t="3915" x="1073150" y="3352800"/>
          <p14:tracePt t="3931" x="1177925" y="3282950"/>
          <p14:tracePt t="3952" x="1330325" y="3200400"/>
          <p14:tracePt t="3965" x="1428750" y="3165475"/>
          <p14:tracePt t="3981" x="1508125" y="3127375"/>
          <p14:tracePt t="3998" x="1609725" y="3098800"/>
          <p14:tracePt t="4014" x="1647825" y="3086100"/>
          <p14:tracePt t="4031" x="1673225" y="3054350"/>
          <p14:tracePt t="4048" x="1701800" y="3009900"/>
          <p14:tracePt t="4064" x="1724025" y="2965450"/>
          <p14:tracePt t="4081" x="1724025" y="2921000"/>
          <p14:tracePt t="4098" x="1698625" y="2854325"/>
          <p14:tracePt t="4114" x="1666875" y="2816225"/>
          <p14:tracePt t="4131" x="1603375" y="2743200"/>
          <p14:tracePt t="4148" x="1476375" y="2628900"/>
          <p14:tracePt t="4164" x="1371600" y="2549525"/>
          <p14:tracePt t="4182" x="1260475" y="2489200"/>
          <p14:tracePt t="4198" x="1139825" y="2425700"/>
          <p14:tracePt t="4214" x="1101725" y="2406650"/>
          <p14:tracePt t="4232" x="1057275" y="2378075"/>
          <p14:tracePt t="4249" x="990600" y="2352675"/>
          <p14:tracePt t="4265" x="936625" y="2324100"/>
          <p14:tracePt t="4281" x="892175" y="2311400"/>
          <p14:tracePt t="4298" x="835025" y="2292350"/>
          <p14:tracePt t="4315" x="803275" y="2279650"/>
          <p14:tracePt t="4331" x="781050" y="2263775"/>
          <p14:tracePt t="4348" x="742950" y="2244725"/>
          <p14:tracePt t="4365" x="733425" y="2235200"/>
          <p14:tracePt t="4382" x="723900" y="2219325"/>
          <p14:tracePt t="4399" x="685800" y="2178050"/>
          <p14:tracePt t="4415" x="676275" y="2159000"/>
          <p14:tracePt t="4431" x="666750" y="2146300"/>
          <p14:tracePt t="4434" x="660400" y="2139950"/>
          <p14:tracePt t="4448" x="650875" y="2130425"/>
          <p14:tracePt t="4464" x="641350" y="2120900"/>
          <p14:tracePt t="4481" x="641350" y="2111375"/>
          <p14:tracePt t="6600" x="685800" y="2120900"/>
          <p14:tracePt t="6610" x="746125" y="2136775"/>
          <p14:tracePt t="6621" x="885825" y="2155825"/>
          <p14:tracePt t="6631" x="952500" y="2155825"/>
          <p14:tracePt t="6649" x="1206500" y="2149475"/>
          <p14:tracePt t="6667" x="1390650" y="2120900"/>
          <p14:tracePt t="6681" x="1600200" y="2073275"/>
          <p14:tracePt t="6714" x="2155825" y="1936750"/>
          <p14:tracePt t="6749" x="2657475" y="1803400"/>
          <p14:tracePt t="6770" x="2936875" y="1749425"/>
          <p14:tracePt t="6786" x="3121025" y="1711325"/>
          <p14:tracePt t="6798" x="3295650" y="1692275"/>
          <p14:tracePt t="6814" x="3498850" y="1682750"/>
          <p14:tracePt t="6831" x="3660775" y="1682750"/>
          <p14:tracePt t="6848" x="3889375" y="1698625"/>
          <p14:tracePt t="6864" x="4010025" y="1714500"/>
          <p14:tracePt t="6881" x="4117975" y="1739900"/>
          <p14:tracePt t="6899" x="4260850" y="1755775"/>
          <p14:tracePt t="6914" x="4375150" y="1765300"/>
          <p14:tracePt t="6931" x="4492625" y="1765300"/>
          <p14:tracePt t="6948" x="4632325" y="1765300"/>
          <p14:tracePt t="6964" x="4711700" y="1765300"/>
          <p14:tracePt t="6981" x="4775200" y="1752600"/>
          <p14:tracePt t="6998" x="4854575" y="1752600"/>
          <p14:tracePt t="7014" x="4892675" y="1752600"/>
          <p14:tracePt t="7035" x="4930775" y="1752600"/>
          <p14:tracePt t="7048" x="4975225" y="1752600"/>
          <p14:tracePt t="7064" x="5019675" y="1752600"/>
          <p14:tracePt t="7081" x="5064125" y="1755775"/>
          <p14:tracePt t="7098" x="5140325" y="1778000"/>
          <p14:tracePt t="7114" x="5184775" y="1784350"/>
          <p14:tracePt t="7131" x="5222875" y="1803400"/>
          <p14:tracePt t="7148" x="5257800" y="1819275"/>
          <p14:tracePt t="7164" x="5280025" y="1831975"/>
          <p14:tracePt t="7181" x="5289550" y="1841500"/>
          <p14:tracePt t="7198" x="5305425" y="1857375"/>
          <p14:tracePt t="7215" x="5308600" y="1857375"/>
          <p14:tracePt t="7270" x="5302250" y="1857375"/>
          <p14:tracePt t="7277" x="5299075" y="1857375"/>
          <p14:tracePt t="7284" x="5289550" y="1857375"/>
          <p14:tracePt t="7297" x="5251450" y="1857375"/>
          <p14:tracePt t="7314" x="5191125" y="1857375"/>
          <p14:tracePt t="7330" x="5121275" y="1857375"/>
          <p14:tracePt t="7348" x="4991100" y="1863725"/>
          <p14:tracePt t="7364" x="4854575" y="1863725"/>
          <p14:tracePt t="7381" x="4727575" y="1863725"/>
          <p14:tracePt t="7398" x="4521200" y="1863725"/>
          <p14:tracePt t="7414" x="4394200" y="1863725"/>
          <p14:tracePt t="7431" x="4257675" y="1863725"/>
          <p14:tracePt t="7448" x="4051300" y="1863725"/>
          <p14:tracePt t="7464" x="3902075" y="1882775"/>
          <p14:tracePt t="7481" x="3762375" y="1898650"/>
          <p14:tracePt t="7498" x="3540125" y="1927225"/>
          <p14:tracePt t="7514" x="3397250" y="1952625"/>
          <p14:tracePt t="7531" x="3292475" y="1958975"/>
          <p14:tracePt t="7548" x="3130550" y="1958975"/>
          <p14:tracePt t="7564" x="3025775" y="1955800"/>
          <p14:tracePt t="7581" x="2921000" y="1946275"/>
          <p14:tracePt t="7598" x="2784475" y="1914525"/>
          <p14:tracePt t="7614" x="2676525" y="1898650"/>
          <p14:tracePt t="7631" x="2593975" y="1882775"/>
          <p14:tracePt t="7648" x="2489200" y="1854200"/>
          <p14:tracePt t="7664" x="2403475" y="1838325"/>
          <p14:tracePt t="7681" x="2330450" y="1825625"/>
          <p14:tracePt t="7698" x="2219325" y="1803400"/>
          <p14:tracePt t="7714" x="2171700" y="1781175"/>
          <p14:tracePt t="7731" x="2127250" y="1774825"/>
          <p14:tracePt t="7747" x="2085975" y="1771650"/>
          <p14:tracePt t="7764" x="2070100" y="1771650"/>
          <p14:tracePt t="7781" x="2060575" y="1771650"/>
          <p14:tracePt t="7797" x="2051050" y="1771650"/>
          <p14:tracePt t="7814" x="2051050" y="1765300"/>
          <p14:tracePt t="7848" x="2076450" y="1755775"/>
          <p14:tracePt t="7864" x="2127250" y="1755775"/>
          <p14:tracePt t="7881" x="2187575" y="1755775"/>
          <p14:tracePt t="7898" x="2282825" y="1755775"/>
          <p14:tracePt t="7914" x="2409825" y="1758950"/>
          <p14:tracePt t="7931" x="2536825" y="1768475"/>
          <p14:tracePt t="7948" x="2711450" y="1778000"/>
          <p14:tracePt t="7964" x="2838450" y="1778000"/>
          <p14:tracePt t="7981" x="2943225" y="1778000"/>
          <p14:tracePt t="7998" x="3082925" y="1771650"/>
          <p14:tracePt t="8014" x="3168650" y="1765300"/>
          <p14:tracePt t="8031" x="3254375" y="1749425"/>
          <p14:tracePt t="8052" x="3384550" y="1733550"/>
          <p14:tracePt t="8064" x="3444875" y="1733550"/>
          <p14:tracePt t="8081" x="3489325" y="1720850"/>
          <p14:tracePt t="8098" x="3546475" y="1714500"/>
          <p14:tracePt t="8114" x="3581400" y="1711325"/>
          <p14:tracePt t="8131" x="3613150" y="1698625"/>
          <p14:tracePt t="8148" x="3676650" y="1685925"/>
          <p14:tracePt t="8164" x="3730625" y="1679575"/>
          <p14:tracePt t="8181" x="3790950" y="1679575"/>
          <p14:tracePt t="8197" x="3867150" y="1679575"/>
          <p14:tracePt t="8214" x="3927475" y="1679575"/>
          <p14:tracePt t="8231" x="3984625" y="1679575"/>
          <p14:tracePt t="8248" x="4070350" y="1679575"/>
          <p14:tracePt t="8264" x="4130675" y="1679575"/>
          <p14:tracePt t="8281" x="4191000" y="1679575"/>
          <p14:tracePt t="8298" x="4276725" y="1679575"/>
          <p14:tracePt t="8314" x="4378325" y="1679575"/>
          <p14:tracePt t="8330" x="4470400" y="1679575"/>
          <p14:tracePt t="8348" x="4600575" y="1679575"/>
          <p14:tracePt t="8364" x="4679950" y="1679575"/>
          <p14:tracePt t="8381" x="4762500" y="1679575"/>
          <p14:tracePt t="8397" x="4870450" y="1679575"/>
          <p14:tracePt t="8414" x="4940300" y="1679575"/>
          <p14:tracePt t="8431" x="5032375" y="1679575"/>
          <p14:tracePt t="8448" x="5229225" y="1670050"/>
          <p14:tracePt t="8464" x="5327650" y="1644650"/>
          <p14:tracePt t="8481" x="5391150" y="1631950"/>
          <p14:tracePt t="8498" x="5473700" y="1609725"/>
          <p14:tracePt t="8514" x="5502275" y="1600200"/>
          <p14:tracePt t="8531" x="5527675" y="1600200"/>
          <p14:tracePt t="8533" x="5530850" y="1600200"/>
          <p14:tracePt t="8548" x="5540375" y="1600200"/>
          <p14:tracePt t="8564" x="5546725" y="1600200"/>
          <p14:tracePt t="8664" x="5543550" y="1600200"/>
          <p14:tracePt t="8677" x="5534025" y="1600200"/>
          <p14:tracePt t="8689" x="5530850" y="1600200"/>
          <p14:tracePt t="8698" x="5521325" y="1600200"/>
          <p14:tracePt t="8714" x="5499100" y="1600200"/>
          <p14:tracePt t="8731" x="5470525" y="1600200"/>
          <p14:tracePt t="8747" x="5362575" y="1603375"/>
          <p14:tracePt t="8764" x="5289550" y="1616075"/>
          <p14:tracePt t="8781" x="5213350" y="1631950"/>
          <p14:tracePt t="8798" x="5111750" y="1654175"/>
          <p14:tracePt t="8815" x="5026025" y="1676400"/>
          <p14:tracePt t="8831" x="4940300" y="1692275"/>
          <p14:tracePt t="8847" x="4835525" y="1692275"/>
          <p14:tracePt t="8864" x="4762500" y="1692275"/>
          <p14:tracePt t="8881" x="4683125" y="1692275"/>
          <p14:tracePt t="8898" x="4565650" y="1692275"/>
          <p14:tracePt t="8914" x="4492625" y="1692275"/>
          <p14:tracePt t="8931" x="4432300" y="1692275"/>
          <p14:tracePt t="8948" x="4346575" y="1692275"/>
          <p14:tracePt t="8965" x="4311650" y="1692275"/>
          <p14:tracePt t="8981" x="4267200" y="1692275"/>
          <p14:tracePt t="8997" x="4213225" y="1692275"/>
          <p14:tracePt t="9014" x="4191000" y="1692275"/>
          <p14:tracePt t="9031" x="4152900" y="1692275"/>
          <p14:tracePt t="9048" x="4105275" y="1692275"/>
          <p14:tracePt t="9064" x="4083050" y="1692275"/>
          <p14:tracePt t="9082" x="4060825" y="1692275"/>
          <p14:tracePt t="9097" x="4029075" y="1692275"/>
          <p14:tracePt t="9114" x="4006850" y="1692275"/>
          <p14:tracePt t="9131" x="3978275" y="1692275"/>
          <p14:tracePt t="9147" x="3949700" y="1692275"/>
          <p14:tracePt t="9164" x="3927475" y="1692275"/>
          <p14:tracePt t="9181" x="3917950" y="1692275"/>
          <p14:tracePt t="9198" x="3902075" y="1692275"/>
          <p14:tracePt t="9215" x="3889375" y="1692275"/>
          <p14:tracePt t="9231" x="3876675" y="1692275"/>
          <p14:tracePt t="9247" x="3873500" y="1692275"/>
          <p14:tracePt t="10325" x="3908425" y="1692275"/>
          <p14:tracePt t="10333" x="3965575" y="1701800"/>
          <p14:tracePt t="10351" x="4076700" y="1727200"/>
          <p14:tracePt t="10369" x="4238625" y="1803400"/>
          <p14:tracePt t="10384" x="4327525" y="1851025"/>
          <p14:tracePt t="10401" x="4419600" y="1901825"/>
          <p14:tracePt t="10414" x="4521200" y="1962150"/>
          <p14:tracePt t="10447" x="4711700" y="2079625"/>
          <p14:tracePt t="10481" x="4778375" y="2152650"/>
          <p14:tracePt t="10498" x="4797425" y="2197100"/>
          <p14:tracePt t="10514" x="4797425" y="2216150"/>
          <p14:tracePt t="10531" x="4787900" y="2247900"/>
          <p14:tracePt t="10548" x="4749800" y="2286000"/>
          <p14:tracePt t="10565" x="4702175" y="2327275"/>
          <p14:tracePt t="10581" x="4619625" y="2384425"/>
          <p14:tracePt t="10583" x="4568825" y="2409825"/>
          <p14:tracePt t="10597" x="4413250" y="2473325"/>
          <p14:tracePt t="10618" x="4130675" y="2568575"/>
          <p14:tracePt t="10630" x="4038600" y="2593975"/>
          <p14:tracePt t="10647" x="3721100" y="2673350"/>
          <p14:tracePt t="10664" x="3444875" y="2714625"/>
          <p14:tracePt t="10681" x="3175000" y="2765425"/>
          <p14:tracePt t="10698" x="2771775" y="2794000"/>
          <p14:tracePt t="10715" x="2546350" y="2794000"/>
          <p14:tracePt t="10731" x="2330450" y="2794000"/>
          <p14:tracePt t="10747" x="2054225" y="2768600"/>
          <p14:tracePt t="10764" x="1879600" y="2724150"/>
          <p14:tracePt t="10781" x="1727200" y="2705100"/>
          <p14:tracePt t="10797" x="1577975" y="2657475"/>
          <p14:tracePt t="10814" x="1482725" y="2632075"/>
          <p14:tracePt t="10831" x="1397000" y="2616200"/>
          <p14:tracePt t="10847" x="1304925" y="2597150"/>
          <p14:tracePt t="10864" x="1260475" y="2574925"/>
          <p14:tracePt t="10881" x="1238250" y="2565400"/>
          <p14:tracePt t="10897" x="1196975" y="2552700"/>
          <p14:tracePt t="10914" x="1181100" y="2543175"/>
          <p14:tracePt t="10931" x="1171575" y="2536825"/>
          <p14:tracePt t="10947" x="1136650" y="2527300"/>
          <p14:tracePt t="10964" x="1114425" y="2527300"/>
          <p14:tracePt t="10981" x="1085850" y="2527300"/>
          <p14:tracePt t="10997" x="1057275" y="2520950"/>
          <p14:tracePt t="11014" x="1028700" y="2514600"/>
          <p14:tracePt t="11031" x="1006475" y="2501900"/>
          <p14:tracePt t="11047" x="942975" y="2489200"/>
          <p14:tracePt t="11064" x="904875" y="2482850"/>
          <p14:tracePt t="11081" x="876300" y="2476500"/>
          <p14:tracePt t="11097" x="831850" y="2454275"/>
          <p14:tracePt t="11114" x="809625" y="2447925"/>
          <p14:tracePt t="11131" x="781050" y="2447925"/>
          <p14:tracePt t="11147" x="755650" y="2447925"/>
          <p14:tracePt t="11164" x="723900" y="2435225"/>
          <p14:tracePt t="11181" x="701675" y="2422525"/>
          <p14:tracePt t="11197" x="657225" y="2400300"/>
          <p14:tracePt t="11214" x="635000" y="2387600"/>
          <p14:tracePt t="11231" x="603250" y="2374900"/>
          <p14:tracePt t="11248" x="587375" y="2365375"/>
          <p14:tracePt t="11264" x="577850" y="2362200"/>
          <p14:tracePt t="11280" x="561975" y="2349500"/>
          <p14:tracePt t="11297" x="549275" y="2333625"/>
          <p14:tracePt t="11313" x="542925" y="2330450"/>
          <p14:tracePt t="11330" x="539750" y="2324100"/>
          <p14:tracePt t="11347" x="539750" y="2320925"/>
          <p14:tracePt t="11363" x="539750" y="2314575"/>
          <p14:tracePt t="11405" x="539750" y="2311400"/>
          <p14:tracePt t="11419" x="539750" y="2305050"/>
          <p14:tracePt t="12034" x="539750" y="2301875"/>
          <p14:tracePt t="12269" x="539750" y="2295525"/>
          <p14:tracePt t="12305" x="539750" y="2292350"/>
          <p14:tracePt t="12584" x="539750" y="2286000"/>
          <p14:tracePt t="12669" x="539750" y="2282825"/>
          <p14:tracePt t="12677" x="546100" y="2282825"/>
          <p14:tracePt t="12685" x="561975" y="2276475"/>
          <p14:tracePt t="12697" x="584200" y="2276475"/>
          <p14:tracePt t="12731" x="673100" y="2276475"/>
          <p14:tracePt t="12764" x="803275" y="2286000"/>
          <p14:tracePt t="12780" x="863600" y="2292350"/>
          <p14:tracePt t="12797" x="990600" y="2308225"/>
          <p14:tracePt t="12814" x="1073150" y="2308225"/>
          <p14:tracePt t="12830" x="1133475" y="2308225"/>
          <p14:tracePt t="12848" x="1219200" y="2308225"/>
          <p14:tracePt t="12864" x="1289050" y="2308225"/>
          <p14:tracePt t="12881" x="1368425" y="2308225"/>
          <p14:tracePt t="12897" x="1473200" y="2314575"/>
          <p14:tracePt t="12913" x="1546225" y="2320925"/>
          <p14:tracePt t="12930" x="1651000" y="2320925"/>
          <p14:tracePt t="12948" x="1816100" y="2330450"/>
          <p14:tracePt t="12964" x="1885950" y="2330450"/>
          <p14:tracePt t="12981" x="1955800" y="2330450"/>
          <p14:tracePt t="12998" x="2098675" y="2317750"/>
          <p14:tracePt t="13014" x="2206625" y="2308225"/>
          <p14:tracePt t="13030" x="2336800" y="2282825"/>
          <p14:tracePt t="13047" x="2590800" y="2257425"/>
          <p14:tracePt t="13063" x="2727325" y="2247900"/>
          <p14:tracePt t="13080" x="2844800" y="2238375"/>
          <p14:tracePt t="13097" x="3054350" y="2222500"/>
          <p14:tracePt t="13114" x="3162300" y="2197100"/>
          <p14:tracePt t="13131" x="3267075" y="2197100"/>
          <p14:tracePt t="13147" x="3521075" y="2168525"/>
          <p14:tracePt t="13164" x="3670300" y="2162175"/>
          <p14:tracePt t="13180" x="3841750" y="2162175"/>
          <p14:tracePt t="13197" x="4025900" y="2162175"/>
          <p14:tracePt t="13213" x="4086225" y="2162175"/>
          <p14:tracePt t="13230" x="4146550" y="2162175"/>
          <p14:tracePt t="13248" x="4232275" y="2162175"/>
          <p14:tracePt t="13264" x="4298950" y="2162175"/>
          <p14:tracePt t="13281" x="4368800" y="2162175"/>
          <p14:tracePt t="13298" x="4486275" y="2162175"/>
          <p14:tracePt t="13314" x="4568825" y="2162175"/>
          <p14:tracePt t="13330" x="4638675" y="2165350"/>
          <p14:tracePt t="13347" x="4708525" y="2165350"/>
          <p14:tracePt t="13364" x="4752975" y="2165350"/>
          <p14:tracePt t="13380" x="4775200" y="2165350"/>
          <p14:tracePt t="13397" x="4816475" y="2165350"/>
          <p14:tracePt t="13413" x="4838700" y="2165350"/>
          <p14:tracePt t="13430" x="4867275" y="2162175"/>
          <p14:tracePt t="13447" x="4914900" y="2149475"/>
          <p14:tracePt t="13464" x="4972050" y="2130425"/>
          <p14:tracePt t="13480" x="5013325" y="2130425"/>
          <p14:tracePt t="13497" x="5060950" y="2130425"/>
          <p14:tracePt t="13513" x="5070475" y="2130425"/>
          <p14:tracePt t="13530" x="5083175" y="2130425"/>
          <p14:tracePt t="13547" x="5095875" y="2130425"/>
          <p14:tracePt t="13563" x="5111750" y="2130425"/>
          <p14:tracePt t="13580" x="5121275" y="2130425"/>
          <p14:tracePt t="13597" x="5137150" y="2130425"/>
          <p14:tracePt t="13640" x="5140325" y="2130425"/>
          <p14:tracePt t="13647" x="5146675" y="2130425"/>
          <p14:tracePt t="13663" x="5156200" y="2130425"/>
          <p14:tracePt t="13680" x="5165725" y="2130425"/>
          <p14:tracePt t="13701" x="5181600" y="2130425"/>
          <p14:tracePt t="13714" x="5197475" y="2136775"/>
          <p14:tracePt t="13730" x="5226050" y="2143125"/>
          <p14:tracePt t="13747" x="5283200" y="2162175"/>
          <p14:tracePt t="13763" x="5311775" y="2168525"/>
          <p14:tracePt t="13780" x="5343525" y="2181225"/>
          <p14:tracePt t="13797" x="5365750" y="2184400"/>
          <p14:tracePt t="13813" x="5375275" y="2184400"/>
          <p14:tracePt t="13830" x="5384800" y="2197100"/>
          <p14:tracePt t="13847" x="5391150" y="2197100"/>
          <p14:tracePt t="13876" x="5394325" y="2200275"/>
          <p14:tracePt t="13882" x="5400675" y="2206625"/>
          <p14:tracePt t="13897" x="5410200" y="2216150"/>
          <p14:tracePt t="13914" x="5419725" y="2225675"/>
          <p14:tracePt t="13930" x="5435600" y="2235200"/>
          <p14:tracePt t="16090" x="5384800" y="2251075"/>
          <p14:tracePt t="16097" x="5289550" y="2270125"/>
          <p14:tracePt t="16117" x="5000625" y="2343150"/>
          <p14:tracePt t="16134" x="4791075" y="2400300"/>
          <p14:tracePt t="16150" x="4581525" y="2457450"/>
          <p14:tracePt t="16167" x="4289425" y="2533650"/>
          <p14:tracePt t="16187" x="4083050" y="2571750"/>
          <p14:tracePt t="16213" x="3784600" y="2651125"/>
          <p14:tracePt t="16247" x="3495675" y="2746375"/>
          <p14:tracePt t="16263" x="3403600" y="2787650"/>
          <p14:tracePt t="16280" x="3295650" y="2819400"/>
          <p14:tracePt t="16297" x="3133725" y="2879725"/>
          <p14:tracePt t="16313" x="3048000" y="2911475"/>
          <p14:tracePt t="16331" x="2917825" y="2968625"/>
          <p14:tracePt t="16346" x="2832100" y="2984500"/>
          <p14:tracePt t="16363" x="2759075" y="2997200"/>
          <p14:tracePt t="16380" x="2673350" y="3013075"/>
          <p14:tracePt t="16397" x="2555875" y="3013075"/>
          <p14:tracePt t="16413" x="2482850" y="3013075"/>
          <p14:tracePt t="16430" x="2425700" y="3013075"/>
          <p14:tracePt t="16447" x="2330450" y="3013075"/>
          <p14:tracePt t="16464" x="2292350" y="3013075"/>
          <p14:tracePt t="16482" x="2263775" y="3019425"/>
          <p14:tracePt t="16497" x="2228850" y="3032125"/>
          <p14:tracePt t="16513" x="2206625" y="3032125"/>
          <p14:tracePt t="16530" x="2197100" y="3032125"/>
          <p14:tracePt t="16546" x="2181225" y="3032125"/>
          <p14:tracePt t="16580" x="2184400" y="3032125"/>
          <p14:tracePt t="16597" x="2247900" y="3032125"/>
          <p14:tracePt t="16614" x="2349500" y="3032125"/>
          <p14:tracePt t="16630" x="2454275" y="3032125"/>
          <p14:tracePt t="16647" x="2616200" y="3032125"/>
          <p14:tracePt t="16663" x="2755900" y="3032125"/>
          <p14:tracePt t="16680" x="2857500" y="3032125"/>
          <p14:tracePt t="16697" x="3057525" y="3016250"/>
          <p14:tracePt t="16713" x="3216275" y="3006725"/>
          <p14:tracePt t="16730" x="3365500" y="3000375"/>
          <p14:tracePt t="16747" x="3597275" y="2981325"/>
          <p14:tracePt t="16763" x="3702050" y="2971800"/>
          <p14:tracePt t="16781" x="3800475" y="2965450"/>
          <p14:tracePt t="16801" x="3848100" y="2952750"/>
          <p14:tracePt t="16813" x="3911600" y="2930525"/>
          <p14:tracePt t="16831" x="4000500" y="2911475"/>
          <p14:tracePt t="16847" x="4086225" y="2895600"/>
          <p14:tracePt t="16864" x="4203700" y="2879725"/>
          <p14:tracePt t="16881" x="4384675" y="2816225"/>
          <p14:tracePt t="16897" x="4460875" y="2794000"/>
          <p14:tracePt t="16913" x="4498975" y="2774950"/>
          <p14:tracePt t="16930" x="4546600" y="2762250"/>
          <p14:tracePt t="18640" x="4606925" y="2762250"/>
          <p14:tracePt t="18647" x="4689475" y="2768600"/>
          <p14:tracePt t="18664" x="4860925" y="2778125"/>
          <p14:tracePt t="18684" x="5210175" y="2778125"/>
          <p14:tracePt t="18697" x="5581650" y="2771775"/>
          <p14:tracePt t="18718" x="6273800" y="2730500"/>
          <p14:tracePt t="18738" x="6985000" y="2705100"/>
          <p14:tracePt t="18765" x="7391400" y="2711450"/>
          <p14:tracePt t="18797" x="7851775" y="2746375"/>
          <p14:tracePt t="18818" x="8074025" y="2784475"/>
          <p14:tracePt t="18836" x="8191500" y="2800350"/>
          <p14:tracePt t="18851" x="8308975" y="2809875"/>
          <p14:tracePt t="18863" x="8410575" y="2809875"/>
          <p14:tracePt t="18880" x="8483600" y="2809875"/>
          <p14:tracePt t="18897" x="8547100" y="2794000"/>
          <p14:tracePt t="18913" x="8578850" y="2787650"/>
          <p14:tracePt t="18929" x="8594725" y="2774950"/>
          <p14:tracePt t="18947" x="8610600" y="2762250"/>
          <p14:tracePt t="18963" x="8626475" y="2752725"/>
          <p14:tracePt t="18981" x="8639175" y="2736850"/>
          <p14:tracePt t="18997" x="8648700" y="2714625"/>
          <p14:tracePt t="19013" x="8661400" y="2698750"/>
          <p14:tracePt t="19029" x="8677275" y="2682875"/>
          <p14:tracePt t="19047" x="8683625" y="2660650"/>
          <p14:tracePt t="19063" x="8683625" y="2651125"/>
          <p14:tracePt t="19080" x="8683625" y="2641600"/>
          <p14:tracePt t="19097" x="8680450" y="2628900"/>
          <p14:tracePt t="19114" x="8664575" y="2613025"/>
          <p14:tracePt t="19131" x="8629650" y="2593975"/>
          <p14:tracePt t="19146" x="8575675" y="2571750"/>
          <p14:tracePt t="19163" x="8505825" y="2533650"/>
          <p14:tracePt t="19181" x="8410575" y="2492375"/>
          <p14:tracePt t="19196" x="8353425" y="2454275"/>
          <p14:tracePt t="19213" x="8286750" y="2425700"/>
          <p14:tracePt t="19231" x="8172450" y="2336800"/>
          <p14:tracePt t="19247" x="8080375" y="2260600"/>
          <p14:tracePt t="19263" x="8010525" y="2206625"/>
          <p14:tracePt t="19281" x="7940675" y="2159000"/>
          <p14:tracePt t="19296" x="7889875" y="2146300"/>
          <p14:tracePt t="19313" x="7826375" y="2130425"/>
          <p14:tracePt t="19330" x="7727950" y="2114550"/>
          <p14:tracePt t="19346" x="7566025" y="2098675"/>
          <p14:tracePt t="19363" x="7448550" y="2098675"/>
          <p14:tracePt t="19379" x="7321550" y="2082800"/>
          <p14:tracePt t="19396" x="7165975" y="2063750"/>
          <p14:tracePt t="19413" x="7083425" y="2057400"/>
          <p14:tracePt t="19429" x="7000875" y="2057400"/>
          <p14:tracePt t="19446" x="6873875" y="2057400"/>
          <p14:tracePt t="19463" x="6810375" y="2066925"/>
          <p14:tracePt t="19481" x="6724650" y="2095500"/>
          <p14:tracePt t="19497" x="6692900" y="2120900"/>
          <p14:tracePt t="19514" x="6661150" y="2152650"/>
          <p14:tracePt t="19531" x="6626225" y="2190750"/>
          <p14:tracePt t="19546" x="6607175" y="2222500"/>
          <p14:tracePt t="19563" x="6594475" y="2244725"/>
          <p14:tracePt t="19579" x="6581775" y="2289175"/>
          <p14:tracePt t="19596" x="6562725" y="2371725"/>
          <p14:tracePt t="19613" x="6543675" y="2416175"/>
          <p14:tracePt t="19631" x="6537325" y="2486025"/>
          <p14:tracePt t="19647" x="6537325" y="2508250"/>
          <p14:tracePt t="19663" x="6537325" y="2536825"/>
          <p14:tracePt t="19680" x="6537325" y="2565400"/>
          <p14:tracePt t="19696" x="6537325" y="2574925"/>
          <p14:tracePt t="19713" x="6553200" y="2590800"/>
          <p14:tracePt t="19729" x="6565900" y="2600325"/>
          <p14:tracePt t="19746" x="6597650" y="2622550"/>
          <p14:tracePt t="19763" x="6654800" y="2651125"/>
          <p14:tracePt t="19779" x="6762750" y="2686050"/>
          <p14:tracePt t="19796" x="7010400" y="2740025"/>
          <p14:tracePt t="19813" x="7229475" y="2778125"/>
          <p14:tracePt t="19834" x="7540625" y="2835275"/>
          <p14:tracePt t="19846" x="7747000" y="2854325"/>
          <p14:tracePt t="19863" x="7927975" y="2854325"/>
          <p14:tracePt t="19880" x="8191500" y="2838450"/>
          <p14:tracePt t="19897" x="8308975" y="2822575"/>
          <p14:tracePt t="19913" x="8388350" y="2800350"/>
          <p14:tracePt t="19930" x="8477250" y="2778125"/>
          <p14:tracePt t="19947" x="8534400" y="2765425"/>
          <p14:tracePt t="19963" x="8572500" y="2752725"/>
          <p14:tracePt t="19980" x="8591550" y="2743200"/>
          <p14:tracePt t="19996" x="8601075" y="2743200"/>
          <p14:tracePt t="20013" x="8613775" y="2743200"/>
          <p14:tracePt t="20075" x="8604250" y="2743200"/>
          <p14:tracePt t="20083" x="8601075" y="2743200"/>
          <p14:tracePt t="20096" x="8572500" y="2743200"/>
          <p14:tracePt t="20113" x="8445500" y="2746375"/>
          <p14:tracePt t="20129" x="8226425" y="2784475"/>
          <p14:tracePt t="20146" x="7845425" y="2879725"/>
          <p14:tracePt t="20164" x="7613650" y="2936875"/>
          <p14:tracePt t="20182" x="7118350" y="3051175"/>
          <p14:tracePt t="20201" x="6667500" y="3127375"/>
          <p14:tracePt t="20221" x="5870575" y="3213100"/>
          <p14:tracePt t="20239" x="5137150" y="3238500"/>
          <p14:tracePt t="20248" x="4943475" y="3251200"/>
          <p14:tracePt t="20263" x="4467225" y="3276600"/>
          <p14:tracePt t="20280" x="3921125" y="3336925"/>
          <p14:tracePt t="20298" x="3683000" y="3365500"/>
          <p14:tracePt t="20314" x="3441700" y="3394075"/>
          <p14:tracePt t="20329" x="3244850" y="3432175"/>
          <p14:tracePt t="20346" x="3057525" y="3457575"/>
          <p14:tracePt t="20362" x="2968625" y="3489325"/>
          <p14:tracePt t="20380" x="2882900" y="3517900"/>
          <p14:tracePt t="20396" x="2863850" y="3524250"/>
          <p14:tracePt t="20718" x="2809875" y="3524250"/>
          <p14:tracePt t="20725" x="2743200" y="3524250"/>
          <p14:tracePt t="20734" x="2682875" y="3517900"/>
          <p14:tracePt t="20747" x="2587625" y="3511550"/>
          <p14:tracePt t="20768" x="2413000" y="3486150"/>
          <p14:tracePt t="20781" x="2282825" y="3467100"/>
          <p14:tracePt t="20813" x="2079625" y="3425825"/>
          <p14:tracePt t="20816" x="2019300" y="3419475"/>
          <p14:tracePt t="20850" x="1778000" y="3349625"/>
          <p14:tracePt t="20863" x="1689100" y="3317875"/>
          <p14:tracePt t="20880" x="1520825" y="3257550"/>
          <p14:tracePt t="20897" x="1422400" y="3225800"/>
          <p14:tracePt t="20913" x="1346200" y="3200400"/>
          <p14:tracePt t="20930" x="1270000" y="3175000"/>
          <p14:tracePt t="20946" x="1225550" y="3162300"/>
          <p14:tracePt t="20963" x="1187450" y="3149600"/>
          <p14:tracePt t="20980" x="1123950" y="3124200"/>
          <p14:tracePt t="20997" x="1069975" y="3111500"/>
          <p14:tracePt t="21013" x="1016000" y="3095625"/>
          <p14:tracePt t="21031" x="942975" y="3082925"/>
          <p14:tracePt t="21047" x="892175" y="3082925"/>
          <p14:tracePt t="21063" x="831850" y="3076575"/>
          <p14:tracePt t="21080" x="746125" y="3076575"/>
          <p14:tracePt t="21096" x="692150" y="3086100"/>
          <p14:tracePt t="21113" x="654050" y="3092450"/>
          <p14:tracePt t="21131" x="596900" y="3111500"/>
          <p14:tracePt t="21147" x="558800" y="3130550"/>
          <p14:tracePt t="21164" x="536575" y="3143250"/>
          <p14:tracePt t="21181" x="492125" y="3162300"/>
          <p14:tracePt t="21197" x="469900" y="3171825"/>
          <p14:tracePt t="21213" x="438150" y="3190875"/>
          <p14:tracePt t="21230" x="419100" y="3206750"/>
          <p14:tracePt t="21246" x="406400" y="3216275"/>
          <p14:tracePt t="21264" x="393700" y="3225800"/>
          <p14:tracePt t="21281" x="377825" y="3248025"/>
          <p14:tracePt t="21297" x="368300" y="3251200"/>
          <p14:tracePt t="21314" x="358775" y="3251200"/>
          <p14:tracePt t="21331" x="342900" y="3251200"/>
          <p14:tracePt t="22203" x="336550" y="3251200"/>
          <p14:tracePt t="22216" x="333375" y="3251200"/>
          <p14:tracePt t="22281" x="346075" y="3251200"/>
          <p14:tracePt t="22289" x="381000" y="3248025"/>
          <p14:tracePt t="22305" x="479425" y="3216275"/>
          <p14:tracePt t="22329" x="847725" y="3159125"/>
          <p14:tracePt t="22363" x="1184275" y="3105150"/>
          <p14:tracePt t="22380" x="1416050" y="3095625"/>
          <p14:tracePt t="22396" x="1539875" y="3095625"/>
          <p14:tracePt t="22414" x="1711325" y="3095625"/>
          <p14:tracePt t="22430" x="1952625" y="3095625"/>
          <p14:tracePt t="22447" x="2101850" y="3095625"/>
          <p14:tracePt t="22464" x="2216150" y="3086100"/>
          <p14:tracePt t="22480" x="2324100" y="3086100"/>
          <p14:tracePt t="22496" x="2359025" y="3086100"/>
          <p14:tracePt t="22513" x="2390775" y="3086100"/>
          <p14:tracePt t="22530" x="2428875" y="3086100"/>
          <p14:tracePt t="22546" x="2482850" y="3079750"/>
          <p14:tracePt t="22563" x="2578100" y="3063875"/>
          <p14:tracePt t="22580" x="2720975" y="3038475"/>
          <p14:tracePt t="22597" x="2797175" y="3025775"/>
          <p14:tracePt t="22613" x="2857500" y="3019425"/>
          <p14:tracePt t="22630" x="2908300" y="3000375"/>
          <p14:tracePt t="22646" x="2930525" y="2981325"/>
          <p14:tracePt t="22663" x="2962275" y="2968625"/>
          <p14:tracePt t="22680" x="2997200" y="2940050"/>
          <p14:tracePt t="22696" x="3028950" y="2914650"/>
          <p14:tracePt t="22713" x="3054350" y="2895600"/>
          <p14:tracePt t="22729" x="3082925" y="2879725"/>
          <p14:tracePt t="22746" x="3092450" y="2870200"/>
          <p14:tracePt t="22763" x="3098800" y="2854325"/>
          <p14:tracePt t="22780" x="3098800" y="2835275"/>
          <p14:tracePt t="22796" x="3092450" y="2825750"/>
          <p14:tracePt t="22813" x="3079750" y="2809875"/>
          <p14:tracePt t="22831" x="3048000" y="2794000"/>
          <p14:tracePt t="22846" x="3022600" y="2781300"/>
          <p14:tracePt t="22863" x="2994025" y="2768600"/>
          <p14:tracePt t="22880" x="2933700" y="2736850"/>
          <p14:tracePt t="22896" x="2895600" y="2717800"/>
          <p14:tracePt t="22913" x="2851150" y="2682875"/>
          <p14:tracePt t="22929" x="2784475" y="2644775"/>
          <p14:tracePt t="22946" x="2717800" y="2616200"/>
          <p14:tracePt t="22963" x="2651125" y="2593975"/>
          <p14:tracePt t="22980" x="2562225" y="2574925"/>
          <p14:tracePt t="22997" x="2498725" y="2559050"/>
          <p14:tracePt t="23013" x="2413000" y="2543175"/>
          <p14:tracePt t="23029" x="2308225" y="2543175"/>
          <p14:tracePt t="23046" x="2263775" y="2543175"/>
          <p14:tracePt t="23063" x="2225675" y="2543175"/>
          <p14:tracePt t="23079" x="2187575" y="2543175"/>
          <p14:tracePt t="23095" x="2162175" y="2559050"/>
          <p14:tracePt t="23113" x="2117725" y="2571750"/>
          <p14:tracePt t="23129" x="2060575" y="2590800"/>
          <p14:tracePt t="23147" x="2038350" y="2600325"/>
          <p14:tracePt t="23163" x="2012950" y="2619375"/>
          <p14:tracePt t="23179" x="1984375" y="2635250"/>
          <p14:tracePt t="23196" x="1974850" y="2644775"/>
          <p14:tracePt t="23213" x="1971675" y="2654300"/>
          <p14:tracePt t="23230" x="1971675" y="2673350"/>
          <p14:tracePt t="23247" x="1971675" y="2686050"/>
          <p14:tracePt t="23263" x="1971675" y="2695575"/>
          <p14:tracePt t="23280" x="1971675" y="2720975"/>
          <p14:tracePt t="23296" x="1978025" y="2743200"/>
          <p14:tracePt t="23312" x="1990725" y="2774950"/>
          <p14:tracePt t="23329" x="2016125" y="2809875"/>
          <p14:tracePt t="23346" x="2032000" y="2841625"/>
          <p14:tracePt t="23363" x="2044700" y="2863850"/>
          <p14:tracePt t="23380" x="2082800" y="2908300"/>
          <p14:tracePt t="23396" x="2101850" y="2933700"/>
          <p14:tracePt t="23413" x="2127250" y="2962275"/>
          <p14:tracePt t="23429" x="2168525" y="3000375"/>
          <p14:tracePt t="23446" x="2200275" y="3032125"/>
          <p14:tracePt t="23463" x="2225675" y="3044825"/>
          <p14:tracePt t="23480" x="2273300" y="3063875"/>
          <p14:tracePt t="23496" x="2298700" y="3073400"/>
          <p14:tracePt t="23513" x="2327275" y="3092450"/>
          <p14:tracePt t="23529" x="2355850" y="3098800"/>
          <p14:tracePt t="23546" x="2378075" y="3105150"/>
          <p14:tracePt t="23563" x="2400300" y="3105150"/>
          <p14:tracePt t="23580" x="2463800" y="3124200"/>
          <p14:tracePt t="23596" x="2527300" y="3136900"/>
          <p14:tracePt t="23613" x="2574925" y="3152775"/>
          <p14:tracePt t="23630" x="2613025" y="3152775"/>
          <p14:tracePt t="23646" x="2641600" y="3152775"/>
          <p14:tracePt t="23663" x="2657475" y="3152775"/>
          <p14:tracePt t="23679" x="2698750" y="3152775"/>
          <p14:tracePt t="23696" x="2730500" y="3162300"/>
          <p14:tracePt t="23713" x="2790825" y="3178175"/>
          <p14:tracePt t="23729" x="2889250" y="3184525"/>
          <p14:tracePt t="23746" x="2924175" y="3184525"/>
          <p14:tracePt t="23763" x="2952750" y="3184525"/>
          <p14:tracePt t="23780" x="2968625" y="3184525"/>
          <p14:tracePt t="23796" x="2978150" y="3184525"/>
          <p14:tracePt t="23813" x="2984500" y="3178175"/>
          <p14:tracePt t="23829" x="2987675" y="3162300"/>
          <p14:tracePt t="23846" x="2997200" y="3152775"/>
          <p14:tracePt t="23867" x="3003550" y="3136900"/>
          <p14:tracePt t="23880" x="3006725" y="3127375"/>
          <p14:tracePt t="23896" x="3013075" y="3117850"/>
          <p14:tracePt t="23913" x="3013075" y="3101975"/>
          <p14:tracePt t="23929" x="3022600" y="3089275"/>
          <p14:tracePt t="23946" x="3028950" y="3079750"/>
          <p14:tracePt t="23963" x="3028950" y="3070225"/>
          <p14:tracePt t="23980" x="3028950" y="3048000"/>
          <p14:tracePt t="23996" x="3028950" y="3038475"/>
          <p14:tracePt t="24013" x="3028950" y="3028950"/>
          <p14:tracePt t="24029" x="3028950" y="3016250"/>
          <p14:tracePt t="24046" x="3028950" y="3000375"/>
          <p14:tracePt t="24063" x="3028950" y="2990850"/>
          <p14:tracePt t="24080" x="3028950" y="2974975"/>
          <p14:tracePt t="24096" x="3028950" y="2965450"/>
          <p14:tracePt t="24113" x="3028950" y="2949575"/>
          <p14:tracePt t="24129" x="3028950" y="2936875"/>
          <p14:tracePt t="24145" x="3028950" y="2927350"/>
          <p14:tracePt t="24162" x="3019425" y="2914650"/>
          <p14:tracePt t="24179" x="3006725" y="2895600"/>
          <p14:tracePt t="24195" x="2990850" y="2889250"/>
          <p14:tracePt t="24212" x="2984500" y="2886075"/>
          <p14:tracePt t="24581" x="3000375" y="2879725"/>
          <p14:tracePt t="24594" x="3028950" y="2860675"/>
          <p14:tracePt t="24605" x="3063875" y="2854325"/>
          <p14:tracePt t="24617" x="3162300" y="2838450"/>
          <p14:tracePt t="24629" x="3267075" y="2838450"/>
          <p14:tracePt t="24662" x="3495675" y="2838450"/>
          <p14:tracePt t="24696" x="3806825" y="2838450"/>
          <p14:tracePt t="24713" x="3933825" y="2838450"/>
          <p14:tracePt t="24730" x="4105275" y="2838450"/>
          <p14:tracePt t="24747" x="4178300" y="2838450"/>
          <p14:tracePt t="24763" x="4222750" y="2838450"/>
          <p14:tracePt t="24779" x="4270375" y="2838450"/>
          <p14:tracePt t="24796" x="4279900" y="2838450"/>
          <p14:tracePt t="24813" x="4289425" y="2838450"/>
          <p14:tracePt t="24829" x="4295775" y="2841625"/>
          <p14:tracePt t="24846" x="4295775" y="2851150"/>
          <p14:tracePt t="24865" x="4295775" y="2860675"/>
          <p14:tracePt t="24880" x="4295775" y="2870200"/>
          <p14:tracePt t="24896" x="4295775" y="2879725"/>
          <p14:tracePt t="24913" x="4295775" y="2889250"/>
          <p14:tracePt t="25281" x="4340225" y="2886075"/>
          <p14:tracePt t="25293" x="4422775" y="2876550"/>
          <p14:tracePt t="25304" x="4549775" y="2876550"/>
          <p14:tracePt t="25317" x="4664075" y="2876550"/>
          <p14:tracePt t="25332" x="4791075" y="2876550"/>
          <p14:tracePt t="25345" x="4905375" y="2882900"/>
          <p14:tracePt t="25379" x="5114925" y="2921000"/>
          <p14:tracePt t="25413" x="5222875" y="2946400"/>
          <p14:tracePt t="25430" x="5289550" y="2981325"/>
          <p14:tracePt t="25446" x="5321300" y="2994025"/>
          <p14:tracePt t="25462" x="5343525" y="3006725"/>
          <p14:tracePt t="25479" x="5407025" y="3013075"/>
          <p14:tracePt t="25495" x="5451475" y="3013075"/>
          <p14:tracePt t="25512" x="5511800" y="3013075"/>
          <p14:tracePt t="25529" x="5607050" y="3013075"/>
          <p14:tracePt t="25545" x="5661025" y="3013075"/>
          <p14:tracePt t="25563" x="5705475" y="3013075"/>
          <p14:tracePt t="25579" x="5753100" y="3013075"/>
          <p14:tracePt t="25596" x="5781675" y="3013075"/>
          <p14:tracePt t="25612" x="5810250" y="3013075"/>
          <p14:tracePt t="25630" x="5857875" y="3013075"/>
          <p14:tracePt t="25646" x="5886450" y="3013075"/>
          <p14:tracePt t="25663" x="5895975" y="3013075"/>
          <p14:tracePt t="25680" x="5911850" y="3013075"/>
          <p14:tracePt t="25696" x="5911850" y="3009900"/>
          <p14:tracePt t="25713" x="5911850" y="3000375"/>
          <p14:tracePt t="25730" x="5908675" y="2981325"/>
          <p14:tracePt t="25746" x="5899150" y="2959100"/>
          <p14:tracePt t="25762" x="5889625" y="2949575"/>
          <p14:tracePt t="25779" x="5848350" y="2933700"/>
          <p14:tracePt t="25795" x="5794375" y="2911475"/>
          <p14:tracePt t="25812" x="5718175" y="2889250"/>
          <p14:tracePt t="25829" x="5616575" y="2867025"/>
          <p14:tracePt t="25846" x="5553075" y="2844800"/>
          <p14:tracePt t="25862" x="5489575" y="2838450"/>
          <p14:tracePt t="25865" x="5464175" y="2832100"/>
          <p14:tracePt t="25879" x="5391150" y="2816225"/>
          <p14:tracePt t="25900" x="5305425" y="2800350"/>
          <p14:tracePt t="25912" x="5207000" y="2784475"/>
          <p14:tracePt t="25929" x="5118100" y="2765425"/>
          <p14:tracePt t="25946" x="5054600" y="2749550"/>
          <p14:tracePt t="25963" x="4991100" y="2743200"/>
          <p14:tracePt t="25980" x="4930775" y="2743200"/>
          <p14:tracePt t="25996" x="4908550" y="2743200"/>
          <p14:tracePt t="26013" x="4879975" y="2743200"/>
          <p14:tracePt t="26029" x="4845050" y="2746375"/>
          <p14:tracePt t="26045" x="4813300" y="2759075"/>
          <p14:tracePt t="26062" x="4803775" y="2774950"/>
          <p14:tracePt t="26079" x="4791075" y="2790825"/>
          <p14:tracePt t="26096" x="4781550" y="2800350"/>
          <p14:tracePt t="26113" x="4765675" y="2809875"/>
          <p14:tracePt t="26129" x="4765675" y="2841625"/>
          <p14:tracePt t="26146" x="4765675" y="2863850"/>
          <p14:tracePt t="26162" x="4791075" y="2895600"/>
          <p14:tracePt t="26179" x="4892675" y="2971800"/>
          <p14:tracePt t="26195" x="4981575" y="3003550"/>
          <p14:tracePt t="26212" x="5070475" y="3044825"/>
          <p14:tracePt t="26230" x="5286375" y="3108325"/>
          <p14:tracePt t="26246" x="5426075" y="3133725"/>
          <p14:tracePt t="26263" x="5565775" y="3162300"/>
          <p14:tracePt t="26279" x="5756275" y="3194050"/>
          <p14:tracePt t="26295" x="5851525" y="3209925"/>
          <p14:tracePt t="26312" x="5924550" y="3209925"/>
          <p14:tracePt t="26329" x="6051550" y="3209925"/>
          <p14:tracePt t="26346" x="6159500" y="3197225"/>
          <p14:tracePt t="26362" x="6276975" y="3171825"/>
          <p14:tracePt t="26379" x="6467475" y="3130550"/>
          <p14:tracePt t="26395" x="6610350" y="3092450"/>
          <p14:tracePt t="26413" x="6727825" y="3076575"/>
          <p14:tracePt t="26429" x="6807200" y="3070225"/>
          <p14:tracePt t="26446" x="6838950" y="3070225"/>
          <p14:tracePt t="26462" x="6867525" y="3070225"/>
          <p14:tracePt t="26479" x="6915150" y="3070225"/>
          <p14:tracePt t="26495" x="6943725" y="3063875"/>
          <p14:tracePt t="26512" x="6988175" y="3051175"/>
          <p14:tracePt t="26529" x="7045325" y="3044825"/>
          <p14:tracePt t="26546" x="7067550" y="3044825"/>
          <p14:tracePt t="26562" x="7077075" y="3044825"/>
          <p14:tracePt t="26579" x="7092950" y="3038475"/>
          <p14:tracePt t="26595" x="7092950" y="3025775"/>
          <p14:tracePt t="26612" x="7092950" y="3016250"/>
          <p14:tracePt t="26629" x="7089775" y="2994025"/>
          <p14:tracePt t="26645" x="7073900" y="2965450"/>
          <p14:tracePt t="26662" x="7061200" y="2943225"/>
          <p14:tracePt t="26679" x="7032625" y="2914650"/>
          <p14:tracePt t="26695" x="7000875" y="2895600"/>
          <p14:tracePt t="26712" x="6978650" y="2882900"/>
          <p14:tracePt t="26730" x="6921500" y="2844800"/>
          <p14:tracePt t="26746" x="6867525" y="2825750"/>
          <p14:tracePt t="26763" x="6800850" y="2794000"/>
          <p14:tracePt t="26780" x="6692900" y="2749550"/>
          <p14:tracePt t="26796" x="6616700" y="2708275"/>
          <p14:tracePt t="26812" x="6540500" y="2686050"/>
          <p14:tracePt t="26829" x="6400800" y="2628900"/>
          <p14:tracePt t="26846" x="6311900" y="2597150"/>
          <p14:tracePt t="26863" x="6248400" y="2584450"/>
          <p14:tracePt t="26880" x="6184900" y="2559050"/>
          <p14:tracePt t="26897" x="6140450" y="2559050"/>
          <p14:tracePt t="26917" x="6061075" y="2559050"/>
          <p14:tracePt t="26929" x="5994400" y="2559050"/>
          <p14:tracePt t="26945" x="5918200" y="2568575"/>
          <p14:tracePt t="26962" x="5854700" y="2590800"/>
          <p14:tracePt t="26979" x="5788025" y="2616200"/>
          <p14:tracePt t="26995" x="5749925" y="2651125"/>
          <p14:tracePt t="27013" x="5718175" y="2663825"/>
          <p14:tracePt t="27030" x="5689600" y="2686050"/>
          <p14:tracePt t="27046" x="5680075" y="2714625"/>
          <p14:tracePt t="27063" x="5661025" y="2740025"/>
          <p14:tracePt t="27079" x="5661025" y="2794000"/>
          <p14:tracePt t="27095" x="5676900" y="2838450"/>
          <p14:tracePt t="27112" x="5689600" y="2870200"/>
          <p14:tracePt t="27129" x="5762625" y="2933700"/>
          <p14:tracePt t="27145" x="5832475" y="2987675"/>
          <p14:tracePt t="27162" x="5921375" y="3019425"/>
          <p14:tracePt t="27179" x="6026150" y="3067050"/>
          <p14:tracePt t="27196" x="6102350" y="3082925"/>
          <p14:tracePt t="27212" x="6184900" y="3095625"/>
          <p14:tracePt t="27229" x="6318250" y="3114675"/>
          <p14:tracePt t="27246" x="6388100" y="3114675"/>
          <p14:tracePt t="27263" x="6448425" y="3114675"/>
          <p14:tracePt t="27279" x="6597650" y="3114675"/>
          <p14:tracePt t="27296" x="6727825" y="3098800"/>
          <p14:tracePt t="27313" x="6819900" y="3098800"/>
          <p14:tracePt t="27329" x="6937375" y="3098800"/>
          <p14:tracePt t="27345" x="6997700" y="3098800"/>
          <p14:tracePt t="27363" x="7032625" y="3098800"/>
          <p14:tracePt t="27378" x="7089775" y="3098800"/>
          <p14:tracePt t="27395" x="7124700" y="3098800"/>
          <p14:tracePt t="27412" x="7153275" y="3098800"/>
          <p14:tracePt t="27429" x="7216775" y="3098800"/>
          <p14:tracePt t="27446" x="7261225" y="3098800"/>
          <p14:tracePt t="27462" x="7305675" y="3098800"/>
          <p14:tracePt t="27479" x="7359650" y="3098800"/>
          <p14:tracePt t="27495" x="7375525" y="3098800"/>
          <p14:tracePt t="27512" x="7385050" y="3098800"/>
          <p14:tracePt t="27529" x="7391400" y="3098800"/>
          <p14:tracePt t="27563" x="7391400" y="3092450"/>
          <p14:tracePt t="27579" x="7391400" y="3079750"/>
          <p14:tracePt t="27595" x="7394575" y="3070225"/>
          <p14:tracePt t="27612" x="7394575" y="3060700"/>
          <p14:tracePt t="27629" x="7416800" y="3032125"/>
          <p14:tracePt t="27645" x="7416800" y="3009900"/>
          <p14:tracePt t="27663" x="7416800" y="2981325"/>
          <p14:tracePt t="27679" x="7416800" y="2955925"/>
          <p14:tracePt t="27696" x="7416800" y="2940050"/>
          <p14:tracePt t="27712" x="7416800" y="2930525"/>
          <p14:tracePt t="27728" x="7416800" y="2914650"/>
          <p14:tracePt t="27745" x="7416800" y="2898775"/>
          <p14:tracePt t="27763" x="7410450" y="2895600"/>
          <p14:tracePt t="27778" x="7397750" y="2889250"/>
          <p14:tracePt t="27795" x="7394575" y="2889250"/>
          <p14:tracePt t="27879" x="7394575" y="2886075"/>
          <p14:tracePt t="27966" x="7394575" y="2879725"/>
          <p14:tracePt t="29264" x="7315200" y="2844800"/>
          <p14:tracePt t="29271" x="7159625" y="2787650"/>
          <p14:tracePt t="29282" x="6921500" y="2705100"/>
          <p14:tracePt t="29299" x="6102350" y="2441575"/>
          <p14:tracePt t="29317" x="5457825" y="2286000"/>
          <p14:tracePt t="29333" x="4781550" y="2193925"/>
          <p14:tracePt t="29353" x="3733800" y="1990725"/>
          <p14:tracePt t="29381" x="2362200" y="1806575"/>
          <p14:tracePt t="29413" x="873125" y="1733550"/>
          <p14:tracePt t="29429" x="406400" y="1733550"/>
          <p14:tracePt t="29445" x="53975" y="1733550"/>
          <p14:tracePt t="30960" x="133350" y="2565400"/>
          <p14:tracePt t="30974" x="762000" y="2860675"/>
          <p14:tracePt t="30987" x="1524000" y="3194050"/>
          <p14:tracePt t="31000" x="2305050" y="3508375"/>
          <p14:tracePt t="31017" x="3111500" y="3844925"/>
          <p14:tracePt t="31036" x="4337050" y="4314825"/>
          <p14:tracePt t="31064" x="5788025" y="4918075"/>
          <p14:tracePt t="31097" x="7448550" y="5629275"/>
          <p14:tracePt t="31114" x="8664575" y="6048375"/>
          <p14:tracePt t="31421" x="9093200" y="5495925"/>
          <p14:tracePt t="31428" x="8950325" y="5473700"/>
          <p14:tracePt t="31437" x="8740775" y="5422900"/>
          <p14:tracePt t="31463" x="8067675" y="5353050"/>
          <p14:tracePt t="31496" x="7245350" y="5292725"/>
          <p14:tracePt t="31499" x="7029450" y="5280025"/>
          <p14:tracePt t="31513" x="6530975" y="5251450"/>
          <p14:tracePt t="31529" x="6064250" y="5251450"/>
          <p14:tracePt t="31546" x="5597525" y="5251450"/>
          <p14:tracePt t="31562" x="5194300" y="5260975"/>
          <p14:tracePt t="31578" x="4660900" y="5295900"/>
          <p14:tracePt t="31596" x="4346575" y="5308600"/>
          <p14:tracePt t="31613" x="3930650" y="5337175"/>
          <p14:tracePt t="31629" x="3663950" y="5337175"/>
          <p14:tracePt t="31645" x="3435350" y="5311775"/>
          <p14:tracePt t="31662" x="3216275" y="5295900"/>
          <p14:tracePt t="31679" x="2984500" y="5248275"/>
          <p14:tracePt t="31695" x="2863850" y="5207000"/>
          <p14:tracePt t="31712" x="2692400" y="5162550"/>
          <p14:tracePt t="31729" x="2606675" y="5140325"/>
          <p14:tracePt t="31745" x="2520950" y="5124450"/>
          <p14:tracePt t="31762" x="2419350" y="5102225"/>
          <p14:tracePt t="31779" x="2384425" y="5095875"/>
          <p14:tracePt t="31795" x="2346325" y="5092700"/>
          <p14:tracePt t="31811" x="2308225" y="5073650"/>
          <p14:tracePt t="31828" x="2273300" y="5054600"/>
          <p14:tracePt t="31845" x="2241550" y="5041900"/>
          <p14:tracePt t="31862" x="2184400" y="5016500"/>
          <p14:tracePt t="31879" x="2136775" y="4981575"/>
          <p14:tracePt t="31896" x="2066925" y="4927600"/>
          <p14:tracePt t="31913" x="1943100" y="4845050"/>
          <p14:tracePt t="31928" x="1851025" y="4778375"/>
          <p14:tracePt t="31945" x="1771650" y="4673600"/>
          <p14:tracePt t="31962" x="1663700" y="4549775"/>
          <p14:tracePt t="31978" x="1600200" y="4476750"/>
          <p14:tracePt t="31995" x="1555750" y="4425950"/>
          <p14:tracePt t="32013" x="1489075" y="4365625"/>
          <p14:tracePt t="32029" x="1457325" y="4340225"/>
          <p14:tracePt t="32045" x="1431925" y="4308475"/>
          <p14:tracePt t="32063" x="1406525" y="4279900"/>
          <p14:tracePt t="32078" x="1397000" y="4270375"/>
          <p14:tracePt t="32095" x="1397000" y="4254500"/>
          <p14:tracePt t="32111" x="1397000" y="4244975"/>
          <p14:tracePt t="32163" x="1400175" y="4244975"/>
          <p14:tracePt t="32501" x="1371600" y="4232275"/>
          <p14:tracePt t="32511" x="1343025" y="4216400"/>
          <p14:tracePt t="32534" x="1231900" y="4130675"/>
          <p14:tracePt t="32546" x="1209675" y="4098925"/>
          <p14:tracePt t="32566" x="1139825" y="4044950"/>
          <p14:tracePt t="32578" x="1101725" y="4013200"/>
          <p14:tracePt t="32612" x="1031875" y="3930650"/>
          <p14:tracePt t="32646" x="1000125" y="3860800"/>
          <p14:tracePt t="32663" x="974725" y="3810000"/>
          <p14:tracePt t="32679" x="955675" y="3778250"/>
          <p14:tracePt t="32696" x="936625" y="3746500"/>
          <p14:tracePt t="32712" x="911225" y="3698875"/>
          <p14:tracePt t="32728" x="889000" y="3667125"/>
          <p14:tracePt t="32745" x="863600" y="3635375"/>
          <p14:tracePt t="32762" x="844550" y="3606800"/>
          <p14:tracePt t="32778" x="835025" y="3590925"/>
          <p14:tracePt t="32795" x="825500" y="3581400"/>
          <p14:tracePt t="32813" x="806450" y="3565525"/>
          <p14:tracePt t="32828" x="800100" y="3556000"/>
          <p14:tracePt t="32845" x="790575" y="3546475"/>
          <p14:tracePt t="32862" x="781050" y="3530600"/>
          <p14:tracePt t="32878" x="774700" y="3521075"/>
          <p14:tracePt t="32895" x="774700" y="3517900"/>
          <p14:tracePt t="32913" x="771525" y="3505200"/>
          <p14:tracePt t="32970" x="765175" y="3505200"/>
          <p14:tracePt t="32985" x="755650" y="3505200"/>
          <p14:tracePt t="34043" x="787400" y="3511550"/>
          <p14:tracePt t="34050" x="847725" y="3517900"/>
          <p14:tracePt t="34066" x="952500" y="3527425"/>
          <p14:tracePt t="34084" x="1114425" y="3527425"/>
          <p14:tracePt t="34099" x="1196975" y="3527425"/>
          <p14:tracePt t="34119" x="1346200" y="3527425"/>
          <p14:tracePt t="34145" x="1485900" y="3527425"/>
          <p14:tracePt t="34179" x="1622425" y="3527425"/>
          <p14:tracePt t="34196" x="1666875" y="3527425"/>
          <p14:tracePt t="34212" x="1730375" y="3533775"/>
          <p14:tracePt t="34229" x="1768475" y="3533775"/>
          <p14:tracePt t="34245" x="1812925" y="3533775"/>
          <p14:tracePt t="34262" x="1866900" y="3533775"/>
          <p14:tracePt t="34278" x="1895475" y="3533775"/>
          <p14:tracePt t="34295" x="1933575" y="3533775"/>
          <p14:tracePt t="34313" x="1971675" y="3533775"/>
          <p14:tracePt t="34329" x="1993900" y="3533775"/>
          <p14:tracePt t="34346" x="2032000" y="3533775"/>
          <p14:tracePt t="34362" x="2092325" y="3533775"/>
          <p14:tracePt t="34378" x="2130425" y="3533775"/>
          <p14:tracePt t="34395" x="2165350" y="3533775"/>
          <p14:tracePt t="34412" x="2206625" y="3533775"/>
          <p14:tracePt t="34428" x="2222500" y="3533775"/>
          <p14:tracePt t="34445" x="2232025" y="3533775"/>
          <p14:tracePt t="34463" x="2247900" y="3533775"/>
          <p14:tracePt t="34479" x="2263775" y="3533775"/>
          <p14:tracePt t="34495" x="2276475" y="3533775"/>
          <p14:tracePt t="34512" x="2305050" y="3533775"/>
          <p14:tracePt t="34528" x="2320925" y="3533775"/>
          <p14:tracePt t="34545" x="2333625" y="3530600"/>
          <p14:tracePt t="34562" x="2349500" y="3530600"/>
          <p14:tracePt t="34579" x="2365375" y="3530600"/>
          <p14:tracePt t="34596" x="2374900" y="3530600"/>
          <p14:tracePt t="34629" x="2384425" y="3530600"/>
          <p14:tracePt t="34691" x="2390775" y="3530600"/>
          <p14:tracePt t="35971" x="2435225" y="3524250"/>
          <p14:tracePt t="35978" x="2517775" y="3514725"/>
          <p14:tracePt t="35999" x="2759075" y="3489325"/>
          <p14:tracePt t="36016" x="2946400" y="3460750"/>
          <p14:tracePt t="36031" x="3117850" y="3432175"/>
          <p14:tracePt t="36051" x="3327400" y="3416300"/>
          <p14:tracePt t="36078" x="3594100" y="3429000"/>
          <p14:tracePt t="36116" x="3902075" y="3479800"/>
          <p14:tracePt t="36129" x="3997325" y="3495675"/>
          <p14:tracePt t="36145" x="4073525" y="3511550"/>
          <p14:tracePt t="36161" x="4171950" y="3527425"/>
          <p14:tracePt t="36178" x="4232275" y="3533775"/>
          <p14:tracePt t="36195" x="4286250" y="3533775"/>
          <p14:tracePt t="36212" x="4356100" y="3533775"/>
          <p14:tracePt t="36228" x="4394200" y="3533775"/>
          <p14:tracePt t="36245" x="4416425" y="3524250"/>
          <p14:tracePt t="36262" x="4467225" y="3505200"/>
          <p14:tracePt t="36279" x="4495800" y="3492500"/>
          <p14:tracePt t="36295" x="4527550" y="3486150"/>
          <p14:tracePt t="36311" x="4565650" y="3486150"/>
          <p14:tracePt t="36328" x="4587875" y="3486150"/>
          <p14:tracePt t="36344" x="4610100" y="3486150"/>
          <p14:tracePt t="36362" x="4638675" y="3486150"/>
          <p14:tracePt t="36378" x="4654550" y="3476625"/>
          <p14:tracePt t="36395" x="4664075" y="3476625"/>
          <p14:tracePt t="36411" x="4686300" y="3460750"/>
          <p14:tracePt t="36428" x="4695825" y="3460750"/>
          <p14:tracePt t="36445" x="4705350" y="3460750"/>
          <p14:tracePt t="36556" x="4708525" y="3460750"/>
          <p14:tracePt t="36584" x="4714875" y="3460750"/>
          <p14:tracePt t="36598" x="4724400" y="3460750"/>
          <p14:tracePt t="36605" x="4730750" y="3460750"/>
          <p14:tracePt t="36615" x="4733925" y="3460750"/>
          <p14:tracePt t="37555" x="4756150" y="3463925"/>
          <p14:tracePt t="37562" x="4803775" y="3463925"/>
          <p14:tracePt t="37578" x="4895850" y="3463925"/>
          <p14:tracePt t="37612" x="5245100" y="3441700"/>
          <p14:tracePt t="37649" x="5568950" y="3422650"/>
          <p14:tracePt t="37662" x="5648325" y="3422650"/>
          <p14:tracePt t="37677" x="5721350" y="3422650"/>
          <p14:tracePt t="37695" x="5784850" y="3432175"/>
          <p14:tracePt t="37712" x="5873750" y="3448050"/>
          <p14:tracePt t="37729" x="5946775" y="3460750"/>
          <p14:tracePt t="37745" x="6054725" y="3479800"/>
          <p14:tracePt t="37762" x="6210300" y="3502025"/>
          <p14:tracePt t="37778" x="6270625" y="3508375"/>
          <p14:tracePt t="37795" x="6330950" y="3508375"/>
          <p14:tracePt t="37811" x="6400800" y="3508375"/>
          <p14:tracePt t="37828" x="6438900" y="3508375"/>
          <p14:tracePt t="37845" x="6492875" y="3498850"/>
          <p14:tracePt t="37862" x="6588125" y="3486150"/>
          <p14:tracePt t="37879" x="6661150" y="3479800"/>
          <p14:tracePt t="37896" x="6743700" y="3479800"/>
          <p14:tracePt t="37912" x="6864350" y="3473450"/>
          <p14:tracePt t="37928" x="6918325" y="3473450"/>
          <p14:tracePt t="37944" x="6953250" y="3467100"/>
          <p14:tracePt t="37961" x="6981825" y="3460750"/>
          <p14:tracePt t="37978" x="6991350" y="3454400"/>
          <p14:tracePt t="37995" x="7007225" y="3444875"/>
          <p14:tracePt t="38012" x="7023100" y="3444875"/>
          <p14:tracePt t="38028" x="7032625" y="3438525"/>
          <p14:tracePt t="38045" x="7042150" y="3438525"/>
          <p14:tracePt t="38061" x="7051675" y="3435350"/>
          <p14:tracePt t="38094" x="7058025" y="3425825"/>
          <p14:tracePt t="38111" x="7058025" y="3419475"/>
          <p14:tracePt t="38141" x="7061200" y="3419475"/>
          <p14:tracePt t="38227" x="7061200" y="3409950"/>
          <p14:tracePt t="38799" x="7067550" y="3403600"/>
          <p14:tracePt t="38812" x="7077075" y="3390900"/>
          <p14:tracePt t="38828" x="7092950" y="3378200"/>
          <p14:tracePt t="38846" x="7102475" y="3362325"/>
          <p14:tracePt t="38862" x="7108825" y="3346450"/>
          <p14:tracePt t="38878" x="7108825" y="3343275"/>
          <p14:tracePt t="38927" x="7118350" y="3343275"/>
          <p14:tracePt t="38962" x="7131050" y="3343275"/>
          <p14:tracePt t="39018" x="7131050" y="3336925"/>
          <p14:tracePt t="39033" x="7131050" y="3333750"/>
          <p14:tracePt t="39040" x="7131050" y="3327400"/>
          <p14:tracePt t="39046" x="7131050" y="3317875"/>
          <p14:tracePt t="39062" x="7124700" y="3314700"/>
          <p14:tracePt t="39078" x="7115175" y="3302000"/>
          <p14:tracePt t="39095" x="7105650" y="3292475"/>
          <p14:tracePt t="39112" x="7058025" y="3276600"/>
          <p14:tracePt t="39128" x="6978650" y="3238500"/>
          <p14:tracePt t="39145" x="6873875" y="3222625"/>
          <p14:tracePt t="39161" x="6727825" y="3197225"/>
          <p14:tracePt t="39178" x="6575425" y="3171825"/>
          <p14:tracePt t="39194" x="6416675" y="3162300"/>
          <p14:tracePt t="39211" x="6165850" y="3162300"/>
          <p14:tracePt t="39228" x="5937250" y="3162300"/>
          <p14:tracePt t="39245" x="5734050" y="3162300"/>
          <p14:tracePt t="39262" x="5368925" y="3178175"/>
          <p14:tracePt t="39278" x="5111750" y="3206750"/>
          <p14:tracePt t="39295" x="4870450" y="3235325"/>
          <p14:tracePt t="39311" x="4524375" y="3305175"/>
          <p14:tracePt t="39328" x="4327525" y="3340100"/>
          <p14:tracePt t="39345" x="4130675" y="3387725"/>
          <p14:tracePt t="39361" x="3895725" y="3441700"/>
          <p14:tracePt t="39378" x="3743325" y="3460750"/>
          <p14:tracePt t="39395" x="3568700" y="3495675"/>
          <p14:tracePt t="39411" x="3381375" y="3524250"/>
          <p14:tracePt t="39427" x="3254375" y="3530600"/>
          <p14:tracePt t="39444" x="3136900" y="3530600"/>
          <p14:tracePt t="39461" x="3009900" y="3530600"/>
          <p14:tracePt t="39477" x="2955925" y="3521075"/>
          <p14:tracePt t="39494" x="2882900" y="3505200"/>
          <p14:tracePt t="39511" x="2768600" y="3476625"/>
          <p14:tracePt t="39528" x="2708275" y="3470275"/>
          <p14:tracePt t="39545" x="2654300" y="3470275"/>
          <p14:tracePt t="39561" x="2600325" y="3470275"/>
          <p14:tracePt t="39577" x="2555875" y="3470275"/>
          <p14:tracePt t="39594" x="2511425" y="3486150"/>
          <p14:tracePt t="39611" x="2432050" y="3498850"/>
          <p14:tracePt t="39627" x="2365375" y="3514725"/>
          <p14:tracePt t="39645" x="2320925" y="3521075"/>
          <p14:tracePt t="39666" x="2257425" y="3540125"/>
          <p14:tracePt t="39677" x="2219325" y="3552825"/>
          <p14:tracePt t="39694" x="2165350" y="3565525"/>
          <p14:tracePt t="39711" x="2095500" y="3578225"/>
          <p14:tracePt t="39728" x="2051050" y="3590925"/>
          <p14:tracePt t="39744" x="2025650" y="3603625"/>
          <p14:tracePt t="39761" x="1974850" y="3629025"/>
          <p14:tracePt t="39778" x="1962150" y="3638550"/>
          <p14:tracePt t="39795" x="1946275" y="3638550"/>
          <p14:tracePt t="39811" x="1939925" y="3638550"/>
          <p14:tracePt t="40147" x="1949450" y="3616325"/>
          <p14:tracePt t="40154" x="1962150" y="3597275"/>
          <p14:tracePt t="40162" x="1978025" y="3562350"/>
          <p14:tracePt t="40182" x="2003425" y="3498850"/>
          <p14:tracePt t="40198" x="2003425" y="3467100"/>
          <p14:tracePt t="40211" x="1993900" y="3438525"/>
          <p14:tracePt t="40245" x="1955800" y="3384550"/>
          <p14:tracePt t="40278" x="1771650" y="3298825"/>
          <p14:tracePt t="40295" x="1685925" y="3276600"/>
          <p14:tracePt t="40312" x="1527175" y="3244850"/>
          <p14:tracePt t="40328" x="1397000" y="3216275"/>
          <p14:tracePt t="40345" x="1270000" y="3200400"/>
          <p14:tracePt t="40361" x="1104900" y="3190875"/>
          <p14:tracePt t="40377" x="1009650" y="3184525"/>
          <p14:tracePt t="40394" x="930275" y="3184525"/>
          <p14:tracePt t="40411" x="857250" y="3184525"/>
          <p14:tracePt t="40427" x="819150" y="3184525"/>
          <p14:tracePt t="40445" x="796925" y="3184525"/>
          <p14:tracePt t="40462" x="758825" y="3184525"/>
          <p14:tracePt t="40478" x="736600" y="3184525"/>
          <p14:tracePt t="40495" x="708025" y="3184525"/>
          <p14:tracePt t="40511" x="692150" y="3184525"/>
          <p14:tracePt t="40527" x="682625" y="3184525"/>
          <p14:tracePt t="40544" x="666750" y="3187700"/>
          <p14:tracePt t="40561" x="650875" y="3197225"/>
          <p14:tracePt t="40578" x="641350" y="3206750"/>
          <p14:tracePt t="40595" x="631825" y="3222625"/>
          <p14:tracePt t="40611" x="612775" y="3235325"/>
          <p14:tracePt t="40628" x="596900" y="3248025"/>
          <p14:tracePt t="40645" x="571500" y="3257550"/>
          <p14:tracePt t="40647" x="561975" y="3270250"/>
          <p14:tracePt t="40661" x="549275" y="3279775"/>
          <p14:tracePt t="40682" x="536575" y="3295650"/>
          <p14:tracePt t="40695" x="530225" y="3298825"/>
          <p14:tracePt t="40711" x="514350" y="3327400"/>
          <p14:tracePt t="40728" x="498475" y="3336925"/>
          <p14:tracePt t="40745" x="488950" y="3346450"/>
          <p14:tracePt t="40761" x="488950" y="3362325"/>
          <p14:tracePt t="40778" x="488950" y="3378200"/>
          <p14:tracePt t="40795" x="488950" y="3387725"/>
          <p14:tracePt t="40811" x="488950" y="3400425"/>
          <p14:tracePt t="40828" x="488950" y="3409950"/>
          <p14:tracePt t="40845" x="488950" y="3425825"/>
          <p14:tracePt t="40947" x="492125" y="3425825"/>
          <p14:tracePt t="40976" x="495300" y="3425825"/>
          <p14:tracePt t="40990" x="501650" y="3425825"/>
          <p14:tracePt t="41084" x="511175" y="3425825"/>
          <p14:tracePt t="41098" x="517525" y="3425825"/>
          <p14:tracePt t="41105" x="520700" y="3425825"/>
          <p14:tracePt t="41112" x="527050" y="3425825"/>
          <p14:tracePt t="41128" x="536575" y="3432175"/>
          <p14:tracePt t="41145" x="546100" y="3435350"/>
          <p14:tracePt t="41161" x="593725" y="3448050"/>
          <p14:tracePt t="41178" x="638175" y="3454400"/>
          <p14:tracePt t="41194" x="676275" y="3460750"/>
          <p14:tracePt t="41210" x="784225" y="3476625"/>
          <p14:tracePt t="41227" x="892175" y="3492500"/>
          <p14:tracePt t="41244" x="996950" y="3502025"/>
          <p14:tracePt t="41261" x="1149350" y="3508375"/>
          <p14:tracePt t="41278" x="1254125" y="3508375"/>
          <p14:tracePt t="41295" x="1304925" y="3514725"/>
          <p14:tracePt t="41311" x="1384300" y="3514725"/>
          <p14:tracePt t="41328" x="1412875" y="3514725"/>
          <p14:tracePt t="41345" x="1441450" y="3514725"/>
          <p14:tracePt t="41361" x="1476375" y="3511550"/>
          <p14:tracePt t="41377" x="1485900" y="3511550"/>
          <p14:tracePt t="41394" x="1495425" y="3511550"/>
          <p14:tracePt t="41411" x="1495425" y="3508375"/>
          <p14:tracePt t="41427" x="1495425" y="3502025"/>
          <p14:tracePt t="41783" x="1520825" y="3498850"/>
          <p14:tracePt t="41789" x="1571625" y="3473450"/>
          <p14:tracePt t="41798" x="1619250" y="3454400"/>
          <p14:tracePt t="41811" x="1717675" y="3422650"/>
          <p14:tracePt t="41828" x="1863725" y="3359150"/>
          <p14:tracePt t="41845" x="2019300" y="3276600"/>
          <p14:tracePt t="41877" x="2343150" y="2959100"/>
          <p14:tracePt t="41913" x="2667000" y="2362200"/>
          <p14:tracePt t="41931" x="2762250" y="2092325"/>
          <p14:tracePt t="41946" x="2813050" y="1946275"/>
          <p14:tracePt t="41961" x="2867025" y="1835150"/>
          <p14:tracePt t="41977" x="2921000" y="1774825"/>
          <p14:tracePt t="41995" x="2965450" y="1704975"/>
          <p14:tracePt t="42011" x="3044825" y="1593850"/>
          <p14:tracePt t="42027" x="3101975" y="1524000"/>
          <p14:tracePt t="42045" x="3152775" y="1470025"/>
          <p14:tracePt t="42061" x="3286125" y="1381125"/>
          <p14:tracePt t="42077" x="3409950" y="1317625"/>
          <p14:tracePt t="42094" x="3489325" y="1270000"/>
          <p14:tracePt t="42111" x="3556000" y="1231900"/>
          <p14:tracePt t="42127" x="3575050" y="1206500"/>
          <p14:tracePt t="42144" x="3590925" y="1184275"/>
          <p14:tracePt t="42161" x="3616325" y="1143000"/>
          <p14:tracePt t="42178" x="3619500" y="1130300"/>
          <p14:tracePt t="45688" x="3711575" y="1152525"/>
          <p14:tracePt t="45695" x="3829050" y="1181100"/>
          <p14:tracePt t="45714" x="4248150" y="1292225"/>
          <p14:tracePt t="45732" x="5064125" y="1524000"/>
          <p14:tracePt t="45749" x="5721350" y="1743075"/>
          <p14:tracePt t="45766" x="6750050" y="2193925"/>
          <p14:tracePt t="45787" x="7461250" y="2466975"/>
          <p14:tracePt t="45812" x="8670925" y="3041650"/>
          <p14:tracePt t="46339" x="9134475" y="4403725"/>
          <p14:tracePt t="46348" x="9055100" y="4394200"/>
          <p14:tracePt t="46362" x="8902700" y="4375150"/>
          <p14:tracePt t="46377" x="8772525" y="4330700"/>
          <p14:tracePt t="46394" x="8629650" y="4305300"/>
          <p14:tracePt t="46410" x="8496300" y="4279900"/>
          <p14:tracePt t="46427" x="8442325" y="4267200"/>
          <p14:tracePt t="46460" x="8391525" y="4254500"/>
          <p14:tracePt t="46493" x="8385175" y="4251325"/>
          <p14:tracePt t="46710" x="8331200" y="4235450"/>
          <p14:tracePt t="46717" x="8216900" y="4225925"/>
          <p14:tracePt t="46727" x="8089900" y="4225925"/>
          <p14:tracePt t="46745" x="7715250" y="4273550"/>
          <p14:tracePt t="46761" x="7486650" y="4362450"/>
          <p14:tracePt t="46779" x="7305675" y="4476750"/>
          <p14:tracePt t="46798" x="7092950" y="4645025"/>
          <p14:tracePt t="46810" x="6997700" y="4740275"/>
          <p14:tracePt t="46827" x="6927850" y="4854575"/>
          <p14:tracePt t="46843" x="6918325" y="4949825"/>
          <p14:tracePt t="46860" x="7032625" y="5102225"/>
          <p14:tracePt t="46878" x="7527925" y="5381625"/>
          <p14:tracePt t="46895" x="9067800" y="5892800"/>
          <p14:tracePt t="47132" x="9032875" y="4911725"/>
          <p14:tracePt t="47138" x="8801100" y="4765675"/>
          <p14:tracePt t="47145" x="8597900" y="4657725"/>
          <p14:tracePt t="47161" x="8175625" y="4454525"/>
          <p14:tracePt t="47178" x="7826375" y="4292600"/>
          <p14:tracePt t="47195" x="7350125" y="4092575"/>
          <p14:tracePt t="47212" x="7115175" y="4022725"/>
          <p14:tracePt t="47229" x="6848475" y="3959225"/>
          <p14:tracePt t="47245" x="6537325" y="3924300"/>
          <p14:tracePt t="47260" x="6343650" y="3905250"/>
          <p14:tracePt t="47277" x="6216650" y="3905250"/>
          <p14:tracePt t="47294" x="6134100" y="3905250"/>
          <p14:tracePt t="47311" x="6038850" y="3930650"/>
          <p14:tracePt t="47328" x="5994400" y="3943350"/>
          <p14:tracePt t="47345" x="5959475" y="3959225"/>
          <p14:tracePt t="47361" x="5934075" y="3978275"/>
          <p14:tracePt t="47378" x="5924550" y="3994150"/>
          <p14:tracePt t="47394" x="5899150" y="4019550"/>
          <p14:tracePt t="47410" x="5870575" y="4060825"/>
          <p14:tracePt t="47427" x="5857875" y="4098925"/>
          <p14:tracePt t="47443" x="5845175" y="4130675"/>
          <p14:tracePt t="47460" x="5845175" y="4191000"/>
          <p14:tracePt t="47476" x="5845175" y="4229100"/>
          <p14:tracePt t="47493" x="5854700" y="4283075"/>
          <p14:tracePt t="47510" x="5873750" y="4371975"/>
          <p14:tracePt t="47527" x="5908675" y="4451350"/>
          <p14:tracePt t="47544" x="5930900" y="4537075"/>
          <p14:tracePt t="47561" x="5972175" y="4673600"/>
          <p14:tracePt t="47578" x="6003925" y="4749800"/>
          <p14:tracePt t="47595" x="6022975" y="4832350"/>
          <p14:tracePt t="47611" x="6035675" y="4857750"/>
          <p14:tracePt t="47627" x="6051550" y="4886325"/>
          <p14:tracePt t="47643" x="6070600" y="4911725"/>
          <p14:tracePt t="47660" x="6086475" y="4930775"/>
          <p14:tracePt t="47676" x="6096000" y="4937125"/>
          <p14:tracePt t="47693" x="6111875" y="4937125"/>
          <p14:tracePt t="47727" x="6111875" y="4924425"/>
          <p14:tracePt t="47745" x="6111875" y="4908550"/>
          <p14:tracePt t="47761" x="6111875" y="4899025"/>
          <p14:tracePt t="47778" x="6115050" y="4889500"/>
          <p14:tracePt t="47793" x="6127750" y="4873625"/>
          <p14:tracePt t="47810" x="6143625" y="4838700"/>
          <p14:tracePt t="47826" x="6162675" y="4810125"/>
          <p14:tracePt t="47845" x="6188075" y="4765675"/>
          <p14:tracePt t="47861" x="6213475" y="4718050"/>
          <p14:tracePt t="47877" x="6245225" y="4695825"/>
          <p14:tracePt t="47895" x="6264275" y="4645025"/>
          <p14:tracePt t="47911" x="6264275" y="4594225"/>
          <p14:tracePt t="47927" x="6226175" y="4514850"/>
          <p14:tracePt t="47943" x="6159500" y="4422775"/>
          <p14:tracePt t="47960" x="6010275" y="4264025"/>
          <p14:tracePt t="47977" x="5867400" y="4102100"/>
          <p14:tracePt t="47995" x="5721350" y="3911600"/>
          <p14:tracePt t="48011" x="5686425" y="3844925"/>
          <p14:tracePt t="48027" x="5667375" y="3813175"/>
          <p14:tracePt t="48045" x="5661025" y="3784600"/>
          <p14:tracePt t="48060" x="5661025" y="3775075"/>
          <p14:tracePt t="48077" x="5730875" y="3762375"/>
          <p14:tracePt t="48095" x="5924550" y="3762375"/>
          <p14:tracePt t="48110" x="6086475" y="3768725"/>
          <p14:tracePt t="48126" x="6327775" y="3778250"/>
          <p14:tracePt t="48143" x="6664325" y="3800475"/>
          <p14:tracePt t="48160" x="7080250" y="3838575"/>
          <p14:tracePt t="48177" x="7334250" y="3870325"/>
          <p14:tracePt t="48194" x="7518400" y="3905250"/>
          <p14:tracePt t="48210" x="7769225" y="4000500"/>
          <p14:tracePt t="48226" x="7889875" y="4041775"/>
          <p14:tracePt t="48244" x="7956550" y="4073525"/>
          <p14:tracePt t="48246" x="7975600" y="4086225"/>
          <p14:tracePt t="48260" x="8013700" y="4105275"/>
          <p14:tracePt t="48277" x="8023225" y="4114800"/>
          <p14:tracePt t="48294" x="8029575" y="4124325"/>
          <p14:tracePt t="48689" x="8061325" y="4114800"/>
          <p14:tracePt t="48698" x="8108950" y="4089400"/>
          <p14:tracePt t="48715" x="8191500" y="4032250"/>
          <p14:tracePt t="48727" x="8245475" y="3968750"/>
          <p14:tracePt t="48748" x="8321675" y="3867150"/>
          <p14:tracePt t="48761" x="8369300" y="3797300"/>
          <p14:tracePt t="48797" x="8435975" y="3644900"/>
          <p14:tracePt t="48827" x="8480425" y="3562350"/>
          <p14:tracePt t="48845" x="8512175" y="3502025"/>
          <p14:tracePt t="48861" x="8531225" y="3470275"/>
          <p14:tracePt t="48877" x="8556625" y="3448050"/>
          <p14:tracePt t="48895" x="8575675" y="3413125"/>
          <p14:tracePt t="48910" x="8585200" y="3403600"/>
          <p14:tracePt t="48927" x="8601075" y="3390900"/>
          <p14:tracePt t="48944" x="8601075" y="3378200"/>
          <p14:tracePt t="48961" x="8601075" y="3371850"/>
          <p14:tracePt t="48977" x="8604250" y="3362325"/>
          <p14:tracePt t="48993" x="8613775" y="3355975"/>
          <p14:tracePt t="49010" x="8629650" y="3352800"/>
          <p14:tracePt t="49104" x="8626475" y="3352800"/>
          <p14:tracePt t="49117" x="8616950" y="3359150"/>
          <p14:tracePt t="49127" x="8613775" y="3368675"/>
          <p14:tracePt t="49145" x="8569325" y="3387725"/>
          <p14:tracePt t="49160" x="8524875" y="3406775"/>
          <p14:tracePt t="49177" x="8464550" y="3444875"/>
          <p14:tracePt t="49194" x="8293100" y="3530600"/>
          <p14:tracePt t="49210" x="8147050" y="3584575"/>
          <p14:tracePt t="49226" x="8023225" y="3657600"/>
          <p14:tracePt t="49244" x="7877175" y="3721100"/>
          <p14:tracePt t="49261" x="7699375" y="3771900"/>
          <p14:tracePt t="49277" x="7623175" y="3794125"/>
          <p14:tracePt t="49295" x="7521575" y="3816350"/>
          <p14:tracePt t="49310" x="7477125" y="3829050"/>
          <p14:tracePt t="49326" x="7413625" y="3835400"/>
          <p14:tracePt t="49344" x="7312025" y="3863975"/>
          <p14:tracePt t="49360" x="7258050" y="3876675"/>
          <p14:tracePt t="49377" x="7194550" y="3892550"/>
          <p14:tracePt t="49395" x="7080250" y="3930650"/>
          <p14:tracePt t="49411" x="6981825" y="3962400"/>
          <p14:tracePt t="49427" x="6873875" y="3978275"/>
          <p14:tracePt t="49444" x="6654800" y="4016375"/>
          <p14:tracePt t="49460" x="6470650" y="4035425"/>
          <p14:tracePt t="49476" x="6286500" y="4051300"/>
          <p14:tracePt t="49494" x="5962650" y="4089400"/>
          <p14:tracePt t="49510" x="5768975" y="4117975"/>
          <p14:tracePt t="49526" x="5572125" y="4137025"/>
          <p14:tracePt t="49544" x="5340350" y="4162425"/>
          <p14:tracePt t="49561" x="5222875" y="4181475"/>
          <p14:tracePt t="49577" x="5114925" y="4197350"/>
          <p14:tracePt t="49594" x="5045075" y="4197350"/>
          <p14:tracePt t="49609" x="5029200" y="4197350"/>
          <p14:tracePt t="49975" x="4975225" y="4194175"/>
          <p14:tracePt t="49983" x="4895850" y="4184650"/>
          <p14:tracePt t="49997" x="4699000" y="4165600"/>
          <p14:tracePt t="50014" x="4527550" y="4156075"/>
          <p14:tracePt t="50033" x="4254500" y="4146550"/>
          <p14:tracePt t="50060" x="3956050" y="4146550"/>
          <p14:tracePt t="50095" x="3673475" y="4168775"/>
          <p14:tracePt t="50115" x="3594100" y="4168775"/>
          <p14:tracePt t="50127" x="3530600" y="4184650"/>
          <p14:tracePt t="50145" x="3448050" y="4203700"/>
          <p14:tracePt t="50160" x="3384550" y="4216400"/>
          <p14:tracePt t="50176" x="3340100" y="4229100"/>
          <p14:tracePt t="50194" x="3282950" y="4254500"/>
          <p14:tracePt t="50210" x="3260725" y="4267200"/>
          <p14:tracePt t="50228" x="3222625" y="4279900"/>
          <p14:tracePt t="50245" x="3159125" y="4298950"/>
          <p14:tracePt t="50261" x="3101975" y="4321175"/>
          <p14:tracePt t="50277" x="3006725" y="4337050"/>
          <p14:tracePt t="50294" x="2882900" y="4365625"/>
          <p14:tracePt t="50310" x="2803525" y="4406900"/>
          <p14:tracePt t="50326" x="2705100" y="4438650"/>
          <p14:tracePt t="50344" x="2546350" y="4489450"/>
          <p14:tracePt t="50360" x="2473325" y="4505325"/>
          <p14:tracePt t="50377" x="2419350" y="4505325"/>
          <p14:tracePt t="50394" x="2406650" y="4505325"/>
          <p14:tracePt t="50710" x="2327275" y="4492625"/>
          <p14:tracePt t="50717" x="2222500" y="4483100"/>
          <p14:tracePt t="50727" x="2130425" y="4473575"/>
          <p14:tracePt t="50745" x="1844675" y="4445000"/>
          <p14:tracePt t="50761" x="1651000" y="4445000"/>
          <p14:tracePt t="50777" x="1501775" y="4445000"/>
          <p14:tracePt t="50782" x="1431925" y="4451350"/>
          <p14:tracePt t="50795" x="1270000" y="4460875"/>
          <p14:tracePt t="50810" x="1120775" y="4476750"/>
          <p14:tracePt t="50826" x="1012825" y="4492625"/>
          <p14:tracePt t="50844" x="838200" y="4502150"/>
          <p14:tracePt t="50860" x="720725" y="4511675"/>
          <p14:tracePt t="50877" x="638175" y="4518025"/>
          <p14:tracePt t="50894" x="558800" y="4524375"/>
          <p14:tracePt t="50910" x="514350" y="4524375"/>
          <p14:tracePt t="50927" x="476250" y="4524375"/>
          <p14:tracePt t="50943" x="438150" y="4524375"/>
          <p14:tracePt t="50959" x="415925" y="4524375"/>
          <p14:tracePt t="50976" x="387350" y="4524375"/>
          <p14:tracePt t="50994" x="352425" y="4524375"/>
          <p14:tracePt t="51010" x="323850" y="4524375"/>
          <p14:tracePt t="51027" x="307975" y="4524375"/>
          <p14:tracePt t="51044" x="292100" y="4524375"/>
          <p14:tracePt t="51060" x="279400" y="4524375"/>
          <p14:tracePt t="51077" x="269875" y="4524375"/>
          <p14:tracePt t="51093" x="257175" y="4524375"/>
          <p14:tracePt t="51196" x="257175" y="4518025"/>
          <p14:tracePt t="51202" x="257175" y="4514850"/>
          <p14:tracePt t="51210" x="257175" y="4508500"/>
          <p14:tracePt t="51227" x="257175" y="4498975"/>
          <p14:tracePt t="51244" x="257175" y="4486275"/>
          <p14:tracePt t="51260" x="257175" y="4476750"/>
          <p14:tracePt t="51276" x="257175" y="4464050"/>
          <p14:tracePt t="51294" x="257175" y="4460875"/>
          <p14:tracePt t="51338" x="257175" y="4454525"/>
          <p14:tracePt t="51352" x="257175" y="4451350"/>
          <p14:tracePt t="51373" x="257175" y="4445000"/>
          <p14:tracePt t="51439" x="257175" y="4441825"/>
          <p14:tracePt t="51545" x="260350" y="4441825"/>
          <p14:tracePt t="51551" x="266700" y="4441825"/>
          <p14:tracePt t="51559" x="269875" y="4441825"/>
          <p14:tracePt t="51577" x="279400" y="4441825"/>
          <p14:tracePt t="51673" x="288925" y="4441825"/>
          <p14:tracePt t="51680" x="295275" y="4441825"/>
          <p14:tracePt t="51693" x="304800" y="4441825"/>
          <p14:tracePt t="51710" x="314325" y="4441825"/>
          <p14:tracePt t="51727" x="320675" y="4435475"/>
          <p14:tracePt t="51744" x="320675" y="4425950"/>
          <p14:tracePt t="51760" x="320675" y="4416425"/>
          <p14:tracePt t="51793" x="320675" y="4410075"/>
          <p14:tracePt t="53338" x="349250" y="4413250"/>
          <p14:tracePt t="53345" x="409575" y="4422775"/>
          <p14:tracePt t="53365" x="527050" y="4416425"/>
          <p14:tracePt t="53381" x="635000" y="4400550"/>
          <p14:tracePt t="53398" x="730250" y="4384675"/>
          <p14:tracePt t="53414" x="819150" y="4352925"/>
          <p14:tracePt t="53426" x="885825" y="4324350"/>
          <p14:tracePt t="53460" x="1041400" y="4289425"/>
          <p14:tracePt t="53494" x="1206500" y="4235450"/>
          <p14:tracePt t="53510" x="1270000" y="4222750"/>
          <p14:tracePt t="53527" x="1336675" y="4206875"/>
          <p14:tracePt t="53543" x="1406525" y="4181475"/>
          <p14:tracePt t="53560" x="1460500" y="4175125"/>
          <p14:tracePt t="53576" x="1514475" y="4168775"/>
          <p14:tracePt t="53594" x="1590675" y="4168775"/>
          <p14:tracePt t="53609" x="1635125" y="4168775"/>
          <p14:tracePt t="53626" x="1695450" y="4168775"/>
          <p14:tracePt t="53644" x="1800225" y="4168775"/>
          <p14:tracePt t="53660" x="1882775" y="4168775"/>
          <p14:tracePt t="53677" x="1955800" y="4171950"/>
          <p14:tracePt t="53694" x="2025650" y="4178300"/>
          <p14:tracePt t="53709" x="2070100" y="4178300"/>
          <p14:tracePt t="53726" x="2114550" y="4178300"/>
          <p14:tracePt t="53743" x="2178050" y="4191000"/>
          <p14:tracePt t="53759" x="2216150" y="4197350"/>
          <p14:tracePt t="53776" x="2276475" y="4203700"/>
          <p14:tracePt t="53794" x="2355850" y="4210050"/>
          <p14:tracePt t="53810" x="2400300" y="4219575"/>
          <p14:tracePt t="53826" x="2444750" y="4225925"/>
          <p14:tracePt t="53829" x="2454275" y="4225925"/>
          <p14:tracePt t="53844" x="2479675" y="4229100"/>
          <p14:tracePt t="53864" x="2501900" y="4235450"/>
          <p14:tracePt t="53876" x="2511425" y="4235450"/>
          <p14:tracePt t="53894" x="2533650" y="4251325"/>
          <p14:tracePt t="53909" x="2562225" y="4257675"/>
          <p14:tracePt t="53926" x="2584450" y="4264025"/>
          <p14:tracePt t="53944" x="2606675" y="4264025"/>
          <p14:tracePt t="53960" x="2616200" y="4264025"/>
          <p14:tracePt t="53976" x="2625725" y="4264025"/>
          <p14:tracePt t="53994" x="2638425" y="4264025"/>
          <p14:tracePt t="54010" x="2654300" y="4273550"/>
          <p14:tracePt t="54027" x="2663825" y="4273550"/>
          <p14:tracePt t="54044" x="2679700" y="4283075"/>
          <p14:tracePt t="54060" x="2686050" y="4289425"/>
          <p14:tracePt t="54077" x="2689225" y="4289425"/>
          <p14:tracePt t="54093" x="2689225" y="4292600"/>
          <p14:tracePt t="55051" x="2711450" y="4298950"/>
          <p14:tracePt t="55057" x="2759075" y="4308475"/>
          <p14:tracePt t="55065" x="2819400" y="4314825"/>
          <p14:tracePt t="55076" x="2901950" y="4324350"/>
          <p14:tracePt t="55093" x="3225800" y="4352925"/>
          <p14:tracePt t="55109" x="3444875" y="4371975"/>
          <p14:tracePt t="55144" x="3937000" y="4419600"/>
          <p14:tracePt t="55178" x="4270375" y="4445000"/>
          <p14:tracePt t="55194" x="4457700" y="4464050"/>
          <p14:tracePt t="55209" x="4584700" y="4470400"/>
          <p14:tracePt t="55226" x="4702175" y="4479925"/>
          <p14:tracePt t="55244" x="4857750" y="4505325"/>
          <p14:tracePt t="55260" x="4933950" y="4527550"/>
          <p14:tracePt t="55277" x="5006975" y="4543425"/>
          <p14:tracePt t="55294" x="5108575" y="4562475"/>
          <p14:tracePt t="55310" x="5172075" y="4578350"/>
          <p14:tracePt t="55326" x="5219700" y="4597400"/>
          <p14:tracePt t="55343" x="5283200" y="4616450"/>
          <p14:tracePt t="55359" x="5337175" y="4622800"/>
          <p14:tracePt t="55376" x="5419725" y="4629150"/>
          <p14:tracePt t="55394" x="5568950" y="4629150"/>
          <p14:tracePt t="55409" x="5654675" y="4638675"/>
          <p14:tracePt t="55427" x="5737225" y="4638675"/>
          <p14:tracePt t="55443" x="5876925" y="4625975"/>
          <p14:tracePt t="55460" x="5965825" y="4600575"/>
          <p14:tracePt t="55476" x="6032500" y="4562475"/>
          <p14:tracePt t="55493" x="6149975" y="4524375"/>
          <p14:tracePt t="55509" x="6226175" y="4495800"/>
          <p14:tracePt t="55526" x="6289675" y="4479925"/>
          <p14:tracePt t="55543" x="6356350" y="4460875"/>
          <p14:tracePt t="55560" x="6372225" y="4451350"/>
          <p14:tracePt t="55576" x="6388100" y="4435475"/>
          <p14:tracePt t="55593" x="6403975" y="4406900"/>
          <p14:tracePt t="55609" x="6416675" y="4384675"/>
          <p14:tracePt t="55626" x="6416675" y="4362450"/>
          <p14:tracePt t="55643" x="6416675" y="4343400"/>
          <p14:tracePt t="55659" x="6416675" y="4330700"/>
          <p14:tracePt t="55676" x="6416675" y="4327525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ChangeArrowheads="1"/>
          </p:cNvSpPr>
          <p:nvPr/>
        </p:nvSpPr>
        <p:spPr bwMode="auto">
          <a:xfrm>
            <a:off x="0" y="117475"/>
            <a:ext cx="9144000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 fl. généralement </a:t>
            </a:r>
            <a:r>
              <a:rPr lang="fr-FR" altLang="fr-FR" sz="24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zygomorphes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sauf chez 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Veronica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(coro. à 4 lobes subégaux), 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Verbascum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(coro. à 5 lobes subégaux) et 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Erinus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(coro. 5 lobes égaux). Les fl. zygomorphes ont une coro. à un tube ± long portant à son sommet deux lèvres (coro. bilabiée). Une saillie (</a:t>
            </a:r>
            <a:r>
              <a:rPr lang="fr-FR" altLang="fr-FR" sz="2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palais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émis par la lèvre inférieure peut, en plus, fermer la bouche du tube de la coro. chez 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Antirrhinum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Misopates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altLang="fr-FR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Linaria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Le cal. est à 5 S soudés (à tube ± long). L’androcée est généralement à </a:t>
            </a: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étam. didynames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Le gynécée est à 2 C soudés, ovaire supère biloculaires à n ovules axiles. Présence d’un </a:t>
            </a:r>
            <a:r>
              <a:rPr lang="fr-FR" altLang="fr-FR" sz="2400" b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disque nectarifère sous l’ovaire bien développé et parfois asymétrique.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 fruit est une </a:t>
            </a: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capsule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qui s’ouvre par des </a:t>
            </a: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valves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ou par des </a:t>
            </a:r>
            <a:r>
              <a:rPr lang="fr-FR" altLang="fr-FR" sz="2400" b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pores (</a:t>
            </a:r>
            <a:r>
              <a:rPr lang="fr-FR" altLang="fr-FR" sz="2400" b="1" i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Misopates</a:t>
            </a:r>
            <a:r>
              <a:rPr lang="fr-FR" altLang="fr-FR" sz="2400" b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altLang="fr-FR" sz="2400" b="1" i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Antirrhinum</a:t>
            </a:r>
            <a:r>
              <a:rPr lang="fr-FR" altLang="fr-FR" sz="2400" b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altLang="fr-FR" sz="2400" b="1" i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Anarrhinum</a:t>
            </a:r>
            <a:r>
              <a:rPr lang="fr-FR" altLang="fr-FR" sz="2400" b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fr-FR" altLang="fr-FR" sz="2400" b="1" i="1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famille des </a:t>
            </a:r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Scrophulariaceae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présente peu d’intérêt économique. Certaines Scrophulariacées sont </a:t>
            </a:r>
            <a:r>
              <a:rPr lang="fr-FR" altLang="fr-FR" sz="24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ornementales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fr-FR" altLang="fr-FR" sz="24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Verbascum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altLang="fr-FR" sz="24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Antirrhinum,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…). </a:t>
            </a:r>
          </a:p>
          <a:p>
            <a:pPr algn="just" eaLnBrk="1" hangingPunct="1"/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fr-FR" altLang="fr-FR" sz="24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digitaline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(glucoside à propriété cardiotonique), extrait de </a:t>
            </a:r>
            <a:r>
              <a:rPr lang="fr-FR" altLang="fr-FR" sz="2400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Digitalis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(Digitale) est médicinale. </a:t>
            </a:r>
          </a:p>
          <a:p>
            <a:pPr algn="just" eaLnBrk="1" hangingPunct="1"/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Quelques autres esp. sont utilisées en pharmacopée populaire. </a:t>
            </a:r>
          </a:p>
          <a:p>
            <a:pPr algn="just" eaLnBrk="1" hangingPunct="1"/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Cependant les plantes de cette fam. ne produisent pas d’alcaloïdes.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763"/>
    </mc:Choice>
    <mc:Fallback>
      <p:transition spd="slow" advTm="217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26" x="6429375" y="4356100"/>
          <p14:tracePt t="1935" x="6445250" y="4394200"/>
          <p14:tracePt t="1954" x="6457950" y="4464050"/>
          <p14:tracePt t="1971" x="6457950" y="4486275"/>
          <p14:tracePt t="1987" x="6457950" y="4502150"/>
          <p14:tracePt t="2003" x="6445250" y="4514850"/>
          <p14:tracePt t="2037" x="6343650" y="4400550"/>
          <p14:tracePt t="2039" x="6289675" y="4327525"/>
          <p14:tracePt t="2070" x="5791200" y="3679825"/>
          <p14:tracePt t="2088" x="5464175" y="3248025"/>
          <p14:tracePt t="2105" x="5048250" y="2755900"/>
          <p14:tracePt t="2122" x="4851400" y="2524125"/>
          <p14:tracePt t="2137" x="4689475" y="2384425"/>
          <p14:tracePt t="2155" x="4378325" y="2101850"/>
          <p14:tracePt t="2171" x="4206875" y="1968500"/>
          <p14:tracePt t="2189" x="3943350" y="1736725"/>
          <p14:tracePt t="2204" x="3781425" y="1574800"/>
          <p14:tracePt t="2222" x="3632200" y="1422400"/>
          <p14:tracePt t="2236" x="3457575" y="1219200"/>
          <p14:tracePt t="2254" x="3219450" y="920750"/>
          <p14:tracePt t="2272" x="3117850" y="762000"/>
          <p14:tracePt t="2289" x="2990850" y="574675"/>
          <p14:tracePt t="2303" x="2921000" y="511175"/>
          <p14:tracePt t="2320" x="2857500" y="457200"/>
          <p14:tracePt t="2337" x="2809875" y="422275"/>
          <p14:tracePt t="2353" x="2774950" y="406400"/>
          <p14:tracePt t="2370" x="2752725" y="393700"/>
          <p14:tracePt t="2386" x="2743200" y="384175"/>
          <p14:tracePt t="2403" x="2727325" y="384175"/>
          <p14:tracePt t="2419" x="2717800" y="384175"/>
          <p14:tracePt t="2436" x="2701925" y="384175"/>
          <p14:tracePt t="2453" x="2689225" y="384175"/>
          <p14:tracePt t="2469" x="2667000" y="384175"/>
          <p14:tracePt t="2487" x="2638425" y="387350"/>
          <p14:tracePt t="2503" x="2603500" y="403225"/>
          <p14:tracePt t="2519" x="2584450" y="415925"/>
          <p14:tracePt t="2537" x="2562225" y="431800"/>
          <p14:tracePt t="2553" x="2520950" y="450850"/>
          <p14:tracePt t="2570" x="2489200" y="463550"/>
          <p14:tracePt t="2586" x="2435225" y="482600"/>
          <p14:tracePt t="2603" x="2295525" y="539750"/>
          <p14:tracePt t="2620" x="2209800" y="571500"/>
          <p14:tracePt t="2637" x="2120900" y="596900"/>
          <p14:tracePt t="2653" x="2000250" y="619125"/>
          <p14:tracePt t="2670" x="1924050" y="631825"/>
          <p14:tracePt t="2687" x="1838325" y="647700"/>
          <p14:tracePt t="2703" x="1758950" y="663575"/>
          <p14:tracePt t="2720" x="1711325" y="676275"/>
          <p14:tracePt t="2737" x="1676400" y="676275"/>
          <p14:tracePt t="2754" x="1635125" y="676275"/>
          <p14:tracePt t="2770" x="1619250" y="676275"/>
          <p14:tracePt t="2787" x="1609725" y="676275"/>
          <p14:tracePt t="2803" x="1590675" y="679450"/>
          <p14:tracePt t="2820" x="1581150" y="685800"/>
          <p14:tracePt t="2837" x="1581150" y="692150"/>
          <p14:tracePt t="3268" x="1606550" y="688975"/>
          <p14:tracePt t="3277" x="1654175" y="679450"/>
          <p14:tracePt t="3290" x="1720850" y="666750"/>
          <p14:tracePt t="3304" x="1755775" y="654050"/>
          <p14:tracePt t="3321" x="1803400" y="641350"/>
          <p14:tracePt t="3338" x="1838325" y="641350"/>
          <p14:tracePt t="3370" x="1984375" y="641350"/>
          <p14:tracePt t="3404" x="2184400" y="641350"/>
          <p14:tracePt t="3420" x="2301875" y="641350"/>
          <p14:tracePt t="3437" x="2403475" y="641350"/>
          <p14:tracePt t="3453" x="2533650" y="641350"/>
          <p14:tracePt t="3469" x="2584450" y="641350"/>
          <p14:tracePt t="3487" x="2673350" y="641350"/>
          <p14:tracePt t="3503" x="2794000" y="625475"/>
          <p14:tracePt t="3520" x="2867025" y="625475"/>
          <p14:tracePt t="3538" x="2927350" y="625475"/>
          <p14:tracePt t="3541" x="2962275" y="625475"/>
          <p14:tracePt t="3554" x="3003550" y="625475"/>
          <p14:tracePt t="3571" x="3048000" y="619125"/>
          <p14:tracePt t="3587" x="3086100" y="612775"/>
          <p14:tracePt t="3603" x="3121025" y="593725"/>
          <p14:tracePt t="3619" x="3152775" y="584200"/>
          <p14:tracePt t="3637" x="3175000" y="565150"/>
          <p14:tracePt t="3653" x="3232150" y="558800"/>
          <p14:tracePt t="3670" x="3254375" y="558800"/>
          <p14:tracePt t="3687" x="3282950" y="558800"/>
          <p14:tracePt t="3704" x="3324225" y="552450"/>
          <p14:tracePt t="3721" x="3333750" y="542925"/>
          <p14:tracePt t="3737" x="3343275" y="536575"/>
          <p14:tracePt t="3753" x="3359150" y="533400"/>
          <p14:tracePt t="3770" x="3371850" y="533400"/>
          <p14:tracePt t="3786" x="3384550" y="527050"/>
          <p14:tracePt t="3803" x="3416300" y="527050"/>
          <p14:tracePt t="3820" x="3444875" y="527050"/>
          <p14:tracePt t="3836" x="3467100" y="527050"/>
          <p14:tracePt t="3853" x="3505200" y="527050"/>
          <p14:tracePt t="3869" x="3517900" y="527050"/>
          <p14:tracePt t="3886" x="3540125" y="523875"/>
          <p14:tracePt t="3903" x="3571875" y="517525"/>
          <p14:tracePt t="3919" x="3603625" y="504825"/>
          <p14:tracePt t="3936" x="3638550" y="504825"/>
          <p14:tracePt t="3954" x="3702050" y="504825"/>
          <p14:tracePt t="3970" x="3730625" y="504825"/>
          <p14:tracePt t="3987" x="3752850" y="504825"/>
          <p14:tracePt t="4003" x="3781425" y="514350"/>
          <p14:tracePt t="4019" x="3797300" y="514350"/>
          <p14:tracePt t="4037" x="3806825" y="517525"/>
          <p14:tracePt t="4053" x="3825875" y="517525"/>
          <p14:tracePt t="4070" x="3835400" y="523875"/>
          <p14:tracePt t="4087" x="3844925" y="533400"/>
          <p14:tracePt t="4104" x="3867150" y="536575"/>
          <p14:tracePt t="4120" x="3883025" y="549275"/>
          <p14:tracePt t="4137" x="3892550" y="549275"/>
          <p14:tracePt t="4153" x="3908425" y="568325"/>
          <p14:tracePt t="4170" x="3917950" y="568325"/>
          <p14:tracePt t="4204" x="3927475" y="568325"/>
          <p14:tracePt t="6190" x="3978275" y="568325"/>
          <p14:tracePt t="6204" x="4140200" y="552450"/>
          <p14:tracePt t="6220" x="4349750" y="523875"/>
          <p14:tracePt t="6236" x="4565650" y="508000"/>
          <p14:tracePt t="6253" x="4908550" y="476250"/>
          <p14:tracePt t="6269" x="5111750" y="476250"/>
          <p14:tracePt t="6286" x="5295900" y="476250"/>
          <p14:tracePt t="6319" x="5651500" y="476250"/>
          <p14:tracePt t="6353" x="5975350" y="460375"/>
          <p14:tracePt t="6370" x="6124575" y="444500"/>
          <p14:tracePt t="6387" x="6267450" y="415925"/>
          <p14:tracePt t="6403" x="6454775" y="384175"/>
          <p14:tracePt t="6420" x="6540500" y="368300"/>
          <p14:tracePt t="6437" x="6604000" y="352425"/>
          <p14:tracePt t="6453" x="6645275" y="346075"/>
          <p14:tracePt t="6469" x="6667500" y="346075"/>
          <p14:tracePt t="6487" x="6680200" y="346075"/>
          <p14:tracePt t="6519" x="6683375" y="346075"/>
          <p14:tracePt t="6732" x="6664325" y="346075"/>
          <p14:tracePt t="6742" x="6645275" y="346075"/>
          <p14:tracePt t="6753" x="6584950" y="346075"/>
          <p14:tracePt t="6770" x="6524625" y="346075"/>
          <p14:tracePt t="6787" x="6473825" y="346075"/>
          <p14:tracePt t="6802" x="6435725" y="346075"/>
          <p14:tracePt t="6819" x="6403975" y="346075"/>
          <p14:tracePt t="6853" x="6340475" y="317500"/>
          <p14:tracePt t="6886" x="6292850" y="295275"/>
          <p14:tracePt t="6903" x="6276975" y="279400"/>
          <p14:tracePt t="6919" x="6267450" y="263525"/>
          <p14:tracePt t="6937" x="6251575" y="254000"/>
          <p14:tracePt t="6952" x="6242050" y="244475"/>
          <p14:tracePt t="6969" x="6232525" y="244475"/>
          <p14:tracePt t="6988" x="6216650" y="244475"/>
          <p14:tracePt t="7004" x="6203950" y="244475"/>
          <p14:tracePt t="7020" x="6194425" y="244475"/>
          <p14:tracePt t="7036" x="6172200" y="244475"/>
          <p14:tracePt t="7052" x="6130925" y="244475"/>
          <p14:tracePt t="7069" x="6108700" y="244475"/>
          <p14:tracePt t="7088" x="6067425" y="257175"/>
          <p14:tracePt t="7104" x="6042025" y="282575"/>
          <p14:tracePt t="7120" x="6003925" y="307975"/>
          <p14:tracePt t="7137" x="5943600" y="355600"/>
          <p14:tracePt t="7153" x="5918200" y="381000"/>
          <p14:tracePt t="7170" x="5886450" y="412750"/>
          <p14:tracePt t="7186" x="5876925" y="434975"/>
          <p14:tracePt t="7202" x="5857875" y="469900"/>
          <p14:tracePt t="7219" x="5842000" y="479425"/>
          <p14:tracePt t="7236" x="5838825" y="492125"/>
          <p14:tracePt t="7252" x="5826125" y="511175"/>
          <p14:tracePt t="7269" x="5816600" y="520700"/>
          <p14:tracePt t="7286" x="5807075" y="527050"/>
          <p14:tracePt t="7382" x="5810250" y="527050"/>
          <p14:tracePt t="7395" x="5813425" y="527050"/>
          <p14:tracePt t="7417" x="5819775" y="527050"/>
          <p14:tracePt t="7424" x="5822950" y="527050"/>
          <p14:tracePt t="7445" x="5829300" y="527050"/>
          <p14:tracePt t="7452" x="5832475" y="527050"/>
          <p14:tracePt t="7473" x="5838825" y="527050"/>
          <p14:tracePt t="7487" x="5848350" y="527050"/>
          <p14:tracePt t="7581" x="5854700" y="527050"/>
          <p14:tracePt t="7595" x="5857875" y="527050"/>
          <p14:tracePt t="7602" x="5864225" y="527050"/>
          <p14:tracePt t="7620" x="5867400" y="527050"/>
          <p14:tracePt t="7636" x="5873750" y="527050"/>
          <p14:tracePt t="8196" x="5934075" y="527050"/>
          <p14:tracePt t="8207" x="6038850" y="527050"/>
          <p14:tracePt t="8220" x="6242050" y="527050"/>
          <p14:tracePt t="8238" x="6505575" y="527050"/>
          <p14:tracePt t="8254" x="6696075" y="527050"/>
          <p14:tracePt t="8270" x="6835775" y="527050"/>
          <p14:tracePt t="8286" x="6972300" y="527050"/>
          <p14:tracePt t="8319" x="7248525" y="527050"/>
          <p14:tracePt t="8353" x="7378700" y="533400"/>
          <p14:tracePt t="8370" x="7410450" y="539750"/>
          <p14:tracePt t="8387" x="7435850" y="542925"/>
          <p14:tracePt t="8403" x="7445375" y="542925"/>
          <p14:tracePt t="8419" x="7454900" y="542925"/>
          <p14:tracePt t="8453" x="7461250" y="542925"/>
          <p14:tracePt t="8469" x="7470775" y="542925"/>
          <p14:tracePt t="8486" x="7473950" y="542925"/>
          <p14:tracePt t="8502" x="7486650" y="542925"/>
          <p14:tracePt t="8519" x="7489825" y="542925"/>
          <p14:tracePt t="8537" x="7496175" y="542925"/>
          <p14:tracePt t="8553" x="7499350" y="536575"/>
          <p14:tracePt t="8570" x="7505700" y="520700"/>
          <p14:tracePt t="8587" x="7515225" y="511175"/>
          <p14:tracePt t="8602" x="7518400" y="501650"/>
          <p14:tracePt t="8619" x="7534275" y="492125"/>
          <p14:tracePt t="8636" x="7540625" y="482600"/>
          <p14:tracePt t="8652" x="7543800" y="457200"/>
          <p14:tracePt t="8669" x="7550150" y="419100"/>
          <p14:tracePt t="8686" x="7562850" y="377825"/>
          <p14:tracePt t="8703" x="7562850" y="349250"/>
          <p14:tracePt t="8720" x="7572375" y="330200"/>
          <p14:tracePt t="8737" x="7572375" y="311150"/>
          <p14:tracePt t="8752" x="7578725" y="301625"/>
          <p14:tracePt t="8769" x="7588250" y="292100"/>
          <p14:tracePt t="8786" x="7588250" y="282575"/>
          <p14:tracePt t="8820" x="7588250" y="276225"/>
          <p14:tracePt t="8837" x="7588250" y="273050"/>
          <p14:tracePt t="8853" x="7572375" y="254000"/>
          <p14:tracePt t="8869" x="7540625" y="244475"/>
          <p14:tracePt t="8886" x="7442200" y="222250"/>
          <p14:tracePt t="8902" x="7397750" y="222250"/>
          <p14:tracePt t="8919" x="7337425" y="222250"/>
          <p14:tracePt t="8936" x="7226300" y="222250"/>
          <p14:tracePt t="8952" x="7051675" y="228600"/>
          <p14:tracePt t="8969" x="6946900" y="244475"/>
          <p14:tracePt t="8986" x="6778625" y="269875"/>
          <p14:tracePt t="9003" x="6702425" y="292100"/>
          <p14:tracePt t="9019" x="6648450" y="304800"/>
          <p14:tracePt t="9036" x="6619875" y="323850"/>
          <p14:tracePt t="9052" x="6604000" y="323850"/>
          <p14:tracePt t="9069" x="6594475" y="323850"/>
          <p14:tracePt t="9087" x="6578600" y="327025"/>
          <p14:tracePt t="9103" x="6578600" y="333375"/>
          <p14:tracePt t="9120" x="6578600" y="342900"/>
          <p14:tracePt t="9136" x="6578600" y="355600"/>
          <p14:tracePt t="9152" x="6578600" y="368300"/>
          <p14:tracePt t="9169" x="6584950" y="377825"/>
          <p14:tracePt t="9186" x="6619875" y="400050"/>
          <p14:tracePt t="9203" x="6651625" y="409575"/>
          <p14:tracePt t="9219" x="6683375" y="422275"/>
          <p14:tracePt t="9236" x="6711950" y="441325"/>
          <p14:tracePt t="9253" x="6769100" y="466725"/>
          <p14:tracePt t="9269" x="6823075" y="485775"/>
          <p14:tracePt t="9287" x="6950075" y="523875"/>
          <p14:tracePt t="9302" x="7058025" y="542925"/>
          <p14:tracePt t="9319" x="7143750" y="555625"/>
          <p14:tracePt t="9337" x="7229475" y="561975"/>
          <p14:tracePt t="9353" x="7289800" y="561975"/>
          <p14:tracePt t="9370" x="7350125" y="561975"/>
          <p14:tracePt t="9387" x="7419975" y="571500"/>
          <p14:tracePt t="9403" x="7473950" y="584200"/>
          <p14:tracePt t="9419" x="7524750" y="584200"/>
          <p14:tracePt t="9436" x="7629525" y="584200"/>
          <p14:tracePt t="9452" x="7702550" y="584200"/>
          <p14:tracePt t="9470" x="7756525" y="584200"/>
          <p14:tracePt t="9487" x="7804150" y="584200"/>
          <p14:tracePt t="9503" x="7820025" y="584200"/>
          <p14:tracePt t="9520" x="7829550" y="584200"/>
          <p14:tracePt t="9536" x="7842250" y="584200"/>
          <p14:tracePt t="9553" x="7858125" y="584200"/>
          <p14:tracePt t="9569" x="7867650" y="574675"/>
          <p14:tracePt t="9586" x="7889875" y="565150"/>
          <p14:tracePt t="9602" x="7905750" y="555625"/>
          <p14:tracePt t="9619" x="7915275" y="546100"/>
          <p14:tracePt t="9637" x="7927975" y="530225"/>
          <p14:tracePt t="9653" x="7937500" y="520700"/>
          <p14:tracePt t="9670" x="7953375" y="511175"/>
          <p14:tracePt t="9686" x="7981950" y="495300"/>
          <p14:tracePt t="9702" x="7997825" y="476250"/>
          <p14:tracePt t="9719" x="8026400" y="466725"/>
          <p14:tracePt t="9736" x="8054975" y="460375"/>
          <p14:tracePt t="9753" x="8077200" y="454025"/>
          <p14:tracePt t="9770" x="8093075" y="454025"/>
          <p14:tracePt t="9787" x="8131175" y="454025"/>
          <p14:tracePt t="9803" x="8169275" y="454025"/>
          <p14:tracePt t="9819" x="8229600" y="457200"/>
          <p14:tracePt t="9836" x="8293100" y="476250"/>
          <p14:tracePt t="9852" x="8331200" y="495300"/>
          <p14:tracePt t="9869" x="8340725" y="504825"/>
          <p14:tracePt t="9886" x="8350250" y="511175"/>
          <p14:tracePt t="9920" x="8334375" y="511175"/>
          <p14:tracePt t="9937" x="8239125" y="511175"/>
          <p14:tracePt t="9953" x="8099425" y="495300"/>
          <p14:tracePt t="9969" x="7950200" y="488950"/>
          <p14:tracePt t="9986" x="7721600" y="488950"/>
          <p14:tracePt t="10003" x="7518400" y="488950"/>
          <p14:tracePt t="10019" x="7312025" y="488950"/>
          <p14:tracePt t="10036" x="6918325" y="514350"/>
          <p14:tracePt t="10053" x="6607175" y="536575"/>
          <p14:tracePt t="10069" x="6346825" y="555625"/>
          <p14:tracePt t="10087" x="5873750" y="587375"/>
          <p14:tracePt t="10104" x="5607050" y="606425"/>
          <p14:tracePt t="10121" x="5324475" y="619125"/>
          <p14:tracePt t="10136" x="4911725" y="628650"/>
          <p14:tracePt t="10153" x="4673600" y="628650"/>
          <p14:tracePt t="10170" x="4435475" y="628650"/>
          <p14:tracePt t="10186" x="4130675" y="628650"/>
          <p14:tracePt t="10203" x="3902075" y="638175"/>
          <p14:tracePt t="10225" x="3638550" y="666750"/>
          <p14:tracePt t="10236" x="3463925" y="682625"/>
          <p14:tracePt t="10252" x="3324225" y="701675"/>
          <p14:tracePt t="10269" x="3216275" y="717550"/>
          <p14:tracePt t="10286" x="3016250" y="762000"/>
          <p14:tracePt t="10302" x="2927350" y="793750"/>
          <p14:tracePt t="10319" x="2851150" y="815975"/>
          <p14:tracePt t="10336" x="2743200" y="869950"/>
          <p14:tracePt t="10352" x="2663825" y="908050"/>
          <p14:tracePt t="10369" x="2597150" y="936625"/>
          <p14:tracePt t="10386" x="2520950" y="987425"/>
          <p14:tracePt t="10402" x="2489200" y="1009650"/>
          <p14:tracePt t="10420" x="2473325" y="1022350"/>
          <p14:tracePt t="10436" x="2466975" y="1025525"/>
          <p14:tracePt t="10723" x="2422525" y="1022350"/>
          <p14:tracePt t="10733" x="2362200" y="1016000"/>
          <p14:tracePt t="10746" x="2270125" y="1016000"/>
          <p14:tracePt t="10754" x="2235200" y="1016000"/>
          <p14:tracePt t="10770" x="2162175" y="1016000"/>
          <p14:tracePt t="10786" x="2057400" y="1016000"/>
          <p14:tracePt t="10802" x="1978025" y="1016000"/>
          <p14:tracePt t="10819" x="1895475" y="1016000"/>
          <p14:tracePt t="10836" x="1765300" y="1016000"/>
          <p14:tracePt t="10852" x="1685925" y="1016000"/>
          <p14:tracePt t="10869" x="1603375" y="1016000"/>
          <p14:tracePt t="10886" x="1508125" y="1016000"/>
          <p14:tracePt t="10902" x="1470025" y="1016000"/>
          <p14:tracePt t="10919" x="1425575" y="1016000"/>
          <p14:tracePt t="10936" x="1365250" y="1009650"/>
          <p14:tracePt t="10952" x="1320800" y="1003300"/>
          <p14:tracePt t="10969" x="1273175" y="990600"/>
          <p14:tracePt t="10986" x="1212850" y="984250"/>
          <p14:tracePt t="11002" x="1181100" y="984250"/>
          <p14:tracePt t="11019" x="1165225" y="984250"/>
          <p14:tracePt t="11036" x="1152525" y="984250"/>
          <p14:tracePt t="11053" x="1130300" y="984250"/>
          <p14:tracePt t="11069" x="1114425" y="984250"/>
          <p14:tracePt t="11086" x="1082675" y="984250"/>
          <p14:tracePt t="11103" x="1066800" y="984250"/>
          <p14:tracePt t="11120" x="1057275" y="984250"/>
          <p14:tracePt t="11137" x="1041400" y="984250"/>
          <p14:tracePt t="11153" x="1025525" y="984250"/>
          <p14:tracePt t="11170" x="1016000" y="984250"/>
          <p14:tracePt t="11186" x="1003300" y="984250"/>
          <p14:tracePt t="11219" x="993775" y="984250"/>
          <p14:tracePt t="11236" x="981075" y="984250"/>
          <p14:tracePt t="11337" x="981075" y="977900"/>
          <p14:tracePt t="11444" x="981075" y="968375"/>
          <p14:tracePt t="11451" x="977900" y="962025"/>
          <p14:tracePt t="11469" x="968375" y="958850"/>
          <p14:tracePt t="11486" x="952500" y="942975"/>
          <p14:tracePt t="11503" x="942975" y="939800"/>
          <p14:tracePt t="11520" x="927100" y="939800"/>
          <p14:tracePt t="11537" x="914400" y="917575"/>
          <p14:tracePt t="11553" x="898525" y="908050"/>
          <p14:tracePt t="11570" x="866775" y="895350"/>
          <p14:tracePt t="11586" x="828675" y="850900"/>
          <p14:tracePt t="11602" x="787400" y="812800"/>
          <p14:tracePt t="11619" x="746125" y="771525"/>
          <p14:tracePt t="11636" x="711200" y="720725"/>
          <p14:tracePt t="11652" x="685800" y="701675"/>
          <p14:tracePt t="11669" x="676275" y="692150"/>
          <p14:tracePt t="11686" x="660400" y="682625"/>
          <p14:tracePt t="11702" x="657225" y="682625"/>
          <p14:tracePt t="11744" x="650875" y="682625"/>
          <p14:tracePt t="11752" x="647700" y="682625"/>
          <p14:tracePt t="11770" x="631825" y="682625"/>
          <p14:tracePt t="11787" x="609600" y="685800"/>
          <p14:tracePt t="11803" x="581025" y="695325"/>
          <p14:tracePt t="11820" x="549275" y="708025"/>
          <p14:tracePt t="11836" x="454025" y="752475"/>
          <p14:tracePt t="11853" x="355600" y="784225"/>
          <p14:tracePt t="11869" x="266700" y="825500"/>
          <p14:tracePt t="11886" x="180975" y="863600"/>
          <p14:tracePt t="11902" x="158750" y="873125"/>
          <p14:tracePt t="11919" x="133350" y="892175"/>
          <p14:tracePt t="11936" x="120650" y="904875"/>
          <p14:tracePt t="11952" x="114300" y="914400"/>
          <p14:tracePt t="11970" x="114300" y="927100"/>
          <p14:tracePt t="11987" x="127000" y="946150"/>
          <p14:tracePt t="12003" x="155575" y="958850"/>
          <p14:tracePt t="12020" x="168275" y="958850"/>
          <p14:tracePt t="12488" x="152400" y="955675"/>
          <p14:tracePt t="12495" x="123825" y="949325"/>
          <p14:tracePt t="12502" x="88900" y="939800"/>
          <p14:tracePt t="12520" x="25400" y="927100"/>
          <p14:tracePt t="12680" x="12700" y="968375"/>
          <p14:tracePt t="12688" x="31750" y="974725"/>
          <p14:tracePt t="12719" x="120650" y="981075"/>
          <p14:tracePt t="12752" x="222250" y="965200"/>
          <p14:tracePt t="12770" x="250825" y="952500"/>
          <p14:tracePt t="12786" x="266700" y="939800"/>
          <p14:tracePt t="12803" x="282575" y="933450"/>
          <p14:tracePt t="12819" x="282575" y="927100"/>
          <p14:tracePt t="12852" x="282575" y="923925"/>
          <p14:tracePt t="12872" x="279400" y="923925"/>
          <p14:tracePt t="12886" x="263525" y="923925"/>
          <p14:tracePt t="12902" x="254000" y="917575"/>
          <p14:tracePt t="12920" x="231775" y="901700"/>
          <p14:tracePt t="12936" x="190500" y="882650"/>
          <p14:tracePt t="12953" x="168275" y="882650"/>
          <p14:tracePt t="12969" x="146050" y="882650"/>
          <p14:tracePt t="12985" x="123825" y="882650"/>
          <p14:tracePt t="13002" x="111125" y="882650"/>
          <p14:tracePt t="13019" x="101600" y="882650"/>
          <p14:tracePt t="13035" x="101600" y="889000"/>
          <p14:tracePt t="13052" x="107950" y="904875"/>
          <p14:tracePt t="13069" x="152400" y="911225"/>
          <p14:tracePt t="13086" x="228600" y="923925"/>
          <p14:tracePt t="13102" x="282575" y="923925"/>
          <p14:tracePt t="13119" x="327025" y="930275"/>
          <p14:tracePt t="13136" x="387350" y="936625"/>
          <p14:tracePt t="13152" x="431800" y="936625"/>
          <p14:tracePt t="13169" x="469900" y="936625"/>
          <p14:tracePt t="13186" x="533400" y="942975"/>
          <p14:tracePt t="13202" x="561975" y="942975"/>
          <p14:tracePt t="13220" x="577850" y="942975"/>
          <p14:tracePt t="13236" x="590550" y="942975"/>
          <p14:tracePt t="13253" x="596900" y="942975"/>
          <p14:tracePt t="15743" x="628650" y="939800"/>
          <p14:tracePt t="15750" x="676275" y="933450"/>
          <p14:tracePt t="15756" x="701675" y="927100"/>
          <p14:tracePt t="15768" x="736600" y="927100"/>
          <p14:tracePt t="15785" x="825500" y="920750"/>
          <p14:tracePt t="15802" x="889000" y="904875"/>
          <p14:tracePt t="15836" x="1101725" y="889000"/>
          <p14:tracePt t="15869" x="1216025" y="863600"/>
          <p14:tracePt t="15886" x="1327150" y="841375"/>
          <p14:tracePt t="15902" x="1390650" y="825500"/>
          <p14:tracePt t="15919" x="1457325" y="812800"/>
          <p14:tracePt t="15935" x="1549400" y="784225"/>
          <p14:tracePt t="15951" x="1600200" y="771525"/>
          <p14:tracePt t="15969" x="1638300" y="758825"/>
          <p14:tracePt t="15986" x="1695450" y="746125"/>
          <p14:tracePt t="16002" x="1724025" y="746125"/>
          <p14:tracePt t="16019" x="1733550" y="746125"/>
          <p14:tracePt t="16036" x="1749425" y="746125"/>
          <p14:tracePt t="16051" x="1758950" y="746125"/>
          <p14:tracePt t="16069" x="1778000" y="746125"/>
          <p14:tracePt t="16085" x="1803400" y="746125"/>
          <p14:tracePt t="16102" x="1816100" y="746125"/>
          <p14:tracePt t="16119" x="1828800" y="746125"/>
          <p14:tracePt t="16136" x="1844675" y="746125"/>
          <p14:tracePt t="16152" x="1854200" y="746125"/>
          <p14:tracePt t="16168" x="1860550" y="755650"/>
          <p14:tracePt t="16185" x="1879600" y="771525"/>
          <p14:tracePt t="16202" x="1885950" y="781050"/>
          <p14:tracePt t="16219" x="1895475" y="796925"/>
          <p14:tracePt t="16236" x="1914525" y="812800"/>
          <p14:tracePt t="16251" x="1946275" y="825500"/>
          <p14:tracePt t="16269" x="1968500" y="835025"/>
          <p14:tracePt t="16285" x="2009775" y="835025"/>
          <p14:tracePt t="16302" x="2032000" y="847725"/>
          <p14:tracePt t="16318" x="2063750" y="854075"/>
          <p14:tracePt t="16335" x="2101850" y="860425"/>
          <p14:tracePt t="16351" x="2124075" y="860425"/>
          <p14:tracePt t="16369" x="2139950" y="860425"/>
          <p14:tracePt t="16385" x="2174875" y="860425"/>
          <p14:tracePt t="16401" x="2190750" y="860425"/>
          <p14:tracePt t="16419" x="2206625" y="860425"/>
          <p14:tracePt t="16435" x="2225675" y="860425"/>
          <p14:tracePt t="16452" x="2235200" y="860425"/>
          <p14:tracePt t="16469" x="2241550" y="860425"/>
          <p14:tracePt t="16486" x="2244725" y="860425"/>
          <p14:tracePt t="16502" x="2254250" y="860425"/>
          <p14:tracePt t="16519" x="2270125" y="860425"/>
          <p14:tracePt t="16536" x="2279650" y="860425"/>
          <p14:tracePt t="16553" x="2289175" y="860425"/>
          <p14:tracePt t="16569" x="2295525" y="860425"/>
          <p14:tracePt t="18042" x="2333625" y="860425"/>
          <p14:tracePt t="18049" x="2390775" y="860425"/>
          <p14:tracePt t="18056" x="2447925" y="860425"/>
          <p14:tracePt t="18068" x="2505075" y="860425"/>
          <p14:tracePt t="18085" x="2679700" y="860425"/>
          <p14:tracePt t="18101" x="2784475" y="857250"/>
          <p14:tracePt t="18136" x="3067050" y="822325"/>
          <p14:tracePt t="18169" x="3244850" y="806450"/>
          <p14:tracePt t="18185" x="3409950" y="781050"/>
          <p14:tracePt t="18201" x="3517900" y="774700"/>
          <p14:tracePt t="18218" x="3603625" y="758825"/>
          <p14:tracePt t="18235" x="3724275" y="736600"/>
          <p14:tracePt t="18251" x="3841750" y="720725"/>
          <p14:tracePt t="18270" x="3940175" y="695325"/>
          <p14:tracePt t="18286" x="4029075" y="679450"/>
          <p14:tracePt t="18302" x="4089400" y="679450"/>
          <p14:tracePt t="18318" x="4143375" y="679450"/>
          <p14:tracePt t="18335" x="4225925" y="679450"/>
          <p14:tracePt t="18351" x="4286250" y="679450"/>
          <p14:tracePt t="18368" x="4337050" y="679450"/>
          <p14:tracePt t="18385" x="4416425" y="666750"/>
          <p14:tracePt t="18401" x="4479925" y="654050"/>
          <p14:tracePt t="18418" x="4562475" y="644525"/>
          <p14:tracePt t="18435" x="4648200" y="644525"/>
          <p14:tracePt t="18452" x="4702175" y="644525"/>
          <p14:tracePt t="18468" x="4737100" y="644525"/>
          <p14:tracePt t="18485" x="4794250" y="644525"/>
          <p14:tracePt t="18501" x="4829175" y="647700"/>
          <p14:tracePt t="18518" x="4889500" y="647700"/>
          <p14:tracePt t="18535" x="5016500" y="657225"/>
          <p14:tracePt t="18551" x="5111750" y="663575"/>
          <p14:tracePt t="18569" x="5216525" y="663575"/>
          <p14:tracePt t="18585" x="5343525" y="663575"/>
          <p14:tracePt t="18602" x="5403850" y="663575"/>
          <p14:tracePt t="18618" x="5448300" y="663575"/>
          <p14:tracePt t="18635" x="5495925" y="663575"/>
          <p14:tracePt t="18651" x="5518150" y="663575"/>
          <p14:tracePt t="18668" x="5527675" y="663575"/>
          <p14:tracePt t="18685" x="5534025" y="663575"/>
          <p14:tracePt t="18701" x="5534025" y="657225"/>
          <p14:tracePt t="18719" x="5534025" y="647700"/>
          <p14:tracePt t="18735" x="5518150" y="612775"/>
          <p14:tracePt t="18752" x="5489575" y="593725"/>
          <p14:tracePt t="18768" x="5457825" y="568325"/>
          <p14:tracePt t="18785" x="5372100" y="527050"/>
          <p14:tracePt t="18802" x="5292725" y="488950"/>
          <p14:tracePt t="18819" x="5184775" y="454025"/>
          <p14:tracePt t="18835" x="4959350" y="400050"/>
          <p14:tracePt t="18852" x="4797425" y="381000"/>
          <p14:tracePt t="18869" x="4625975" y="365125"/>
          <p14:tracePt t="18885" x="4384675" y="355600"/>
          <p14:tracePt t="18902" x="4257675" y="355600"/>
          <p14:tracePt t="18919" x="4130675" y="355600"/>
          <p14:tracePt t="18935" x="3987800" y="368300"/>
          <p14:tracePt t="18952" x="3892550" y="384175"/>
          <p14:tracePt t="18970" x="3806825" y="400050"/>
          <p14:tracePt t="18986" x="3683000" y="428625"/>
          <p14:tracePt t="19002" x="3597275" y="444500"/>
          <p14:tracePt t="19019" x="3524250" y="460375"/>
          <p14:tracePt t="19035" x="3413125" y="482600"/>
          <p14:tracePt t="19051" x="3346450" y="504825"/>
          <p14:tracePt t="19070" x="3308350" y="517525"/>
          <p14:tracePt t="19085" x="3267075" y="533400"/>
          <p14:tracePt t="19102" x="3257550" y="542925"/>
          <p14:tracePt t="19119" x="3244850" y="558800"/>
          <p14:tracePt t="19135" x="3232150" y="574675"/>
          <p14:tracePt t="19152" x="3232150" y="584200"/>
          <p14:tracePt t="19168" x="3232150" y="593725"/>
          <p14:tracePt t="19185" x="3267075" y="615950"/>
          <p14:tracePt t="19202" x="3321050" y="644525"/>
          <p14:tracePt t="19219" x="3390900" y="682625"/>
          <p14:tracePt t="19235" x="3517900" y="730250"/>
          <p14:tracePt t="19252" x="3606800" y="771525"/>
          <p14:tracePt t="19269" x="3683000" y="800100"/>
          <p14:tracePt t="19285" x="3790950" y="847725"/>
          <p14:tracePt t="19301" x="3854450" y="869950"/>
          <p14:tracePt t="19318" x="3911600" y="898525"/>
          <p14:tracePt t="19335" x="4013200" y="927100"/>
          <p14:tracePt t="19351" x="4076700" y="939800"/>
          <p14:tracePt t="19368" x="4114800" y="952500"/>
          <p14:tracePt t="19370" x="4143375" y="968375"/>
          <p14:tracePt t="19385" x="4181475" y="968375"/>
          <p14:tracePt t="19402" x="4210050" y="968375"/>
          <p14:tracePt t="19418" x="4232275" y="968375"/>
          <p14:tracePt t="19434" x="4270375" y="968375"/>
          <p14:tracePt t="19451" x="4286250" y="968375"/>
          <p14:tracePt t="19468" x="4308475" y="968375"/>
          <p14:tracePt t="19485" x="4333875" y="968375"/>
          <p14:tracePt t="19502" x="4343400" y="968375"/>
          <p14:tracePt t="19519" x="4359275" y="968375"/>
          <p14:tracePt t="19535" x="4375150" y="968375"/>
          <p14:tracePt t="19552" x="4384675" y="968375"/>
          <p14:tracePt t="19569" x="4394200" y="968375"/>
          <p14:tracePt t="19585" x="4397375" y="958850"/>
          <p14:tracePt t="19601" x="4397375" y="949325"/>
          <p14:tracePt t="19618" x="4410075" y="946150"/>
          <p14:tracePt t="19635" x="4413250" y="930275"/>
          <p14:tracePt t="19652" x="4413250" y="920750"/>
          <p14:tracePt t="19669" x="4413250" y="904875"/>
          <p14:tracePt t="19685" x="4413250" y="892175"/>
          <p14:tracePt t="19701" x="4413250" y="885825"/>
          <p14:tracePt t="19718" x="4413250" y="879475"/>
          <p14:tracePt t="19735" x="4413250" y="876300"/>
          <p14:tracePt t="19751" x="4413250" y="866775"/>
          <p14:tracePt t="20542" x="4419600" y="866775"/>
          <p14:tracePt t="20549" x="4422775" y="866775"/>
          <p14:tracePt t="20556" x="4429125" y="866775"/>
          <p14:tracePt t="20569" x="4432300" y="860425"/>
          <p14:tracePt t="20585" x="4495800" y="857250"/>
          <p14:tracePt t="20602" x="4556125" y="850900"/>
          <p14:tracePt t="20635" x="4708525" y="850900"/>
          <p14:tracePt t="20668" x="4848225" y="850900"/>
          <p14:tracePt t="20685" x="5022850" y="850900"/>
          <p14:tracePt t="20702" x="5137150" y="850900"/>
          <p14:tracePt t="20718" x="5273675" y="850900"/>
          <p14:tracePt t="20735" x="5502275" y="850900"/>
          <p14:tracePt t="20752" x="5584825" y="850900"/>
          <p14:tracePt t="20769" x="5670550" y="850900"/>
          <p14:tracePt t="20785" x="5715000" y="850900"/>
          <p14:tracePt t="20801" x="5737225" y="850900"/>
          <p14:tracePt t="20819" x="5765800" y="850900"/>
          <p14:tracePt t="20835" x="5807075" y="850900"/>
          <p14:tracePt t="20852" x="5829300" y="850900"/>
          <p14:tracePt t="20868" x="5838825" y="850900"/>
          <p14:tracePt t="20871" x="5845175" y="850900"/>
          <p14:tracePt t="20885" x="5857875" y="850900"/>
          <p14:tracePt t="20902" x="5867400" y="850900"/>
          <p14:tracePt t="20978" x="5873750" y="850900"/>
          <p14:tracePt t="22842" x="5895975" y="850900"/>
          <p14:tracePt t="22855" x="5965825" y="850900"/>
          <p14:tracePt t="22869" x="6080125" y="850900"/>
          <p14:tracePt t="22884" x="6229350" y="841375"/>
          <p14:tracePt t="22901" x="6426200" y="822325"/>
          <p14:tracePt t="22919" x="6756400" y="793750"/>
          <p14:tracePt t="22951" x="7172325" y="736600"/>
          <p14:tracePt t="22985" x="7483475" y="727075"/>
          <p14:tracePt t="23005" x="7553325" y="742950"/>
          <p14:tracePt t="23018" x="7566025" y="742950"/>
          <p14:tracePt t="23034" x="7578725" y="742950"/>
          <p14:tracePt t="23070" x="7572375" y="742950"/>
          <p14:tracePt t="23085" x="7562850" y="742950"/>
          <p14:tracePt t="23102" x="7540625" y="742950"/>
          <p14:tracePt t="23119" x="7508875" y="742950"/>
          <p14:tracePt t="23135" x="7486650" y="742950"/>
          <p14:tracePt t="23151" x="7477125" y="762000"/>
          <p14:tracePt t="23168" x="7467600" y="771525"/>
          <p14:tracePt t="23185" x="7451725" y="784225"/>
          <p14:tracePt t="23201" x="7435850" y="796925"/>
          <p14:tracePt t="23218" x="7426325" y="806450"/>
          <p14:tracePt t="23235" x="7394575" y="822325"/>
          <p14:tracePt t="23251" x="7353300" y="854075"/>
          <p14:tracePt t="23269" x="7273925" y="882650"/>
          <p14:tracePt t="23285" x="7207250" y="904875"/>
          <p14:tracePt t="23301" x="7143750" y="923925"/>
          <p14:tracePt t="23319" x="7032625" y="930275"/>
          <p14:tracePt t="23334" x="6940550" y="930275"/>
          <p14:tracePt t="23351" x="6870700" y="930275"/>
          <p14:tracePt t="23368" x="6778625" y="911225"/>
          <p14:tracePt t="23385" x="6705600" y="898525"/>
          <p14:tracePt t="23401" x="6642100" y="882650"/>
          <p14:tracePt t="23419" x="6550025" y="863600"/>
          <p14:tracePt t="23434" x="6505575" y="844550"/>
          <p14:tracePt t="23451" x="6483350" y="831850"/>
          <p14:tracePt t="23468" x="6451600" y="831850"/>
          <p14:tracePt t="23484" x="6438900" y="822325"/>
          <p14:tracePt t="23501" x="6429375" y="815975"/>
          <p14:tracePt t="23518" x="6423025" y="812800"/>
          <p14:tracePt t="23599" x="6423025" y="806450"/>
          <p14:tracePt t="23621" x="6419850" y="806450"/>
          <p14:tracePt t="23634" x="6403975" y="796925"/>
          <p14:tracePt t="23652" x="6394450" y="793750"/>
          <p14:tracePt t="23669" x="6378575" y="793750"/>
          <p14:tracePt t="23685" x="6369050" y="793750"/>
          <p14:tracePt t="23742" x="6375400" y="793750"/>
          <p14:tracePt t="23755" x="6403975" y="796925"/>
          <p14:tracePt t="23769" x="6467475" y="809625"/>
          <p14:tracePt t="23785" x="6550025" y="825500"/>
          <p14:tracePt t="23802" x="6635750" y="841375"/>
          <p14:tracePt t="23819" x="6765925" y="847725"/>
          <p14:tracePt t="23835" x="6848475" y="847725"/>
          <p14:tracePt t="23851" x="6902450" y="847725"/>
          <p14:tracePt t="23868" x="6950075" y="847725"/>
          <p14:tracePt t="23885" x="6959600" y="847725"/>
          <p14:tracePt t="23901" x="6965950" y="847725"/>
          <p14:tracePt t="23983" x="6962775" y="847725"/>
          <p14:tracePt t="24563" x="6981825" y="847725"/>
          <p14:tracePt t="24573" x="7026275" y="854075"/>
          <p14:tracePt t="24586" x="7121525" y="873125"/>
          <p14:tracePt t="24602" x="7226300" y="873125"/>
          <p14:tracePt t="24619" x="7388225" y="879475"/>
          <p14:tracePt t="24634" x="7505700" y="889000"/>
          <p14:tracePt t="24651" x="7578725" y="895350"/>
          <p14:tracePt t="24684" x="7670800" y="908050"/>
          <p14:tracePt t="24719" x="7696200" y="914400"/>
          <p14:tracePt t="24735" x="7702550" y="914400"/>
          <p14:tracePt t="25106" x="7724775" y="914400"/>
          <p14:tracePt t="25115" x="7743825" y="914400"/>
          <p14:tracePt t="25126" x="7800975" y="914400"/>
          <p14:tracePt t="25135" x="7826375" y="914400"/>
          <p14:tracePt t="25151" x="7896225" y="914400"/>
          <p14:tracePt t="25169" x="8128000" y="908050"/>
          <p14:tracePt t="25201" x="8382000" y="892175"/>
          <p14:tracePt t="25235" x="8591550" y="854075"/>
          <p14:tracePt t="25252" x="8620125" y="854075"/>
          <p14:tracePt t="25269" x="8655050" y="854075"/>
          <p14:tracePt t="25285" x="8664575" y="854075"/>
          <p14:tracePt t="25301" x="8674100" y="854075"/>
          <p14:tracePt t="25318" x="8686800" y="854075"/>
          <p14:tracePt t="25350" x="8699500" y="854075"/>
          <p14:tracePt t="25413" x="8702675" y="854075"/>
          <p14:tracePt t="25426" x="8712200" y="854075"/>
          <p14:tracePt t="25440" x="8721725" y="854075"/>
          <p14:tracePt t="25450" x="8734425" y="854075"/>
          <p14:tracePt t="25468" x="8772525" y="854075"/>
          <p14:tracePt t="25484" x="8794750" y="854075"/>
          <p14:tracePt t="25500" x="8816975" y="854075"/>
          <p14:tracePt t="25518" x="8839200" y="854075"/>
          <p14:tracePt t="25534" x="8848725" y="854075"/>
          <p14:tracePt t="25552" x="8870950" y="854075"/>
          <p14:tracePt t="25569" x="8890000" y="854075"/>
          <p14:tracePt t="25585" x="8918575" y="854075"/>
          <p14:tracePt t="25600" x="8928100" y="854075"/>
          <p14:tracePt t="25618" x="8950325" y="854075"/>
          <p14:tracePt t="25634" x="8963025" y="854075"/>
          <p14:tracePt t="25651" x="8972550" y="854075"/>
          <p14:tracePt t="25668" x="8982075" y="854075"/>
          <p14:tracePt t="26069" x="8915400" y="854075"/>
          <p14:tracePt t="26077" x="8813800" y="854075"/>
          <p14:tracePt t="26085" x="8712200" y="854075"/>
          <p14:tracePt t="26119" x="8220075" y="815975"/>
          <p14:tracePt t="26151" x="7854950" y="806450"/>
          <p14:tracePt t="26168" x="7578725" y="796925"/>
          <p14:tracePt t="26184" x="7397750" y="796925"/>
          <p14:tracePt t="26201" x="7248525" y="803275"/>
          <p14:tracePt t="26218" x="7048500" y="828675"/>
          <p14:tracePt t="26234" x="6908800" y="847725"/>
          <p14:tracePt t="26251" x="6810375" y="869950"/>
          <p14:tracePt t="26268" x="6711950" y="885825"/>
          <p14:tracePt t="26284" x="6654800" y="892175"/>
          <p14:tracePt t="26301" x="6619875" y="898525"/>
          <p14:tracePt t="26318" x="6597650" y="898525"/>
          <p14:tracePt t="26334" x="6588125" y="904875"/>
          <p14:tracePt t="26351" x="6584950" y="908050"/>
          <p14:tracePt t="26368" x="6604000" y="923925"/>
          <p14:tracePt t="26384" x="6699250" y="939800"/>
          <p14:tracePt t="26401" x="6896100" y="949325"/>
          <p14:tracePt t="26418" x="7254875" y="958850"/>
          <p14:tracePt t="26434" x="7518400" y="958850"/>
          <p14:tracePt t="26451" x="7800975" y="968375"/>
          <p14:tracePt t="26454" x="7924800" y="968375"/>
          <p14:tracePt t="26468" x="8140700" y="968375"/>
          <p14:tracePt t="26485" x="8356600" y="968375"/>
          <p14:tracePt t="26501" x="8505825" y="952500"/>
          <p14:tracePt t="26518" x="8747125" y="942975"/>
          <p14:tracePt t="26534" x="8864600" y="936625"/>
          <p14:tracePt t="26551" x="8947150" y="927100"/>
          <p14:tracePt t="26568" x="9026525" y="914400"/>
          <p14:tracePt t="26584" x="9058275" y="914400"/>
          <p14:tracePt t="26601" x="9067800" y="914400"/>
          <p14:tracePt t="26618" x="9080500" y="914400"/>
          <p14:tracePt t="27170" x="9007475" y="914400"/>
          <p14:tracePt t="27177" x="8848725" y="904875"/>
          <p14:tracePt t="27189" x="8683625" y="904875"/>
          <p14:tracePt t="27201" x="8143875" y="917575"/>
          <p14:tracePt t="27219" x="6969125" y="965200"/>
          <p14:tracePt t="27240" x="5445125" y="1066800"/>
          <p14:tracePt t="27252" x="4956175" y="1082675"/>
          <p14:tracePt t="27285" x="2901950" y="1069975"/>
          <p14:tracePt t="27319" x="1679575" y="974725"/>
          <p14:tracePt t="27336" x="1450975" y="974725"/>
          <p14:tracePt t="27351" x="1257300" y="981075"/>
          <p14:tracePt t="27369" x="1073150" y="990600"/>
          <p14:tracePt t="27384" x="1019175" y="990600"/>
          <p14:tracePt t="27690" x="965200" y="996950"/>
          <p14:tracePt t="27697" x="895350" y="1006475"/>
          <p14:tracePt t="27704" x="835025" y="1016000"/>
          <p14:tracePt t="27719" x="739775" y="1031875"/>
          <p14:tracePt t="27735" x="654050" y="1054100"/>
          <p14:tracePt t="27752" x="565150" y="1085850"/>
          <p14:tracePt t="27784" x="409575" y="1152525"/>
          <p14:tracePt t="27818" x="323850" y="1184275"/>
          <p14:tracePt t="27835" x="298450" y="1193800"/>
          <p14:tracePt t="27851" x="269875" y="1212850"/>
          <p14:tracePt t="27869" x="254000" y="1222375"/>
          <p14:tracePt t="27885" x="244475" y="1228725"/>
          <p14:tracePt t="27901" x="234950" y="1228725"/>
          <p14:tracePt t="27918" x="215900" y="1228725"/>
          <p14:tracePt t="27934" x="209550" y="1228725"/>
          <p14:tracePt t="30561" x="276225" y="1235075"/>
          <p14:tracePt t="30568" x="368300" y="1235075"/>
          <p14:tracePt t="30584" x="530225" y="1219200"/>
          <p14:tracePt t="30618" x="1066800" y="987425"/>
          <p14:tracePt t="30652" x="1470025" y="841375"/>
          <p14:tracePt t="30669" x="1704975" y="796925"/>
          <p14:tracePt t="30685" x="1822450" y="781050"/>
          <p14:tracePt t="30701" x="1908175" y="771525"/>
          <p14:tracePt t="30718" x="2022475" y="771525"/>
          <p14:tracePt t="30734" x="2073275" y="771525"/>
          <p14:tracePt t="30751" x="2117725" y="771525"/>
          <p14:tracePt t="30768" x="2152650" y="771525"/>
          <p14:tracePt t="30784" x="2162175" y="771525"/>
          <p14:tracePt t="30800" x="2171700" y="771525"/>
          <p14:tracePt t="30817" x="2197100" y="774700"/>
          <p14:tracePt t="30833" x="2222500" y="787400"/>
          <p14:tracePt t="30851" x="2244725" y="800100"/>
          <p14:tracePt t="30868" x="2324100" y="819150"/>
          <p14:tracePt t="30884" x="2413000" y="860425"/>
          <p14:tracePt t="30901" x="2514600" y="892175"/>
          <p14:tracePt t="30918" x="2676525" y="968375"/>
          <p14:tracePt t="30934" x="2809875" y="1031875"/>
          <p14:tracePt t="30950" x="2965450" y="1095375"/>
          <p14:tracePt t="30967" x="3155950" y="1146175"/>
          <p14:tracePt t="30984" x="3298825" y="1174750"/>
          <p14:tracePt t="31000" x="3416300" y="1190625"/>
          <p14:tracePt t="31017" x="3521075" y="1190625"/>
          <p14:tracePt t="31034" x="3603625" y="1190625"/>
          <p14:tracePt t="31051" x="3686175" y="1190625"/>
          <p14:tracePt t="31067" x="3825875" y="1190625"/>
          <p14:tracePt t="31083" x="3895725" y="1190625"/>
          <p14:tracePt t="31101" x="3959225" y="1196975"/>
          <p14:tracePt t="31117" x="4022725" y="1203325"/>
          <p14:tracePt t="31133" x="4044950" y="1209675"/>
          <p14:tracePt t="31151" x="4067175" y="1209675"/>
          <p14:tracePt t="31168" x="4086225" y="1209675"/>
          <p14:tracePt t="31184" x="4095750" y="1209675"/>
          <p14:tracePt t="31201" x="4095750" y="1212850"/>
          <p14:tracePt t="31217" x="4095750" y="1228725"/>
          <p14:tracePt t="31602" x="4140200" y="1228725"/>
          <p14:tracePt t="31609" x="4197350" y="1228725"/>
          <p14:tracePt t="31616" x="4267200" y="1228725"/>
          <p14:tracePt t="31633" x="4381500" y="1228725"/>
          <p14:tracePt t="31650" x="4495800" y="1228725"/>
          <p14:tracePt t="31666" x="4692650" y="1228725"/>
          <p14:tracePt t="31683" x="4784725" y="1228725"/>
          <p14:tracePt t="31716" x="4930775" y="1228725"/>
          <p14:tracePt t="31750" x="5010150" y="1228725"/>
          <p14:tracePt t="31766" x="5057775" y="1235075"/>
          <p14:tracePt t="31783" x="5089525" y="1241425"/>
          <p14:tracePt t="31800" x="5111750" y="1241425"/>
          <p14:tracePt t="31816" x="5149850" y="1241425"/>
          <p14:tracePt t="31833" x="5162550" y="1241425"/>
          <p14:tracePt t="31850" x="5172075" y="1241425"/>
          <p14:tracePt t="31867" x="5184775" y="1241425"/>
          <p14:tracePt t="31883" x="5200650" y="1241425"/>
          <p14:tracePt t="31901" x="5210175" y="1241425"/>
          <p14:tracePt t="31917" x="5226050" y="1235075"/>
          <p14:tracePt t="31934" x="5254625" y="1222375"/>
          <p14:tracePt t="31951" x="5264150" y="1222375"/>
          <p14:tracePt t="31967" x="5280025" y="1222375"/>
          <p14:tracePt t="31984" x="5283200" y="1222375"/>
          <p14:tracePt t="32553" x="5289550" y="1222375"/>
          <p14:tracePt t="32560" x="5299075" y="1222375"/>
          <p14:tracePt t="32567" x="5311775" y="1216025"/>
          <p14:tracePt t="32584" x="5346700" y="1209675"/>
          <p14:tracePt t="32600" x="5419725" y="1203325"/>
          <p14:tracePt t="32634" x="5695950" y="1203325"/>
          <p14:tracePt t="32667" x="5984875" y="1203325"/>
          <p14:tracePt t="32683" x="6045200" y="1203325"/>
          <p14:tracePt t="32700" x="6099175" y="1203325"/>
          <p14:tracePt t="32716" x="6137275" y="1203325"/>
          <p14:tracePt t="32734" x="6146800" y="1203325"/>
          <p14:tracePt t="32751" x="6159500" y="1203325"/>
          <p14:tracePt t="32768" x="6169025" y="1203325"/>
          <p14:tracePt t="32784" x="6181725" y="1203325"/>
          <p14:tracePt t="32800" x="6191250" y="1203325"/>
          <p14:tracePt t="32816" x="6213475" y="1203325"/>
          <p14:tracePt t="32833" x="6223000" y="1203325"/>
          <p14:tracePt t="32850" x="6238875" y="1203325"/>
          <p14:tracePt t="32867" x="6264275" y="1203325"/>
          <p14:tracePt t="32884" x="6292850" y="1206500"/>
          <p14:tracePt t="32901" x="6330950" y="1219200"/>
          <p14:tracePt t="32917" x="6419850" y="1225550"/>
          <p14:tracePt t="32934" x="6486525" y="1225550"/>
          <p14:tracePt t="32951" x="6540500" y="1225550"/>
          <p14:tracePt t="32967" x="6600825" y="1225550"/>
          <p14:tracePt t="32984" x="6629400" y="1225550"/>
          <p14:tracePt t="33001" x="6651625" y="1225550"/>
          <p14:tracePt t="33017" x="6692900" y="1225550"/>
          <p14:tracePt t="33034" x="6731000" y="1225550"/>
          <p14:tracePt t="33051" x="6759575" y="1225550"/>
          <p14:tracePt t="33067" x="6797675" y="1225550"/>
          <p14:tracePt t="33084" x="6819900" y="1225550"/>
          <p14:tracePt t="33100" x="6829425" y="1225550"/>
          <p14:tracePt t="33117" x="6851650" y="1225550"/>
          <p14:tracePt t="33133" x="6854825" y="1225550"/>
          <p14:tracePt t="33618" x="6861175" y="1225550"/>
          <p14:tracePt t="33631" x="6883400" y="1225550"/>
          <p14:tracePt t="33641" x="6892925" y="1225550"/>
          <p14:tracePt t="33654" x="6902450" y="1225550"/>
          <p14:tracePt t="33668" x="6911975" y="1225550"/>
          <p14:tracePt t="33684" x="6927850" y="1225550"/>
          <p14:tracePt t="33701" x="6937375" y="1225550"/>
          <p14:tracePt t="33734" x="6994525" y="1225550"/>
          <p14:tracePt t="33767" x="7156450" y="1212850"/>
          <p14:tracePt t="33783" x="7248525" y="1212850"/>
          <p14:tracePt t="33800" x="7366000" y="1206500"/>
          <p14:tracePt t="33816" x="7518400" y="1196975"/>
          <p14:tracePt t="33834" x="7591425" y="1190625"/>
          <p14:tracePt t="33851" x="7642225" y="1190625"/>
          <p14:tracePt t="33868" x="7705725" y="1184275"/>
          <p14:tracePt t="33884" x="7734300" y="1184275"/>
          <p14:tracePt t="33901" x="7762875" y="1177925"/>
          <p14:tracePt t="33917" x="7826375" y="1177925"/>
          <p14:tracePt t="33934" x="7870825" y="1177925"/>
          <p14:tracePt t="33950" x="7905750" y="1177925"/>
          <p14:tracePt t="33967" x="7940675" y="1177925"/>
          <p14:tracePt t="33984" x="7959725" y="1177925"/>
          <p14:tracePt t="34001" x="7969250" y="1177925"/>
          <p14:tracePt t="34018" x="7991475" y="1177925"/>
          <p14:tracePt t="34035" x="8001000" y="1177925"/>
          <p14:tracePt t="34050" x="8016875" y="1177925"/>
          <p14:tracePt t="34066" x="8029575" y="1177925"/>
          <p14:tracePt t="34084" x="8039100" y="1177925"/>
          <p14:tracePt t="34100" x="8048625" y="1177925"/>
          <p14:tracePt t="34116" x="8070850" y="1177925"/>
          <p14:tracePt t="34133" x="8080375" y="1177925"/>
          <p14:tracePt t="34151" x="8083550" y="1177925"/>
          <p14:tracePt t="34188" x="8089900" y="1177925"/>
          <p14:tracePt t="34200" x="8093075" y="1177925"/>
          <p14:tracePt t="34232" x="8099425" y="1177925"/>
          <p14:tracePt t="34252" x="8108950" y="1177925"/>
          <p14:tracePt t="34261" x="8115300" y="1177925"/>
          <p14:tracePt t="34270" x="8118475" y="1177925"/>
          <p14:tracePt t="34283" x="8124825" y="1177925"/>
          <p14:tracePt t="34300" x="8134350" y="1177925"/>
          <p14:tracePt t="34317" x="8147050" y="1177925"/>
          <p14:tracePt t="34334" x="8162925" y="1177925"/>
          <p14:tracePt t="34350" x="8172450" y="1177925"/>
          <p14:tracePt t="34366" x="8188325" y="1184275"/>
          <p14:tracePt t="34384" x="8197850" y="1184275"/>
          <p14:tracePt t="34401" x="8213725" y="1184275"/>
          <p14:tracePt t="34418" x="8226425" y="1187450"/>
          <p14:tracePt t="34434" x="8235950" y="1193800"/>
          <p14:tracePt t="34451" x="8245475" y="1196975"/>
          <p14:tracePt t="34467" x="8267700" y="1206500"/>
          <p14:tracePt t="34483" x="8277225" y="1216025"/>
          <p14:tracePt t="34499" x="8293100" y="1222375"/>
          <p14:tracePt t="34516" x="8312150" y="1222375"/>
          <p14:tracePt t="34534" x="8318500" y="1222375"/>
          <p14:tracePt t="34596" x="8318500" y="1228725"/>
          <p14:tracePt t="34612" x="8318500" y="1238250"/>
          <p14:tracePt t="36080" x="8315325" y="1238250"/>
          <p14:tracePt t="36088" x="8305800" y="1238250"/>
          <p14:tracePt t="36100" x="8299450" y="1238250"/>
          <p14:tracePt t="36116" x="8286750" y="1238250"/>
          <p14:tracePt t="36133" x="8242300" y="1238250"/>
          <p14:tracePt t="36150" x="8115300" y="1247775"/>
          <p14:tracePt t="36167" x="7750175" y="1327150"/>
          <p14:tracePt t="36201" x="6597650" y="1609725"/>
          <p14:tracePt t="36234" x="5292725" y="1790700"/>
          <p14:tracePt t="36252" x="4381500" y="1781175"/>
          <p14:tracePt t="36271" x="3857625" y="1752600"/>
          <p14:tracePt t="36289" x="3175000" y="1673225"/>
          <p14:tracePt t="36303" x="2835275" y="1651000"/>
          <p14:tracePt t="36318" x="2540000" y="1628775"/>
          <p14:tracePt t="36333" x="2286000" y="1628775"/>
          <p14:tracePt t="36350" x="2032000" y="1628775"/>
          <p14:tracePt t="36367" x="1679575" y="1619250"/>
          <p14:tracePt t="36383" x="1463675" y="1609725"/>
          <p14:tracePt t="36401" x="1143000" y="1571625"/>
          <p14:tracePt t="36417" x="958850" y="1552575"/>
          <p14:tracePt t="36434" x="796925" y="1536700"/>
          <p14:tracePt t="36450" x="647700" y="1527175"/>
          <p14:tracePt t="36467" x="438150" y="1511300"/>
          <p14:tracePt t="36483" x="273050" y="1482725"/>
          <p14:tracePt t="36500" x="101600" y="1473200"/>
          <p14:tracePt t="37030" x="3175" y="1673225"/>
          <p14:tracePt t="37037" x="6350" y="1673225"/>
          <p14:tracePt t="37051" x="15875" y="1673225"/>
          <p14:tracePt t="37124" x="28575" y="1673225"/>
          <p14:tracePt t="37131" x="31750" y="1673225"/>
          <p14:tracePt t="37151" x="47625" y="1679575"/>
          <p14:tracePt t="37183" x="98425" y="1679575"/>
          <p14:tracePt t="37201" x="139700" y="1685925"/>
          <p14:tracePt t="37217" x="168275" y="1692275"/>
          <p14:tracePt t="37234" x="212725" y="1698625"/>
          <p14:tracePt t="37251" x="298450" y="1704975"/>
          <p14:tracePt t="37267" x="371475" y="1711325"/>
          <p14:tracePt t="37283" x="454025" y="1711325"/>
          <p14:tracePt t="37299" x="558800" y="1711325"/>
          <p14:tracePt t="37316" x="676275" y="1711325"/>
          <p14:tracePt t="37333" x="730250" y="1711325"/>
          <p14:tracePt t="37350" x="771525" y="1711325"/>
          <p14:tracePt t="37366" x="800100" y="1711325"/>
          <p14:tracePt t="37383" x="809625" y="1711325"/>
          <p14:tracePt t="37400" x="825500" y="1711325"/>
          <p14:tracePt t="37416" x="835025" y="1711325"/>
          <p14:tracePt t="37517" x="838200" y="1711325"/>
          <p14:tracePt t="37526" x="844550" y="1711325"/>
          <p14:tracePt t="37533" x="847725" y="1711325"/>
          <p14:tracePt t="37550" x="869950" y="1711325"/>
          <p14:tracePt t="37566" x="879475" y="1711325"/>
          <p14:tracePt t="37583" x="882650" y="1711325"/>
          <p14:tracePt t="39209" x="901700" y="1717675"/>
          <p14:tracePt t="39216" x="917575" y="1717675"/>
          <p14:tracePt t="39233" x="962025" y="1717675"/>
          <p14:tracePt t="39249" x="1006475" y="1717675"/>
          <p14:tracePt t="39266" x="1092200" y="1717675"/>
          <p14:tracePt t="39283" x="1162050" y="1717675"/>
          <p14:tracePt t="39301" x="1333500" y="1717675"/>
          <p14:tracePt t="39333" x="1568450" y="1701800"/>
          <p14:tracePt t="39366" x="1857375" y="1695450"/>
          <p14:tracePt t="39383" x="1993900" y="1695450"/>
          <p14:tracePt t="39401" x="2222500" y="1695450"/>
          <p14:tracePt t="39417" x="2406650" y="1695450"/>
          <p14:tracePt t="39433" x="2587625" y="1695450"/>
          <p14:tracePt t="39451" x="2838450" y="1695450"/>
          <p14:tracePt t="39467" x="2943225" y="1695450"/>
          <p14:tracePt t="39483" x="3003550" y="1695450"/>
          <p14:tracePt t="39500" x="3073400" y="1695450"/>
          <p14:tracePt t="39516" x="3111500" y="1695450"/>
          <p14:tracePt t="39533" x="3127375" y="1695450"/>
          <p14:tracePt t="39549" x="3143250" y="1695450"/>
          <p14:tracePt t="39566" x="3152775" y="1695450"/>
          <p14:tracePt t="39860" x="3136900" y="1676400"/>
          <p14:tracePt t="39869" x="3098800" y="1654175"/>
          <p14:tracePt t="39883" x="3041650" y="1625600"/>
          <p14:tracePt t="39900" x="2933700" y="1571625"/>
          <p14:tracePt t="39916" x="2895600" y="1558925"/>
          <p14:tracePt t="39932" x="2857500" y="1552575"/>
          <p14:tracePt t="39950" x="2819400" y="1552575"/>
          <p14:tracePt t="39983" x="2794000" y="1552575"/>
          <p14:tracePt t="40016" x="2752725" y="1552575"/>
          <p14:tracePt t="40033" x="2740025" y="1552575"/>
          <p14:tracePt t="40050" x="2720975" y="1552575"/>
          <p14:tracePt t="40067" x="2711450" y="1552575"/>
          <p14:tracePt t="40083" x="2705100" y="1552575"/>
          <p14:tracePt t="44059" x="2708275" y="1552575"/>
          <p14:tracePt t="44071" x="2717800" y="1552575"/>
          <p14:tracePt t="44083" x="2724150" y="1552575"/>
          <p14:tracePt t="44100" x="2733675" y="1552575"/>
          <p14:tracePt t="44116" x="2736850" y="1552575"/>
          <p14:tracePt t="44133" x="2752725" y="1552575"/>
          <p14:tracePt t="44165" x="2825750" y="1539875"/>
          <p14:tracePt t="44200" x="3105150" y="1555750"/>
          <p14:tracePt t="44216" x="3267075" y="1571625"/>
          <p14:tracePt t="44233" x="3409950" y="1600200"/>
          <p14:tracePt t="44250" x="3663950" y="1625600"/>
          <p14:tracePt t="44266" x="3835400" y="1644650"/>
          <p14:tracePt t="44283" x="3984625" y="1644650"/>
          <p14:tracePt t="44299" x="4181475" y="1644650"/>
          <p14:tracePt t="44315" x="4251325" y="1644650"/>
          <p14:tracePt t="44332" x="4305300" y="1651000"/>
          <p14:tracePt t="44350" x="4352925" y="1657350"/>
          <p14:tracePt t="44366" x="4368800" y="1657350"/>
          <p14:tracePt t="44383" x="4391025" y="1657350"/>
          <p14:tracePt t="44400" x="4406900" y="1657350"/>
          <p14:tracePt t="44416" x="4416425" y="1657350"/>
          <p14:tracePt t="44432" x="4425950" y="1657350"/>
          <p14:tracePt t="44465" x="4429125" y="1657350"/>
          <p14:tracePt t="44483" x="4445000" y="1657350"/>
          <p14:tracePt t="44500" x="4460875" y="1657350"/>
          <p14:tracePt t="44516" x="4470400" y="1657350"/>
          <p14:tracePt t="44533" x="4486275" y="1657350"/>
          <p14:tracePt t="44550" x="4524375" y="1657350"/>
          <p14:tracePt t="44566" x="4556125" y="1654175"/>
          <p14:tracePt t="44582" x="4568825" y="1651000"/>
          <p14:tracePt t="44599" x="4584700" y="1628775"/>
          <p14:tracePt t="44615" x="4606925" y="1619250"/>
          <p14:tracePt t="44632" x="4616450" y="1609725"/>
          <p14:tracePt t="44649" x="4638675" y="1593850"/>
          <p14:tracePt t="44665" x="4648200" y="1584325"/>
          <p14:tracePt t="44682" x="4664075" y="1574800"/>
          <p14:tracePt t="44699" x="4667250" y="1558925"/>
          <p14:tracePt t="44716" x="4667250" y="1543050"/>
          <p14:tracePt t="44750" x="4673600" y="1543050"/>
          <p14:tracePt t="44765" x="4683125" y="1543050"/>
          <p14:tracePt t="44782" x="4686300" y="1543050"/>
          <p14:tracePt t="44799" x="4695825" y="1539875"/>
          <p14:tracePt t="44815" x="4708525" y="1539875"/>
          <p14:tracePt t="44871" x="4711700" y="1539875"/>
          <p14:tracePt t="44879" x="4718050" y="1539875"/>
          <p14:tracePt t="44888" x="4721225" y="1539875"/>
          <p14:tracePt t="44899" x="4730750" y="1539875"/>
          <p14:tracePt t="44916" x="4740275" y="1530350"/>
          <p14:tracePt t="44933" x="4778375" y="1524000"/>
          <p14:tracePt t="44950" x="4838700" y="1524000"/>
          <p14:tracePt t="44966" x="4876800" y="1517650"/>
          <p14:tracePt t="44983" x="4921250" y="1511300"/>
          <p14:tracePt t="44999" x="4978400" y="1482725"/>
          <p14:tracePt t="45015" x="5016500" y="1470025"/>
          <p14:tracePt t="45032" x="5054600" y="1470025"/>
          <p14:tracePt t="45049" x="5102225" y="1470025"/>
          <p14:tracePt t="45066" x="5137150" y="1470025"/>
          <p14:tracePt t="45083" x="5159375" y="1470025"/>
          <p14:tracePt t="45099" x="5175250" y="1470025"/>
          <p14:tracePt t="45115" x="5187950" y="1470025"/>
          <p14:tracePt t="45133" x="5194300" y="1470025"/>
          <p14:tracePt t="45149" x="5194300" y="1460500"/>
          <p14:tracePt t="45165" x="5191125" y="1450975"/>
          <p14:tracePt t="45183" x="5175250" y="1435100"/>
          <p14:tracePt t="45199" x="5162550" y="1419225"/>
          <p14:tracePt t="45216" x="5140325" y="1409700"/>
          <p14:tracePt t="45233" x="5108575" y="1397000"/>
          <p14:tracePt t="45249" x="5064125" y="1371600"/>
          <p14:tracePt t="45265" x="5029200" y="1358900"/>
          <p14:tracePt t="45282" x="4975225" y="1346200"/>
          <p14:tracePt t="45300" x="4886325" y="1327150"/>
          <p14:tracePt t="45316" x="4810125" y="1301750"/>
          <p14:tracePt t="45333" x="4752975" y="1289050"/>
          <p14:tracePt t="45350" x="4679950" y="1270000"/>
          <p14:tracePt t="45366" x="4635500" y="1263650"/>
          <p14:tracePt t="45382" x="4600575" y="1263650"/>
          <p14:tracePt t="45399" x="4537075" y="1257300"/>
          <p14:tracePt t="45415" x="4486275" y="1257300"/>
          <p14:tracePt t="45432" x="4432300" y="1257300"/>
          <p14:tracePt t="45449" x="4371975" y="1257300"/>
          <p14:tracePt t="45465" x="4349750" y="1257300"/>
          <p14:tracePt t="45482" x="4321175" y="1257300"/>
          <p14:tracePt t="45499" x="4298950" y="1257300"/>
          <p14:tracePt t="45516" x="4289425" y="1270000"/>
          <p14:tracePt t="45532" x="4273550" y="1279525"/>
          <p14:tracePt t="45549" x="4260850" y="1292225"/>
          <p14:tracePt t="45565" x="4248150" y="1308100"/>
          <p14:tracePt t="45582" x="4238625" y="1323975"/>
          <p14:tracePt t="45599" x="4225925" y="1365250"/>
          <p14:tracePt t="45615" x="4225925" y="1381125"/>
          <p14:tracePt t="45632" x="4225925" y="1403350"/>
          <p14:tracePt t="45649" x="4225925" y="1444625"/>
          <p14:tracePt t="45666" x="4241800" y="1460500"/>
          <p14:tracePt t="45683" x="4251325" y="1489075"/>
          <p14:tracePt t="45699" x="4267200" y="1504950"/>
          <p14:tracePt t="45715" x="4276725" y="1514475"/>
          <p14:tracePt t="45732" x="4292600" y="1530350"/>
          <p14:tracePt t="45750" x="4327525" y="1546225"/>
          <p14:tracePt t="45766" x="4356100" y="1558925"/>
          <p14:tracePt t="45783" x="4381500" y="1571625"/>
          <p14:tracePt t="45799" x="4422775" y="1581150"/>
          <p14:tracePt t="45815" x="4432300" y="1581150"/>
          <p14:tracePt t="45832" x="4448175" y="1587500"/>
          <p14:tracePt t="45849" x="4473575" y="1593850"/>
          <p14:tracePt t="45865" x="4489450" y="1597025"/>
          <p14:tracePt t="45882" x="4505325" y="1597025"/>
          <p14:tracePt t="45899" x="4530725" y="1597025"/>
          <p14:tracePt t="45915" x="4540250" y="1597025"/>
          <p14:tracePt t="45932" x="4549775" y="1597025"/>
          <p14:tracePt t="45949" x="4568825" y="1597025"/>
          <p14:tracePt t="45966" x="4581525" y="1597025"/>
          <p14:tracePt t="45982" x="4591050" y="1597025"/>
          <p14:tracePt t="45999" x="4603750" y="1597025"/>
          <p14:tracePt t="46015" x="4619625" y="1597025"/>
          <p14:tracePt t="46032" x="4625975" y="1597025"/>
          <p14:tracePt t="46114" x="4629150" y="1597025"/>
          <p14:tracePt t="46121" x="4635500" y="1597025"/>
          <p14:tracePt t="46132" x="4638675" y="1597025"/>
          <p14:tracePt t="46150" x="4654550" y="1597025"/>
          <p14:tracePt t="46166" x="4670425" y="1597025"/>
          <p14:tracePt t="46183" x="4679950" y="1597025"/>
          <p14:tracePt t="46199" x="4692650" y="1597025"/>
          <p14:tracePt t="46216" x="4702175" y="1597025"/>
          <p14:tracePt t="46233" x="4718050" y="1597025"/>
          <p14:tracePt t="46237" x="4724400" y="1597025"/>
          <p14:tracePt t="46252" x="4733925" y="1597025"/>
          <p14:tracePt t="46266" x="4752975" y="1597025"/>
          <p14:tracePt t="46283" x="4784725" y="1597025"/>
          <p14:tracePt t="46299" x="4832350" y="1597025"/>
          <p14:tracePt t="46316" x="4860925" y="1597025"/>
          <p14:tracePt t="46333" x="4889500" y="1597025"/>
          <p14:tracePt t="46349" x="4924425" y="1590675"/>
          <p14:tracePt t="46365" x="4946650" y="1577975"/>
          <p14:tracePt t="46382" x="4956175" y="1568450"/>
          <p14:tracePt t="46399" x="4972050" y="1568450"/>
          <p14:tracePt t="46415" x="4981575" y="1568450"/>
          <p14:tracePt t="46432" x="4997450" y="1568450"/>
          <p14:tracePt t="46449" x="5000625" y="1568450"/>
          <p14:tracePt t="49800" x="5019675" y="1562100"/>
          <p14:tracePt t="49807" x="5038725" y="1555750"/>
          <p14:tracePt t="49815" x="5073650" y="1549400"/>
          <p14:tracePt t="49832" x="5159375" y="1533525"/>
          <p14:tracePt t="49849" x="5346700" y="1508125"/>
          <p14:tracePt t="49865" x="5499100" y="1473200"/>
          <p14:tracePt t="49899" x="5791200" y="1438275"/>
          <p14:tracePt t="49932" x="5934075" y="1438275"/>
          <p14:tracePt t="49949" x="6029325" y="1438275"/>
          <p14:tracePt t="49965" x="6070600" y="1438275"/>
          <p14:tracePt t="49982" x="6115050" y="1438275"/>
          <p14:tracePt t="49999" x="6178550" y="1431925"/>
          <p14:tracePt t="50016" x="6200775" y="1425575"/>
          <p14:tracePt t="50032" x="6229350" y="1425575"/>
          <p14:tracePt t="50049" x="6251575" y="1425575"/>
          <p14:tracePt t="50065" x="6273800" y="1425575"/>
          <p14:tracePt t="50082" x="6292850" y="1425575"/>
          <p14:tracePt t="50099" x="6340475" y="1425575"/>
          <p14:tracePt t="50115" x="6372225" y="1412875"/>
          <p14:tracePt t="50132" x="6403975" y="1400175"/>
          <p14:tracePt t="50149" x="6432550" y="1384300"/>
          <p14:tracePt t="50166" x="6445250" y="1374775"/>
          <p14:tracePt t="50182" x="6457950" y="1368425"/>
          <p14:tracePt t="50199" x="6457950" y="1349375"/>
          <p14:tracePt t="50215" x="6457950" y="1339850"/>
          <p14:tracePt t="50232" x="6457950" y="1330325"/>
          <p14:tracePt t="50248" x="6438900" y="1308100"/>
          <p14:tracePt t="50265" x="6416675" y="1298575"/>
          <p14:tracePt t="50282" x="6369050" y="1270000"/>
          <p14:tracePt t="50299" x="6292850" y="1222375"/>
          <p14:tracePt t="50316" x="6245225" y="1196975"/>
          <p14:tracePt t="50332" x="6181725" y="1158875"/>
          <p14:tracePt t="50335" x="6140450" y="1143000"/>
          <p14:tracePt t="50349" x="6067425" y="1130300"/>
          <p14:tracePt t="50365" x="5991225" y="1114425"/>
          <p14:tracePt t="50381" x="5930900" y="1108075"/>
          <p14:tracePt t="50399" x="5835650" y="1108075"/>
          <p14:tracePt t="50415" x="5756275" y="1111250"/>
          <p14:tracePt t="50432" x="5670550" y="1127125"/>
          <p14:tracePt t="50448" x="5568950" y="1149350"/>
          <p14:tracePt t="50465" x="5530850" y="1162050"/>
          <p14:tracePt t="50482" x="5492750" y="1181100"/>
          <p14:tracePt t="50498" x="5435600" y="1212850"/>
          <p14:tracePt t="50515" x="5397500" y="1225550"/>
          <p14:tracePt t="50531" x="5353050" y="1244600"/>
          <p14:tracePt t="50549" x="5286375" y="1276350"/>
          <p14:tracePt t="50565" x="5241925" y="1289050"/>
          <p14:tracePt t="50582" x="5216525" y="1308100"/>
          <p14:tracePt t="50598" x="5175250" y="1327150"/>
          <p14:tracePt t="50615" x="5165725" y="1336675"/>
          <p14:tracePt t="50632" x="5156200" y="1346200"/>
          <p14:tracePt t="50649" x="5133975" y="1368425"/>
          <p14:tracePt t="50665" x="5124450" y="1377950"/>
          <p14:tracePt t="50681" x="5114925" y="1387475"/>
          <p14:tracePt t="50698" x="5108575" y="1412875"/>
          <p14:tracePt t="50715" x="5108575" y="1435100"/>
          <p14:tracePt t="50732" x="5108575" y="1450975"/>
          <p14:tracePt t="50748" x="5130800" y="1492250"/>
          <p14:tracePt t="50765" x="5168900" y="1517650"/>
          <p14:tracePt t="50782" x="5207000" y="1543050"/>
          <p14:tracePt t="50798" x="5273675" y="1581150"/>
          <p14:tracePt t="50815" x="5330825" y="1609725"/>
          <p14:tracePt t="50832" x="5375275" y="1635125"/>
          <p14:tracePt t="50836" x="5403850" y="1657350"/>
          <p14:tracePt t="50850" x="5470525" y="1679575"/>
          <p14:tracePt t="50865" x="5537200" y="1708150"/>
          <p14:tracePt t="50882" x="5613400" y="1739900"/>
          <p14:tracePt t="50898" x="5695950" y="1758950"/>
          <p14:tracePt t="50915" x="5740400" y="1771650"/>
          <p14:tracePt t="50932" x="5794375" y="1781175"/>
          <p14:tracePt t="50949" x="5873750" y="1793875"/>
          <p14:tracePt t="50965" x="5956300" y="1803400"/>
          <p14:tracePt t="50982" x="6029325" y="1809750"/>
          <p14:tracePt t="50999" x="6108700" y="1816100"/>
          <p14:tracePt t="51015" x="6146800" y="1822450"/>
          <p14:tracePt t="51031" x="6169025" y="1822450"/>
          <p14:tracePt t="51049" x="6223000" y="1822450"/>
          <p14:tracePt t="51065" x="6267450" y="1822450"/>
          <p14:tracePt t="51081" x="6318250" y="1822450"/>
          <p14:tracePt t="51099" x="6419850" y="1803400"/>
          <p14:tracePt t="51115" x="6508750" y="1781175"/>
          <p14:tracePt t="51132" x="6591300" y="1765300"/>
          <p14:tracePt t="51148" x="6696075" y="1736725"/>
          <p14:tracePt t="51165" x="6734175" y="1711325"/>
          <p14:tracePt t="51182" x="6762750" y="1698625"/>
          <p14:tracePt t="51198" x="6784975" y="1676400"/>
          <p14:tracePt t="51215" x="6797675" y="1647825"/>
          <p14:tracePt t="51232" x="6816725" y="1609725"/>
          <p14:tracePt t="51249" x="6823075" y="1568450"/>
          <p14:tracePt t="51266" x="6823075" y="1536700"/>
          <p14:tracePt t="51281" x="6819900" y="1514475"/>
          <p14:tracePt t="51299" x="6797675" y="1473200"/>
          <p14:tracePt t="51315" x="6784975" y="1447800"/>
          <p14:tracePt t="51332" x="6759575" y="1419225"/>
          <p14:tracePt t="51336" x="6740525" y="1406525"/>
          <p14:tracePt t="51349" x="6724650" y="1393825"/>
          <p14:tracePt t="51366" x="6702425" y="1377950"/>
          <p14:tracePt t="51382" x="6670675" y="1346200"/>
          <p14:tracePt t="51399" x="6626225" y="1314450"/>
          <p14:tracePt t="51415" x="6594475" y="1282700"/>
          <p14:tracePt t="51432" x="6556375" y="1263650"/>
          <p14:tracePt t="51449" x="6477000" y="1216025"/>
          <p14:tracePt t="51465" x="6410325" y="1184275"/>
          <p14:tracePt t="51481" x="6353175" y="1149350"/>
          <p14:tracePt t="51499" x="6261100" y="1111250"/>
          <p14:tracePt t="51515" x="6184900" y="1098550"/>
          <p14:tracePt t="51532" x="6099175" y="1073150"/>
          <p14:tracePt t="51549" x="5997575" y="1054100"/>
          <p14:tracePt t="51565" x="5937250" y="1054100"/>
          <p14:tracePt t="51581" x="5876925" y="1054100"/>
          <p14:tracePt t="51598" x="5746750" y="1066800"/>
          <p14:tracePt t="51614" x="5683250" y="1079500"/>
          <p14:tracePt t="51631" x="5626100" y="1108075"/>
          <p14:tracePt t="51648" x="5543550" y="1149350"/>
          <p14:tracePt t="51665" x="5511800" y="1181100"/>
          <p14:tracePt t="51682" x="5480050" y="1206500"/>
          <p14:tracePt t="51698" x="5441950" y="1250950"/>
          <p14:tracePt t="51715" x="5410200" y="1276350"/>
          <p14:tracePt t="51731" x="5384800" y="1308100"/>
          <p14:tracePt t="51749" x="5340350" y="1343025"/>
          <p14:tracePt t="51765" x="5321300" y="1381125"/>
          <p14:tracePt t="51782" x="5308600" y="1425575"/>
          <p14:tracePt t="51799" x="5286375" y="1470025"/>
          <p14:tracePt t="51815" x="5280025" y="1498600"/>
          <p14:tracePt t="51831" x="5280025" y="1520825"/>
          <p14:tracePt t="51833" x="5280025" y="1533525"/>
          <p14:tracePt t="51849" x="5280025" y="1543050"/>
          <p14:tracePt t="51865" x="5280025" y="1552575"/>
          <p14:tracePt t="51882" x="5280025" y="1562100"/>
          <p14:tracePt t="51899" x="5280025" y="1581150"/>
          <p14:tracePt t="51915" x="5286375" y="1590675"/>
          <p14:tracePt t="51932" x="5302250" y="1603375"/>
          <p14:tracePt t="51948" x="5314950" y="1616075"/>
          <p14:tracePt t="51965" x="5334000" y="1631950"/>
          <p14:tracePt t="51981" x="5362575" y="1644650"/>
          <p14:tracePt t="51999" x="5397500" y="1657350"/>
          <p14:tracePt t="52015" x="5441950" y="1670050"/>
          <p14:tracePt t="52032" x="5499100" y="1689100"/>
          <p14:tracePt t="52049" x="5651500" y="1714500"/>
          <p14:tracePt t="52065" x="5749925" y="1730375"/>
          <p14:tracePt t="52081" x="5857875" y="1746250"/>
          <p14:tracePt t="52098" x="6010275" y="1771650"/>
          <p14:tracePt t="52115" x="6083300" y="1771650"/>
          <p14:tracePt t="52132" x="6127750" y="1778000"/>
          <p14:tracePt t="52149" x="6184900" y="1784350"/>
          <p14:tracePt t="52165" x="6207125" y="1784350"/>
          <p14:tracePt t="52182" x="6235700" y="1784350"/>
          <p14:tracePt t="52198" x="6267450" y="1784350"/>
          <p14:tracePt t="52215" x="6296025" y="1784350"/>
          <p14:tracePt t="52232" x="6321425" y="1781175"/>
          <p14:tracePt t="52248" x="6359525" y="1774825"/>
          <p14:tracePt t="52264" x="6372225" y="1765300"/>
          <p14:tracePt t="52282" x="6381750" y="1765300"/>
          <p14:tracePt t="52298" x="6400800" y="1758950"/>
          <p14:tracePt t="52315" x="6410325" y="1749425"/>
          <p14:tracePt t="52332" x="6419850" y="1743075"/>
          <p14:tracePt t="52349" x="6435725" y="1730375"/>
          <p14:tracePt t="52366" x="6451600" y="1714500"/>
          <p14:tracePt t="52382" x="6461125" y="1714500"/>
          <p14:tracePt t="52399" x="6470650" y="1714500"/>
          <p14:tracePt t="52491" x="6464300" y="1714500"/>
          <p14:tracePt t="52498" x="6461125" y="1714500"/>
          <p14:tracePt t="52515" x="6445250" y="1714500"/>
          <p14:tracePt t="52531" x="6423025" y="1714500"/>
          <p14:tracePt t="52548" x="6375400" y="1708150"/>
          <p14:tracePt t="52565" x="6353175" y="1708150"/>
          <p14:tracePt t="52581" x="6321425" y="1708150"/>
          <p14:tracePt t="52598" x="6296025" y="1708150"/>
          <p14:tracePt t="52615" x="6286500" y="1720850"/>
          <p14:tracePt t="52631" x="6270625" y="1720850"/>
          <p14:tracePt t="52649" x="6261100" y="1720850"/>
          <p14:tracePt t="52681" x="6267450" y="1720850"/>
          <p14:tracePt t="52698" x="6305550" y="1720850"/>
          <p14:tracePt t="52714" x="6343650" y="1704975"/>
          <p14:tracePt t="52732" x="6369050" y="1692275"/>
          <p14:tracePt t="52749" x="6410325" y="1676400"/>
          <p14:tracePt t="52765" x="6432550" y="1663700"/>
          <p14:tracePt t="52781" x="6464300" y="1651000"/>
          <p14:tracePt t="52798" x="6492875" y="1638300"/>
          <p14:tracePt t="52815" x="6508750" y="1631950"/>
          <p14:tracePt t="52831" x="6521450" y="1631950"/>
          <p14:tracePt t="52849" x="6534150" y="1631950"/>
          <p14:tracePt t="53213" x="6537325" y="1631950"/>
          <p14:tracePt t="53223" x="6543675" y="1631950"/>
          <p14:tracePt t="53236" x="6556375" y="1631950"/>
          <p14:tracePt t="53249" x="6578600" y="1631950"/>
          <p14:tracePt t="53282" x="6629400" y="1631950"/>
          <p14:tracePt t="53314" x="6680200" y="1631950"/>
          <p14:tracePt t="53331" x="6692900" y="1635125"/>
          <p14:tracePt t="53348" x="6721475" y="1635125"/>
          <p14:tracePt t="53365" x="6743700" y="1635125"/>
          <p14:tracePt t="53382" x="6778625" y="1635125"/>
          <p14:tracePt t="53386" x="6797675" y="1635125"/>
          <p14:tracePt t="53399" x="6851650" y="1641475"/>
          <p14:tracePt t="53415" x="6902450" y="1647825"/>
          <p14:tracePt t="53431" x="6962775" y="1654175"/>
          <p14:tracePt t="53448" x="7035800" y="1660525"/>
          <p14:tracePt t="53465" x="7080250" y="1666875"/>
          <p14:tracePt t="53482" x="7137400" y="1666875"/>
          <p14:tracePt t="53498" x="7216775" y="1666875"/>
          <p14:tracePt t="53514" x="7270750" y="1666875"/>
          <p14:tracePt t="53531" x="7312025" y="1666875"/>
          <p14:tracePt t="53548" x="7375525" y="1666875"/>
          <p14:tracePt t="53565" x="7413625" y="1666875"/>
          <p14:tracePt t="53581" x="7448550" y="1666875"/>
          <p14:tracePt t="53598" x="7473950" y="1666875"/>
          <p14:tracePt t="53614" x="7489825" y="1666875"/>
          <p14:tracePt t="53631" x="7499350" y="1666875"/>
          <p14:tracePt t="53648" x="7515225" y="1666875"/>
          <p14:tracePt t="53665" x="7524750" y="1666875"/>
          <p14:tracePt t="53682" x="7540625" y="1666875"/>
          <p14:tracePt t="53698" x="7553325" y="1666875"/>
          <p14:tracePt t="53715" x="7559675" y="1666875"/>
          <p14:tracePt t="53732" x="7569200" y="1666875"/>
          <p14:tracePt t="53749" x="7585075" y="1666875"/>
          <p14:tracePt t="53766" x="7591425" y="1666875"/>
          <p14:tracePt t="53782" x="7600950" y="1660525"/>
          <p14:tracePt t="53799" x="7613650" y="1660525"/>
          <p14:tracePt t="53815" x="7623175" y="1660525"/>
          <p14:tracePt t="53831" x="7639050" y="1660525"/>
          <p14:tracePt t="57555" x="7534275" y="1663700"/>
          <p14:tracePt t="57568" x="7035800" y="1692275"/>
          <p14:tracePt t="57584" x="6550025" y="1746250"/>
          <p14:tracePt t="57616" x="5441950" y="1860550"/>
          <p14:tracePt t="57650" x="3883025" y="2022475"/>
          <p14:tracePt t="57666" x="3302000" y="2095500"/>
          <p14:tracePt t="57683" x="2603500" y="2149475"/>
          <p14:tracePt t="57699" x="2286000" y="2171700"/>
          <p14:tracePt t="57716" x="1990725" y="2193925"/>
          <p14:tracePt t="57732" x="1654175" y="2241550"/>
          <p14:tracePt t="57748" x="1444625" y="2279650"/>
          <p14:tracePt t="57765" x="1270000" y="2317750"/>
          <p14:tracePt t="57781" x="1108075" y="2352675"/>
          <p14:tracePt t="57798" x="914400" y="2413000"/>
          <p14:tracePt t="57815" x="825500" y="2444750"/>
          <p14:tracePt t="57832" x="717550" y="2498725"/>
          <p14:tracePt t="57848" x="654050" y="2514600"/>
          <p14:tracePt t="57865" x="600075" y="2527300"/>
          <p14:tracePt t="57882" x="517525" y="2555875"/>
          <p14:tracePt t="57898" x="479425" y="2555875"/>
          <p14:tracePt t="57915" x="457200" y="2555875"/>
          <p14:tracePt t="57931" x="454025" y="2555875"/>
          <p14:tracePt t="58175" x="508000" y="2514600"/>
          <p14:tracePt t="58182" x="606425" y="2435225"/>
          <p14:tracePt t="58198" x="774700" y="2311400"/>
          <p14:tracePt t="58214" x="936625" y="2190750"/>
          <p14:tracePt t="58232" x="1155700" y="2060575"/>
          <p14:tracePt t="58248" x="1247775" y="2012950"/>
          <p14:tracePt t="58264" x="1314450" y="1984375"/>
          <p14:tracePt t="58282" x="1387475" y="1962150"/>
          <p14:tracePt t="58298" x="1441450" y="1955800"/>
          <p14:tracePt t="58314" x="1485900" y="1955800"/>
          <p14:tracePt t="58332" x="1527175" y="1955800"/>
          <p14:tracePt t="58348" x="1555750" y="1955800"/>
          <p14:tracePt t="58365" x="1571625" y="1955800"/>
          <p14:tracePt t="58381" x="1581150" y="1955800"/>
          <p14:tracePt t="58398" x="1600200" y="1955800"/>
          <p14:tracePt t="58633" x="1606550" y="1955800"/>
          <p14:tracePt t="58646" x="1622425" y="1955800"/>
          <p14:tracePt t="58664" x="1638300" y="1955800"/>
          <p14:tracePt t="58681" x="1651000" y="1958975"/>
          <p14:tracePt t="58697" x="1660525" y="1958975"/>
          <p14:tracePt t="59125" x="1666875" y="1958975"/>
          <p14:tracePt t="60218" x="1682750" y="1958975"/>
          <p14:tracePt t="60232" x="1711325" y="1958975"/>
          <p14:tracePt t="60247" x="1762125" y="1958975"/>
          <p14:tracePt t="60264" x="1844675" y="1952625"/>
          <p14:tracePt t="60281" x="2000250" y="1936750"/>
          <p14:tracePt t="60297" x="2085975" y="1920875"/>
          <p14:tracePt t="60314" x="2203450" y="1905000"/>
          <p14:tracePt t="60348" x="2384425" y="1898650"/>
          <p14:tracePt t="60381" x="2505075" y="1898650"/>
          <p14:tracePt t="60397" x="2549525" y="1901825"/>
          <p14:tracePt t="60414" x="2571750" y="1905000"/>
          <p14:tracePt t="60432" x="2593975" y="1917700"/>
          <p14:tracePt t="60448" x="2609850" y="1917700"/>
          <p14:tracePt t="60465" x="2619375" y="1917700"/>
          <p14:tracePt t="60553" x="2622550" y="1917700"/>
          <p14:tracePt t="60561" x="2628900" y="1917700"/>
          <p14:tracePt t="60569" x="2632075" y="1917700"/>
          <p14:tracePt t="60582" x="2654300" y="1917700"/>
          <p14:tracePt t="60598" x="2682875" y="1924050"/>
          <p14:tracePt t="60615" x="2730500" y="1930400"/>
          <p14:tracePt t="60631" x="2800350" y="1943100"/>
          <p14:tracePt t="60647" x="2851150" y="1949450"/>
          <p14:tracePt t="60664" x="2911475" y="1949450"/>
          <p14:tracePt t="60681" x="3000375" y="1962150"/>
          <p14:tracePt t="60697" x="3073400" y="1968500"/>
          <p14:tracePt t="60714" x="3133725" y="1978025"/>
          <p14:tracePt t="60731" x="3213100" y="1978025"/>
          <p14:tracePt t="60748" x="3257550" y="1990725"/>
          <p14:tracePt t="60765" x="3295650" y="1990725"/>
          <p14:tracePt t="60781" x="3336925" y="1997075"/>
          <p14:tracePt t="60797" x="3346450" y="1997075"/>
          <p14:tracePt t="60814" x="3355975" y="2006600"/>
          <p14:tracePt t="60874" x="3349625" y="2006600"/>
          <p14:tracePt t="60881" x="3343275" y="2006600"/>
          <p14:tracePt t="60897" x="3340100" y="2006600"/>
          <p14:tracePt t="61003" x="3346450" y="2006600"/>
          <p14:tracePt t="61012" x="3352800" y="2006600"/>
          <p14:tracePt t="61031" x="3371850" y="2006600"/>
          <p14:tracePt t="61518" x="3371850" y="2000250"/>
          <p14:tracePt t="61538" x="3371850" y="1993900"/>
          <p14:tracePt t="61546" x="3371850" y="1990725"/>
          <p14:tracePt t="61564" x="3371850" y="1981200"/>
          <p14:tracePt t="61580" x="3371850" y="1965325"/>
          <p14:tracePt t="61597" x="3371850" y="1955800"/>
          <p14:tracePt t="61631" x="3387725" y="1936750"/>
          <p14:tracePt t="61664" x="3438525" y="1908175"/>
          <p14:tracePt t="61680" x="3467100" y="1892300"/>
          <p14:tracePt t="61697" x="3489325" y="1885950"/>
          <p14:tracePt t="61713" x="3505200" y="1882775"/>
          <p14:tracePt t="61731" x="3521075" y="1882775"/>
          <p14:tracePt t="61747" x="3533775" y="1882775"/>
          <p14:tracePt t="61781" x="3533775" y="1876425"/>
          <p14:tracePt t="61797" x="3533775" y="1866900"/>
          <p14:tracePt t="61814" x="3533775" y="1857375"/>
          <p14:tracePt t="61830" x="3533775" y="1851025"/>
          <p14:tracePt t="61904" x="3540125" y="1851025"/>
          <p14:tracePt t="61917" x="3562350" y="1851025"/>
          <p14:tracePt t="61932" x="3606800" y="1851025"/>
          <p14:tracePt t="61948" x="3648075" y="1851025"/>
          <p14:tracePt t="61965" x="3686175" y="1851025"/>
          <p14:tracePt t="61981" x="3749675" y="1860550"/>
          <p14:tracePt t="61997" x="3794125" y="1879600"/>
          <p14:tracePt t="62014" x="3848100" y="1892300"/>
          <p14:tracePt t="62031" x="3911600" y="1911350"/>
          <p14:tracePt t="62047" x="3940175" y="1917700"/>
          <p14:tracePt t="62064" x="3971925" y="1924050"/>
          <p14:tracePt t="62081" x="3984625" y="1930400"/>
          <p14:tracePt t="62097" x="3997325" y="1939925"/>
          <p14:tracePt t="62114" x="4006850" y="1939925"/>
          <p14:tracePt t="62131" x="4016375" y="1939925"/>
          <p14:tracePt t="62164" x="4025900" y="1939925"/>
          <p14:tracePt t="62181" x="4044950" y="1939925"/>
          <p14:tracePt t="62198" x="4083050" y="1939925"/>
          <p14:tracePt t="62214" x="4137025" y="1955800"/>
          <p14:tracePt t="62231" x="4260850" y="1978025"/>
          <p14:tracePt t="62248" x="4356100" y="1993900"/>
          <p14:tracePt t="62264" x="4451350" y="2009775"/>
          <p14:tracePt t="62280" x="4572000" y="2016125"/>
          <p14:tracePt t="62297" x="4664075" y="2016125"/>
          <p14:tracePt t="62314" x="4737100" y="2016125"/>
          <p14:tracePt t="62331" x="4829175" y="2016125"/>
          <p14:tracePt t="62347" x="4889500" y="2016125"/>
          <p14:tracePt t="62364" x="4943475" y="2012950"/>
          <p14:tracePt t="62381" x="5035550" y="2012950"/>
          <p14:tracePt t="62397" x="5073650" y="2012950"/>
          <p14:tracePt t="62414" x="5108575" y="2012950"/>
          <p14:tracePt t="62431" x="5149850" y="2012950"/>
          <p14:tracePt t="62447" x="5172075" y="2012950"/>
          <p14:tracePt t="62464" x="5194300" y="2006600"/>
          <p14:tracePt t="62481" x="5235575" y="1987550"/>
          <p14:tracePt t="62497" x="5254625" y="1978025"/>
          <p14:tracePt t="62514" x="5280025" y="1965325"/>
          <p14:tracePt t="62531" x="5302250" y="1946275"/>
          <p14:tracePt t="62547" x="5324475" y="1939925"/>
          <p14:tracePt t="62564" x="5340350" y="1936750"/>
          <p14:tracePt t="62581" x="5359400" y="1930400"/>
          <p14:tracePt t="62597" x="5381625" y="1924050"/>
          <p14:tracePt t="62614" x="5391150" y="1920875"/>
          <p14:tracePt t="62631" x="5407025" y="1911350"/>
          <p14:tracePt t="62648" x="5419725" y="1911350"/>
          <p14:tracePt t="62664" x="5432425" y="1898650"/>
          <p14:tracePt t="62680" x="5445125" y="1898650"/>
          <p14:tracePt t="62697" x="5454650" y="1898650"/>
          <p14:tracePt t="62714" x="5476875" y="1898650"/>
          <p14:tracePt t="62731" x="5495925" y="1895475"/>
          <p14:tracePt t="62747" x="5511800" y="1895475"/>
          <p14:tracePt t="62764" x="5540375" y="1895475"/>
          <p14:tracePt t="62781" x="5581650" y="1895475"/>
          <p14:tracePt t="62797" x="5600700" y="1895475"/>
          <p14:tracePt t="62814" x="5616575" y="1895475"/>
          <p14:tracePt t="62830" x="5645150" y="1895475"/>
          <p14:tracePt t="62847" x="5664200" y="1895475"/>
          <p14:tracePt t="62864" x="5686425" y="1895475"/>
          <p14:tracePt t="62881" x="5708650" y="1911350"/>
          <p14:tracePt t="62897" x="5721350" y="1911350"/>
          <p14:tracePt t="62914" x="5737225" y="1911350"/>
          <p14:tracePt t="62931" x="5753100" y="1911350"/>
          <p14:tracePt t="62947" x="5762625" y="1917700"/>
          <p14:tracePt t="62980" x="5762625" y="1920875"/>
          <p14:tracePt t="62997" x="5765800" y="1927225"/>
          <p14:tracePt t="63014" x="5765800" y="1930400"/>
          <p14:tracePt t="63111" x="5765800" y="1936750"/>
          <p14:tracePt t="63132" x="5765800" y="1939925"/>
          <p14:tracePt t="63147" x="5765800" y="1946275"/>
          <p14:tracePt t="63165" x="5765800" y="1955800"/>
          <p14:tracePt t="63181" x="5765800" y="1962150"/>
          <p14:tracePt t="63373" x="5753100" y="1962150"/>
          <p14:tracePt t="63381" x="5737225" y="1962150"/>
          <p14:tracePt t="63397" x="5705475" y="1962150"/>
          <p14:tracePt t="63414" x="5661025" y="1962150"/>
          <p14:tracePt t="63431" x="5594350" y="1962150"/>
          <p14:tracePt t="63448" x="5524500" y="1962150"/>
          <p14:tracePt t="63480" x="5286375" y="1939925"/>
          <p14:tracePt t="63513" x="5092700" y="1908175"/>
          <p14:tracePt t="63530" x="4972050" y="1885950"/>
          <p14:tracePt t="63547" x="4908550" y="1879600"/>
          <p14:tracePt t="63564" x="4857750" y="1879600"/>
          <p14:tracePt t="63581" x="4794250" y="1879600"/>
          <p14:tracePt t="63597" x="4759325" y="1879600"/>
          <p14:tracePt t="63614" x="4727575" y="1879600"/>
          <p14:tracePt t="63630" x="4702175" y="1879600"/>
          <p14:tracePt t="63647" x="4686300" y="1879600"/>
          <p14:tracePt t="63663" x="4676775" y="1879600"/>
          <p14:tracePt t="63680" x="4660900" y="1879600"/>
          <p14:tracePt t="63752" x="4664075" y="1879600"/>
          <p14:tracePt t="63759" x="4670425" y="1879600"/>
          <p14:tracePt t="63766" x="4673600" y="1879600"/>
          <p14:tracePt t="63780" x="4702175" y="1879600"/>
          <p14:tracePt t="63797" x="4746625" y="1879600"/>
          <p14:tracePt t="63813" x="4848225" y="1879600"/>
          <p14:tracePt t="63830" x="5041900" y="1879600"/>
          <p14:tracePt t="63847" x="5159375" y="1879600"/>
          <p14:tracePt t="63864" x="5321300" y="1892300"/>
          <p14:tracePt t="63881" x="5508625" y="1917700"/>
          <p14:tracePt t="63897" x="5648325" y="1936750"/>
          <p14:tracePt t="63913" x="5822950" y="1962150"/>
          <p14:tracePt t="63930" x="6042025" y="1990725"/>
          <p14:tracePt t="63947" x="6203950" y="2006600"/>
          <p14:tracePt t="63964" x="6343650" y="2016125"/>
          <p14:tracePt t="63981" x="6438900" y="2016125"/>
          <p14:tracePt t="63997" x="6483350" y="2016125"/>
          <p14:tracePt t="64013" x="6505575" y="2022475"/>
          <p14:tracePt t="64030" x="6521450" y="2028825"/>
          <p14:tracePt t="64047" x="6537325" y="2032000"/>
          <p14:tracePt t="64138" x="6540500" y="2032000"/>
          <p14:tracePt t="64152" x="6546850" y="2032000"/>
          <p14:tracePt t="64166" x="6550025" y="2032000"/>
          <p14:tracePt t="64180" x="6559550" y="2032000"/>
          <p14:tracePt t="64197" x="6572250" y="2032000"/>
          <p14:tracePt t="64214" x="6597650" y="2032000"/>
          <p14:tracePt t="64230" x="6638925" y="2022475"/>
          <p14:tracePt t="64247" x="6664325" y="2012950"/>
          <p14:tracePt t="64264" x="6680200" y="2006600"/>
          <p14:tracePt t="64281" x="6705600" y="2003425"/>
          <p14:tracePt t="64297" x="6715125" y="2003425"/>
          <p14:tracePt t="64314" x="6731000" y="1997075"/>
          <p14:tracePt t="64331" x="6756400" y="1987550"/>
          <p14:tracePt t="64347" x="6778625" y="1987550"/>
          <p14:tracePt t="64364" x="6810375" y="1968500"/>
          <p14:tracePt t="64381" x="6845300" y="1949450"/>
          <p14:tracePt t="64397" x="6877050" y="1936750"/>
          <p14:tracePt t="64414" x="6899275" y="1927225"/>
          <p14:tracePt t="64431" x="6934200" y="1914525"/>
          <p14:tracePt t="64447" x="6943725" y="1914525"/>
          <p14:tracePt t="64464" x="6953250" y="1914525"/>
          <p14:tracePt t="64481" x="6962775" y="1914525"/>
          <p14:tracePt t="64514" x="6962775" y="1920875"/>
          <p14:tracePt t="72993" x="6858000" y="1920875"/>
          <p14:tracePt t="73000" x="6743700" y="1930400"/>
          <p14:tracePt t="73014" x="6597650" y="1952625"/>
          <p14:tracePt t="73030" x="6007100" y="2076450"/>
          <p14:tracePt t="73047" x="5610225" y="2193925"/>
          <p14:tracePt t="73064" x="4994275" y="2320925"/>
          <p14:tracePt t="73081" x="4603750" y="2422525"/>
          <p14:tracePt t="73115" x="3343275" y="2705100"/>
          <p14:tracePt t="73148" x="2730500" y="2771775"/>
          <p14:tracePt t="73165" x="2454275" y="2806700"/>
          <p14:tracePt t="73186" x="2276475" y="2832100"/>
          <p14:tracePt t="73196" x="2238375" y="2841625"/>
          <p14:tracePt t="73214" x="2174875" y="2854325"/>
          <p14:tracePt t="73230" x="2117725" y="2879725"/>
          <p14:tracePt t="73247" x="2108200" y="2886075"/>
          <p14:tracePt t="73487" x="2041525" y="2863850"/>
          <p14:tracePt t="73501" x="1876425" y="2809875"/>
          <p14:tracePt t="73514" x="1733550" y="2746375"/>
          <p14:tracePt t="73530" x="1555750" y="2679700"/>
          <p14:tracePt t="73546" x="1400175" y="2625725"/>
          <p14:tracePt t="73563" x="1244600" y="2562225"/>
          <p14:tracePt t="73580" x="1006475" y="2460625"/>
          <p14:tracePt t="73598" x="904875" y="2409825"/>
          <p14:tracePt t="73614" x="809625" y="2387600"/>
          <p14:tracePt t="73630" x="774700" y="2387600"/>
          <p14:tracePt t="73647" x="752475" y="2387600"/>
          <p14:tracePt t="73664" x="704850" y="2387600"/>
          <p14:tracePt t="73680" x="660400" y="2387600"/>
          <p14:tracePt t="73696" x="625475" y="2387600"/>
          <p14:tracePt t="73714" x="584200" y="2387600"/>
          <p14:tracePt t="73730" x="561975" y="2387600"/>
          <p14:tracePt t="73746" x="546100" y="2387600"/>
          <p14:tracePt t="73763" x="536575" y="2387600"/>
          <p14:tracePt t="73780" x="523875" y="2387600"/>
          <p14:tracePt t="73796" x="511175" y="2387600"/>
          <p14:tracePt t="73812" x="498475" y="2387600"/>
          <p14:tracePt t="73830" x="482600" y="2378075"/>
          <p14:tracePt t="73846" x="473075" y="2378075"/>
          <p14:tracePt t="73863" x="463550" y="2374900"/>
          <p14:tracePt t="73880" x="457200" y="2374900"/>
          <p14:tracePt t="73901" x="447675" y="2374900"/>
          <p14:tracePt t="73912" x="444500" y="2374900"/>
          <p14:tracePt t="73930" x="428625" y="2374900"/>
          <p14:tracePt t="73946" x="419100" y="2374900"/>
          <p14:tracePt t="73962" x="409575" y="2374900"/>
          <p14:tracePt t="73980" x="371475" y="2374900"/>
          <p14:tracePt t="73996" x="355600" y="2374900"/>
          <p14:tracePt t="74014" x="333375" y="2374900"/>
          <p14:tracePt t="74029" x="323850" y="2374900"/>
          <p14:tracePt t="74046" x="314325" y="2374900"/>
          <p14:tracePt t="74064" x="304800" y="2374900"/>
          <p14:tracePt t="74137" x="307975" y="2374900"/>
          <p14:tracePt t="74144" x="311150" y="2374900"/>
          <p14:tracePt t="74164" x="327025" y="2374900"/>
          <p14:tracePt t="74180" x="330200" y="2374900"/>
          <p14:tracePt t="74197" x="339725" y="2374900"/>
          <p14:tracePt t="74229" x="352425" y="2374900"/>
          <p14:tracePt t="74236" x="355600" y="2374900"/>
          <p14:tracePt t="74246" x="361950" y="2374900"/>
          <p14:tracePt t="74262" x="371475" y="2374900"/>
          <p14:tracePt t="74279" x="384175" y="2368550"/>
          <p14:tracePt t="74296" x="406400" y="2352675"/>
          <p14:tracePt t="74312" x="415925" y="2343150"/>
          <p14:tracePt t="74329" x="431800" y="2336800"/>
          <p14:tracePt t="74346" x="438150" y="2336800"/>
          <p14:tracePt t="74362" x="438150" y="2333625"/>
          <p14:tracePt t="74379" x="438150" y="2327275"/>
          <p14:tracePt t="75993" x="454025" y="2330450"/>
          <p14:tracePt t="76001" x="466725" y="2336800"/>
          <p14:tracePt t="76012" x="476250" y="2343150"/>
          <p14:tracePt t="76029" x="511175" y="2359025"/>
          <p14:tracePt t="76046" x="527050" y="2359025"/>
          <p14:tracePt t="76063" x="536575" y="2359025"/>
          <p14:tracePt t="76096" x="561975" y="2359025"/>
          <p14:tracePt t="76193" x="555625" y="2359025"/>
          <p14:tracePt t="76428" x="574675" y="2365375"/>
          <p14:tracePt t="76435" x="603250" y="2378075"/>
          <p14:tracePt t="76445" x="650875" y="2387600"/>
          <p14:tracePt t="76463" x="774700" y="2409825"/>
          <p14:tracePt t="76480" x="838200" y="2425700"/>
          <p14:tracePt t="76496" x="911225" y="2432050"/>
          <p14:tracePt t="76529" x="1079500" y="2438400"/>
          <p14:tracePt t="76562" x="1165225" y="2438400"/>
          <p14:tracePt t="76579" x="1212850" y="2438400"/>
          <p14:tracePt t="76596" x="1250950" y="2438400"/>
          <p14:tracePt t="76613" x="1285875" y="2438400"/>
          <p14:tracePt t="76630" x="1333500" y="2438400"/>
          <p14:tracePt t="76647" x="1355725" y="2438400"/>
          <p14:tracePt t="76664" x="1390650" y="2438400"/>
          <p14:tracePt t="76680" x="1406525" y="2438400"/>
          <p14:tracePt t="76695" x="1422400" y="2438400"/>
          <p14:tracePt t="76713" x="1460500" y="2438400"/>
          <p14:tracePt t="76729" x="1492250" y="2432050"/>
          <p14:tracePt t="76746" x="1514475" y="2432050"/>
          <p14:tracePt t="76762" x="1536700" y="2432050"/>
          <p14:tracePt t="76779" x="1574800" y="2432050"/>
          <p14:tracePt t="76795" x="1612900" y="2425700"/>
          <p14:tracePt t="76813" x="1663700" y="2406650"/>
          <p14:tracePt t="76829" x="1708150" y="2393950"/>
          <p14:tracePt t="76846" x="1752600" y="2374900"/>
          <p14:tracePt t="76862" x="1790700" y="2362200"/>
          <p14:tracePt t="76879" x="1854200" y="2343150"/>
          <p14:tracePt t="76896" x="1898650" y="2336800"/>
          <p14:tracePt t="76913" x="1962150" y="2330450"/>
          <p14:tracePt t="76929" x="2000250" y="2330450"/>
          <p14:tracePt t="76946" x="2022475" y="2330450"/>
          <p14:tracePt t="76962" x="2051050" y="2330450"/>
          <p14:tracePt t="76979" x="2082800" y="2330450"/>
          <p14:tracePt t="76996" x="2105025" y="2330450"/>
          <p14:tracePt t="77013" x="2114550" y="2330450"/>
          <p14:tracePt t="77029" x="2133600" y="2330450"/>
          <p14:tracePt t="77045" x="2143125" y="2330450"/>
          <p14:tracePt t="77063" x="2165350" y="2330450"/>
          <p14:tracePt t="77079" x="2174875" y="2330450"/>
          <p14:tracePt t="77165" x="2178050" y="2330450"/>
          <p14:tracePt t="77176" x="2184400" y="2330450"/>
          <p14:tracePt t="77187" x="2187575" y="2330450"/>
          <p14:tracePt t="77200" x="2193925" y="2330450"/>
          <p14:tracePt t="78064" x="2225675" y="2336800"/>
          <p14:tracePt t="78071" x="2270125" y="2336800"/>
          <p14:tracePt t="78079" x="2305050" y="2336800"/>
          <p14:tracePt t="78095" x="2387600" y="2336800"/>
          <p14:tracePt t="78113" x="2543175" y="2314575"/>
          <p14:tracePt t="78130" x="2660650" y="2298700"/>
          <p14:tracePt t="78163" x="2921000" y="2266950"/>
          <p14:tracePt t="78196" x="3048000" y="2251075"/>
          <p14:tracePt t="78213" x="3108325" y="2251075"/>
          <p14:tracePt t="78229" x="3130550" y="2251075"/>
          <p14:tracePt t="78245" x="3175000" y="2251075"/>
          <p14:tracePt t="78263" x="3238500" y="2260600"/>
          <p14:tracePt t="78279" x="3298825" y="2260600"/>
          <p14:tracePt t="78296" x="3349625" y="2260600"/>
          <p14:tracePt t="78313" x="3413125" y="2260600"/>
          <p14:tracePt t="78329" x="3441700" y="2260600"/>
          <p14:tracePt t="78345" x="3463925" y="2260600"/>
          <p14:tracePt t="78363" x="3486150" y="2254250"/>
          <p14:tracePt t="78379" x="3505200" y="2254250"/>
          <p14:tracePt t="78396" x="3530600" y="2247900"/>
          <p14:tracePt t="78413" x="3590925" y="2247900"/>
          <p14:tracePt t="78430" x="3635375" y="2247900"/>
          <p14:tracePt t="78446" x="3663950" y="2247900"/>
          <p14:tracePt t="78463" x="3692525" y="2247900"/>
          <p14:tracePt t="78479" x="3702050" y="2247900"/>
          <p14:tracePt t="78495" x="3717925" y="2247900"/>
          <p14:tracePt t="78513" x="3730625" y="2247900"/>
          <p14:tracePt t="78529" x="3740150" y="2247900"/>
          <p14:tracePt t="78545" x="3749675" y="2247900"/>
          <p14:tracePt t="80270" x="3822700" y="2209800"/>
          <p14:tracePt t="80278" x="3965575" y="2133600"/>
          <p14:tracePt t="80284" x="4133850" y="2073275"/>
          <p14:tracePt t="80296" x="4308475" y="2000250"/>
          <p14:tracePt t="80312" x="4835525" y="1812925"/>
          <p14:tracePt t="80329" x="5146675" y="1711325"/>
          <p14:tracePt t="80347" x="5416550" y="1635125"/>
          <p14:tracePt t="80380" x="5902325" y="1533525"/>
          <p14:tracePt t="80413" x="6343650" y="1447800"/>
          <p14:tracePt t="80431" x="6486525" y="1431925"/>
          <p14:tracePt t="80447" x="6613525" y="1416050"/>
          <p14:tracePt t="80462" x="6759575" y="1381125"/>
          <p14:tracePt t="80478" x="6813550" y="1368425"/>
          <p14:tracePt t="80496" x="6842125" y="1368425"/>
          <p14:tracePt t="80512" x="6861175" y="1368425"/>
          <p14:tracePt t="80529" x="6867525" y="1368425"/>
          <p14:tracePt t="80570" x="6870700" y="1368425"/>
          <p14:tracePt t="80578" x="6877050" y="1368425"/>
          <p14:tracePt t="80596" x="6886575" y="1368425"/>
          <p14:tracePt t="80613" x="6927850" y="1368425"/>
          <p14:tracePt t="80629" x="6943725" y="1371600"/>
          <p14:tracePt t="80646" x="6959600" y="1390650"/>
          <p14:tracePt t="80662" x="6981825" y="1400175"/>
          <p14:tracePt t="80678" x="6991350" y="1403350"/>
          <p14:tracePt t="80695" x="6991350" y="1409700"/>
          <p14:tracePt t="80713" x="6988175" y="1412875"/>
          <p14:tracePt t="80729" x="6978650" y="1412875"/>
          <p14:tracePt t="80746" x="6956425" y="1419225"/>
          <p14:tracePt t="80763" x="6924675" y="1431925"/>
          <p14:tracePt t="80779" x="6877050" y="1450975"/>
          <p14:tracePt t="80796" x="6832600" y="1450975"/>
          <p14:tracePt t="80798" x="6813550" y="1457325"/>
          <p14:tracePt t="80812" x="6769100" y="1457325"/>
          <p14:tracePt t="80828" x="6734175" y="1457325"/>
          <p14:tracePt t="80845" x="6705600" y="1457325"/>
          <p14:tracePt t="80862" x="6670675" y="1457325"/>
          <p14:tracePt t="80878" x="6642100" y="1457325"/>
          <p14:tracePt t="80896" x="6632575" y="1457325"/>
          <p14:tracePt t="80912" x="6591300" y="1447800"/>
          <p14:tracePt t="80929" x="6569075" y="1431925"/>
          <p14:tracePt t="80946" x="6537325" y="1419225"/>
          <p14:tracePt t="80962" x="6502400" y="1400175"/>
          <p14:tracePt t="80978" x="6470650" y="1387475"/>
          <p14:tracePt t="80996" x="6461125" y="1377950"/>
          <p14:tracePt t="81012" x="6445250" y="1377950"/>
          <p14:tracePt t="81029" x="6432550" y="1377950"/>
          <p14:tracePt t="81045" x="6423025" y="1377950"/>
          <p14:tracePt t="81062" x="6407150" y="1377950"/>
          <p14:tracePt t="81078" x="6400800" y="1377950"/>
          <p14:tracePt t="81142" x="6397625" y="1377950"/>
          <p14:tracePt t="81156" x="6391275" y="1377950"/>
          <p14:tracePt t="81164" x="6381750" y="1377950"/>
          <p14:tracePt t="81179" x="6372225" y="1384300"/>
          <p14:tracePt t="81195" x="6362700" y="1393825"/>
          <p14:tracePt t="81213" x="6346825" y="1409700"/>
          <p14:tracePt t="81229" x="6330950" y="1419225"/>
          <p14:tracePt t="81245" x="6321425" y="1435100"/>
          <p14:tracePt t="81262" x="6321425" y="1450975"/>
          <p14:tracePt t="81279" x="6321425" y="1460500"/>
          <p14:tracePt t="81295" x="6321425" y="1463675"/>
          <p14:tracePt t="81312" x="6327775" y="1473200"/>
          <p14:tracePt t="81328" x="6343650" y="1485900"/>
          <p14:tracePt t="81345" x="6365875" y="1492250"/>
          <p14:tracePt t="81362" x="6413500" y="1492250"/>
          <p14:tracePt t="81378" x="6467475" y="1492250"/>
          <p14:tracePt t="81395" x="6524625" y="1492250"/>
          <p14:tracePt t="81412" x="6610350" y="1492250"/>
          <p14:tracePt t="81429" x="6705600" y="1492250"/>
          <p14:tracePt t="81446" x="6842125" y="1492250"/>
          <p14:tracePt t="81462" x="7004050" y="1498600"/>
          <p14:tracePt t="81478" x="7102475" y="1514475"/>
          <p14:tracePt t="81495" x="7207250" y="1530350"/>
          <p14:tracePt t="81512" x="7353300" y="1555750"/>
          <p14:tracePt t="81528" x="7416800" y="1577975"/>
          <p14:tracePt t="81545" x="7464425" y="1590675"/>
          <p14:tracePt t="81562" x="7499350" y="1600200"/>
          <p14:tracePt t="81578" x="7508875" y="1600200"/>
          <p14:tracePt t="81595" x="7521575" y="1600200"/>
          <p14:tracePt t="81611" x="7537450" y="1600200"/>
          <p14:tracePt t="81628" x="7546975" y="1600200"/>
          <p14:tracePt t="81645" x="7556500" y="1593850"/>
          <p14:tracePt t="81662" x="7569200" y="1581150"/>
          <p14:tracePt t="81678" x="7569200" y="1558925"/>
          <p14:tracePt t="81695" x="7569200" y="1536700"/>
          <p14:tracePt t="81712" x="7546975" y="1495425"/>
          <p14:tracePt t="81729" x="7521575" y="1470025"/>
          <p14:tracePt t="81745" x="7489825" y="1444625"/>
          <p14:tracePt t="81762" x="7454900" y="1416050"/>
          <p14:tracePt t="81778" x="7423150" y="1403350"/>
          <p14:tracePt t="81796" x="7385050" y="1377950"/>
          <p14:tracePt t="81812" x="7321550" y="1352550"/>
          <p14:tracePt t="81829" x="7264400" y="1314450"/>
          <p14:tracePt t="81845" x="7197725" y="1292225"/>
          <p14:tracePt t="81862" x="7061200" y="1235075"/>
          <p14:tracePt t="81879" x="6972300" y="1212850"/>
          <p14:tracePt t="81895" x="6899275" y="1196975"/>
          <p14:tracePt t="81912" x="6819900" y="1196975"/>
          <p14:tracePt t="81928" x="6759575" y="1196975"/>
          <p14:tracePt t="81945" x="6699250" y="1196975"/>
          <p14:tracePt t="81961" x="6616700" y="1196975"/>
          <p14:tracePt t="81978" x="6562725" y="1206500"/>
          <p14:tracePt t="81995" x="6524625" y="1219200"/>
          <p14:tracePt t="82012" x="6496050" y="1244600"/>
          <p14:tracePt t="82028" x="6486525" y="1254125"/>
          <p14:tracePt t="82046" x="6470650" y="1263650"/>
          <p14:tracePt t="82062" x="6442075" y="1279525"/>
          <p14:tracePt t="82079" x="6410325" y="1292225"/>
          <p14:tracePt t="82095" x="6388100" y="1298575"/>
          <p14:tracePt t="82112" x="6346825" y="1317625"/>
          <p14:tracePt t="82129" x="6330950" y="1327150"/>
          <p14:tracePt t="82145" x="6321425" y="1336675"/>
          <p14:tracePt t="82162" x="6299200" y="1355725"/>
          <p14:tracePt t="82179" x="6289675" y="1362075"/>
          <p14:tracePt t="82196" x="6280150" y="1371600"/>
          <p14:tracePt t="82213" x="6276975" y="1387475"/>
          <p14:tracePt t="82229" x="6276975" y="1400175"/>
          <p14:tracePt t="82246" x="6283325" y="1412875"/>
          <p14:tracePt t="82262" x="6343650" y="1466850"/>
          <p14:tracePt t="82278" x="6413500" y="1511300"/>
          <p14:tracePt t="82295" x="6508750" y="1581150"/>
          <p14:tracePt t="82311" x="6683375" y="1676400"/>
          <p14:tracePt t="82328" x="6775450" y="1733550"/>
          <p14:tracePt t="82346" x="6842125" y="1762125"/>
          <p14:tracePt t="82361" x="6991350" y="1831975"/>
          <p14:tracePt t="82378" x="7102475" y="1863725"/>
          <p14:tracePt t="82395" x="7200900" y="1905000"/>
          <p14:tracePt t="82411" x="7340600" y="1955800"/>
          <p14:tracePt t="82428" x="7413625" y="1968500"/>
          <p14:tracePt t="82445" x="7473950" y="1974850"/>
          <p14:tracePt t="82462" x="7537450" y="1974850"/>
          <p14:tracePt t="82478" x="7559675" y="1971675"/>
          <p14:tracePt t="82496" x="7575550" y="1962150"/>
          <p14:tracePt t="82511" x="7597775" y="1933575"/>
          <p14:tracePt t="82529" x="7610475" y="1911350"/>
          <p14:tracePt t="82545" x="7623175" y="1879600"/>
          <p14:tracePt t="82562" x="7639050" y="1825625"/>
          <p14:tracePt t="82578" x="7639050" y="1765300"/>
          <p14:tracePt t="82595" x="7635875" y="1660525"/>
          <p14:tracePt t="82612" x="7585075" y="1520825"/>
          <p14:tracePt t="82629" x="7540625" y="1460500"/>
          <p14:tracePt t="82645" x="7496175" y="1390650"/>
          <p14:tracePt t="82662" x="7416800" y="1292225"/>
          <p14:tracePt t="82678" x="7375525" y="1250950"/>
          <p14:tracePt t="82695" x="7350125" y="1219200"/>
          <p14:tracePt t="82712" x="7283450" y="1184275"/>
          <p14:tracePt t="82728" x="7204075" y="1146175"/>
          <p14:tracePt t="82745" x="7118350" y="1130300"/>
          <p14:tracePt t="82762" x="6994525" y="1108075"/>
          <p14:tracePt t="82779" x="6911975" y="1098550"/>
          <p14:tracePt t="82796" x="6829425" y="1098550"/>
          <p14:tracePt t="82812" x="6711950" y="1098550"/>
          <p14:tracePt t="82828" x="6654800" y="1098550"/>
          <p14:tracePt t="82845" x="6572250" y="1098550"/>
          <p14:tracePt t="82861" x="6397625" y="1104900"/>
          <p14:tracePt t="82879" x="6299200" y="1130300"/>
          <p14:tracePt t="82896" x="6210300" y="1171575"/>
          <p14:tracePt t="82912" x="6083300" y="1216025"/>
          <p14:tracePt t="82928" x="6013450" y="1254125"/>
          <p14:tracePt t="82946" x="5975350" y="1282700"/>
          <p14:tracePt t="82962" x="5924550" y="1320800"/>
          <p14:tracePt t="82978" x="5902325" y="1336675"/>
          <p14:tracePt t="82995" x="5870575" y="1362075"/>
          <p14:tracePt t="83012" x="5832475" y="1412875"/>
          <p14:tracePt t="83029" x="5813425" y="1460500"/>
          <p14:tracePt t="83046" x="5800725" y="1504950"/>
          <p14:tracePt t="83062" x="5800725" y="1552575"/>
          <p14:tracePt t="83078" x="5800725" y="1581150"/>
          <p14:tracePt t="83095" x="5800725" y="1603375"/>
          <p14:tracePt t="83111" x="5813425" y="1644650"/>
          <p14:tracePt t="83128" x="5838825" y="1670050"/>
          <p14:tracePt t="83145" x="5870575" y="1701800"/>
          <p14:tracePt t="83162" x="5943600" y="1743075"/>
          <p14:tracePt t="83179" x="6010275" y="1765300"/>
          <p14:tracePt t="83196" x="6083300" y="1778000"/>
          <p14:tracePt t="83212" x="6315075" y="1806575"/>
          <p14:tracePt t="83229" x="6445250" y="1816100"/>
          <p14:tracePt t="83246" x="6559550" y="1822450"/>
          <p14:tracePt t="83262" x="6680200" y="1822450"/>
          <p14:tracePt t="83279" x="6740525" y="1822450"/>
          <p14:tracePt t="83296" x="6791325" y="1822450"/>
          <p14:tracePt t="83312" x="6864350" y="1806575"/>
          <p14:tracePt t="83329" x="6918325" y="1793875"/>
          <p14:tracePt t="83333" x="6946900" y="1787525"/>
          <p14:tracePt t="83347" x="6991350" y="1781175"/>
          <p14:tracePt t="83362" x="7013575" y="1781175"/>
          <p14:tracePt t="83378" x="7029450" y="1781175"/>
          <p14:tracePt t="83395" x="7032625" y="1781175"/>
          <p14:tracePt t="86506" x="7045325" y="1768475"/>
          <p14:tracePt t="86517" x="7048500" y="1765300"/>
          <p14:tracePt t="86528" x="7064375" y="1752600"/>
          <p14:tracePt t="86545" x="7073900" y="1743075"/>
          <p14:tracePt t="86578" x="7061200" y="1739900"/>
          <p14:tracePt t="86594" x="7007225" y="1717675"/>
          <p14:tracePt t="86628" x="6289675" y="1676400"/>
          <p14:tracePt t="86663" x="5495925" y="1682750"/>
          <p14:tracePt t="86684" x="5143500" y="1682750"/>
          <p14:tracePt t="86699" x="4940300" y="1682750"/>
          <p14:tracePt t="86711" x="4746625" y="1676400"/>
          <p14:tracePt t="86728" x="4549775" y="1657350"/>
          <p14:tracePt t="86745" x="4397375" y="1631950"/>
          <p14:tracePt t="86762" x="4222750" y="1606550"/>
          <p14:tracePt t="86778" x="4137025" y="1590675"/>
          <p14:tracePt t="86794" x="4060825" y="1568450"/>
          <p14:tracePt t="86811" x="3930650" y="1511300"/>
          <p14:tracePt t="86828" x="3810000" y="1470025"/>
          <p14:tracePt t="86845" x="3702050" y="1444625"/>
          <p14:tracePt t="86861" x="3536950" y="1419225"/>
          <p14:tracePt t="86878" x="3441700" y="1419225"/>
          <p14:tracePt t="86895" x="3359150" y="1422400"/>
          <p14:tracePt t="86898" x="3321050" y="1431925"/>
          <p14:tracePt t="86912" x="3292475" y="1441450"/>
          <p14:tracePt t="86928" x="3267075" y="1473200"/>
          <p14:tracePt t="86945" x="3260725" y="1511300"/>
          <p14:tracePt t="86962" x="3305175" y="1647825"/>
          <p14:tracePt t="86978" x="3365500" y="1771650"/>
          <p14:tracePt t="86994" x="3444875" y="1885950"/>
          <p14:tracePt t="87011" x="3597275" y="2054225"/>
          <p14:tracePt t="87028" x="3695700" y="2152650"/>
          <p14:tracePt t="87045" x="3778250" y="2225675"/>
          <p14:tracePt t="87061" x="3867150" y="2286000"/>
          <p14:tracePt t="87078" x="3911600" y="2292350"/>
          <p14:tracePt t="87095" x="3956050" y="2289175"/>
          <p14:tracePt t="87112" x="3994150" y="2244725"/>
          <p14:tracePt t="87128" x="4029075" y="2187575"/>
          <p14:tracePt t="87145" x="4048125" y="2130425"/>
          <p14:tracePt t="87162" x="4060825" y="2066925"/>
          <p14:tracePt t="87178" x="4060825" y="2038350"/>
          <p14:tracePt t="87195" x="4048125" y="2016125"/>
          <p14:tracePt t="87211" x="4006850" y="1997075"/>
          <p14:tracePt t="87228" x="3975100" y="1984375"/>
          <p14:tracePt t="87245" x="3902075" y="1968500"/>
          <p14:tracePt t="87262" x="3756025" y="1936750"/>
          <p14:tracePt t="87278" x="3663950" y="1930400"/>
          <p14:tracePt t="87295" x="3546475" y="1930400"/>
          <p14:tracePt t="87312" x="3384550" y="1933575"/>
          <p14:tracePt t="87328" x="3286125" y="1958975"/>
          <p14:tracePt t="87345" x="3209925" y="1981200"/>
          <p14:tracePt t="87362" x="3152775" y="2000250"/>
          <p14:tracePt t="87378" x="3130550" y="2012950"/>
          <p14:tracePt t="87395" x="3121025" y="2028825"/>
          <p14:tracePt t="87398" x="3114675" y="2035175"/>
          <p14:tracePt t="87412" x="3105150" y="2051050"/>
          <p14:tracePt t="87428" x="3105150" y="2060575"/>
          <p14:tracePt t="87445" x="3105150" y="2076450"/>
          <p14:tracePt t="87461" x="3111500" y="2089150"/>
          <p14:tracePt t="87783" x="3140075" y="2111375"/>
          <p14:tracePt t="87790" x="3168650" y="2133600"/>
          <p14:tracePt t="87797" x="3209925" y="2165350"/>
          <p14:tracePt t="87811" x="3279775" y="2212975"/>
          <p14:tracePt t="87828" x="3340100" y="2257425"/>
          <p14:tracePt t="87845" x="3378200" y="2292350"/>
          <p14:tracePt t="87862" x="3444875" y="2336800"/>
          <p14:tracePt t="87879" x="3476625" y="2349500"/>
          <p14:tracePt t="87897" x="3492500" y="2371725"/>
          <p14:tracePt t="87911" x="3495675" y="2374900"/>
          <p14:tracePt t="87928" x="3495675" y="2381250"/>
          <p14:tracePt t="87945" x="3505200" y="2381250"/>
          <p14:tracePt t="87961" x="3533775" y="2381250"/>
          <p14:tracePt t="87978" x="3562350" y="2371725"/>
          <p14:tracePt t="87995" x="3625850" y="2349500"/>
          <p14:tracePt t="88012" x="3771900" y="2308225"/>
          <p14:tracePt t="88028" x="3879850" y="2292350"/>
          <p14:tracePt t="88045" x="3965575" y="2270125"/>
          <p14:tracePt t="88061" x="4064000" y="2260600"/>
          <p14:tracePt t="88078" x="4124325" y="2254250"/>
          <p14:tracePt t="88094" x="4194175" y="2254250"/>
          <p14:tracePt t="88111" x="4314825" y="2232025"/>
          <p14:tracePt t="88128" x="4391025" y="2216150"/>
          <p14:tracePt t="88145" x="4454525" y="2193925"/>
          <p14:tracePt t="88161" x="4498975" y="2178050"/>
          <p14:tracePt t="88178" x="4502150" y="2168525"/>
          <p14:tracePt t="88195" x="4502150" y="2159000"/>
          <p14:tracePt t="88211" x="4470400" y="2120900"/>
          <p14:tracePt t="88228" x="4422775" y="2089150"/>
          <p14:tracePt t="88244" x="4343400" y="2041525"/>
          <p14:tracePt t="88262" x="4213225" y="1984375"/>
          <p14:tracePt t="88279" x="4092575" y="1949450"/>
          <p14:tracePt t="88296" x="3927475" y="1905000"/>
          <p14:tracePt t="88312" x="3619500" y="1876425"/>
          <p14:tracePt t="88328" x="3403600" y="1876425"/>
          <p14:tracePt t="88345" x="3254375" y="1876425"/>
          <p14:tracePt t="88361" x="3054350" y="1898650"/>
          <p14:tracePt t="88378" x="2981325" y="1914525"/>
          <p14:tracePt t="88395" x="2943225" y="1933575"/>
          <p14:tracePt t="88397" x="2924175" y="1939925"/>
          <p14:tracePt t="88411" x="2901950" y="1949450"/>
          <p14:tracePt t="88428" x="2863850" y="1962150"/>
          <p14:tracePt t="88445" x="2825750" y="1974850"/>
          <p14:tracePt t="88461" x="2774950" y="2000250"/>
          <p14:tracePt t="88478" x="2746375" y="2012950"/>
          <p14:tracePt t="88495" x="2727325" y="2022475"/>
          <p14:tracePt t="88511" x="2714625" y="2038350"/>
          <p14:tracePt t="88529" x="2714625" y="2047875"/>
          <p14:tracePt t="88545" x="2714625" y="2057400"/>
          <p14:tracePt t="88562" x="2720975" y="2073275"/>
          <p14:tracePt t="88578" x="2730500" y="2085975"/>
          <p14:tracePt t="88595" x="2746375" y="2098675"/>
          <p14:tracePt t="88611" x="2787650" y="2120900"/>
          <p14:tracePt t="88628" x="2835275" y="2155825"/>
          <p14:tracePt t="88644" x="2882900" y="2190750"/>
          <p14:tracePt t="88661" x="2994025" y="2270125"/>
          <p14:tracePt t="88678" x="3067050" y="2324100"/>
          <p14:tracePt t="88695" x="3133725" y="2352675"/>
          <p14:tracePt t="88712" x="3228975" y="2397125"/>
          <p14:tracePt t="88727" x="3282950" y="2413000"/>
          <p14:tracePt t="88744" x="3330575" y="2425700"/>
          <p14:tracePt t="88762" x="3368675" y="2432050"/>
          <p14:tracePt t="88777" x="3400425" y="2432050"/>
          <p14:tracePt t="88794" x="3416300" y="2432050"/>
          <p14:tracePt t="88811" x="3435350" y="2432050"/>
          <p14:tracePt t="88827" x="3441700" y="2432050"/>
          <p14:tracePt t="88896" x="3444875" y="2432050"/>
          <p14:tracePt t="88903" x="3451225" y="2432050"/>
          <p14:tracePt t="88911" x="3454400" y="2432050"/>
          <p14:tracePt t="88928" x="3463925" y="2432050"/>
          <p14:tracePt t="88944" x="3492500" y="2432050"/>
          <p14:tracePt t="88961" x="3549650" y="2432050"/>
          <p14:tracePt t="88978" x="3584575" y="2432050"/>
          <p14:tracePt t="88994" x="3629025" y="2432050"/>
          <p14:tracePt t="89011" x="3686175" y="2422525"/>
          <p14:tracePt t="89027" x="3721100" y="2416175"/>
          <p14:tracePt t="89045" x="3765550" y="2409825"/>
          <p14:tracePt t="89061" x="3844925" y="2403475"/>
          <p14:tracePt t="89077" x="3905250" y="2397125"/>
          <p14:tracePt t="89094" x="3949700" y="2397125"/>
          <p14:tracePt t="89111" x="3978275" y="2397125"/>
          <p14:tracePt t="89128" x="3990975" y="2397125"/>
          <p14:tracePt t="89144" x="4003675" y="2397125"/>
          <p14:tracePt t="89161" x="4006850" y="2384425"/>
          <p14:tracePt t="89178" x="4013200" y="2371725"/>
          <p14:tracePt t="89194" x="4013200" y="2365375"/>
          <p14:tracePt t="89211" x="4016375" y="2355850"/>
          <p14:tracePt t="89228" x="4016375" y="2346325"/>
          <p14:tracePt t="89245" x="4022725" y="2317750"/>
          <p14:tracePt t="89261" x="4022725" y="2263775"/>
          <p14:tracePt t="89278" x="4022725" y="2232025"/>
          <p14:tracePt t="89294" x="4022725" y="2187575"/>
          <p14:tracePt t="89312" x="4022725" y="2155825"/>
          <p14:tracePt t="89329" x="4013200" y="2124075"/>
          <p14:tracePt t="89346" x="4003675" y="2108200"/>
          <p14:tracePt t="89362" x="3959225" y="2073275"/>
          <p14:tracePt t="89378" x="3927475" y="2047875"/>
          <p14:tracePt t="89395" x="3851275" y="2009775"/>
          <p14:tracePt t="89411" x="3679825" y="1933575"/>
          <p14:tracePt t="89428" x="3568700" y="1898650"/>
          <p14:tracePt t="89444" x="3486150" y="1882775"/>
          <p14:tracePt t="89461" x="3394075" y="1860550"/>
          <p14:tracePt t="89478" x="3333750" y="1860550"/>
          <p14:tracePt t="89495" x="3273425" y="1860550"/>
          <p14:tracePt t="89511" x="3187700" y="1866900"/>
          <p14:tracePt t="89528" x="3143250" y="1879600"/>
          <p14:tracePt t="89544" x="3105150" y="1892300"/>
          <p14:tracePt t="89561" x="3070225" y="1892300"/>
          <p14:tracePt t="89578" x="3060700" y="1892300"/>
          <p14:tracePt t="89594" x="3051175" y="1901825"/>
          <p14:tracePt t="89611" x="3038475" y="1917700"/>
          <p14:tracePt t="89628" x="3038475" y="1930400"/>
          <p14:tracePt t="89645" x="3038475" y="1943100"/>
          <p14:tracePt t="89661" x="3035300" y="1955800"/>
          <p14:tracePt t="89678" x="3028950" y="1965325"/>
          <p14:tracePt t="89694" x="3028950" y="1981200"/>
          <p14:tracePt t="89711" x="3028950" y="1997075"/>
          <p14:tracePt t="89728" x="3028950" y="2006600"/>
          <p14:tracePt t="89744" x="3032125" y="2016125"/>
          <p14:tracePt t="89761" x="3073400" y="2038350"/>
          <p14:tracePt t="89778" x="3117850" y="2057400"/>
          <p14:tracePt t="89795" x="3159125" y="2092325"/>
          <p14:tracePt t="89811" x="3225800" y="2130425"/>
          <p14:tracePt t="89828" x="3273425" y="2165350"/>
          <p14:tracePt t="89844" x="3317875" y="2190750"/>
          <p14:tracePt t="89861" x="3384550" y="2238375"/>
          <p14:tracePt t="89877" x="3454400" y="2266950"/>
          <p14:tracePt t="89894" x="3511550" y="2305050"/>
          <p14:tracePt t="89910" x="3594100" y="2339975"/>
          <p14:tracePt t="89927" x="3625850" y="2359025"/>
          <p14:tracePt t="89945" x="3660775" y="2368550"/>
          <p14:tracePt t="89961" x="3670300" y="2368550"/>
          <p14:tracePt t="89978" x="3679825" y="2368550"/>
          <p14:tracePt t="89994" x="3689350" y="2368550"/>
          <p14:tracePt t="90011" x="3714750" y="2368550"/>
          <p14:tracePt t="90028" x="3730625" y="2368550"/>
          <p14:tracePt t="90045" x="3768725" y="2368550"/>
          <p14:tracePt t="90061" x="3790950" y="2368550"/>
          <p14:tracePt t="90078" x="3822700" y="2365375"/>
          <p14:tracePt t="90095" x="3886200" y="2339975"/>
          <p14:tracePt t="90111" x="3940175" y="2327275"/>
          <p14:tracePt t="90128" x="3990975" y="2320925"/>
          <p14:tracePt t="90145" x="4102100" y="2305050"/>
          <p14:tracePt t="90161" x="4162425" y="2298700"/>
          <p14:tracePt t="90178" x="4213225" y="2298700"/>
          <p14:tracePt t="90194" x="4257675" y="2279650"/>
          <p14:tracePt t="90211" x="4298950" y="2266950"/>
          <p14:tracePt t="90228" x="4311650" y="2266950"/>
          <p14:tracePt t="90244" x="4321175" y="2266950"/>
          <p14:tracePt t="90278" x="4318000" y="2260600"/>
          <p14:tracePt t="90295" x="4302125" y="2257425"/>
          <p14:tracePt t="90311" x="4222750" y="2235200"/>
          <p14:tracePt t="90328" x="4111625" y="2193925"/>
          <p14:tracePt t="90344" x="4006850" y="2178050"/>
          <p14:tracePt t="90361" x="3851275" y="2152650"/>
          <p14:tracePt t="90378" x="3778250" y="2146300"/>
          <p14:tracePt t="90394" x="3714750" y="2130425"/>
          <p14:tracePt t="90411" x="3597275" y="2130425"/>
          <p14:tracePt t="90428" x="3495675" y="2130425"/>
          <p14:tracePt t="90445" x="3365500" y="2130425"/>
          <p14:tracePt t="90461" x="3251200" y="2130425"/>
          <p14:tracePt t="90478" x="3168650" y="2130425"/>
          <p14:tracePt t="90495" x="3098800" y="2130425"/>
          <p14:tracePt t="90511" x="3035300" y="2130425"/>
          <p14:tracePt t="90528" x="3013075" y="2130425"/>
          <p14:tracePt t="90544" x="2984500" y="2124075"/>
          <p14:tracePt t="90561" x="2949575" y="2114550"/>
          <p14:tracePt t="90578" x="2927350" y="2114550"/>
          <p14:tracePt t="90596" x="2905125" y="2114550"/>
          <p14:tracePt t="90611" x="2895600" y="2114550"/>
          <p14:tracePt t="90628" x="2882900" y="2114550"/>
          <p14:tracePt t="90645" x="2876550" y="2114550"/>
          <p14:tracePt t="90661" x="2876550" y="2120900"/>
          <p14:tracePt t="90678" x="2876550" y="2133600"/>
          <p14:tracePt t="90695" x="2879725" y="2149475"/>
          <p14:tracePt t="90711" x="2889250" y="2159000"/>
          <p14:tracePt t="90728" x="2898775" y="2168525"/>
          <p14:tracePt t="90744" x="2905125" y="2184400"/>
          <p14:tracePt t="90761" x="2917825" y="2200275"/>
          <p14:tracePt t="90777" x="2930525" y="2222500"/>
          <p14:tracePt t="90794" x="2946400" y="2238375"/>
          <p14:tracePt t="90811" x="2962275" y="2260600"/>
          <p14:tracePt t="90827" x="2971800" y="2270125"/>
          <p14:tracePt t="90845" x="3000375" y="2298700"/>
          <p14:tracePt t="90861" x="3022600" y="2311400"/>
          <p14:tracePt t="90877" x="3038475" y="2320925"/>
          <p14:tracePt t="90894" x="3070225" y="2333625"/>
          <p14:tracePt t="90910" x="3098800" y="2355850"/>
          <p14:tracePt t="90927" x="3127375" y="2362200"/>
          <p14:tracePt t="90945" x="3146425" y="2362200"/>
          <p14:tracePt t="90961" x="3168650" y="2362200"/>
          <p14:tracePt t="90978" x="3178175" y="2362200"/>
          <p14:tracePt t="90995" x="3194050" y="2362200"/>
          <p14:tracePt t="91011" x="3203575" y="2362200"/>
          <p14:tracePt t="91028" x="3219450" y="2362200"/>
          <p14:tracePt t="91044" x="3228975" y="2362200"/>
          <p14:tracePt t="91061" x="3267075" y="2362200"/>
          <p14:tracePt t="91078" x="3289300" y="2362200"/>
          <p14:tracePt t="91095" x="3330575" y="2362200"/>
          <p14:tracePt t="91111" x="3340100" y="2362200"/>
          <p14:tracePt t="91128" x="3349625" y="2362200"/>
          <p14:tracePt t="91145" x="3362325" y="2362200"/>
          <p14:tracePt t="91161" x="3378200" y="2362200"/>
          <p14:tracePt t="91178" x="3387725" y="2362200"/>
          <p14:tracePt t="91196" x="3403600" y="2362200"/>
          <p14:tracePt t="91212" x="3413125" y="2362200"/>
          <p14:tracePt t="91228" x="3429000" y="2362200"/>
          <p14:tracePt t="91245" x="3441700" y="2362200"/>
          <p14:tracePt t="91261" x="3451225" y="2362200"/>
          <p14:tracePt t="91277" x="3463925" y="2362200"/>
          <p14:tracePt t="91294" x="3473450" y="2362200"/>
          <p14:tracePt t="91311" x="3482975" y="2362200"/>
          <p14:tracePt t="91328" x="3492500" y="2362200"/>
          <p14:tracePt t="91345" x="3527425" y="2362200"/>
          <p14:tracePt t="91362" x="3562350" y="2359025"/>
          <p14:tracePt t="91378" x="3609975" y="2336800"/>
          <p14:tracePt t="91395" x="3663950" y="2324100"/>
          <p14:tracePt t="91411" x="3695700" y="2314575"/>
          <p14:tracePt t="91428" x="3724275" y="2301875"/>
          <p14:tracePt t="91446" x="3759200" y="2289175"/>
          <p14:tracePt t="91462" x="3781425" y="2289175"/>
          <p14:tracePt t="91479" x="3803650" y="2289175"/>
          <p14:tracePt t="91496" x="3844925" y="2289175"/>
          <p14:tracePt t="91511" x="3873500" y="2289175"/>
          <p14:tracePt t="91528" x="3902075" y="2289175"/>
          <p14:tracePt t="91544" x="3924300" y="2276475"/>
          <p14:tracePt t="91561" x="3946525" y="2266950"/>
          <p14:tracePt t="91577" x="3956050" y="2263775"/>
          <p14:tracePt t="91594" x="3965575" y="2263775"/>
          <p14:tracePt t="91611" x="3978275" y="2263775"/>
          <p14:tracePt t="91628" x="3994150" y="2263775"/>
          <p14:tracePt t="91645" x="4010025" y="2263775"/>
          <p14:tracePt t="91662" x="4019550" y="2257425"/>
          <p14:tracePt t="91678" x="4029075" y="2257425"/>
          <p14:tracePt t="91695" x="4048125" y="2254250"/>
          <p14:tracePt t="91711" x="4057650" y="2254250"/>
          <p14:tracePt t="91728" x="4067175" y="2254250"/>
          <p14:tracePt t="91745" x="4076700" y="2254250"/>
          <p14:tracePt t="91762" x="4083050" y="2254250"/>
          <p14:tracePt t="91779" x="4089400" y="2254250"/>
          <p14:tracePt t="91795" x="4098925" y="2254250"/>
          <p14:tracePt t="91811" x="4102100" y="2254250"/>
          <p14:tracePt t="91827" x="4111625" y="2247900"/>
          <p14:tracePt t="91861" x="4117975" y="2247900"/>
          <p14:tracePt t="91880" x="4124325" y="2247900"/>
          <p14:tracePt t="91893" x="4127500" y="2247900"/>
          <p14:tracePt t="93938" x="4117975" y="2225675"/>
          <p14:tracePt t="93945" x="4105275" y="2197100"/>
          <p14:tracePt t="93961" x="4076700" y="2149475"/>
          <p14:tracePt t="93977" x="4044950" y="2108200"/>
          <p14:tracePt t="93995" x="4016375" y="2089150"/>
          <p14:tracePt t="94011" x="3987800" y="2076450"/>
          <p14:tracePt t="94028" x="3940175" y="2054225"/>
          <p14:tracePt t="94060" x="3806825" y="2035175"/>
          <p14:tracePt t="94095" x="3708400" y="2035175"/>
          <p14:tracePt t="94111" x="3670300" y="2035175"/>
          <p14:tracePt t="94128" x="3635375" y="2035175"/>
          <p14:tracePt t="94144" x="3549650" y="2035175"/>
          <p14:tracePt t="94161" x="3489325" y="2035175"/>
          <p14:tracePt t="94178" x="3438525" y="2035175"/>
          <p14:tracePt t="94194" x="3359150" y="2035175"/>
          <p14:tracePt t="94211" x="3330575" y="2035175"/>
          <p14:tracePt t="94228" x="3302000" y="2038350"/>
          <p14:tracePt t="94244" x="3267075" y="2051050"/>
          <p14:tracePt t="94261" x="3235325" y="2060575"/>
          <p14:tracePt t="94278" x="3213100" y="2060575"/>
          <p14:tracePt t="94294" x="3171825" y="2073275"/>
          <p14:tracePt t="94311" x="3149600" y="2079625"/>
          <p14:tracePt t="94328" x="3127375" y="2085975"/>
          <p14:tracePt t="94345" x="3111500" y="2101850"/>
          <p14:tracePt t="94361" x="3101975" y="2117725"/>
          <p14:tracePt t="94378" x="3098800" y="2120900"/>
          <p14:tracePt t="94394" x="3098800" y="2127250"/>
          <p14:tracePt t="94411" x="3098800" y="2136775"/>
          <p14:tracePt t="94427" x="3098800" y="2146300"/>
          <p14:tracePt t="94445" x="3098800" y="2165350"/>
          <p14:tracePt t="94460" x="3098800" y="2174875"/>
          <p14:tracePt t="94478" x="3098800" y="2184400"/>
          <p14:tracePt t="94494" x="3114675" y="2206625"/>
          <p14:tracePt t="94510" x="3124200" y="2228850"/>
          <p14:tracePt t="94528" x="3124200" y="2251075"/>
          <p14:tracePt t="94545" x="3143250" y="2286000"/>
          <p14:tracePt t="94561" x="3155950" y="2308225"/>
          <p14:tracePt t="94577" x="3165475" y="2330450"/>
          <p14:tracePt t="94594" x="3181350" y="2346325"/>
          <p14:tracePt t="94610" x="3197225" y="2362200"/>
          <p14:tracePt t="94627" x="3206750" y="2378075"/>
          <p14:tracePt t="94645" x="3219450" y="2390775"/>
          <p14:tracePt t="94661" x="3225800" y="2400300"/>
          <p14:tracePt t="94716" x="3232150" y="2400300"/>
          <p14:tracePt t="94724" x="3241675" y="2400300"/>
          <p14:tracePt t="94730" x="3244850" y="2400300"/>
          <p14:tracePt t="94744" x="3254375" y="2400300"/>
          <p14:tracePt t="94761" x="3270250" y="2400300"/>
          <p14:tracePt t="94777" x="3298825" y="2400300"/>
          <p14:tracePt t="94794" x="3327400" y="2400300"/>
          <p14:tracePt t="94811" x="3349625" y="2400300"/>
          <p14:tracePt t="94828" x="3359150" y="2400300"/>
          <p14:tracePt t="94845" x="3378200" y="2400300"/>
          <p14:tracePt t="94861" x="3400425" y="2400300"/>
          <p14:tracePt t="94877" x="3416300" y="2400300"/>
          <p14:tracePt t="94894" x="3429000" y="2400300"/>
          <p14:tracePt t="94910" x="3438525" y="2400300"/>
          <p14:tracePt t="94927" x="3454400" y="2400300"/>
          <p14:tracePt t="94944" x="3463925" y="2400300"/>
          <p14:tracePt t="94960" x="3470275" y="2400300"/>
          <p14:tracePt t="94978" x="3473450" y="2400300"/>
          <p14:tracePt t="94994" x="3489325" y="2400300"/>
          <p14:tracePt t="95011" x="3511550" y="2400300"/>
          <p14:tracePt t="95028" x="3533775" y="2413000"/>
          <p14:tracePt t="95031" x="3546475" y="2413000"/>
          <p14:tracePt t="95045" x="3575050" y="2419350"/>
          <p14:tracePt t="95061" x="3606800" y="2432050"/>
          <p14:tracePt t="95078" x="3648075" y="2432050"/>
          <p14:tracePt t="95095" x="3711575" y="2432050"/>
          <p14:tracePt t="95111" x="3756025" y="2432050"/>
          <p14:tracePt t="95128" x="3794125" y="2444750"/>
          <p14:tracePt t="95144" x="3889375" y="2451100"/>
          <p14:tracePt t="95160" x="3971925" y="2457450"/>
          <p14:tracePt t="95177" x="4032250" y="2457450"/>
          <p14:tracePt t="95194" x="4079875" y="2457450"/>
          <p14:tracePt t="95210" x="4102100" y="2457450"/>
          <p14:tracePt t="95228" x="4124325" y="2457450"/>
          <p14:tracePt t="95245" x="4143375" y="2457450"/>
          <p14:tracePt t="95261" x="4165600" y="2457450"/>
          <p14:tracePt t="95278" x="4194175" y="2457450"/>
          <p14:tracePt t="95294" x="4210050" y="2451100"/>
          <p14:tracePt t="95310" x="4219575" y="2447925"/>
          <p14:tracePt t="95328" x="4235450" y="2441575"/>
          <p14:tracePt t="95345" x="4251325" y="2416175"/>
          <p14:tracePt t="95361" x="4257675" y="2384425"/>
          <p14:tracePt t="95378" x="4257675" y="2343150"/>
          <p14:tracePt t="95394" x="4264025" y="2279650"/>
          <p14:tracePt t="95410" x="4264025" y="2257425"/>
          <p14:tracePt t="95428" x="4264025" y="2241550"/>
          <p14:tracePt t="95444" x="4264025" y="2222500"/>
          <p14:tracePt t="95460" x="4264025" y="2206625"/>
          <p14:tracePt t="95478" x="4264025" y="2184400"/>
          <p14:tracePt t="95495" x="4254500" y="2133600"/>
          <p14:tracePt t="95511" x="4241800" y="2111375"/>
          <p14:tracePt t="95528" x="4229100" y="2079625"/>
          <p14:tracePt t="95532" x="4216400" y="2070100"/>
          <p14:tracePt t="95544" x="4194175" y="2044700"/>
          <p14:tracePt t="95560" x="4168775" y="2019300"/>
          <p14:tracePt t="95577" x="4130675" y="2000250"/>
          <p14:tracePt t="95594" x="4044950" y="1949450"/>
          <p14:tracePt t="95610" x="3990975" y="1930400"/>
          <p14:tracePt t="95628" x="3914775" y="1914525"/>
          <p14:tracePt t="95644" x="3790950" y="1882775"/>
          <p14:tracePt t="95661" x="3730625" y="1882775"/>
          <p14:tracePt t="95677" x="3673475" y="1882775"/>
          <p14:tracePt t="95694" x="3587750" y="1882775"/>
          <p14:tracePt t="95711" x="3527425" y="1882775"/>
          <p14:tracePt t="95727" x="3441700" y="1898650"/>
          <p14:tracePt t="95744" x="3333750" y="1911350"/>
          <p14:tracePt t="95761" x="3276600" y="1924050"/>
          <p14:tracePt t="95778" x="3238500" y="1936750"/>
          <p14:tracePt t="95795" x="3209925" y="1962150"/>
          <p14:tracePt t="95811" x="3194050" y="1971675"/>
          <p14:tracePt t="95827" x="3184525" y="1981200"/>
          <p14:tracePt t="95844" x="3168650" y="1997075"/>
          <p14:tracePt t="95860" x="3140075" y="2022475"/>
          <p14:tracePt t="95877" x="3114675" y="2044700"/>
          <p14:tracePt t="95894" x="3098800" y="2079625"/>
          <p14:tracePt t="95911" x="3079750" y="2101850"/>
          <p14:tracePt t="95927" x="3073400" y="2133600"/>
          <p14:tracePt t="95944" x="3073400" y="2171700"/>
          <p14:tracePt t="95961" x="3089275" y="2197100"/>
          <p14:tracePt t="95977" x="3101975" y="2219325"/>
          <p14:tracePt t="95994" x="3117850" y="2263775"/>
          <p14:tracePt t="96010" x="3136900" y="2286000"/>
          <p14:tracePt t="96027" x="3168650" y="2317750"/>
          <p14:tracePt t="96044" x="3244850" y="2359025"/>
          <p14:tracePt t="96061" x="3311525" y="2397125"/>
          <p14:tracePt t="96078" x="3375025" y="2409825"/>
          <p14:tracePt t="96094" x="3460750" y="2444750"/>
          <p14:tracePt t="96110" x="3524250" y="2460625"/>
          <p14:tracePt t="96127" x="3578225" y="2473325"/>
          <p14:tracePt t="96144" x="3657600" y="2492375"/>
          <p14:tracePt t="96160" x="3708400" y="2492375"/>
          <p14:tracePt t="96178" x="3768725" y="2492375"/>
          <p14:tracePt t="96194" x="3863975" y="2492375"/>
          <p14:tracePt t="96211" x="3968750" y="2492375"/>
          <p14:tracePt t="96227" x="4051300" y="2492375"/>
          <p14:tracePt t="96244" x="4127500" y="2492375"/>
          <p14:tracePt t="96260" x="4149725" y="2489200"/>
          <p14:tracePt t="96277" x="4187825" y="2482850"/>
          <p14:tracePt t="96294" x="4222750" y="2466975"/>
          <p14:tracePt t="96311" x="4254500" y="2454275"/>
          <p14:tracePt t="96328" x="4276725" y="2435225"/>
          <p14:tracePt t="96344" x="4321175" y="2413000"/>
          <p14:tracePt t="96361" x="4343400" y="2381250"/>
          <p14:tracePt t="96377" x="4378325" y="2343150"/>
          <p14:tracePt t="96394" x="4397375" y="2286000"/>
          <p14:tracePt t="96410" x="4406900" y="2260600"/>
          <p14:tracePt t="96427" x="4425950" y="2228850"/>
          <p14:tracePt t="96444" x="4432300" y="2203450"/>
          <p14:tracePt t="96460" x="4432300" y="2193925"/>
          <p14:tracePt t="96477" x="4432300" y="2184400"/>
          <p14:tracePt t="96494" x="4432300" y="2168525"/>
          <p14:tracePt t="96566" x="4432300" y="2165350"/>
          <p14:tracePt t="96573" x="4432300" y="2152650"/>
          <p14:tracePt t="96581" x="4432300" y="2149475"/>
          <p14:tracePt t="96594" x="4419600" y="2143125"/>
          <p14:tracePt t="96610" x="4410075" y="2133600"/>
          <p14:tracePt t="96627" x="4400550" y="2124075"/>
          <p14:tracePt t="96643" x="4378325" y="2117725"/>
          <p14:tracePt t="96660" x="4349750" y="2111375"/>
          <p14:tracePt t="96677" x="4324350" y="2095500"/>
          <p14:tracePt t="96694" x="4260850" y="2076450"/>
          <p14:tracePt t="96710" x="4200525" y="2060575"/>
          <p14:tracePt t="96727" x="4114800" y="2044700"/>
          <p14:tracePt t="96743" x="4064000" y="2028825"/>
          <p14:tracePt t="98381" x="4092575" y="2047875"/>
          <p14:tracePt t="98391" x="4143375" y="2073275"/>
          <p14:tracePt t="98403" x="4254500" y="2127250"/>
          <p14:tracePt t="98415" x="4352925" y="2159000"/>
          <p14:tracePt t="98427" x="4403725" y="2174875"/>
          <p14:tracePt t="98444" x="4508500" y="2228850"/>
          <p14:tracePt t="98477" x="4632325" y="2279650"/>
          <p14:tracePt t="98510" x="4711700" y="2311400"/>
          <p14:tracePt t="98527" x="4740275" y="2317750"/>
          <p14:tracePt t="98543" x="4756150" y="2327275"/>
          <p14:tracePt t="98560" x="4765675" y="2327275"/>
          <p14:tracePt t="98577" x="4775200" y="2327275"/>
          <p14:tracePt t="98594" x="4797425" y="2327275"/>
          <p14:tracePt t="98637" x="4800600" y="2327275"/>
          <p14:tracePt t="98659" x="4806950" y="2327275"/>
          <p14:tracePt t="98674" x="4816475" y="2327275"/>
          <p14:tracePt t="98686" x="4819650" y="2327275"/>
          <p14:tracePt t="99081" x="4838700" y="2327275"/>
          <p14:tracePt t="99096" x="4899025" y="2324100"/>
          <p14:tracePt t="99111" x="4959350" y="2317750"/>
          <p14:tracePt t="99128" x="5019675" y="2317750"/>
          <p14:tracePt t="99160" x="5165725" y="2311400"/>
          <p14:tracePt t="99193" x="5305425" y="2311400"/>
          <p14:tracePt t="99210" x="5349875" y="2311400"/>
          <p14:tracePt t="99227" x="5384800" y="2311400"/>
          <p14:tracePt t="99243" x="5432425" y="2311400"/>
          <p14:tracePt t="99260" x="5476875" y="2314575"/>
          <p14:tracePt t="99277" x="5508625" y="2320925"/>
          <p14:tracePt t="99293" x="5562600" y="2320925"/>
          <p14:tracePt t="99310" x="5597525" y="2320925"/>
          <p14:tracePt t="99327" x="5619750" y="2320925"/>
          <p14:tracePt t="99343" x="5661025" y="2320925"/>
          <p14:tracePt t="99360" x="5689600" y="2320925"/>
          <p14:tracePt t="99377" x="5734050" y="2327275"/>
          <p14:tracePt t="99393" x="5797550" y="2339975"/>
          <p14:tracePt t="99410" x="5857875" y="2346325"/>
          <p14:tracePt t="99427" x="5911850" y="2352675"/>
          <p14:tracePt t="99443" x="5988050" y="2352675"/>
          <p14:tracePt t="99460" x="6042025" y="2352675"/>
          <p14:tracePt t="99477" x="6102350" y="2352675"/>
          <p14:tracePt t="99493" x="6188075" y="2368550"/>
          <p14:tracePt t="99510" x="6248400" y="2368550"/>
          <p14:tracePt t="99527" x="6292850" y="2368550"/>
          <p14:tracePt t="99544" x="6334125" y="2368550"/>
          <p14:tracePt t="99560" x="6362700" y="2368550"/>
          <p14:tracePt t="99577" x="6391275" y="2368550"/>
          <p14:tracePt t="99580" x="6416675" y="2368550"/>
          <p14:tracePt t="99593" x="6461125" y="2368550"/>
          <p14:tracePt t="99610" x="6534150" y="2349500"/>
          <p14:tracePt t="99627" x="6594475" y="2349500"/>
          <p14:tracePt t="99643" x="6683375" y="2343150"/>
          <p14:tracePt t="99660" x="6718300" y="2343150"/>
          <p14:tracePt t="99677" x="6756400" y="2343150"/>
          <p14:tracePt t="99693" x="6810375" y="2343150"/>
          <p14:tracePt t="99710" x="6838950" y="2336800"/>
          <p14:tracePt t="99727" x="6877050" y="2336800"/>
          <p14:tracePt t="99743" x="6924675" y="2336800"/>
          <p14:tracePt t="99760" x="6953250" y="2336800"/>
          <p14:tracePt t="99777" x="6981825" y="2336800"/>
          <p14:tracePt t="99794" x="7016750" y="2336800"/>
          <p14:tracePt t="99810" x="7026275" y="2336800"/>
          <p14:tracePt t="99826" x="7042150" y="2336800"/>
          <p14:tracePt t="99843" x="7061200" y="2336800"/>
          <p14:tracePt t="99860" x="7070725" y="2336800"/>
          <p14:tracePt t="99877" x="7099300" y="2336800"/>
          <p14:tracePt t="99893" x="7131050" y="2336800"/>
          <p14:tracePt t="99910" x="7159625" y="2336800"/>
          <p14:tracePt t="99927" x="7181850" y="2336800"/>
          <p14:tracePt t="99944" x="7229475" y="2336800"/>
          <p14:tracePt t="99960" x="7258050" y="2336800"/>
          <p14:tracePt t="99977" x="7273925" y="2336800"/>
          <p14:tracePt t="99993" x="7289800" y="2336800"/>
          <p14:tracePt t="100010" x="7299325" y="2336800"/>
          <p14:tracePt t="100027" x="7315200" y="2336800"/>
          <p14:tracePt t="100044" x="7318375" y="2336800"/>
          <p14:tracePt t="101973" x="7204075" y="2336800"/>
          <p14:tracePt t="101986" x="6800850" y="2346325"/>
          <p14:tracePt t="102000" x="6365875" y="2384425"/>
          <p14:tracePt t="102014" x="5908675" y="2413000"/>
          <p14:tracePt t="102028" x="5432425" y="2438400"/>
          <p14:tracePt t="102045" x="5035550" y="2438400"/>
          <p14:tracePt t="102078" x="4143375" y="2486025"/>
          <p14:tracePt t="102111" x="3663950" y="2524125"/>
          <p14:tracePt t="102114" x="3562350" y="2533650"/>
          <p14:tracePt t="102138" x="3295650" y="2568575"/>
          <p14:tracePt t="102154" x="3146425" y="2587625"/>
          <p14:tracePt t="102161" x="3073400" y="2606675"/>
          <p14:tracePt t="102176" x="2933700" y="2622550"/>
          <p14:tracePt t="102193" x="2711450" y="2657475"/>
          <p14:tracePt t="102210" x="2571750" y="2676525"/>
          <p14:tracePt t="102226" x="2454275" y="2692400"/>
          <p14:tracePt t="102243" x="2289175" y="2708275"/>
          <p14:tracePt t="102259" x="2174875" y="2708275"/>
          <p14:tracePt t="102277" x="2070100" y="2708275"/>
          <p14:tracePt t="102293" x="1898650" y="2708275"/>
          <p14:tracePt t="102309" x="1758950" y="2708275"/>
          <p14:tracePt t="102326" x="1654175" y="2705100"/>
          <p14:tracePt t="102343" x="1527175" y="2705100"/>
          <p14:tracePt t="102360" x="1466850" y="2705100"/>
          <p14:tracePt t="102377" x="1428750" y="2705100"/>
          <p14:tracePt t="102393" x="1393825" y="2705100"/>
          <p14:tracePt t="102409" x="1384300" y="2705100"/>
          <p14:tracePt t="102427" x="1374775" y="2705100"/>
          <p14:tracePt t="102443" x="1365250" y="2705100"/>
          <p14:tracePt t="102477" x="1368425" y="2705100"/>
          <p14:tracePt t="102493" x="1387475" y="2711450"/>
          <p14:tracePt t="102510" x="1419225" y="2724150"/>
          <p14:tracePt t="102527" x="1454150" y="2730500"/>
          <p14:tracePt t="102543" x="1527175" y="2743200"/>
          <p14:tracePt t="102560" x="1577975" y="2749550"/>
          <p14:tracePt t="102576" x="1625600" y="2762250"/>
          <p14:tracePt t="102593" x="1673225" y="2774950"/>
          <p14:tracePt t="102609" x="1695450" y="2787650"/>
          <p14:tracePt t="102627" x="1717675" y="2794000"/>
          <p14:tracePt t="102643" x="1752600" y="2797175"/>
          <p14:tracePt t="102660" x="1768475" y="2803525"/>
          <p14:tracePt t="102677" x="1797050" y="2803525"/>
          <p14:tracePt t="102693" x="1844675" y="2803525"/>
          <p14:tracePt t="102709" x="1873250" y="2803525"/>
          <p14:tracePt t="102727" x="1911350" y="2803525"/>
          <p14:tracePt t="102743" x="1971675" y="2803525"/>
          <p14:tracePt t="102760" x="2003425" y="2803525"/>
          <p14:tracePt t="102777" x="2044700" y="2803525"/>
          <p14:tracePt t="102794" x="2114550" y="2803525"/>
          <p14:tracePt t="102810" x="2178050" y="2809875"/>
          <p14:tracePt t="102827" x="2238375" y="2816225"/>
          <p14:tracePt t="102843" x="2308225" y="2822575"/>
          <p14:tracePt t="102859" x="2352675" y="2828925"/>
          <p14:tracePt t="102877" x="2381250" y="2828925"/>
          <p14:tracePt t="102893" x="2422525" y="2828925"/>
          <p14:tracePt t="102909" x="2444750" y="2835275"/>
          <p14:tracePt t="102926" x="2473325" y="2835275"/>
          <p14:tracePt t="102943" x="2508250" y="2847975"/>
          <p14:tracePt t="102960" x="2536825" y="2847975"/>
          <p14:tracePt t="102976" x="2559050" y="2847975"/>
          <p14:tracePt t="102993" x="2593975" y="2847975"/>
          <p14:tracePt t="103009" x="2609850" y="2847975"/>
          <p14:tracePt t="103026" x="2619375" y="2847975"/>
          <p14:tracePt t="103043" x="2651125" y="2847975"/>
          <p14:tracePt t="103059" x="2667000" y="2847975"/>
          <p14:tracePt t="103077" x="2695575" y="2847975"/>
          <p14:tracePt t="103093" x="2727325" y="2847975"/>
          <p14:tracePt t="103109" x="2759075" y="2838450"/>
          <p14:tracePt t="103127" x="2787650" y="2838450"/>
          <p14:tracePt t="103143" x="2835275" y="2832100"/>
          <p14:tracePt t="103160" x="2867025" y="2828925"/>
          <p14:tracePt t="103178" x="2908300" y="2828925"/>
          <p14:tracePt t="103193" x="2936875" y="2822575"/>
          <p14:tracePt t="103210" x="2959100" y="2822575"/>
          <p14:tracePt t="103227" x="2987675" y="2822575"/>
          <p14:tracePt t="103243" x="3019425" y="2822575"/>
          <p14:tracePt t="103259" x="3051175" y="2822575"/>
          <p14:tracePt t="103277" x="3067050" y="2822575"/>
          <p14:tracePt t="103293" x="3098800" y="2822575"/>
          <p14:tracePt t="103310" x="3121025" y="2816225"/>
          <p14:tracePt t="103327" x="3152775" y="2809875"/>
          <p14:tracePt t="103343" x="3213100" y="2803525"/>
          <p14:tracePt t="103360" x="3251200" y="2803525"/>
          <p14:tracePt t="103377" x="3289300" y="2803525"/>
          <p14:tracePt t="103394" x="3321050" y="2803525"/>
          <p14:tracePt t="103410" x="3355975" y="2803525"/>
          <p14:tracePt t="103428" x="3413125" y="2803525"/>
          <p14:tracePt t="103444" x="3448050" y="2803525"/>
          <p14:tracePt t="103461" x="3492500" y="2803525"/>
          <p14:tracePt t="103478" x="3556000" y="2803525"/>
          <p14:tracePt t="103493" x="3597275" y="2803525"/>
          <p14:tracePt t="103509" x="3635375" y="2803525"/>
          <p14:tracePt t="103527" x="3670300" y="2803525"/>
          <p14:tracePt t="103543" x="3717925" y="2803525"/>
          <p14:tracePt t="103560" x="3749675" y="2803525"/>
          <p14:tracePt t="103578" x="3797300" y="2803525"/>
          <p14:tracePt t="103594" x="3832225" y="2803525"/>
          <p14:tracePt t="103611" x="3854450" y="2803525"/>
          <p14:tracePt t="103615" x="3867150" y="2803525"/>
          <p14:tracePt t="103628" x="3876675" y="2803525"/>
          <p14:tracePt t="103643" x="3917950" y="2803525"/>
          <p14:tracePt t="103659" x="3946525" y="2803525"/>
          <p14:tracePt t="103677" x="3962400" y="2803525"/>
          <p14:tracePt t="103693" x="3987800" y="2803525"/>
          <p14:tracePt t="103710" x="4010025" y="2803525"/>
          <p14:tracePt t="103728" x="4044950" y="2797175"/>
          <p14:tracePt t="103744" x="4089400" y="2790825"/>
          <p14:tracePt t="103760" x="4133850" y="2771775"/>
          <p14:tracePt t="103778" x="4203700" y="2765425"/>
          <p14:tracePt t="103793" x="4248150" y="2759075"/>
          <p14:tracePt t="103809" x="4292600" y="2752725"/>
          <p14:tracePt t="103827" x="4337050" y="2746375"/>
          <p14:tracePt t="103843" x="4400550" y="2740025"/>
          <p14:tracePt t="103859" x="4445000" y="2740025"/>
          <p14:tracePt t="103877" x="4476750" y="2740025"/>
          <p14:tracePt t="103893" x="4514850" y="2740025"/>
          <p14:tracePt t="103909" x="4543425" y="2740025"/>
          <p14:tracePt t="103927" x="4597400" y="2740025"/>
          <p14:tracePt t="103943" x="4641850" y="2740025"/>
          <p14:tracePt t="103960" x="4686300" y="2740025"/>
          <p14:tracePt t="103978" x="4740275" y="2740025"/>
          <p14:tracePt t="103994" x="4768850" y="2740025"/>
          <p14:tracePt t="104011" x="4806950" y="2740025"/>
          <p14:tracePt t="104027" x="4841875" y="2743200"/>
          <p14:tracePt t="104043" x="4876800" y="2755900"/>
          <p14:tracePt t="104059" x="4908550" y="2755900"/>
          <p14:tracePt t="104077" x="4956175" y="2768600"/>
          <p14:tracePt t="104093" x="4991100" y="2768600"/>
          <p14:tracePt t="104109" x="5013325" y="2768600"/>
          <p14:tracePt t="104127" x="5035550" y="2768600"/>
          <p14:tracePt t="104143" x="5057775" y="2768600"/>
          <p14:tracePt t="104160" x="5067300" y="2768600"/>
          <p14:tracePt t="104177" x="5092700" y="2768600"/>
          <p14:tracePt t="104193" x="5102225" y="2768600"/>
          <p14:tracePt t="104209" x="5111750" y="2768600"/>
          <p14:tracePt t="104227" x="5127625" y="2768600"/>
          <p14:tracePt t="104243" x="5137150" y="2768600"/>
          <p14:tracePt t="104260" x="5143500" y="2768600"/>
          <p14:tracePt t="105956" x="5203825" y="2768600"/>
          <p14:tracePt t="105963" x="5295900" y="2768600"/>
          <p14:tracePt t="105977" x="5467350" y="2762250"/>
          <p14:tracePt t="105993" x="5661025" y="2743200"/>
          <p14:tracePt t="106009" x="5835650" y="2705100"/>
          <p14:tracePt t="106027" x="6083300" y="2651125"/>
          <p14:tracePt t="106043" x="6232525" y="2635250"/>
          <p14:tracePt t="106077" x="6403975" y="2625725"/>
          <p14:tracePt t="106109" x="6483350" y="2625725"/>
          <p14:tracePt t="106127" x="6530975" y="2625725"/>
          <p14:tracePt t="106143" x="6569075" y="2625725"/>
          <p14:tracePt t="106160" x="6597650" y="2625725"/>
          <p14:tracePt t="106177" x="6645275" y="2625725"/>
          <p14:tracePt t="106193" x="6667500" y="2625725"/>
          <p14:tracePt t="106210" x="6689725" y="2625725"/>
          <p14:tracePt t="106227" x="6721475" y="2619375"/>
          <p14:tracePt t="106242" x="6753225" y="2616200"/>
          <p14:tracePt t="106259" x="6781800" y="2603500"/>
          <p14:tracePt t="106277" x="6845300" y="2587625"/>
          <p14:tracePt t="106293" x="6889750" y="2587625"/>
          <p14:tracePt t="106310" x="6934200" y="2587625"/>
          <p14:tracePt t="106327" x="6962775" y="2587625"/>
          <p14:tracePt t="106343" x="6975475" y="2587625"/>
          <p14:tracePt t="106359" x="6985000" y="2587625"/>
          <p14:tracePt t="106376" x="6991350" y="2587625"/>
          <p14:tracePt t="106450" x="6988175" y="2587625"/>
          <p14:tracePt t="106461" x="6985000" y="2587625"/>
          <p14:tracePt t="106477" x="6931025" y="2587625"/>
          <p14:tracePt t="106493" x="6870700" y="2581275"/>
          <p14:tracePt t="106509" x="6810375" y="2574925"/>
          <p14:tracePt t="106527" x="6721475" y="2568575"/>
          <p14:tracePt t="106542" x="6661150" y="2562225"/>
          <p14:tracePt t="106560" x="6578600" y="2562225"/>
          <p14:tracePt t="106577" x="6473825" y="2562225"/>
          <p14:tracePt t="106593" x="6413500" y="2562225"/>
          <p14:tracePt t="106610" x="6343650" y="2562225"/>
          <p14:tracePt t="106627" x="6257925" y="2562225"/>
          <p14:tracePt t="106643" x="6216650" y="2562225"/>
          <p14:tracePt t="106660" x="6178550" y="2562225"/>
          <p14:tracePt t="106662" x="6159500" y="2562225"/>
          <p14:tracePt t="106677" x="6137275" y="2562225"/>
          <p14:tracePt t="106693" x="6115050" y="2562225"/>
          <p14:tracePt t="106709" x="6086475" y="2562225"/>
          <p14:tracePt t="106726" x="6032500" y="2562225"/>
          <p14:tracePt t="106743" x="5994400" y="2562225"/>
          <p14:tracePt t="106760" x="5965825" y="2562225"/>
          <p14:tracePt t="106777" x="5924550" y="2562225"/>
          <p14:tracePt t="106793" x="5915025" y="2562225"/>
          <p14:tracePt t="106810" x="5905500" y="2562225"/>
          <p14:tracePt t="106827" x="5892800" y="2562225"/>
          <p14:tracePt t="106843" x="5883275" y="2562225"/>
          <p14:tracePt t="106860" x="5867400" y="2562225"/>
          <p14:tracePt t="106876" x="5861050" y="2562225"/>
          <p14:tracePt t="106928" x="5864225" y="2568575"/>
          <p14:tracePt t="106937" x="5867400" y="2571750"/>
          <p14:tracePt t="106947" x="5886450" y="2578100"/>
          <p14:tracePt t="106960" x="5908675" y="2578100"/>
          <p14:tracePt t="106977" x="5949950" y="2603500"/>
          <p14:tracePt t="106993" x="5972175" y="2616200"/>
          <p14:tracePt t="107010" x="6003925" y="2625725"/>
          <p14:tracePt t="107027" x="6054725" y="2644775"/>
          <p14:tracePt t="107043" x="6099175" y="2663825"/>
          <p14:tracePt t="107059" x="6143625" y="2676525"/>
          <p14:tracePt t="107077" x="6216650" y="2698750"/>
          <p14:tracePt t="107093" x="6245225" y="2708275"/>
          <p14:tracePt t="107110" x="6276975" y="2708275"/>
          <p14:tracePt t="107127" x="6302375" y="2708275"/>
          <p14:tracePt t="107143" x="6324600" y="2708275"/>
          <p14:tracePt t="107160" x="6340475" y="2708275"/>
          <p14:tracePt t="107176" x="6365875" y="2708275"/>
          <p14:tracePt t="107192" x="6388100" y="2708275"/>
          <p14:tracePt t="107209" x="6423025" y="2708275"/>
          <p14:tracePt t="107227" x="6464300" y="2708275"/>
          <p14:tracePt t="107243" x="6492875" y="2708275"/>
          <p14:tracePt t="107260" x="6515100" y="2708275"/>
          <p14:tracePt t="107277" x="6556375" y="2705100"/>
          <p14:tracePt t="107293" x="6578600" y="2701925"/>
          <p14:tracePt t="107310" x="6623050" y="2689225"/>
          <p14:tracePt t="107327" x="6721475" y="2679700"/>
          <p14:tracePt t="107343" x="6813550" y="2679700"/>
          <p14:tracePt t="107360" x="6864350" y="2679700"/>
          <p14:tracePt t="107377" x="6943725" y="2679700"/>
          <p14:tracePt t="107393" x="6972300" y="2676525"/>
          <p14:tracePt t="107410" x="7016750" y="2670175"/>
          <p14:tracePt t="107427" x="7073900" y="2644775"/>
          <p14:tracePt t="107442" x="7112000" y="2638425"/>
          <p14:tracePt t="107459" x="7156450" y="2632075"/>
          <p14:tracePt t="107476" x="7210425" y="2632075"/>
          <p14:tracePt t="107492" x="7226300" y="2632075"/>
          <p14:tracePt t="107509" x="7235825" y="2632075"/>
          <p14:tracePt t="107526" x="7258050" y="2632075"/>
          <p14:tracePt t="107542" x="7267575" y="2632075"/>
          <p14:tracePt t="107559" x="7277100" y="2632075"/>
          <p14:tracePt t="107576" x="7280275" y="2632075"/>
          <p14:tracePt t="108662" x="7261225" y="2632075"/>
          <p14:tracePt t="108669" x="7226300" y="2635250"/>
          <p14:tracePt t="108678" x="7200900" y="2641600"/>
          <p14:tracePt t="108697" x="7051675" y="2692400"/>
          <p14:tracePt t="108709" x="6978650" y="2717800"/>
          <p14:tracePt t="108727" x="6810375" y="2768600"/>
          <p14:tracePt t="108742" x="6699250" y="2803525"/>
          <p14:tracePt t="108777" x="6400800" y="2870200"/>
          <p14:tracePt t="108809" x="6191250" y="2889250"/>
          <p14:tracePt t="108826" x="6029325" y="2889250"/>
          <p14:tracePt t="108842" x="5946775" y="2889250"/>
          <p14:tracePt t="108859" x="5861050" y="2876550"/>
          <p14:tracePt t="108876" x="5740400" y="2851150"/>
          <p14:tracePt t="108893" x="5686425" y="2838450"/>
          <p14:tracePt t="108910" x="5648325" y="2813050"/>
          <p14:tracePt t="108926" x="5597525" y="2781300"/>
          <p14:tracePt t="108943" x="5572125" y="2759075"/>
          <p14:tracePt t="108959" x="5556250" y="2743200"/>
          <p14:tracePt t="108976" x="5543550" y="2720975"/>
          <p14:tracePt t="108993" x="5534025" y="2711450"/>
          <p14:tracePt t="109010" x="5524500" y="2701925"/>
          <p14:tracePt t="109026" x="5524500" y="2686050"/>
          <p14:tracePt t="109042" x="5524500" y="2673350"/>
          <p14:tracePt t="109059" x="5524500" y="2663825"/>
          <p14:tracePt t="109076" x="5524500" y="2647950"/>
          <p14:tracePt t="109093" x="5524500" y="2632075"/>
          <p14:tracePt t="109109" x="5518150" y="2609850"/>
          <p14:tracePt t="109126" x="5492750" y="2581275"/>
          <p14:tracePt t="109143" x="5480050" y="2549525"/>
          <p14:tracePt t="109160" x="5457825" y="2527300"/>
          <p14:tracePt t="109177" x="5407025" y="2489200"/>
          <p14:tracePt t="109193" x="5359400" y="2466975"/>
          <p14:tracePt t="109210" x="5330825" y="2454275"/>
          <p14:tracePt t="109227" x="5289550" y="2451100"/>
          <p14:tracePt t="109243" x="5260975" y="2451100"/>
          <p14:tracePt t="109259" x="5245100" y="2451100"/>
          <p14:tracePt t="109276" x="5222875" y="2451100"/>
          <p14:tracePt t="109293" x="5207000" y="2451100"/>
          <p14:tracePt t="109310" x="5197475" y="2451100"/>
          <p14:tracePt t="109327" x="5184775" y="2451100"/>
          <p14:tracePt t="109343" x="5175250" y="2451100"/>
          <p14:tracePt t="109359" x="5159375" y="2451100"/>
          <p14:tracePt t="109435" x="5153025" y="2451100"/>
          <p14:tracePt t="109827" x="5153025" y="2457450"/>
          <p14:tracePt t="109835" x="5153025" y="2466975"/>
          <p14:tracePt t="109848" x="5153025" y="2495550"/>
          <p14:tracePt t="109860" x="5153025" y="2508250"/>
          <p14:tracePt t="109892" x="5156200" y="2571750"/>
          <p14:tracePt t="109926" x="5162550" y="2622550"/>
          <p14:tracePt t="109943" x="5162550" y="2632075"/>
          <p14:tracePt t="109960" x="5162550" y="2647950"/>
          <p14:tracePt t="109977" x="5162550" y="2660650"/>
          <p14:tracePt t="110441" x="5168900" y="2660650"/>
          <p14:tracePt t="110448" x="5168900" y="2654300"/>
          <p14:tracePt t="110459" x="5168900" y="2651125"/>
          <p14:tracePt t="110476" x="5168900" y="2628900"/>
          <p14:tracePt t="110492" x="5168900" y="2619375"/>
          <p14:tracePt t="110509" x="5168900" y="2609850"/>
          <p14:tracePt t="110526" x="5168900" y="2600325"/>
          <p14:tracePt t="110560" x="5168900" y="2581275"/>
          <p14:tracePt t="110592" x="5181600" y="2562225"/>
          <p14:tracePt t="110609" x="5187950" y="2555875"/>
          <p14:tracePt t="110626" x="5187950" y="2549525"/>
          <p14:tracePt t="110670" x="5191125" y="2540000"/>
          <p14:tracePt t="110683" x="5197475" y="2530475"/>
          <p14:tracePt t="110696" x="5197475" y="2524125"/>
          <p14:tracePt t="110709" x="5203825" y="2520950"/>
          <p14:tracePt t="110726" x="5213350" y="2505075"/>
          <p14:tracePt t="110742" x="5213350" y="2501900"/>
          <p14:tracePt t="118169" x="5283200" y="2486025"/>
          <p14:tracePt t="118176" x="5375275" y="2466975"/>
          <p14:tracePt t="118191" x="5626100" y="2428875"/>
          <p14:tracePt t="118209" x="6102350" y="2333625"/>
          <p14:tracePt t="118227" x="7381875" y="2085975"/>
          <p14:tracePt t="118243" x="8375650" y="1965325"/>
          <p14:tracePt t="118697" x="9140825" y="2927350"/>
          <p14:tracePt t="118712" x="9115425" y="2952750"/>
          <p14:tracePt t="118726" x="9102725" y="2968625"/>
          <p14:tracePt t="118741" x="9093200" y="2984500"/>
          <p14:tracePt t="118758" x="9093200" y="3006725"/>
          <p14:tracePt t="118775" x="9102725" y="3048000"/>
          <p14:tracePt t="118792" x="9121775" y="3089275"/>
          <p14:tracePt t="119132" x="9001125" y="3000375"/>
          <p14:tracePt t="119139" x="8823325" y="2822575"/>
          <p14:tracePt t="119146" x="8626475" y="2638425"/>
          <p14:tracePt t="119160" x="8353425" y="2352675"/>
          <p14:tracePt t="119176" x="8124825" y="2114550"/>
          <p14:tracePt t="119193" x="7966075" y="1933575"/>
          <p14:tracePt t="119210" x="7851775" y="1825625"/>
          <p14:tracePt t="119225" x="7826375" y="1809750"/>
          <p14:tracePt t="119241" x="7804150" y="1797050"/>
          <p14:tracePt t="119258" x="7794625" y="1797050"/>
          <p14:tracePt t="119274" x="7778750" y="1797050"/>
          <p14:tracePt t="119291" x="7769225" y="1797050"/>
          <p14:tracePt t="119309" x="7747000" y="1803400"/>
          <p14:tracePt t="119311" x="7743825" y="1809750"/>
          <p14:tracePt t="119325" x="7721600" y="1825625"/>
          <p14:tracePt t="119342" x="7689850" y="1838325"/>
          <p14:tracePt t="119359" x="7667625" y="1851025"/>
          <p14:tracePt t="119375" x="7626350" y="1866900"/>
          <p14:tracePt t="119392" x="7588250" y="1885950"/>
          <p14:tracePt t="119408" x="7556500" y="1898650"/>
          <p14:tracePt t="119425" x="7521575" y="1924050"/>
          <p14:tracePt t="119441" x="7502525" y="1952625"/>
          <p14:tracePt t="119459" x="7477125" y="1978025"/>
          <p14:tracePt t="119475" x="7429500" y="2054225"/>
          <p14:tracePt t="119491" x="7400925" y="2120900"/>
          <p14:tracePt t="119509" x="7362825" y="2190750"/>
          <p14:tracePt t="119525" x="7324725" y="2282825"/>
          <p14:tracePt t="119541" x="7318375" y="2346325"/>
          <p14:tracePt t="119558" x="7321550" y="2406650"/>
          <p14:tracePt t="119575" x="7356475" y="2501900"/>
          <p14:tracePt t="119591" x="7394575" y="2568575"/>
          <p14:tracePt t="119609" x="7426325" y="2635250"/>
          <p14:tracePt t="119625" x="7480300" y="2701925"/>
          <p14:tracePt t="119641" x="7531100" y="2752725"/>
          <p14:tracePt t="119658" x="7572375" y="2803525"/>
          <p14:tracePt t="119675" x="7677150" y="2847975"/>
          <p14:tracePt t="119691" x="7724775" y="2870200"/>
          <p14:tracePt t="119709" x="7778750" y="2870200"/>
          <p14:tracePt t="119725" x="7848600" y="2870200"/>
          <p14:tracePt t="119741" x="7893050" y="2870200"/>
          <p14:tracePt t="119758" x="7915275" y="2870200"/>
          <p14:tracePt t="119775" x="7962900" y="2867025"/>
          <p14:tracePt t="119791" x="8001000" y="2847975"/>
          <p14:tracePt t="119808" x="8032750" y="2835275"/>
          <p14:tracePt t="119810" x="8042275" y="2828925"/>
          <p14:tracePt t="119825" x="8074025" y="2816225"/>
          <p14:tracePt t="119841" x="8096250" y="2806700"/>
          <p14:tracePt t="119858" x="8121650" y="2787650"/>
          <p14:tracePt t="119875" x="8137525" y="2778125"/>
          <p14:tracePt t="119892" x="8140700" y="2778125"/>
          <p14:tracePt t="119910" x="8140700" y="2774950"/>
          <p14:tracePt t="119925" x="8147050" y="2774950"/>
          <p14:tracePt t="120461" x="8026400" y="2778125"/>
          <p14:tracePt t="120472" x="7858125" y="2790825"/>
          <p14:tracePt t="120483" x="7426325" y="2816225"/>
          <p14:tracePt t="120495" x="6892925" y="2870200"/>
          <p14:tracePt t="120510" x="6296025" y="2930525"/>
          <p14:tracePt t="120526" x="5657850" y="2959100"/>
          <p14:tracePt t="120560" x="4159250" y="2987675"/>
          <p14:tracePt t="120593" x="3330575" y="3060700"/>
          <p14:tracePt t="120615" x="2978150" y="3089275"/>
          <p14:tracePt t="120632" x="2778125" y="3117850"/>
          <p14:tracePt t="120641" x="2730500" y="3124200"/>
          <p14:tracePt t="120658" x="2676525" y="3146425"/>
          <p14:tracePt t="120675" x="2625725" y="3159125"/>
          <p14:tracePt t="120692" x="2609850" y="3168650"/>
          <p14:tracePt t="121018" x="2562225" y="3159125"/>
          <p14:tracePt t="121026" x="2479675" y="3140075"/>
          <p14:tracePt t="121042" x="2317750" y="3111500"/>
          <p14:tracePt t="121060" x="2111375" y="3111500"/>
          <p14:tracePt t="121075" x="1971675" y="3127375"/>
          <p14:tracePt t="121092" x="1831975" y="3136900"/>
          <p14:tracePt t="121110" x="1657350" y="3162300"/>
          <p14:tracePt t="121142" x="1435100" y="3178175"/>
          <p14:tracePt t="121174" x="1266825" y="3178175"/>
          <p14:tracePt t="121191" x="1235075" y="3178175"/>
          <p14:tracePt t="121209" x="1181100" y="3178175"/>
          <p14:tracePt t="121224" x="1136650" y="3178175"/>
          <p14:tracePt t="121241" x="1101725" y="3178175"/>
          <p14:tracePt t="121257" x="1057275" y="3178175"/>
          <p14:tracePt t="121274" x="993775" y="3178175"/>
          <p14:tracePt t="121291" x="971550" y="3178175"/>
          <p14:tracePt t="121308" x="936625" y="3178175"/>
          <p14:tracePt t="121325" x="873125" y="3175000"/>
          <p14:tracePt t="121342" x="828675" y="3168650"/>
          <p14:tracePt t="121359" x="758825" y="3168650"/>
          <p14:tracePt t="121375" x="730250" y="3168650"/>
          <p14:tracePt t="121391" x="704850" y="3168650"/>
          <p14:tracePt t="121409" x="692150" y="3168650"/>
          <p14:tracePt t="121481" x="698500" y="3168650"/>
          <p14:tracePt t="121488" x="701675" y="3168650"/>
          <p14:tracePt t="121495" x="708025" y="3168650"/>
          <p14:tracePt t="121508" x="717550" y="3168650"/>
          <p14:tracePt t="121525" x="733425" y="3168650"/>
          <p14:tracePt t="121542" x="755650" y="3168650"/>
          <p14:tracePt t="121559" x="793750" y="3168650"/>
          <p14:tracePt t="121575" x="838200" y="3168650"/>
          <p14:tracePt t="121591" x="866775" y="3168650"/>
          <p14:tracePt t="121608" x="898525" y="3168650"/>
          <p14:tracePt t="121624" x="930275" y="3168650"/>
          <p14:tracePt t="121641" x="958850" y="3168650"/>
          <p14:tracePt t="121659" x="993775" y="3168650"/>
          <p14:tracePt t="121675" x="1028700" y="3168650"/>
          <p14:tracePt t="121691" x="1050925" y="3168650"/>
          <p14:tracePt t="121708" x="1079500" y="3168650"/>
          <p14:tracePt t="121725" x="1114425" y="3168650"/>
          <p14:tracePt t="121741" x="1143000" y="3168650"/>
          <p14:tracePt t="121759" x="1196975" y="3168650"/>
          <p14:tracePt t="121775" x="1225550" y="3168650"/>
          <p14:tracePt t="121792" x="1263650" y="3168650"/>
          <p14:tracePt t="121810" x="1317625" y="3168650"/>
          <p14:tracePt t="121825" x="1339850" y="3168650"/>
          <p14:tracePt t="121842" x="1368425" y="3168650"/>
          <p14:tracePt t="121858" x="1390650" y="3168650"/>
          <p14:tracePt t="121874" x="1406525" y="3168650"/>
          <p14:tracePt t="121891" x="1422400" y="3168650"/>
          <p14:tracePt t="121908" x="1435100" y="3168650"/>
          <p14:tracePt t="121925" x="1457325" y="3168650"/>
          <p14:tracePt t="121942" x="1485900" y="3155950"/>
          <p14:tracePt t="121959" x="1517650" y="3155950"/>
          <p14:tracePt t="121975" x="1546225" y="3155950"/>
          <p14:tracePt t="121991" x="1562100" y="3155950"/>
          <p14:tracePt t="122008" x="1571625" y="3155950"/>
          <p14:tracePt t="122024" x="1593850" y="3155950"/>
          <p14:tracePt t="122042" x="1603375" y="3155950"/>
          <p14:tracePt t="122059" x="1616075" y="3155950"/>
          <p14:tracePt t="122075" x="1631950" y="3155950"/>
          <p14:tracePt t="122092" x="1641475" y="3155950"/>
          <p14:tracePt t="122109" x="1657350" y="3155950"/>
          <p14:tracePt t="122125" x="1666875" y="3155950"/>
          <p14:tracePt t="122141" x="1682750" y="3155950"/>
          <p14:tracePt t="122202" x="1685925" y="3155950"/>
          <p14:tracePt t="122209" x="1692275" y="3155950"/>
          <p14:tracePt t="122224" x="1701800" y="3155950"/>
          <p14:tracePt t="122241" x="1711325" y="3155950"/>
          <p14:tracePt t="122258" x="1714500" y="3155950"/>
          <p14:tracePt t="122367" x="1720850" y="3155950"/>
          <p14:tracePt t="122375" x="1730375" y="3155950"/>
          <p14:tracePt t="122391" x="1736725" y="3159125"/>
          <p14:tracePt t="122454" x="1739900" y="3159125"/>
          <p14:tracePt t="122482" x="1746250" y="3159125"/>
          <p14:tracePt t="122491" x="1749425" y="3159125"/>
          <p14:tracePt t="122509" x="1771650" y="3159125"/>
          <p14:tracePt t="122525" x="1800225" y="3159125"/>
          <p14:tracePt t="122541" x="1816100" y="3159125"/>
          <p14:tracePt t="122559" x="1841500" y="3159125"/>
          <p14:tracePt t="122575" x="1851025" y="3159125"/>
          <p14:tracePt t="122592" x="1860550" y="3159125"/>
          <p14:tracePt t="122609" x="1876425" y="3159125"/>
          <p14:tracePt t="122625" x="1892300" y="3159125"/>
          <p14:tracePt t="122642" x="1901825" y="3162300"/>
          <p14:tracePt t="122659" x="1914525" y="3162300"/>
          <p14:tracePt t="122675" x="1927225" y="3162300"/>
          <p14:tracePt t="122691" x="1939925" y="3162300"/>
          <p14:tracePt t="122709" x="1955800" y="3168650"/>
          <p14:tracePt t="122725" x="1965325" y="3168650"/>
          <p14:tracePt t="122741" x="1971675" y="3168650"/>
          <p14:tracePt t="122760" x="1984375" y="3168650"/>
          <p14:tracePt t="122775" x="1993900" y="3168650"/>
          <p14:tracePt t="122792" x="2000250" y="3168650"/>
          <p14:tracePt t="122809" x="2009775" y="3175000"/>
          <p14:tracePt t="123096" x="2032000" y="3178175"/>
          <p14:tracePt t="123105" x="2070100" y="3187700"/>
          <p14:tracePt t="123116" x="2146300" y="3209925"/>
          <p14:tracePt t="123124" x="2184400" y="3216275"/>
          <p14:tracePt t="123141" x="2257425" y="3222625"/>
          <p14:tracePt t="123157" x="2320925" y="3238500"/>
          <p14:tracePt t="123174" x="2381250" y="3244850"/>
          <p14:tracePt t="123191" x="2419350" y="3251200"/>
          <p14:tracePt t="123207" x="2457450" y="3257550"/>
          <p14:tracePt t="123224" x="2520950" y="3276600"/>
          <p14:tracePt t="123241" x="2584450" y="3289300"/>
          <p14:tracePt t="123258" x="2654300" y="3302000"/>
          <p14:tracePt t="123275" x="2698750" y="3302000"/>
          <p14:tracePt t="123292" x="2727325" y="3302000"/>
          <p14:tracePt t="123309" x="2774950" y="3302000"/>
          <p14:tracePt t="123325" x="2813050" y="3302000"/>
          <p14:tracePt t="123342" x="2847975" y="3302000"/>
          <p14:tracePt t="123359" x="2911475" y="3302000"/>
          <p14:tracePt t="123375" x="2962275" y="3302000"/>
          <p14:tracePt t="123391" x="3013075" y="3302000"/>
          <p14:tracePt t="123408" x="3082925" y="3298825"/>
          <p14:tracePt t="123424" x="3136900" y="3286125"/>
          <p14:tracePt t="123441" x="3175000" y="3279775"/>
          <p14:tracePt t="123458" x="3238500" y="3273425"/>
          <p14:tracePt t="123474" x="3267075" y="3273425"/>
          <p14:tracePt t="123492" x="3298825" y="3260725"/>
          <p14:tracePt t="123509" x="3340100" y="3254375"/>
          <p14:tracePt t="123525" x="3368675" y="3251200"/>
          <p14:tracePt t="123542" x="3406775" y="3238500"/>
          <p14:tracePt t="123559" x="3457575" y="3219450"/>
          <p14:tracePt t="123575" x="3492500" y="3213100"/>
          <p14:tracePt t="123591" x="3530600" y="3194050"/>
          <p14:tracePt t="123608" x="3594100" y="3181350"/>
          <p14:tracePt t="123624" x="3638550" y="3175000"/>
          <p14:tracePt t="123641" x="3683000" y="3175000"/>
          <p14:tracePt t="123658" x="3771900" y="3162300"/>
          <p14:tracePt t="123675" x="3854450" y="3162300"/>
          <p14:tracePt t="123691" x="3937000" y="3152775"/>
          <p14:tracePt t="123708" x="4022725" y="3152775"/>
          <p14:tracePt t="123725" x="4076700" y="3152775"/>
          <p14:tracePt t="123741" x="4121150" y="3146425"/>
          <p14:tracePt t="123758" x="4191000" y="3146425"/>
          <p14:tracePt t="123775" x="4244975" y="3146425"/>
          <p14:tracePt t="123792" x="4295775" y="3146425"/>
          <p14:tracePt t="123809" x="4371975" y="3146425"/>
          <p14:tracePt t="123824" x="4422775" y="3146425"/>
          <p14:tracePt t="123841" x="4473575" y="3146425"/>
          <p14:tracePt t="123858" x="4559300" y="3146425"/>
          <p14:tracePt t="123875" x="4603750" y="3149600"/>
          <p14:tracePt t="123891" x="4648200" y="3149600"/>
          <p14:tracePt t="123908" x="4711700" y="3168650"/>
          <p14:tracePt t="123924" x="4756150" y="3175000"/>
          <p14:tracePt t="123941" x="4778375" y="3181350"/>
          <p14:tracePt t="123958" x="4819650" y="3187700"/>
          <p14:tracePt t="123975" x="4835525" y="3187700"/>
          <p14:tracePt t="123991" x="4845050" y="3187700"/>
          <p14:tracePt t="124008" x="4867275" y="3187700"/>
          <p14:tracePt t="124025" x="4876800" y="3187700"/>
          <p14:tracePt t="124074" x="4873625" y="3187700"/>
          <p14:tracePt t="124082" x="4870450" y="3187700"/>
          <p14:tracePt t="124091" x="4864100" y="3184525"/>
          <p14:tracePt t="124108" x="4829175" y="3168650"/>
          <p14:tracePt t="124124" x="4806950" y="3155950"/>
          <p14:tracePt t="124141" x="4762500" y="3143250"/>
          <p14:tracePt t="124159" x="4689475" y="3124200"/>
          <p14:tracePt t="124175" x="4645025" y="3111500"/>
          <p14:tracePt t="124192" x="4606925" y="3098800"/>
          <p14:tracePt t="124209" x="4527550" y="3086100"/>
          <p14:tracePt t="124224" x="4473575" y="3079750"/>
          <p14:tracePt t="124241" x="4403725" y="3079750"/>
          <p14:tracePt t="124258" x="4298950" y="3079750"/>
          <p14:tracePt t="124274" x="4270375" y="3079750"/>
          <p14:tracePt t="124291" x="4238625" y="3079750"/>
          <p14:tracePt t="124309" x="4197350" y="3092450"/>
          <p14:tracePt t="124324" x="4181475" y="3098800"/>
          <p14:tracePt t="124341" x="4159250" y="3105150"/>
          <p14:tracePt t="124358" x="4117975" y="3111500"/>
          <p14:tracePt t="124374" x="4073525" y="3111500"/>
          <p14:tracePt t="124390" x="4038600" y="3111500"/>
          <p14:tracePt t="124408" x="3975100" y="3111500"/>
          <p14:tracePt t="124424" x="3940175" y="3111500"/>
          <p14:tracePt t="124440" x="3917950" y="3111500"/>
          <p14:tracePt t="124458" x="3863975" y="3111500"/>
          <p14:tracePt t="124474" x="3825875" y="3111500"/>
          <p14:tracePt t="124491" x="3787775" y="3108325"/>
          <p14:tracePt t="124508" x="3724275" y="3095625"/>
          <p14:tracePt t="124524" x="3686175" y="3073400"/>
          <p14:tracePt t="124542" x="3663950" y="3073400"/>
          <p14:tracePt t="124558" x="3622675" y="3073400"/>
          <p14:tracePt t="124575" x="3594100" y="3073400"/>
          <p14:tracePt t="124592" x="3571875" y="3073400"/>
          <p14:tracePt t="124609" x="3540125" y="3073400"/>
          <p14:tracePt t="124625" x="3524250" y="3073400"/>
          <p14:tracePt t="124641" x="3514725" y="3070225"/>
          <p14:tracePt t="124658" x="3498850" y="3070225"/>
          <p14:tracePt t="124674" x="3486150" y="3070225"/>
          <p14:tracePt t="124691" x="3473450" y="3070225"/>
          <p14:tracePt t="124917" x="3502025" y="3073400"/>
          <p14:tracePt t="124929" x="3549650" y="3079750"/>
          <p14:tracePt t="124940" x="3657600" y="3098800"/>
          <p14:tracePt t="124958" x="3879850" y="3133725"/>
          <p14:tracePt t="124974" x="3997325" y="3149600"/>
          <p14:tracePt t="124991" x="4124325" y="3159125"/>
          <p14:tracePt t="125008" x="4289425" y="3175000"/>
          <p14:tracePt t="125024" x="4343400" y="3181350"/>
          <p14:tracePt t="125041" x="4384675" y="3181350"/>
          <p14:tracePt t="125058" x="4441825" y="3181350"/>
          <p14:tracePt t="125074" x="4464050" y="3181350"/>
          <p14:tracePt t="125091" x="4492625" y="3181350"/>
          <p14:tracePt t="125108" x="4546600" y="3181350"/>
          <p14:tracePt t="125124" x="4568825" y="3181350"/>
          <p14:tracePt t="125141" x="4597400" y="3181350"/>
          <p14:tracePt t="125158" x="4632325" y="3181350"/>
          <p14:tracePt t="125174" x="4654550" y="3181350"/>
          <p14:tracePt t="125191" x="4664075" y="3181350"/>
          <p14:tracePt t="125208" x="4679950" y="3181350"/>
          <p14:tracePt t="125224" x="4689475" y="3181350"/>
          <p14:tracePt t="125241" x="4702175" y="3181350"/>
          <p14:tracePt t="125259" x="4718050" y="3181350"/>
          <p14:tracePt t="125275" x="4727575" y="3181350"/>
          <p14:tracePt t="125292" x="4749800" y="3181350"/>
          <p14:tracePt t="125309" x="4762500" y="3181350"/>
          <p14:tracePt t="125324" x="4775200" y="3181350"/>
          <p14:tracePt t="125340" x="4784725" y="3181350"/>
          <p14:tracePt t="125358" x="4787900" y="3181350"/>
          <p14:tracePt t="125803" x="4800600" y="3178175"/>
          <p14:tracePt t="125810" x="4810125" y="3175000"/>
          <p14:tracePt t="125825" x="4841875" y="3162300"/>
          <p14:tracePt t="125842" x="4864100" y="3155950"/>
          <p14:tracePt t="125858" x="4899025" y="3143250"/>
          <p14:tracePt t="125874" x="4921250" y="3143250"/>
          <p14:tracePt t="125890" x="4949825" y="3143250"/>
          <p14:tracePt t="125924" x="5013325" y="3143250"/>
          <p14:tracePt t="125958" x="5060950" y="3127375"/>
          <p14:tracePt t="125975" x="5070475" y="3121025"/>
          <p14:tracePt t="125992" x="5080000" y="3121025"/>
          <p14:tracePt t="126008" x="5095875" y="3121025"/>
          <p14:tracePt t="126040" x="5105400" y="3121025"/>
          <p14:tracePt t="127623" x="5184775" y="3121025"/>
          <p14:tracePt t="127631" x="5289550" y="3121025"/>
          <p14:tracePt t="127641" x="5378450" y="3121025"/>
          <p14:tracePt t="127658" x="5641975" y="3121025"/>
          <p14:tracePt t="127674" x="5822950" y="3121025"/>
          <p14:tracePt t="127691" x="5972175" y="3121025"/>
          <p14:tracePt t="127724" x="6394450" y="3121025"/>
          <p14:tracePt t="127758" x="6638925" y="3121025"/>
          <p14:tracePt t="127775" x="6692900" y="3121025"/>
          <p14:tracePt t="127791" x="6721475" y="3124200"/>
          <p14:tracePt t="127807" x="6750050" y="3124200"/>
          <p14:tracePt t="127824" x="6759575" y="3130550"/>
          <p14:tracePt t="127841" x="6769100" y="3130550"/>
          <p14:tracePt t="127858" x="6788150" y="3130550"/>
          <p14:tracePt t="127875" x="6797675" y="3130550"/>
          <p14:tracePt t="127891" x="6813550" y="3124200"/>
          <p14:tracePt t="127908" x="6858000" y="3105150"/>
          <p14:tracePt t="127925" x="6880225" y="3092450"/>
          <p14:tracePt t="127941" x="6911975" y="3079750"/>
          <p14:tracePt t="127957" x="6969125" y="3054350"/>
          <p14:tracePt t="127974" x="7004050" y="3041650"/>
          <p14:tracePt t="127990" x="7051675" y="3028950"/>
          <p14:tracePt t="128007" x="7108825" y="3009900"/>
          <p14:tracePt t="128024" x="7131050" y="2994025"/>
          <p14:tracePt t="128041" x="7162800" y="2981325"/>
          <p14:tracePt t="128058" x="7191375" y="2965450"/>
          <p14:tracePt t="128075" x="7200900" y="2955925"/>
          <p14:tracePt t="128091" x="7216775" y="2943225"/>
          <p14:tracePt t="128107" x="7229475" y="2943225"/>
          <p14:tracePt t="128124" x="7239000" y="2943225"/>
          <p14:tracePt t="128140" x="7239000" y="2940050"/>
          <p14:tracePt t="128157" x="7239000" y="2930525"/>
          <p14:tracePt t="128174" x="7239000" y="2921000"/>
          <p14:tracePt t="128191" x="7232650" y="2914650"/>
          <p14:tracePt t="128208" x="7213600" y="2905125"/>
          <p14:tracePt t="128224" x="7181850" y="2886075"/>
          <p14:tracePt t="128241" x="7137400" y="2873375"/>
          <p14:tracePt t="128257" x="7048500" y="2860675"/>
          <p14:tracePt t="128273" x="6988175" y="2860675"/>
          <p14:tracePt t="128291" x="6924675" y="2844800"/>
          <p14:tracePt t="128308" x="6823075" y="2816225"/>
          <p14:tracePt t="128324" x="6727825" y="2800350"/>
          <p14:tracePt t="128341" x="6642100" y="2784475"/>
          <p14:tracePt t="128357" x="6511925" y="2778125"/>
          <p14:tracePt t="128374" x="6426200" y="2771775"/>
          <p14:tracePt t="128391" x="6343650" y="2762250"/>
          <p14:tracePt t="128407" x="6191250" y="2762250"/>
          <p14:tracePt t="128424" x="6111875" y="2762250"/>
          <p14:tracePt t="128440" x="6029325" y="2762250"/>
          <p14:tracePt t="128443" x="5981700" y="2762250"/>
          <p14:tracePt t="128457" x="5908675" y="2774950"/>
          <p14:tracePt t="128473" x="5854700" y="2781300"/>
          <p14:tracePt t="128490" x="5819775" y="2794000"/>
          <p14:tracePt t="128507" x="5775325" y="2813050"/>
          <p14:tracePt t="128523" x="5753100" y="2828925"/>
          <p14:tracePt t="128540" x="5721350" y="2841625"/>
          <p14:tracePt t="128558" x="5680075" y="2860675"/>
          <p14:tracePt t="128574" x="5654675" y="2870200"/>
          <p14:tracePt t="128591" x="5645150" y="2889250"/>
          <p14:tracePt t="128608" x="5626100" y="2901950"/>
          <p14:tracePt t="128624" x="5616575" y="2914650"/>
          <p14:tracePt t="128641" x="5610225" y="2943225"/>
          <p14:tracePt t="128657" x="5610225" y="2955925"/>
          <p14:tracePt t="128673" x="5610225" y="2965450"/>
          <p14:tracePt t="128690" x="5610225" y="2987675"/>
          <p14:tracePt t="128707" x="5610225" y="3006725"/>
          <p14:tracePt t="128723" x="5610225" y="3016250"/>
          <p14:tracePt t="128740" x="5616575" y="3028950"/>
          <p14:tracePt t="128757" x="5638800" y="3048000"/>
          <p14:tracePt t="128774" x="5648325" y="3057525"/>
          <p14:tracePt t="128790" x="5664200" y="3070225"/>
          <p14:tracePt t="128807" x="5699125" y="3086100"/>
          <p14:tracePt t="128824" x="5721350" y="3095625"/>
          <p14:tracePt t="128841" x="5749925" y="3095625"/>
          <p14:tracePt t="128857" x="5781675" y="3095625"/>
          <p14:tracePt t="128874" x="5813425" y="3095625"/>
          <p14:tracePt t="128891" x="5835650" y="3101975"/>
          <p14:tracePt t="128907" x="5876925" y="3108325"/>
          <p14:tracePt t="128924" x="5899150" y="3114675"/>
          <p14:tracePt t="128940" x="5927725" y="3121025"/>
          <p14:tracePt t="128957" x="5962650" y="3140075"/>
          <p14:tracePt t="128974" x="5991225" y="3140075"/>
          <p14:tracePt t="128991" x="6013450" y="3143250"/>
          <p14:tracePt t="129007" x="6054725" y="3149600"/>
          <p14:tracePt t="129024" x="6092825" y="3149600"/>
          <p14:tracePt t="129041" x="6130925" y="3162300"/>
          <p14:tracePt t="129057" x="6169025" y="3162300"/>
          <p14:tracePt t="129074" x="6194425" y="3168650"/>
          <p14:tracePt t="129090" x="6223000" y="3175000"/>
          <p14:tracePt t="129107" x="6248400" y="3175000"/>
          <p14:tracePt t="129124" x="6280150" y="3181350"/>
          <p14:tracePt t="129142" x="6302375" y="3187700"/>
          <p14:tracePt t="129158" x="6350000" y="3187700"/>
          <p14:tracePt t="129175" x="6384925" y="3187700"/>
          <p14:tracePt t="129191" x="6407150" y="3187700"/>
          <p14:tracePt t="129208" x="6448425" y="3187700"/>
          <p14:tracePt t="129224" x="6457950" y="3187700"/>
          <p14:tracePt t="129241" x="6467475" y="3187700"/>
          <p14:tracePt t="129257" x="6483350" y="3187700"/>
          <p14:tracePt t="129274" x="6496050" y="3187700"/>
          <p14:tracePt t="129290" x="6511925" y="3187700"/>
          <p14:tracePt t="129307" x="6543675" y="3187700"/>
          <p14:tracePt t="129324" x="6565900" y="3187700"/>
          <p14:tracePt t="129341" x="6581775" y="3187700"/>
          <p14:tracePt t="129357" x="6613525" y="3187700"/>
          <p14:tracePt t="129374" x="6629400" y="3187700"/>
          <p14:tracePt t="129390" x="6657975" y="3187700"/>
          <p14:tracePt t="129407" x="6692900" y="3187700"/>
          <p14:tracePt t="129424" x="6721475" y="3187700"/>
          <p14:tracePt t="129441" x="6756400" y="3187700"/>
          <p14:tracePt t="129457" x="6804025" y="3187700"/>
          <p14:tracePt t="129474" x="6835775" y="3187700"/>
          <p14:tracePt t="129490" x="6864350" y="3187700"/>
          <p14:tracePt t="129507" x="6905625" y="3187700"/>
          <p14:tracePt t="129523" x="6934200" y="3187700"/>
          <p14:tracePt t="129541" x="6969125" y="3187700"/>
          <p14:tracePt t="129557" x="7032625" y="3187700"/>
          <p14:tracePt t="129574" x="7061200" y="3187700"/>
          <p14:tracePt t="129591" x="7105650" y="3187700"/>
          <p14:tracePt t="129607" x="7169150" y="3187700"/>
          <p14:tracePt t="129624" x="7204075" y="3187700"/>
          <p14:tracePt t="129641" x="7226300" y="3187700"/>
          <p14:tracePt t="129657" x="7267575" y="3187700"/>
          <p14:tracePt t="129673" x="7289800" y="3187700"/>
          <p14:tracePt t="129691" x="7318375" y="3184525"/>
          <p14:tracePt t="129707" x="7353300" y="3171825"/>
          <p14:tracePt t="129724" x="7391400" y="3165475"/>
          <p14:tracePt t="129741" x="7413625" y="3159125"/>
          <p14:tracePt t="129757" x="7454900" y="3152775"/>
          <p14:tracePt t="129774" x="7477125" y="3152775"/>
          <p14:tracePt t="129791" x="7489825" y="3149600"/>
          <p14:tracePt t="129808" x="7505700" y="3143250"/>
          <p14:tracePt t="129824" x="7515225" y="3127375"/>
          <p14:tracePt t="129841" x="7524750" y="3124200"/>
          <p14:tracePt t="129858" x="7546975" y="3108325"/>
          <p14:tracePt t="129874" x="7556500" y="3098800"/>
          <p14:tracePt t="129891" x="7566025" y="3089275"/>
          <p14:tracePt t="129907" x="7578725" y="3073400"/>
          <p14:tracePt t="129924" x="7597775" y="3057525"/>
          <p14:tracePt t="129941" x="7607300" y="3025775"/>
          <p14:tracePt t="129958" x="7620000" y="3006725"/>
          <p14:tracePt t="129974" x="7620000" y="2997200"/>
          <p14:tracePt t="129991" x="7620000" y="2981325"/>
          <p14:tracePt t="129994" x="7620000" y="2978150"/>
          <p14:tracePt t="130007" x="7620000" y="2965450"/>
          <p14:tracePt t="130023" x="7620000" y="2955925"/>
          <p14:tracePt t="130040" x="7620000" y="2946400"/>
          <p14:tracePt t="130058" x="7610475" y="2936875"/>
          <p14:tracePt t="130074" x="7600950" y="2936875"/>
          <p14:tracePt t="130091" x="7585075" y="2936875"/>
          <p14:tracePt t="130108" x="7572375" y="2930525"/>
          <p14:tracePt t="130124" x="7556500" y="2930525"/>
          <p14:tracePt t="130141" x="7527925" y="2927350"/>
          <p14:tracePt t="130157" x="7493000" y="2921000"/>
          <p14:tracePt t="130174" x="7464425" y="2914650"/>
          <p14:tracePt t="130190" x="7426325" y="2908300"/>
          <p14:tracePt t="130207" x="7369175" y="2901950"/>
          <p14:tracePt t="130223" x="7340600" y="2901950"/>
          <p14:tracePt t="130241" x="7302500" y="2895600"/>
          <p14:tracePt t="130257" x="7264400" y="2895600"/>
          <p14:tracePt t="130273" x="7235825" y="2895600"/>
          <p14:tracePt t="130291" x="7213600" y="2895600"/>
          <p14:tracePt t="130307" x="7178675" y="2895600"/>
          <p14:tracePt t="130324" x="7169150" y="2895600"/>
          <p14:tracePt t="130341" x="7159625" y="2895600"/>
          <p14:tracePt t="130357" x="7146925" y="2895600"/>
          <p14:tracePt t="130374" x="7131050" y="2895600"/>
          <p14:tracePt t="130391" x="7121525" y="2895600"/>
          <p14:tracePt t="130407" x="7092950" y="2895600"/>
          <p14:tracePt t="130424" x="7070725" y="2895600"/>
          <p14:tracePt t="130440" x="7054850" y="2895600"/>
          <p14:tracePt t="130457" x="7035800" y="2895600"/>
          <p14:tracePt t="130473" x="7013575" y="2895600"/>
          <p14:tracePt t="130491" x="6991350" y="2895600"/>
          <p14:tracePt t="130507" x="6950075" y="2895600"/>
          <p14:tracePt t="130524" x="6927850" y="2895600"/>
          <p14:tracePt t="130541" x="6892925" y="2895600"/>
          <p14:tracePt t="130557" x="6838950" y="2895600"/>
          <p14:tracePt t="130573" x="6816725" y="2895600"/>
          <p14:tracePt t="130591" x="6784975" y="2895600"/>
          <p14:tracePt t="130607" x="6772275" y="2895600"/>
          <p14:tracePt t="130624" x="6762750" y="2895600"/>
          <p14:tracePt t="130640" x="6753225" y="2901950"/>
          <p14:tracePt t="130657" x="6731000" y="2911475"/>
          <p14:tracePt t="130674" x="6721475" y="2921000"/>
          <p14:tracePt t="130691" x="6711950" y="2936875"/>
          <p14:tracePt t="130707" x="6711950" y="2952750"/>
          <p14:tracePt t="130724" x="6711950" y="2962275"/>
          <p14:tracePt t="130741" x="6711950" y="2965450"/>
          <p14:tracePt t="133528" x="6762750" y="2987675"/>
          <p14:tracePt t="133535" x="6858000" y="3025775"/>
          <p14:tracePt t="133544" x="6940550" y="3060700"/>
          <p14:tracePt t="133558" x="7127875" y="3108325"/>
          <p14:tracePt t="133574" x="7283450" y="3152775"/>
          <p14:tracePt t="133590" x="7432675" y="3171825"/>
          <p14:tracePt t="133624" x="7861300" y="3216275"/>
          <p14:tracePt t="133657" x="8299450" y="3254375"/>
          <p14:tracePt t="133675" x="8435975" y="3254375"/>
          <p14:tracePt t="133691" x="8575675" y="3254375"/>
          <p14:tracePt t="133706" x="8620125" y="3254375"/>
          <p14:tracePt t="133723" x="8655050" y="3251200"/>
          <p14:tracePt t="133740" x="8667750" y="3232150"/>
          <p14:tracePt t="133757" x="8680450" y="3219450"/>
          <p14:tracePt t="133774" x="8680450" y="3209925"/>
          <p14:tracePt t="134057" x="8655050" y="3209925"/>
          <p14:tracePt t="134063" x="8616950" y="3200400"/>
          <p14:tracePt t="134073" x="8547100" y="3184525"/>
          <p14:tracePt t="134091" x="8305800" y="3165475"/>
          <p14:tracePt t="134107" x="8134350" y="3165475"/>
          <p14:tracePt t="134124" x="7927975" y="3165475"/>
          <p14:tracePt t="134141" x="7553325" y="3171825"/>
          <p14:tracePt t="134157" x="7207250" y="3206750"/>
          <p14:tracePt t="134174" x="6750050" y="3248025"/>
          <p14:tracePt t="134191" x="6061075" y="3340100"/>
          <p14:tracePt t="134209" x="5664200" y="3390900"/>
          <p14:tracePt t="134224" x="5267325" y="3438525"/>
          <p14:tracePt t="134241" x="4778375" y="3517900"/>
          <p14:tracePt t="134258" x="4533900" y="3568700"/>
          <p14:tracePt t="134274" x="4264025" y="3609975"/>
          <p14:tracePt t="134290" x="3952875" y="3648075"/>
          <p14:tracePt t="134307" x="3759200" y="3676650"/>
          <p14:tracePt t="134323" x="3619500" y="3692525"/>
          <p14:tracePt t="134341" x="3397250" y="3717925"/>
          <p14:tracePt t="134357" x="3257550" y="3736975"/>
          <p14:tracePt t="134374" x="3127375" y="3762375"/>
          <p14:tracePt t="134391" x="2917825" y="3781425"/>
          <p14:tracePt t="134407" x="2781300" y="3781425"/>
          <p14:tracePt t="134424" x="2676525" y="3781425"/>
          <p14:tracePt t="134441" x="2505075" y="3781425"/>
          <p14:tracePt t="134457" x="2378075" y="3781425"/>
          <p14:tracePt t="134473" x="2295525" y="3781425"/>
          <p14:tracePt t="134491" x="2178050" y="3781425"/>
          <p14:tracePt t="134507" x="2063750" y="3781425"/>
          <p14:tracePt t="134524" x="1968500" y="3781425"/>
          <p14:tracePt t="134542" x="1835150" y="3749675"/>
          <p14:tracePt t="134557" x="1758950" y="3727450"/>
          <p14:tracePt t="134574" x="1682750" y="3705225"/>
          <p14:tracePt t="134591" x="1577975" y="3657600"/>
          <p14:tracePt t="134607" x="1514475" y="3644900"/>
          <p14:tracePt t="134623" x="1460500" y="3632200"/>
          <p14:tracePt t="134641" x="1377950" y="3609975"/>
          <p14:tracePt t="134657" x="1323975" y="3590925"/>
          <p14:tracePt t="134673" x="1285875" y="3578225"/>
          <p14:tracePt t="134691" x="1222375" y="3559175"/>
          <p14:tracePt t="134706" x="1190625" y="3546475"/>
          <p14:tracePt t="134723" x="1168400" y="3530600"/>
          <p14:tracePt t="134741" x="1139825" y="3524250"/>
          <p14:tracePt t="134757" x="1130300" y="3517900"/>
          <p14:tracePt t="134774" x="1120775" y="3517900"/>
          <p14:tracePt t="134790" x="1111250" y="3517900"/>
          <p14:tracePt t="134807" x="1092200" y="3517900"/>
          <p14:tracePt t="134824" x="1092200" y="3514725"/>
          <p14:tracePt t="134841" x="1104900" y="3505200"/>
          <p14:tracePt t="134857" x="1143000" y="3492500"/>
          <p14:tracePt t="134874" x="1200150" y="3492500"/>
          <p14:tracePt t="134890" x="1273175" y="3492500"/>
          <p14:tracePt t="134907" x="1317625" y="3495675"/>
          <p14:tracePt t="134923" x="1368425" y="3495675"/>
          <p14:tracePt t="134941" x="1457325" y="3502025"/>
          <p14:tracePt t="134957" x="1527175" y="3502025"/>
          <p14:tracePt t="134973" x="1584325" y="3502025"/>
          <p14:tracePt t="134991" x="1670050" y="3502025"/>
          <p14:tracePt t="135006" x="1730375" y="3502025"/>
          <p14:tracePt t="135023" x="1781175" y="3502025"/>
          <p14:tracePt t="135041" x="1844675" y="3502025"/>
          <p14:tracePt t="135057" x="1873250" y="3502025"/>
          <p14:tracePt t="135073" x="1911350" y="3498850"/>
          <p14:tracePt t="135091" x="1958975" y="3479800"/>
          <p14:tracePt t="135107" x="1990725" y="3467100"/>
          <p14:tracePt t="135123" x="2035175" y="3460750"/>
          <p14:tracePt t="135140" x="2089150" y="3454400"/>
          <p14:tracePt t="135157" x="2127250" y="3448050"/>
          <p14:tracePt t="135173" x="2155825" y="3448050"/>
          <p14:tracePt t="135191" x="2203450" y="3448050"/>
          <p14:tracePt t="135207" x="2225675" y="3448050"/>
          <p14:tracePt t="135223" x="2247900" y="3448050"/>
          <p14:tracePt t="135241" x="2289175" y="3448050"/>
          <p14:tracePt t="135256" x="2317750" y="3448050"/>
          <p14:tracePt t="135273" x="2339975" y="3448050"/>
          <p14:tracePt t="135290" x="2387600" y="3448050"/>
          <p14:tracePt t="135306" x="2409825" y="3448050"/>
          <p14:tracePt t="135323" x="2438400" y="3448050"/>
          <p14:tracePt t="135340" x="2470150" y="3448050"/>
          <p14:tracePt t="135357" x="2514600" y="3451225"/>
          <p14:tracePt t="135373" x="2540000" y="3457575"/>
          <p14:tracePt t="135391" x="2578100" y="3463925"/>
          <p14:tracePt t="135407" x="2609850" y="3463925"/>
          <p14:tracePt t="135424" x="2619375" y="3463925"/>
          <p14:tracePt t="135440" x="2638425" y="3463925"/>
          <p14:tracePt t="135456" x="2647950" y="3463925"/>
          <p14:tracePt t="135473" x="2663825" y="3463925"/>
          <p14:tracePt t="135491" x="2682875" y="3463925"/>
          <p14:tracePt t="135507" x="2714625" y="3463925"/>
          <p14:tracePt t="135523" x="2730500" y="3463925"/>
          <p14:tracePt t="135541" x="2749550" y="3463925"/>
          <p14:tracePt t="135557" x="2765425" y="3463925"/>
          <p14:tracePt t="135573" x="2774950" y="3463925"/>
          <p14:tracePt t="135590" x="2787650" y="3463925"/>
          <p14:tracePt t="135607" x="2797175" y="3463925"/>
          <p14:tracePt t="135623" x="2813050" y="3463925"/>
          <p14:tracePt t="135640" x="2828925" y="3463925"/>
          <p14:tracePt t="135656" x="2838450" y="3463925"/>
          <p14:tracePt t="135674" x="2841625" y="3463925"/>
          <p14:tracePt t="135741" x="2847975" y="3463925"/>
          <p14:tracePt t="137562" x="2886075" y="3470275"/>
          <p14:tracePt t="137569" x="2933700" y="3476625"/>
          <p14:tracePt t="137576" x="3003550" y="3476625"/>
          <p14:tracePt t="137590" x="3140075" y="3476625"/>
          <p14:tracePt t="137607" x="3324225" y="3470275"/>
          <p14:tracePt t="137623" x="3476625" y="3454400"/>
          <p14:tracePt t="137656" x="3813175" y="3419475"/>
          <p14:tracePt t="137690" x="4089400" y="3419475"/>
          <p14:tracePt t="137706" x="4203700" y="3419475"/>
          <p14:tracePt t="137723" x="4330700" y="3419475"/>
          <p14:tracePt t="137740" x="4572000" y="3409950"/>
          <p14:tracePt t="137756" x="4711700" y="3409950"/>
          <p14:tracePt t="137773" x="4803775" y="3409950"/>
          <p14:tracePt t="137790" x="4930775" y="3409950"/>
          <p14:tracePt t="137806" x="4994275" y="3413125"/>
          <p14:tracePt t="137823" x="5054600" y="3419475"/>
          <p14:tracePt t="137841" x="5140325" y="3425825"/>
          <p14:tracePt t="137856" x="5203825" y="3435350"/>
          <p14:tracePt t="137874" x="5327650" y="3451225"/>
          <p14:tracePt t="137890" x="5467350" y="3451225"/>
          <p14:tracePt t="137907" x="5530850" y="3457575"/>
          <p14:tracePt t="137923" x="5575300" y="3457575"/>
          <p14:tracePt t="137940" x="5635625" y="3457575"/>
          <p14:tracePt t="137956" x="5680075" y="3448050"/>
          <p14:tracePt t="137973" x="5718175" y="3435350"/>
          <p14:tracePt t="137990" x="5781675" y="3416300"/>
          <p14:tracePt t="138006" x="5829300" y="3403600"/>
          <p14:tracePt t="138023" x="5883275" y="3384550"/>
          <p14:tracePt t="138040" x="5984875" y="3362325"/>
          <p14:tracePt t="138056" x="6064250" y="3362325"/>
          <p14:tracePt t="138073" x="6137275" y="3362325"/>
          <p14:tracePt t="138090" x="6223000" y="3362325"/>
          <p14:tracePt t="138106" x="6261100" y="3362325"/>
          <p14:tracePt t="138123" x="6302375" y="3362325"/>
          <p14:tracePt t="138140" x="6381750" y="3362325"/>
          <p14:tracePt t="138156" x="6454775" y="3375025"/>
          <p14:tracePt t="138173" x="6553200" y="3390900"/>
          <p14:tracePt t="138190" x="6664325" y="3419475"/>
          <p14:tracePt t="138206" x="6727825" y="3435350"/>
          <p14:tracePt t="138223" x="6772275" y="3435350"/>
          <p14:tracePt t="138240" x="6835775" y="3441700"/>
          <p14:tracePt t="138256" x="6864350" y="3441700"/>
          <p14:tracePt t="138273" x="6896100" y="3441700"/>
          <p14:tracePt t="138289" x="6950075" y="3448050"/>
          <p14:tracePt t="138306" x="7004050" y="3454400"/>
          <p14:tracePt t="138323" x="7067550" y="3467100"/>
          <p14:tracePt t="138340" x="7178675" y="3489325"/>
          <p14:tracePt t="138356" x="7235825" y="3505200"/>
          <p14:tracePt t="138373" x="7280275" y="3511550"/>
          <p14:tracePt t="138390" x="7305675" y="3511550"/>
          <p14:tracePt t="138407" x="7321550" y="3511550"/>
          <p14:tracePt t="138423" x="7331075" y="3511550"/>
          <p14:tracePt t="138440" x="7340600" y="3511550"/>
          <p14:tracePt t="138457" x="7346950" y="3511550"/>
          <p14:tracePt t="138526" x="7346950" y="3514725"/>
          <p14:tracePt t="139420" x="7242175" y="3524250"/>
          <p14:tracePt t="139429" x="7064375" y="3546475"/>
          <p14:tracePt t="139444" x="6686550" y="3606800"/>
          <p14:tracePt t="139461" x="5965825" y="3730625"/>
          <p14:tracePt t="139473" x="5724525" y="3756025"/>
          <p14:tracePt t="139490" x="5013325" y="3784600"/>
          <p14:tracePt t="139525" x="4070350" y="3775075"/>
          <p14:tracePt t="139558" x="3575050" y="3765550"/>
          <p14:tracePt t="139575" x="3257550" y="3765550"/>
          <p14:tracePt t="139591" x="3076575" y="3765550"/>
          <p14:tracePt t="139606" x="2892425" y="3765550"/>
          <p14:tracePt t="139623" x="2765425" y="3771900"/>
          <p14:tracePt t="139626" x="2705100" y="3781425"/>
          <p14:tracePt t="139640" x="2600325" y="3790950"/>
          <p14:tracePt t="139656" x="2514600" y="3803650"/>
          <p14:tracePt t="139672" x="2438400" y="3825875"/>
          <p14:tracePt t="139690" x="2349500" y="3848100"/>
          <p14:tracePt t="139706" x="2273300" y="3870325"/>
          <p14:tracePt t="139723" x="2120900" y="3908425"/>
          <p14:tracePt t="139740" x="1876425" y="3943350"/>
          <p14:tracePt t="139757" x="1679575" y="3981450"/>
          <p14:tracePt t="139773" x="1504950" y="4006850"/>
          <p14:tracePt t="139790" x="1317625" y="4035425"/>
          <p14:tracePt t="139806" x="1190625" y="4041775"/>
          <p14:tracePt t="139823" x="1095375" y="4041775"/>
          <p14:tracePt t="139840" x="1009650" y="4041775"/>
          <p14:tracePt t="139856" x="968375" y="4041775"/>
          <p14:tracePt t="139873" x="930275" y="4041775"/>
          <p14:tracePt t="139890" x="844550" y="4038600"/>
          <p14:tracePt t="139906" x="806450" y="4032250"/>
          <p14:tracePt t="139923" x="762000" y="4032250"/>
          <p14:tracePt t="139940" x="714375" y="4032250"/>
          <p14:tracePt t="139956" x="692150" y="4032250"/>
          <p14:tracePt t="139973" x="663575" y="4025900"/>
          <p14:tracePt t="139990" x="628650" y="4016375"/>
          <p14:tracePt t="140006" x="574675" y="3994150"/>
          <p14:tracePt t="140023" x="511175" y="3981450"/>
          <p14:tracePt t="140039" x="447675" y="3962400"/>
          <p14:tracePt t="140056" x="422275" y="3949700"/>
          <p14:tracePt t="140073" x="393700" y="3937000"/>
          <p14:tracePt t="140090" x="377825" y="3921125"/>
          <p14:tracePt t="140107" x="368300" y="3911600"/>
          <p14:tracePt t="140128" x="349250" y="3898900"/>
          <p14:tracePt t="140151" x="333375" y="3876675"/>
          <p14:tracePt t="140155" x="330200" y="3873500"/>
          <p14:tracePt t="140172" x="317500" y="3860800"/>
          <p14:tracePt t="140189" x="298450" y="3851275"/>
          <p14:tracePt t="140206" x="288925" y="3851275"/>
          <p14:tracePt t="140223" x="279400" y="3848100"/>
          <p14:tracePt t="140240" x="273050" y="3848100"/>
          <p14:tracePt t="140256" x="273050" y="3835400"/>
          <p14:tracePt t="140273" x="273050" y="3825875"/>
          <p14:tracePt t="140290" x="273050" y="3816350"/>
          <p14:tracePt t="140322" x="279400" y="3813175"/>
          <p14:tracePt t="140339" x="330200" y="3794125"/>
          <p14:tracePt t="140356" x="393700" y="3781425"/>
          <p14:tracePt t="140372" x="444500" y="3781425"/>
          <p14:tracePt t="140390" x="523875" y="3771900"/>
          <p14:tracePt t="140407" x="552450" y="3771900"/>
          <p14:tracePt t="140423" x="581025" y="3771900"/>
          <p14:tracePt t="140439" x="622300" y="3771900"/>
          <p14:tracePt t="140456" x="644525" y="3768725"/>
          <p14:tracePt t="140473" x="660400" y="3762375"/>
          <p14:tracePt t="140490" x="676275" y="3759200"/>
          <p14:tracePt t="140506" x="692150" y="3752850"/>
          <p14:tracePt t="140522" x="701675" y="3752850"/>
          <p14:tracePt t="140540" x="720725" y="3749675"/>
          <p14:tracePt t="140556" x="730250" y="3749675"/>
          <p14:tracePt t="140572" x="746125" y="3749675"/>
          <p14:tracePt t="140590" x="749300" y="3749675"/>
          <p14:tracePt t="140625" x="755650" y="3749675"/>
          <p14:tracePt t="140640" x="765175" y="3749675"/>
          <p14:tracePt t="140656" x="774700" y="3749675"/>
          <p14:tracePt t="140672" x="790575" y="3749675"/>
          <p14:tracePt t="140690" x="806450" y="3749675"/>
          <p14:tracePt t="140706" x="815975" y="3749675"/>
          <p14:tracePt t="140722" x="825500" y="3749675"/>
          <p14:tracePt t="140740" x="844550" y="3749675"/>
          <p14:tracePt t="140756" x="854075" y="3749675"/>
          <p14:tracePt t="140773" x="863600" y="3749675"/>
          <p14:tracePt t="140789" x="879475" y="3749675"/>
          <p14:tracePt t="140806" x="889000" y="3749675"/>
          <p14:tracePt t="140823" x="898525" y="3749675"/>
          <p14:tracePt t="140840" x="904875" y="3749675"/>
          <p14:tracePt t="140856" x="914400" y="3749675"/>
          <p14:tracePt t="140873" x="923925" y="3749675"/>
          <p14:tracePt t="140890" x="942975" y="3749675"/>
          <p14:tracePt t="140906" x="952500" y="3749675"/>
          <p14:tracePt t="140923" x="962025" y="3749675"/>
          <p14:tracePt t="140940" x="977900" y="3749675"/>
          <p14:tracePt t="140956" x="987425" y="3749675"/>
          <p14:tracePt t="141761" x="1009650" y="3721100"/>
          <p14:tracePt t="141771" x="1054100" y="3667125"/>
          <p14:tracePt t="141789" x="1162050" y="3543300"/>
          <p14:tracePt t="141806" x="1244600" y="3457575"/>
          <p14:tracePt t="141824" x="1330325" y="3375025"/>
          <p14:tracePt t="141840" x="1508125" y="3228975"/>
          <p14:tracePt t="141856" x="1676400" y="3146425"/>
          <p14:tracePt t="141889" x="2038350" y="3009900"/>
          <p14:tracePt t="141924" x="2374900" y="2895600"/>
          <p14:tracePt t="141941" x="2536825" y="2851150"/>
          <p14:tracePt t="141957" x="2692400" y="2803525"/>
          <p14:tracePt t="141972" x="2822575" y="2768600"/>
          <p14:tracePt t="141990" x="3003550" y="2717800"/>
          <p14:tracePt t="142006" x="3101975" y="2686050"/>
          <p14:tracePt t="142023" x="3181350" y="2654300"/>
          <p14:tracePt t="142040" x="3289300" y="2590800"/>
          <p14:tracePt t="142056" x="3400425" y="2540000"/>
          <p14:tracePt t="142073" x="3498850" y="2508250"/>
          <p14:tracePt t="142090" x="3625850" y="2470150"/>
          <p14:tracePt t="142106" x="3721100" y="2444750"/>
          <p14:tracePt t="142123" x="3768725" y="2432050"/>
          <p14:tracePt t="142140" x="3825875" y="2413000"/>
          <p14:tracePt t="142156" x="3854450" y="2393950"/>
          <p14:tracePt t="142174" x="3867150" y="2378075"/>
          <p14:tracePt t="142190" x="3883025" y="2343150"/>
          <p14:tracePt t="142206" x="3892550" y="2333625"/>
          <p14:tracePt t="142222" x="3905250" y="2324100"/>
          <p14:tracePt t="142239" x="3905250" y="2308225"/>
          <p14:tracePt t="142255" x="3905250" y="2292350"/>
          <p14:tracePt t="142272" x="3905250" y="2282825"/>
          <p14:tracePt t="142289" x="3905250" y="2270125"/>
          <p14:tracePt t="142306" x="3905250" y="2263775"/>
          <p14:tracePt t="142339" x="3905250" y="2260600"/>
          <p14:tracePt t="144581" x="3902075" y="2260600"/>
          <p14:tracePt t="144588" x="3892550" y="2266950"/>
          <p14:tracePt t="144595" x="3886200" y="2270125"/>
          <p14:tracePt t="144605" x="3883025" y="2276475"/>
          <p14:tracePt t="144623" x="3867150" y="2292350"/>
          <p14:tracePt t="144640" x="3857625" y="2305050"/>
          <p14:tracePt t="144673" x="3689350" y="2470150"/>
          <p14:tracePt t="144706" x="3314700" y="3009900"/>
          <p14:tracePt t="144724" x="3016250" y="3549650"/>
          <p14:tracePt t="144741" x="2844800" y="3886200"/>
          <p14:tracePt t="144760" x="2686050" y="4203700"/>
          <p14:tracePt t="144775" x="2603500" y="4349750"/>
          <p14:tracePt t="144791" x="2533650" y="4451350"/>
          <p14:tracePt t="144806" x="2489200" y="4511675"/>
          <p14:tracePt t="144822" x="2428875" y="4565650"/>
          <p14:tracePt t="144839" x="2381250" y="4594225"/>
          <p14:tracePt t="144856" x="2349500" y="4625975"/>
          <p14:tracePt t="144873" x="2289175" y="4664075"/>
          <p14:tracePt t="144889" x="2251075" y="4695825"/>
          <p14:tracePt t="144906" x="2225675" y="4714875"/>
          <p14:tracePt t="144923" x="2190750" y="4733925"/>
          <p14:tracePt t="144939" x="2181225" y="4746625"/>
          <p14:tracePt t="144956" x="2165350" y="4759325"/>
          <p14:tracePt t="144972" x="2117725" y="4765675"/>
          <p14:tracePt t="144989" x="2063750" y="4765675"/>
          <p14:tracePt t="145005" x="2009775" y="4752975"/>
          <p14:tracePt t="145023" x="1933575" y="4711700"/>
          <p14:tracePt t="145040" x="1895475" y="4692650"/>
          <p14:tracePt t="145056" x="1857375" y="4651375"/>
          <p14:tracePt t="145073" x="1806575" y="4575175"/>
          <p14:tracePt t="145089" x="1793875" y="4511675"/>
          <p14:tracePt t="145105" x="1793875" y="4441825"/>
          <p14:tracePt t="145122" x="1803400" y="4362450"/>
          <p14:tracePt t="145139" x="1825625" y="4295775"/>
          <p14:tracePt t="145156" x="1838325" y="4244975"/>
          <p14:tracePt t="145173" x="1882775" y="4149725"/>
          <p14:tracePt t="145189" x="1920875" y="4079875"/>
          <p14:tracePt t="145206" x="1946275" y="4035425"/>
          <p14:tracePt t="145223" x="1971675" y="3990975"/>
          <p14:tracePt t="145238" x="1984375" y="3959225"/>
          <p14:tracePt t="145255" x="1993900" y="3937000"/>
          <p14:tracePt t="145273" x="2000250" y="3917950"/>
          <p14:tracePt t="145289" x="2000250" y="3908425"/>
          <p14:tracePt t="145306" x="2000250" y="3902075"/>
          <p14:tracePt t="145340" x="2006600" y="3895725"/>
          <p14:tracePt t="145356" x="2022475" y="3886200"/>
          <p14:tracePt t="145372" x="2035175" y="3867150"/>
          <p14:tracePt t="145388" x="2044700" y="3857625"/>
          <p14:tracePt t="145405" x="2054225" y="3848100"/>
          <p14:tracePt t="145422" x="2076450" y="3832225"/>
          <p14:tracePt t="145439" x="2085975" y="3816350"/>
          <p14:tracePt t="145474" x="2092325" y="3816350"/>
          <p14:tracePt t="145509" x="2092325" y="3810000"/>
          <p14:tracePt t="146145" x="2139950" y="3822700"/>
          <p14:tracePt t="146155" x="2209800" y="3829050"/>
          <p14:tracePt t="146172" x="2451100" y="3857625"/>
          <p14:tracePt t="146189" x="2625725" y="3876675"/>
          <p14:tracePt t="146206" x="2765425" y="3902075"/>
          <p14:tracePt t="146209" x="2835275" y="3911600"/>
          <p14:tracePt t="146222" x="2974975" y="3917950"/>
          <p14:tracePt t="146239" x="3092450" y="3927475"/>
          <p14:tracePt t="146272" x="3327400" y="3952875"/>
          <p14:tracePt t="146306" x="3521075" y="3984625"/>
          <p14:tracePt t="146322" x="3651250" y="4000500"/>
          <p14:tracePt t="146339" x="3746500" y="4006850"/>
          <p14:tracePt t="146355" x="3819525" y="4006850"/>
          <p14:tracePt t="146373" x="3895725" y="4006850"/>
          <p14:tracePt t="146389" x="3927475" y="4006850"/>
          <p14:tracePt t="146405" x="3946525" y="4006850"/>
          <p14:tracePt t="146422" x="3968750" y="3997325"/>
          <p14:tracePt t="146439" x="3984625" y="3981450"/>
          <p14:tracePt t="146455" x="4006850" y="3962400"/>
          <p14:tracePt t="146472" x="4051300" y="3917950"/>
          <p14:tracePt t="146489" x="4083050" y="3898900"/>
          <p14:tracePt t="146505" x="4108450" y="3879850"/>
          <p14:tracePt t="146522" x="4143375" y="3857625"/>
          <p14:tracePt t="146539" x="4152900" y="3848100"/>
          <p14:tracePt t="146556" x="4168775" y="3832225"/>
          <p14:tracePt t="146572" x="4184650" y="3810000"/>
          <p14:tracePt t="146588" x="4200525" y="3800475"/>
          <p14:tracePt t="146605" x="4210050" y="3790950"/>
          <p14:tracePt t="146622" x="4219575" y="3775075"/>
          <p14:tracePt t="146638" x="4219575" y="3762375"/>
          <p14:tracePt t="146656" x="4219575" y="3752850"/>
          <p14:tracePt t="146672" x="4219575" y="3724275"/>
          <p14:tracePt t="146689" x="4219575" y="3689350"/>
          <p14:tracePt t="146705" x="4219575" y="3667125"/>
          <p14:tracePt t="146722" x="4203700" y="3625850"/>
          <p14:tracePt t="146738" x="4194175" y="3609975"/>
          <p14:tracePt t="146755" x="4162425" y="3590925"/>
          <p14:tracePt t="146772" x="4111625" y="3565525"/>
          <p14:tracePt t="146788" x="4073525" y="3546475"/>
          <p14:tracePt t="146806" x="4019550" y="3524250"/>
          <p14:tracePt t="146822" x="3956050" y="3505200"/>
          <p14:tracePt t="146838" x="3927475" y="3502025"/>
          <p14:tracePt t="146855" x="3905250" y="3502025"/>
          <p14:tracePt t="146872" x="3883025" y="3502025"/>
          <p14:tracePt t="146888" x="3863975" y="3502025"/>
          <p14:tracePt t="146906" x="3841750" y="3502025"/>
          <p14:tracePt t="146923" x="3810000" y="3502025"/>
          <p14:tracePt t="146939" x="3800475" y="3502025"/>
          <p14:tracePt t="146956" x="3787775" y="3511550"/>
          <p14:tracePt t="146972" x="3768725" y="3533775"/>
          <p14:tracePt t="146988" x="3759200" y="3543300"/>
          <p14:tracePt t="147005" x="3749675" y="3546475"/>
          <p14:tracePt t="147023" x="3743325" y="3562350"/>
          <p14:tracePt t="147039" x="3743325" y="3565525"/>
          <p14:tracePt t="147072" x="3743325" y="3571875"/>
          <p14:tracePt t="147759" x="3778250" y="3578225"/>
          <p14:tracePt t="147768" x="3816350" y="3584575"/>
          <p14:tracePt t="147780" x="3902075" y="3600450"/>
          <p14:tracePt t="147793" x="3965575" y="3616325"/>
          <p14:tracePt t="147805" x="4003675" y="3622675"/>
          <p14:tracePt t="147822" x="4067175" y="3641725"/>
          <p14:tracePt t="147856" x="4140200" y="3648075"/>
          <p14:tracePt t="147889" x="4279900" y="3657600"/>
          <p14:tracePt t="147906" x="4349750" y="3670300"/>
          <p14:tracePt t="147922" x="4492625" y="3686175"/>
          <p14:tracePt t="147938" x="4622800" y="3702050"/>
          <p14:tracePt t="147956" x="4752975" y="3721100"/>
          <p14:tracePt t="147972" x="4905375" y="3736975"/>
          <p14:tracePt t="147988" x="5022850" y="3752850"/>
          <p14:tracePt t="148006" x="5118100" y="3762375"/>
          <p14:tracePt t="148023" x="5229225" y="3784600"/>
          <p14:tracePt t="148039" x="5295900" y="3813175"/>
          <p14:tracePt t="148055" x="5337175" y="3829050"/>
          <p14:tracePt t="148466" x="5394325" y="3822700"/>
          <p14:tracePt t="148474" x="5464175" y="3813175"/>
          <p14:tracePt t="148489" x="5616575" y="3797300"/>
          <p14:tracePt t="148505" x="5788025" y="3778250"/>
          <p14:tracePt t="148522" x="6007100" y="3778250"/>
          <p14:tracePt t="148538" x="6165850" y="3778250"/>
          <p14:tracePt t="148572" x="6445250" y="3790950"/>
          <p14:tracePt t="148606" x="6661150" y="3822700"/>
          <p14:tracePt t="148622" x="6791325" y="3838575"/>
          <p14:tracePt t="148638" x="6873875" y="3838575"/>
          <p14:tracePt t="148655" x="6969125" y="3848100"/>
          <p14:tracePt t="148672" x="7118350" y="3848100"/>
          <p14:tracePt t="148689" x="7191375" y="3848100"/>
          <p14:tracePt t="148706" x="7226300" y="3848100"/>
          <p14:tracePt t="148722" x="7273925" y="3848100"/>
          <p14:tracePt t="148739" x="7318375" y="3844925"/>
          <p14:tracePt t="148756" x="7362825" y="3838575"/>
          <p14:tracePt t="148772" x="7442200" y="3832225"/>
          <p14:tracePt t="148788" x="7480300" y="3832225"/>
          <p14:tracePt t="148805" x="7531100" y="3832225"/>
          <p14:tracePt t="148822" x="7594600" y="3832225"/>
          <p14:tracePt t="148838" x="7623175" y="3825875"/>
          <p14:tracePt t="148856" x="7645400" y="3825875"/>
          <p14:tracePt t="148873" x="7661275" y="3816350"/>
          <p14:tracePt t="148889" x="7677150" y="3810000"/>
          <p14:tracePt t="148905" x="7686675" y="3810000"/>
          <p14:tracePt t="148921" x="7702550" y="3800475"/>
          <p14:tracePt t="148938" x="7712075" y="3800475"/>
          <p14:tracePt t="148955" x="7724775" y="3800475"/>
          <p14:tracePt t="148972" x="7731125" y="3800475"/>
          <p14:tracePt t="149294" x="7724775" y="3800475"/>
          <p14:tracePt t="149303" x="7718425" y="3800475"/>
          <p14:tracePt t="149322" x="7693025" y="3800475"/>
          <p14:tracePt t="149338" x="7664450" y="3800475"/>
          <p14:tracePt t="149355" x="7639050" y="3803650"/>
          <p14:tracePt t="149388" x="7518400" y="3816350"/>
          <p14:tracePt t="149422" x="7378700" y="3822700"/>
          <p14:tracePt t="149438" x="7308850" y="3822700"/>
          <p14:tracePt t="149455" x="7239000" y="3822700"/>
          <p14:tracePt t="149472" x="7153275" y="3822700"/>
          <p14:tracePt t="149488" x="7108825" y="3829050"/>
          <p14:tracePt t="149505" x="7073900" y="3829050"/>
          <p14:tracePt t="149522" x="7042150" y="3829050"/>
          <p14:tracePt t="149538" x="7026275" y="3829050"/>
          <p14:tracePt t="149555" x="7010400" y="3829050"/>
          <p14:tracePt t="149572" x="6994525" y="3829050"/>
          <p14:tracePt t="149588" x="6985000" y="3829050"/>
          <p14:tracePt t="149606" x="6981825" y="3829050"/>
          <p14:tracePt t="149709" x="6981825" y="3835400"/>
          <p14:tracePt t="149779" x="6975475" y="3835400"/>
          <p14:tracePt t="150209" x="7026275" y="3848100"/>
          <p14:tracePt t="150218" x="7096125" y="3857625"/>
          <p14:tracePt t="150228" x="7251700" y="3892550"/>
          <p14:tracePt t="150239" x="7331075" y="3902075"/>
          <p14:tracePt t="150255" x="7461250" y="3921125"/>
          <p14:tracePt t="150260" x="7521575" y="3937000"/>
          <p14:tracePt t="150272" x="7658100" y="3937000"/>
          <p14:tracePt t="150289" x="7807325" y="3937000"/>
          <p14:tracePt t="150321" x="8067675" y="3908425"/>
          <p14:tracePt t="150355" x="8194675" y="3886200"/>
          <p14:tracePt t="150372" x="8223250" y="3876675"/>
          <p14:tracePt t="150388" x="8232775" y="3876675"/>
          <p14:tracePt t="150406" x="8245475" y="3876675"/>
          <p14:tracePt t="150422" x="8255000" y="3876675"/>
          <p14:tracePt t="150438" x="8261350" y="3876675"/>
          <p14:tracePt t="150455" x="8267700" y="3870325"/>
          <p14:tracePt t="150471" x="8277225" y="3860800"/>
          <p14:tracePt t="150488" x="8280400" y="3854450"/>
          <p14:tracePt t="150505" x="8289925" y="3851275"/>
          <p14:tracePt t="150522" x="8299450" y="3851275"/>
          <p14:tracePt t="150539" x="8305800" y="3841750"/>
          <p14:tracePt t="150556" x="8312150" y="3841750"/>
          <p14:tracePt t="150589" x="8312150" y="3835400"/>
          <p14:tracePt t="150608" x="8315325" y="3835400"/>
          <p14:tracePt t="153114" x="8280400" y="3829050"/>
          <p14:tracePt t="153121" x="8232775" y="3819525"/>
          <p14:tracePt t="153138" x="8128000" y="3819525"/>
          <p14:tracePt t="153154" x="8023225" y="3825875"/>
          <p14:tracePt t="153171" x="7899400" y="3848100"/>
          <p14:tracePt t="153188" x="7854950" y="3860800"/>
          <p14:tracePt t="153221" x="7810500" y="3867150"/>
          <p14:tracePt t="153255" x="7781925" y="3867150"/>
          <p14:tracePt t="153271" x="7772400" y="3867150"/>
          <p14:tracePt t="153288" x="7772400" y="3876675"/>
          <p14:tracePt t="153305" x="7772400" y="3883025"/>
          <p14:tracePt t="153322" x="7772400" y="3886200"/>
          <p14:tracePt t="153392" x="7766050" y="3886200"/>
          <p14:tracePt t="153399" x="7762875" y="3886200"/>
          <p14:tracePt t="153406" x="7750175" y="3886200"/>
          <p14:tracePt t="153421" x="7740650" y="3886200"/>
          <p14:tracePt t="153438" x="7731125" y="3886200"/>
          <p14:tracePt t="153454" x="7708900" y="3873500"/>
          <p14:tracePt t="153471" x="7651750" y="3841750"/>
          <p14:tracePt t="153488" x="7604125" y="3816350"/>
          <p14:tracePt t="153505" x="7556500" y="3790950"/>
          <p14:tracePt t="153522" x="7531100" y="3771900"/>
          <p14:tracePt t="153538" x="7508875" y="3762375"/>
          <p14:tracePt t="153554" x="7499350" y="3762375"/>
          <p14:tracePt t="153572" x="7483475" y="3762375"/>
          <p14:tracePt t="153589" x="7473950" y="3762375"/>
          <p14:tracePt t="153606" x="7470775" y="3762375"/>
          <p14:tracePt t="155341" x="7397750" y="3746500"/>
          <p14:tracePt t="155350" x="7296150" y="3736975"/>
          <p14:tracePt t="155358" x="7194550" y="3736975"/>
          <p14:tracePt t="155371" x="6845300" y="3736975"/>
          <p14:tracePt t="155388" x="6340475" y="3775075"/>
          <p14:tracePt t="155405" x="5318125" y="3867150"/>
          <p14:tracePt t="155439" x="3775075" y="4010025"/>
          <p14:tracePt t="155472" x="2079625" y="4178300"/>
          <p14:tracePt t="155489" x="1568450" y="4248150"/>
          <p14:tracePt t="155507" x="993775" y="4321175"/>
          <p14:tracePt t="155522" x="647700" y="4352925"/>
          <p14:tracePt t="155539" x="330200" y="4375150"/>
          <p14:tracePt t="155950" x="31750" y="4194175"/>
          <p14:tracePt t="155963" x="98425" y="4171950"/>
          <p14:tracePt t="155977" x="123825" y="4165600"/>
          <p14:tracePt t="155988" x="168275" y="4152900"/>
          <p14:tracePt t="156005" x="219075" y="4133850"/>
          <p14:tracePt t="156021" x="228600" y="4124325"/>
          <p14:tracePt t="156038" x="238125" y="4114800"/>
          <p14:tracePt t="156071" x="276225" y="4089400"/>
          <p14:tracePt t="156105" x="342900" y="4054475"/>
          <p14:tracePt t="156122" x="365125" y="4029075"/>
          <p14:tracePt t="156138" x="396875" y="4016375"/>
          <p14:tracePt t="156155" x="419100" y="3994150"/>
          <p14:tracePt t="156171" x="428625" y="3984625"/>
          <p14:tracePt t="156188" x="438150" y="3981450"/>
          <p14:tracePt t="156205" x="457200" y="3981450"/>
          <p14:tracePt t="156222" x="466725" y="3981450"/>
          <p14:tracePt t="156238" x="479425" y="3981450"/>
          <p14:tracePt t="156255" x="498475" y="3981450"/>
          <p14:tracePt t="156271" x="520700" y="3981450"/>
          <p14:tracePt t="156288" x="542925" y="3994150"/>
          <p14:tracePt t="156305" x="593725" y="4019550"/>
          <p14:tracePt t="156321" x="625475" y="4032250"/>
          <p14:tracePt t="156338" x="647700" y="4041775"/>
          <p14:tracePt t="156355" x="688975" y="4060825"/>
          <p14:tracePt t="156371" x="714375" y="4067175"/>
          <p14:tracePt t="156388" x="742950" y="4067175"/>
          <p14:tracePt t="156405" x="777875" y="4089400"/>
          <p14:tracePt t="156421" x="822325" y="4102100"/>
          <p14:tracePt t="156438" x="866775" y="4114800"/>
          <p14:tracePt t="156455" x="911225" y="4133850"/>
          <p14:tracePt t="156471" x="939800" y="4146550"/>
          <p14:tracePt t="156488" x="965200" y="4152900"/>
          <p14:tracePt t="156505" x="1006475" y="4168775"/>
          <p14:tracePt t="156521" x="1028700" y="4181475"/>
          <p14:tracePt t="156538" x="1054100" y="4194175"/>
          <p14:tracePt t="156555" x="1079500" y="4210050"/>
          <p14:tracePt t="156571" x="1108075" y="4210050"/>
          <p14:tracePt t="156588" x="1130300" y="4210050"/>
          <p14:tracePt t="156605" x="1152525" y="4210050"/>
          <p14:tracePt t="156621" x="1162050" y="4210050"/>
          <p14:tracePt t="156639" x="1171575" y="4210050"/>
          <p14:tracePt t="156655" x="1184275" y="4210050"/>
          <p14:tracePt t="156672" x="1200150" y="4210050"/>
          <p14:tracePt t="156687" x="1209675" y="4210050"/>
          <p14:tracePt t="156705" x="1225550" y="4210050"/>
          <p14:tracePt t="156738" x="1228725" y="4210050"/>
          <p14:tracePt t="156935" x="1222375" y="4206875"/>
          <p14:tracePt t="156945" x="1196975" y="4200525"/>
          <p14:tracePt t="156959" x="1143000" y="4200525"/>
          <p14:tracePt t="156971" x="1069975" y="4194175"/>
          <p14:tracePt t="156988" x="987425" y="4194175"/>
          <p14:tracePt t="157005" x="911225" y="4194175"/>
          <p14:tracePt t="157021" x="866775" y="4194175"/>
          <p14:tracePt t="157038" x="838200" y="4194175"/>
          <p14:tracePt t="157056" x="809625" y="4194175"/>
          <p14:tracePt t="157071" x="800100" y="4194175"/>
          <p14:tracePt t="157088" x="790575" y="4194175"/>
          <p14:tracePt t="157104" x="777875" y="4194175"/>
          <p14:tracePt t="157121" x="762000" y="4194175"/>
          <p14:tracePt t="157138" x="755650" y="4194175"/>
          <p14:tracePt t="158477" x="777875" y="4194175"/>
          <p14:tracePt t="158486" x="803275" y="4187825"/>
          <p14:tracePt t="158504" x="920750" y="4181475"/>
          <p14:tracePt t="158521" x="993775" y="4175125"/>
          <p14:tracePt t="158538" x="1066800" y="4168775"/>
          <p14:tracePt t="158555" x="1165225" y="4168775"/>
          <p14:tracePt t="158571" x="1222375" y="4168775"/>
          <p14:tracePt t="158604" x="1330325" y="4168775"/>
          <p14:tracePt t="158638" x="1397000" y="4162425"/>
          <p14:tracePt t="158655" x="1460500" y="4143375"/>
          <p14:tracePt t="158672" x="1492250" y="4124325"/>
          <p14:tracePt t="158687" x="1520825" y="4124325"/>
          <p14:tracePt t="158704" x="1562100" y="4111625"/>
          <p14:tracePt t="158721" x="1584325" y="4105275"/>
          <p14:tracePt t="158738" x="1600200" y="4105275"/>
          <p14:tracePt t="158755" x="1638300" y="4105275"/>
          <p14:tracePt t="158771" x="1654175" y="4102100"/>
          <p14:tracePt t="158788" x="1679575" y="4095750"/>
          <p14:tracePt t="158804" x="1692275" y="4095750"/>
          <p14:tracePt t="158821" x="1701800" y="4086225"/>
          <p14:tracePt t="158837" x="1711325" y="4086225"/>
          <p14:tracePt t="158854" x="1733550" y="4086225"/>
          <p14:tracePt t="158871" x="1743075" y="4086225"/>
          <p14:tracePt t="158887" x="1765300" y="4086225"/>
          <p14:tracePt t="158904" x="1803400" y="4086225"/>
          <p14:tracePt t="158921" x="1831975" y="4086225"/>
          <p14:tracePt t="158938" x="1857375" y="4095750"/>
          <p14:tracePt t="158954" x="1892300" y="4105275"/>
          <p14:tracePt t="158971" x="1901825" y="4111625"/>
          <p14:tracePt t="158988" x="1911350" y="4111625"/>
          <p14:tracePt t="159005" x="1924050" y="4111625"/>
          <p14:tracePt t="159021" x="1930400" y="4114800"/>
          <p14:tracePt t="159038" x="1946275" y="4121150"/>
          <p14:tracePt t="159055" x="1962150" y="4137025"/>
          <p14:tracePt t="159071" x="1971675" y="4146550"/>
          <p14:tracePt t="159088" x="1981200" y="4152900"/>
          <p14:tracePt t="159104" x="2000250" y="4156075"/>
          <p14:tracePt t="159121" x="2009775" y="4162425"/>
          <p14:tracePt t="159138" x="2019300" y="4162425"/>
          <p14:tracePt t="159154" x="2041525" y="4171950"/>
          <p14:tracePt t="159171" x="2051050" y="4171950"/>
          <p14:tracePt t="159188" x="2060575" y="4181475"/>
          <p14:tracePt t="159204" x="2076450" y="4187825"/>
          <p14:tracePt t="159221" x="2089150" y="4187825"/>
          <p14:tracePt t="159238" x="2098675" y="4187825"/>
          <p14:tracePt t="159255" x="2105025" y="4187825"/>
          <p14:tracePt t="159271" x="2114550" y="4187825"/>
          <p14:tracePt t="159287" x="2120900" y="4187825"/>
          <p14:tracePt t="159304" x="2139950" y="4187825"/>
          <p14:tracePt t="159320" x="2149475" y="4187825"/>
          <p14:tracePt t="159338" x="2159000" y="4187825"/>
          <p14:tracePt t="159354" x="2174875" y="4187825"/>
          <p14:tracePt t="159371" x="2187575" y="4187825"/>
          <p14:tracePt t="159387" x="2193925" y="4187825"/>
          <p14:tracePt t="159404" x="2203450" y="4187825"/>
          <p14:tracePt t="159421" x="2212975" y="4187825"/>
          <p14:tracePt t="159438" x="2222500" y="4187825"/>
          <p14:tracePt t="159454" x="2244725" y="4187825"/>
          <p14:tracePt t="159471" x="2254250" y="4187825"/>
          <p14:tracePt t="159488" x="2263775" y="4187825"/>
          <p14:tracePt t="159504" x="2276475" y="4187825"/>
          <p14:tracePt t="159520" x="2292350" y="4187825"/>
          <p14:tracePt t="159537" x="2301875" y="4187825"/>
          <p14:tracePt t="159554" x="2317750" y="4187825"/>
          <p14:tracePt t="159570" x="2327275" y="4187825"/>
          <p14:tracePt t="159588" x="2343150" y="4187825"/>
          <p14:tracePt t="159605" x="2355850" y="4187825"/>
          <p14:tracePt t="159621" x="2365375" y="4187825"/>
          <p14:tracePt t="159637" x="2374900" y="4187825"/>
          <p14:tracePt t="159655" x="2403475" y="4187825"/>
          <p14:tracePt t="159670" x="2413000" y="4187825"/>
          <p14:tracePt t="159687" x="2422525" y="4187825"/>
          <p14:tracePt t="159704" x="2454275" y="4187825"/>
          <p14:tracePt t="159721" x="2470150" y="4187825"/>
          <p14:tracePt t="159738" x="2492375" y="4187825"/>
          <p14:tracePt t="159755" x="2517775" y="4187825"/>
          <p14:tracePt t="159771" x="2527300" y="4181475"/>
          <p14:tracePt t="159788" x="2543175" y="4175125"/>
          <p14:tracePt t="159804" x="2555875" y="4165600"/>
          <p14:tracePt t="159821" x="2565400" y="4159250"/>
          <p14:tracePt t="159838" x="2578100" y="4159250"/>
          <p14:tracePt t="159855" x="2597150" y="4159250"/>
          <p14:tracePt t="159872" x="2600325" y="4159250"/>
          <p14:tracePt t="161005" x="2619375" y="4152900"/>
          <p14:tracePt t="161018" x="2647950" y="4143375"/>
          <p14:tracePt t="161026" x="2676525" y="4137025"/>
          <p14:tracePt t="161037" x="2692400" y="4137025"/>
          <p14:tracePt t="161054" x="2755900" y="4130675"/>
          <p14:tracePt t="161070" x="2800350" y="4130675"/>
          <p14:tracePt t="161104" x="2898775" y="4130675"/>
          <p14:tracePt t="161137" x="2959100" y="4130675"/>
          <p14:tracePt t="161154" x="2997200" y="4130675"/>
          <p14:tracePt t="161170" x="3019425" y="4130675"/>
          <p14:tracePt t="161187" x="3048000" y="4130675"/>
          <p14:tracePt t="161204" x="3089275" y="4130675"/>
          <p14:tracePt t="161221" x="3111500" y="4130675"/>
          <p14:tracePt t="161238" x="3133725" y="4130675"/>
          <p14:tracePt t="161254" x="3175000" y="4130675"/>
          <p14:tracePt t="161271" x="3190875" y="4130675"/>
          <p14:tracePt t="161287" x="3216275" y="4130675"/>
          <p14:tracePt t="161304" x="3235325" y="4130675"/>
          <p14:tracePt t="161321" x="3251200" y="4130675"/>
          <p14:tracePt t="161337" x="3273425" y="4130675"/>
          <p14:tracePt t="161354" x="3295650" y="4130675"/>
          <p14:tracePt t="161370" x="3308350" y="4130675"/>
          <p14:tracePt t="161388" x="3317875" y="4130675"/>
          <p14:tracePt t="161405" x="3333750" y="4130675"/>
          <p14:tracePt t="161421" x="3340100" y="4130675"/>
          <p14:tracePt t="161437" x="3343275" y="4130675"/>
          <p14:tracePt t="161511" x="3352800" y="4130675"/>
          <p14:tracePt t="161532" x="3359150" y="4130675"/>
          <p14:tracePt t="161539" x="3362325" y="4130675"/>
          <p14:tracePt t="161560" x="3368675" y="4130675"/>
          <p14:tracePt t="161612" x="3371850" y="4130675"/>
          <p14:tracePt t="161626" x="3378200" y="4130675"/>
          <p14:tracePt t="161847" x="3387725" y="4130675"/>
          <p14:tracePt t="161857" x="3406775" y="4124325"/>
          <p14:tracePt t="161871" x="3432175" y="4111625"/>
          <p14:tracePt t="161887" x="3476625" y="4105275"/>
          <p14:tracePt t="161904" x="3546475" y="4105275"/>
          <p14:tracePt t="161920" x="3606800" y="4105275"/>
          <p14:tracePt t="161938" x="3667125" y="4105275"/>
          <p14:tracePt t="161953" x="3736975" y="4105275"/>
          <p14:tracePt t="161970" x="3765550" y="4105275"/>
          <p14:tracePt t="161987" x="3800475" y="4105275"/>
          <p14:tracePt t="162004" x="3841750" y="4105275"/>
          <p14:tracePt t="162020" x="3870325" y="4105275"/>
          <p14:tracePt t="162037" x="3914775" y="4098925"/>
          <p14:tracePt t="162054" x="4000500" y="4098925"/>
          <p14:tracePt t="162070" x="4054475" y="4098925"/>
          <p14:tracePt t="162087" x="4095750" y="4098925"/>
          <p14:tracePt t="162104" x="4159250" y="4098925"/>
          <p14:tracePt t="162121" x="4197350" y="4098925"/>
          <p14:tracePt t="162137" x="4238625" y="4098925"/>
          <p14:tracePt t="162154" x="4302125" y="4102100"/>
          <p14:tracePt t="162171" x="4346575" y="4102100"/>
          <p14:tracePt t="162187" x="4384675" y="4108450"/>
          <p14:tracePt t="162204" x="4448175" y="4114800"/>
          <p14:tracePt t="162221" x="4476750" y="4121150"/>
          <p14:tracePt t="162237" x="4498975" y="4127500"/>
          <p14:tracePt t="162254" x="4540250" y="4127500"/>
          <p14:tracePt t="162270" x="4562475" y="4140200"/>
          <p14:tracePt t="162287" x="4606925" y="4140200"/>
          <p14:tracePt t="162304" x="4686300" y="4140200"/>
          <p14:tracePt t="162321" x="4743450" y="4140200"/>
          <p14:tracePt t="162337" x="4803775" y="4140200"/>
          <p14:tracePt t="162354" x="4873625" y="4140200"/>
          <p14:tracePt t="162371" x="4918075" y="4140200"/>
          <p14:tracePt t="162387" x="4940300" y="4140200"/>
          <p14:tracePt t="162404" x="4981575" y="4140200"/>
          <p14:tracePt t="162420" x="5000625" y="4140200"/>
          <p14:tracePt t="162437" x="5032375" y="4140200"/>
          <p14:tracePt t="162454" x="5057775" y="4140200"/>
          <p14:tracePt t="162471" x="5067300" y="4140200"/>
          <p14:tracePt t="162476" x="5076825" y="4140200"/>
          <p14:tracePt t="162489" x="5089525" y="4140200"/>
          <p14:tracePt t="162505" x="5099050" y="4140200"/>
          <p14:tracePt t="162575" x="5102225" y="4140200"/>
          <p14:tracePt t="162582" x="5108575" y="4140200"/>
          <p14:tracePt t="162589" x="5111750" y="4140200"/>
          <p14:tracePt t="162604" x="5118100" y="4140200"/>
          <p14:tracePt t="162620" x="5133975" y="4140200"/>
          <p14:tracePt t="162637" x="5137150" y="4140200"/>
          <p14:tracePt t="162682" x="5143500" y="4140200"/>
          <p14:tracePt t="162689" x="5146675" y="4140200"/>
          <p14:tracePt t="162704" x="5156200" y="4140200"/>
          <p14:tracePt t="162721" x="5165725" y="4140200"/>
          <p14:tracePt t="162739" x="5187950" y="4140200"/>
          <p14:tracePt t="162754" x="5200650" y="4140200"/>
          <p14:tracePt t="162771" x="5216525" y="4140200"/>
          <p14:tracePt t="162788" x="5238750" y="4140200"/>
          <p14:tracePt t="162804" x="5254625" y="4140200"/>
          <p14:tracePt t="162820" x="5264150" y="4140200"/>
          <p14:tracePt t="162837" x="5286375" y="4140200"/>
          <p14:tracePt t="162854" x="5311775" y="4143375"/>
          <p14:tracePt t="162871" x="5327650" y="4149725"/>
          <p14:tracePt t="162889" x="5365750" y="4149725"/>
          <p14:tracePt t="162904" x="5375275" y="4149725"/>
          <p14:tracePt t="162921" x="5391150" y="4149725"/>
          <p14:tracePt t="162937" x="5400675" y="4149725"/>
          <p14:tracePt t="162954" x="5416550" y="4149725"/>
          <p14:tracePt t="162970" x="5426075" y="4149725"/>
          <p14:tracePt t="162988" x="5429250" y="4149725"/>
          <p14:tracePt t="163004" x="5441950" y="4152900"/>
          <p14:tracePt t="163021" x="5445125" y="4152900"/>
          <p14:tracePt t="163039" x="5451475" y="4159250"/>
          <p14:tracePt t="163118" x="5454650" y="4159250"/>
          <p14:tracePt t="163124" x="5461000" y="4165600"/>
          <p14:tracePt t="163138" x="5470525" y="4165600"/>
          <p14:tracePt t="163153" x="5473700" y="4165600"/>
          <p14:tracePt t="163170" x="5480050" y="4168775"/>
          <p14:tracePt t="163232" x="5480050" y="4175125"/>
          <p14:tracePt t="163247" x="5489575" y="4175125"/>
          <p14:tracePt t="163253" x="5495925" y="4175125"/>
          <p14:tracePt t="163270" x="5505450" y="4175125"/>
          <p14:tracePt t="163288" x="5518150" y="4178300"/>
          <p14:tracePt t="163304" x="5527675" y="4178300"/>
          <p14:tracePt t="163321" x="5543550" y="4178300"/>
          <p14:tracePt t="163337" x="5553075" y="4178300"/>
          <p14:tracePt t="163353" x="5562600" y="4178300"/>
          <p14:tracePt t="163370" x="5568950" y="4178300"/>
          <p14:tracePt t="163388" x="5588000" y="4178300"/>
          <p14:tracePt t="163404" x="5597525" y="4178300"/>
          <p14:tracePt t="163421" x="5613400" y="4184650"/>
          <p14:tracePt t="163438" x="5645150" y="4187825"/>
          <p14:tracePt t="163454" x="5667375" y="4194175"/>
          <p14:tracePt t="163471" x="5683250" y="4194175"/>
          <p14:tracePt t="163475" x="5702300" y="4194175"/>
          <p14:tracePt t="163488" x="5711825" y="4194175"/>
          <p14:tracePt t="163503" x="5724525" y="4194175"/>
          <p14:tracePt t="163521" x="5737225" y="4200525"/>
          <p14:tracePt t="163538" x="5762625" y="4203700"/>
          <p14:tracePt t="163554" x="5772150" y="4210050"/>
          <p14:tracePt t="163570" x="5781675" y="4210050"/>
          <p14:tracePt t="163588" x="5800725" y="4216400"/>
          <p14:tracePt t="164275" x="5800725" y="4219575"/>
          <p14:tracePt t="164297" x="5800725" y="4225925"/>
          <p14:tracePt t="164360" x="5800725" y="4229100"/>
          <p14:tracePt t="164374" x="5800725" y="4235450"/>
          <p14:tracePt t="164382" x="5800725" y="4238625"/>
          <p14:tracePt t="164404" x="5794375" y="4260850"/>
          <p14:tracePt t="164438" x="5673725" y="4349750"/>
          <p14:tracePt t="164454" x="5492750" y="4441825"/>
          <p14:tracePt t="164470" x="5305425" y="4518025"/>
          <p14:tracePt t="164487" x="4889500" y="4625975"/>
          <p14:tracePt t="164504" x="4679950" y="4664075"/>
          <p14:tracePt t="164521" x="4429125" y="4733925"/>
          <p14:tracePt t="164537" x="4095750" y="4822825"/>
          <p14:tracePt t="164554" x="3822700" y="4876800"/>
          <p14:tracePt t="164570" x="3540125" y="4918075"/>
          <p14:tracePt t="164588" x="3076575" y="4975225"/>
          <p14:tracePt t="164604" x="2736850" y="4997450"/>
          <p14:tracePt t="164621" x="2498725" y="4997450"/>
          <p14:tracePt t="164638" x="2162175" y="5006975"/>
          <p14:tracePt t="164656" x="1968500" y="5000625"/>
          <p14:tracePt t="164671" x="1765300" y="5000625"/>
          <p14:tracePt t="164688" x="1552575" y="4975225"/>
          <p14:tracePt t="164704" x="1381125" y="4956175"/>
          <p14:tracePt t="164721" x="1238250" y="4930775"/>
          <p14:tracePt t="164737" x="1095375" y="4899025"/>
          <p14:tracePt t="164753" x="993775" y="4867275"/>
          <p14:tracePt t="164770" x="885825" y="4822825"/>
          <p14:tracePt t="164788" x="777875" y="4768850"/>
          <p14:tracePt t="164804" x="711200" y="4740275"/>
          <p14:tracePt t="164821" x="679450" y="4721225"/>
          <p14:tracePt t="167261" x="730250" y="4733925"/>
          <p14:tracePt t="167271" x="803275" y="4759325"/>
          <p14:tracePt t="167288" x="996950" y="4832350"/>
          <p14:tracePt t="167304" x="1127125" y="4867275"/>
          <p14:tracePt t="167320" x="1203325" y="4899025"/>
          <p14:tracePt t="167337" x="1260475" y="4911725"/>
          <p14:tracePt t="167370" x="1279525" y="4911725"/>
          <p14:tracePt t="167404" x="1279525" y="4908550"/>
          <p14:tracePt t="167421" x="1279525" y="4899025"/>
          <p14:tracePt t="167438" x="1273175" y="4879975"/>
          <p14:tracePt t="167453" x="1263650" y="4870450"/>
          <p14:tracePt t="167470" x="1247775" y="4864100"/>
          <p14:tracePt t="167487" x="1231900" y="4854575"/>
          <p14:tracePt t="167503" x="1216025" y="4838700"/>
          <p14:tracePt t="167520" x="1177925" y="4826000"/>
          <p14:tracePt t="167522" x="1158875" y="4819650"/>
          <p14:tracePt t="167536" x="1095375" y="4791075"/>
          <p14:tracePt t="167553" x="1006475" y="4759325"/>
          <p14:tracePt t="167570" x="917575" y="4718050"/>
          <p14:tracePt t="167587" x="790575" y="4670425"/>
          <p14:tracePt t="167603" x="739775" y="4657725"/>
          <p14:tracePt t="167620" x="701675" y="4651375"/>
          <p14:tracePt t="167637" x="647700" y="4651375"/>
          <p14:tracePt t="167654" x="615950" y="4651375"/>
          <p14:tracePt t="167671" x="600075" y="4651375"/>
          <p14:tracePt t="167687" x="587375" y="4651375"/>
          <p14:tracePt t="167704" x="587375" y="4660900"/>
          <p14:tracePt t="167720" x="587375" y="4670425"/>
          <p14:tracePt t="167737" x="654050" y="4705350"/>
          <p14:tracePt t="167753" x="765175" y="4740275"/>
          <p14:tracePt t="167770" x="863600" y="4772025"/>
          <p14:tracePt t="167786" x="990600" y="4819650"/>
          <p14:tracePt t="167803" x="1060450" y="4857750"/>
          <p14:tracePt t="167821" x="1104900" y="4876800"/>
          <p14:tracePt t="167837" x="1146175" y="4889500"/>
          <p14:tracePt t="167854" x="1162050" y="4889500"/>
          <p14:tracePt t="167870" x="1171575" y="4889500"/>
          <p14:tracePt t="167887" x="1187450" y="4876800"/>
          <p14:tracePt t="167903" x="1196975" y="4867275"/>
          <p14:tracePt t="167920" x="1196975" y="4845050"/>
          <p14:tracePt t="167937" x="1193800" y="4813300"/>
          <p14:tracePt t="167954" x="1181100" y="4787900"/>
          <p14:tracePt t="167971" x="1155700" y="4765675"/>
          <p14:tracePt t="167988" x="1114425" y="4727575"/>
          <p14:tracePt t="168004" x="1082675" y="4708525"/>
          <p14:tracePt t="168020" x="1057275" y="4695825"/>
          <p14:tracePt t="168022" x="1047750" y="4689475"/>
          <p14:tracePt t="168037" x="1009650" y="4670425"/>
          <p14:tracePt t="168053" x="977900" y="4660900"/>
          <p14:tracePt t="168070" x="946150" y="4648200"/>
          <p14:tracePt t="168087" x="911225" y="4629150"/>
          <p14:tracePt t="168103" x="895350" y="4629150"/>
          <p14:tracePt t="168120" x="885825" y="4629150"/>
          <p14:tracePt t="168137" x="873125" y="4629150"/>
          <p14:tracePt t="168153" x="863600" y="4629150"/>
          <p14:tracePt t="168210" x="863600" y="4625975"/>
          <p14:tracePt t="168437" x="869950" y="4625975"/>
          <p14:tracePt t="168444" x="873125" y="4625975"/>
          <p14:tracePt t="168453" x="889000" y="4625975"/>
          <p14:tracePt t="168470" x="936625" y="4635500"/>
          <p14:tracePt t="168487" x="1019175" y="4654550"/>
          <p14:tracePt t="168504" x="1092200" y="4670425"/>
          <p14:tracePt t="168520" x="1190625" y="4702175"/>
          <p14:tracePt t="168537" x="1336675" y="4733925"/>
          <p14:tracePt t="168554" x="1400175" y="4749800"/>
          <p14:tracePt t="168570" x="1463675" y="4762500"/>
          <p14:tracePt t="168586" x="1552575" y="4778375"/>
          <p14:tracePt t="168603" x="1635125" y="4778375"/>
          <p14:tracePt t="168620" x="1714500" y="4778375"/>
          <p14:tracePt t="168636" x="1854200" y="4778375"/>
          <p14:tracePt t="168653" x="1993900" y="4778375"/>
          <p14:tracePt t="168670" x="2108200" y="4778375"/>
          <p14:tracePt t="168686" x="2235200" y="4778375"/>
          <p14:tracePt t="168703" x="2305050" y="4778375"/>
          <p14:tracePt t="168720" x="2387600" y="4778375"/>
          <p14:tracePt t="168736" x="2495550" y="4778375"/>
          <p14:tracePt t="168753" x="2555875" y="4778375"/>
          <p14:tracePt t="168770" x="2616200" y="4778375"/>
          <p14:tracePt t="168787" x="2752725" y="4756150"/>
          <p14:tracePt t="168804" x="2860675" y="4749800"/>
          <p14:tracePt t="168820" x="2955925" y="4733925"/>
          <p14:tracePt t="168838" x="3079750" y="4708525"/>
          <p14:tracePt t="168854" x="3152775" y="4686300"/>
          <p14:tracePt t="168870" x="3219450" y="4673600"/>
          <p14:tracePt t="168886" x="3289300" y="4654550"/>
          <p14:tracePt t="168903" x="3343275" y="4638675"/>
          <p14:tracePt t="168920" x="3387725" y="4625975"/>
          <p14:tracePt t="168937" x="3489325" y="4597400"/>
          <p14:tracePt t="168953" x="3562350" y="4584700"/>
          <p14:tracePt t="168970" x="3625850" y="4568825"/>
          <p14:tracePt t="168986" x="3683000" y="4543425"/>
          <p14:tracePt t="169003" x="3708400" y="4533900"/>
          <p14:tracePt t="169020" x="3717925" y="4527550"/>
          <p14:tracePt t="169036" x="3736975" y="4527550"/>
          <p14:tracePt t="169053" x="3743325" y="4527550"/>
          <p14:tracePt t="169070" x="3752850" y="4527550"/>
          <p14:tracePt t="169087" x="3765550" y="4533900"/>
          <p14:tracePt t="169104" x="3771900" y="4540250"/>
          <p14:tracePt t="170752" x="3794125" y="4540250"/>
          <p14:tracePt t="170760" x="3819525" y="4546600"/>
          <p14:tracePt t="170770" x="3857625" y="4552950"/>
          <p14:tracePt t="170787" x="3946525" y="4565650"/>
          <p14:tracePt t="170804" x="4006850" y="4575175"/>
          <p14:tracePt t="170820" x="4060825" y="4581525"/>
          <p14:tracePt t="170836" x="4152900" y="4606925"/>
          <p14:tracePt t="170870" x="4229100" y="4632325"/>
          <p14:tracePt t="170903" x="4279900" y="4651375"/>
          <p14:tracePt t="170920" x="4302125" y="4654550"/>
          <p14:tracePt t="170936" x="4321175" y="4670425"/>
          <p14:tracePt t="170952" x="4330700" y="4670425"/>
          <p14:tracePt t="170969" x="4352925" y="4676775"/>
          <p14:tracePt t="170986" x="4371975" y="4683125"/>
          <p14:tracePt t="171003" x="4381500" y="4683125"/>
          <p14:tracePt t="171020" x="4397375" y="4683125"/>
          <p14:tracePt t="171266" x="4432300" y="4683125"/>
          <p14:tracePt t="171274" x="4457700" y="4683125"/>
          <p14:tracePt t="171287" x="4518025" y="4689475"/>
          <p14:tracePt t="171304" x="4603750" y="4705350"/>
          <p14:tracePt t="171320" x="4721225" y="4721225"/>
          <p14:tracePt t="171337" x="4857750" y="4759325"/>
          <p14:tracePt t="171353" x="4956175" y="4784725"/>
          <p14:tracePt t="171370" x="5076825" y="4829175"/>
          <p14:tracePt t="171386" x="5267325" y="4864100"/>
          <p14:tracePt t="171403" x="5384800" y="4889500"/>
          <p14:tracePt t="171421" x="5537200" y="4924425"/>
          <p14:tracePt t="171437" x="5749925" y="4959350"/>
          <p14:tracePt t="171453" x="5867400" y="4978400"/>
          <p14:tracePt t="171470" x="5994400" y="4978400"/>
          <p14:tracePt t="171486" x="6137275" y="4984750"/>
          <p14:tracePt t="171503" x="6203950" y="4984750"/>
          <p14:tracePt t="171520" x="6283325" y="4984750"/>
          <p14:tracePt t="171537" x="6445250" y="4984750"/>
          <p14:tracePt t="171553" x="6540500" y="4972050"/>
          <p14:tracePt t="171570" x="6638925" y="4956175"/>
          <p14:tracePt t="171575" x="6673850" y="4949825"/>
          <p14:tracePt t="171587" x="6759575" y="4933950"/>
          <p14:tracePt t="171603" x="6835775" y="4911725"/>
          <p14:tracePt t="171620" x="6902450" y="4889500"/>
          <p14:tracePt t="171636" x="6978650" y="4841875"/>
          <p14:tracePt t="171653" x="7035800" y="4813300"/>
          <p14:tracePt t="171670" x="7102475" y="4784725"/>
          <p14:tracePt t="171686" x="7194550" y="4756150"/>
          <p14:tracePt t="171703" x="7254875" y="4756150"/>
          <p14:tracePt t="171720" x="7292975" y="4756150"/>
          <p14:tracePt t="171736" x="7324725" y="4756150"/>
          <p14:tracePt t="171753" x="7353300" y="4756150"/>
          <p14:tracePt t="171769" x="7369175" y="4743450"/>
          <p14:tracePt t="171786" x="7404100" y="4727575"/>
          <p14:tracePt t="171803" x="7413625" y="4724400"/>
          <p14:tracePt t="171820" x="7423150" y="4718050"/>
          <p14:tracePt t="171836" x="7439025" y="4708525"/>
          <p14:tracePt t="171853" x="7454900" y="4708525"/>
          <p14:tracePt t="171870" x="7464425" y="4708525"/>
          <p14:tracePt t="171886" x="7467600" y="4708525"/>
          <p14:tracePt t="171915" x="7473950" y="4708525"/>
          <p14:tracePt t="174008" x="7423150" y="4708525"/>
          <p14:tracePt t="174015" x="7331075" y="4699000"/>
          <p14:tracePt t="174023" x="7239000" y="4689475"/>
          <p14:tracePt t="174036" x="7054850" y="4689475"/>
          <p14:tracePt t="174052" x="6816725" y="4695825"/>
          <p14:tracePt t="174071" x="6486525" y="4733925"/>
          <p14:tracePt t="174102" x="6016625" y="4822825"/>
          <p14:tracePt t="174137" x="5445125" y="4956175"/>
          <p14:tracePt t="174154" x="5210175" y="5026025"/>
          <p14:tracePt t="174171" x="4886325" y="5102225"/>
          <p14:tracePt t="174186" x="4689475" y="5140325"/>
          <p14:tracePt t="174202" x="4546600" y="5165725"/>
          <p14:tracePt t="174220" x="4397375" y="5191125"/>
          <p14:tracePt t="174236" x="4206875" y="5216525"/>
          <p14:tracePt t="174253" x="4102100" y="5235575"/>
          <p14:tracePt t="174269" x="4003675" y="5251450"/>
          <p14:tracePt t="174286" x="3857625" y="5283200"/>
          <p14:tracePt t="174302" x="3771900" y="5299075"/>
          <p14:tracePt t="174321" x="3683000" y="5318125"/>
          <p14:tracePt t="174337" x="3629025" y="5324475"/>
          <p14:tracePt t="174353" x="3568700" y="5324475"/>
          <p14:tracePt t="174371" x="3482975" y="5324475"/>
          <p14:tracePt t="174386" x="3425825" y="5324475"/>
          <p14:tracePt t="174403" x="3371850" y="5321300"/>
          <p14:tracePt t="174419" x="3333750" y="5308600"/>
          <p14:tracePt t="174435" x="3295650" y="5302250"/>
          <p14:tracePt t="174452" x="3270250" y="5292725"/>
          <p14:tracePt t="174469" x="3241675" y="5280025"/>
          <p14:tracePt t="174486" x="3197225" y="5254625"/>
          <p14:tracePt t="174502" x="3175000" y="5241925"/>
          <p14:tracePt t="174519" x="3149600" y="5232400"/>
          <p14:tracePt t="174536" x="3108325" y="5207000"/>
          <p14:tracePt t="174552" x="3098800" y="5197475"/>
          <p14:tracePt t="174570" x="3070225" y="5168900"/>
          <p14:tracePt t="174586" x="3057525" y="5146675"/>
          <p14:tracePt t="174602" x="3048000" y="5133975"/>
          <p14:tracePt t="174619" x="3038475" y="5124450"/>
          <p14:tracePt t="174622" x="3035300" y="5121275"/>
          <p14:tracePt t="174636" x="3019425" y="5111750"/>
          <p14:tracePt t="174653" x="3006725" y="5095875"/>
          <p14:tracePt t="174669" x="2997200" y="5086350"/>
          <p14:tracePt t="174686" x="2987675" y="5064125"/>
          <p14:tracePt t="174703" x="2987675" y="5048250"/>
          <p14:tracePt t="174721" x="2987675" y="5035550"/>
          <p14:tracePt t="174737" x="2987675" y="5026025"/>
          <p14:tracePt t="174753" x="2987675" y="5016500"/>
          <p14:tracePt t="174799" x="2987675" y="5010150"/>
          <p14:tracePt t="174814" x="2987675" y="5000625"/>
          <p14:tracePt t="174835" x="2987675" y="4994275"/>
          <p14:tracePt t="174850" x="2987675" y="4991100"/>
          <p14:tracePt t="175179" x="2990850" y="4991100"/>
          <p14:tracePt t="175186" x="2994025" y="4991100"/>
          <p14:tracePt t="175203" x="3009900" y="4991100"/>
          <p14:tracePt t="175220" x="3051175" y="4991100"/>
          <p14:tracePt t="175236" x="3079750" y="4991100"/>
          <p14:tracePt t="175252" x="3124200" y="4991100"/>
          <p14:tracePt t="175269" x="3168650" y="4991100"/>
          <p14:tracePt t="175302" x="3311525" y="5016500"/>
          <p14:tracePt t="175335" x="3441700" y="5029200"/>
          <p14:tracePt t="175353" x="3486150" y="5035550"/>
          <p14:tracePt t="175370" x="3565525" y="5035550"/>
          <p14:tracePt t="175386" x="3651250" y="5051425"/>
          <p14:tracePt t="175403" x="3733800" y="5051425"/>
          <p14:tracePt t="175420" x="3829050" y="5051425"/>
          <p14:tracePt t="175436" x="3873500" y="5051425"/>
          <p14:tracePt t="175453" x="3917950" y="5051425"/>
          <p14:tracePt t="175469" x="3940175" y="5051425"/>
          <p14:tracePt t="175486" x="3994150" y="5051425"/>
          <p14:tracePt t="175502" x="4038600" y="5051425"/>
          <p14:tracePt t="175520" x="4102100" y="5064125"/>
          <p14:tracePt t="175536" x="4162425" y="5070475"/>
          <p14:tracePt t="175552" x="4238625" y="5092700"/>
          <p14:tracePt t="175570" x="4391025" y="5102225"/>
          <p14:tracePt t="175586" x="4467225" y="5114925"/>
          <p14:tracePt t="175603" x="4518025" y="5121275"/>
          <p14:tracePt t="175620" x="4581525" y="5130800"/>
          <p14:tracePt t="175635" x="4641850" y="5143500"/>
          <p14:tracePt t="175652" x="4708525" y="5165725"/>
          <p14:tracePt t="175669" x="4791075" y="5172075"/>
          <p14:tracePt t="175686" x="4911725" y="5187950"/>
          <p14:tracePt t="175703" x="4972050" y="5187950"/>
          <p14:tracePt t="175720" x="5041900" y="5187950"/>
          <p14:tracePt t="175736" x="5086350" y="5187950"/>
          <p14:tracePt t="175752" x="5121275" y="5187950"/>
          <p14:tracePt t="175770" x="5184775" y="5178425"/>
          <p14:tracePt t="175786" x="5216525" y="5178425"/>
          <p14:tracePt t="175803" x="5245100" y="5178425"/>
          <p14:tracePt t="175820" x="5305425" y="5178425"/>
          <p14:tracePt t="175836" x="5349875" y="5178425"/>
          <p14:tracePt t="175853" x="5372100" y="5178425"/>
          <p14:tracePt t="175870" x="5413375" y="5172075"/>
          <p14:tracePt t="175886" x="5429250" y="5168900"/>
          <p14:tracePt t="175902" x="5451475" y="5156200"/>
          <p14:tracePt t="175920" x="5467350" y="5146675"/>
          <p14:tracePt t="175936" x="5476875" y="5146675"/>
          <p14:tracePt t="175952" x="5486400" y="5143500"/>
          <p14:tracePt t="175970" x="5505450" y="5143500"/>
          <p14:tracePt t="175986" x="5514975" y="5143500"/>
          <p14:tracePt t="176003" x="5524500" y="5143500"/>
          <p14:tracePt t="176020" x="5540375" y="5143500"/>
          <p14:tracePt t="176036" x="5556250" y="5143500"/>
          <p14:tracePt t="176053" x="5559425" y="5143500"/>
          <p14:tracePt t="176069" x="5565775" y="5143500"/>
          <p14:tracePt t="176086" x="5568950" y="5143500"/>
          <p14:tracePt t="176102" x="5575300" y="5143500"/>
          <p14:tracePt t="176120" x="5578475" y="5143500"/>
          <p14:tracePt t="176164" x="5584825" y="5143500"/>
          <p14:tracePt t="176178" x="5584825" y="5137150"/>
          <p14:tracePt t="176193" x="5588000" y="5137150"/>
          <p14:tracePt t="176202" x="5588000" y="5130800"/>
          <p14:tracePt t="176219" x="5610225" y="5130800"/>
          <p14:tracePt t="176235" x="5619750" y="5130800"/>
          <p14:tracePt t="176252" x="5629275" y="5130800"/>
          <p14:tracePt t="176269" x="5638800" y="5127625"/>
          <p14:tracePt t="176286" x="5661025" y="5105400"/>
          <p14:tracePt t="176303" x="5670550" y="5095875"/>
          <p14:tracePt t="176320" x="5683250" y="5083175"/>
          <p14:tracePt t="176336" x="5692775" y="5073650"/>
          <p14:tracePt t="176352" x="5711825" y="5054600"/>
          <p14:tracePt t="176369" x="5724525" y="5045075"/>
          <p14:tracePt t="176385" x="5759450" y="5029200"/>
          <p14:tracePt t="176402" x="5768975" y="5019675"/>
          <p14:tracePt t="176421" x="5784850" y="5010150"/>
          <p14:tracePt t="176436" x="5794375" y="5010150"/>
          <p14:tracePt t="176453" x="5800725" y="5010150"/>
          <p14:tracePt t="177652" x="5838825" y="5003800"/>
          <p14:tracePt t="177659" x="5886450" y="4994275"/>
          <p14:tracePt t="177670" x="5991225" y="4994275"/>
          <p14:tracePt t="177685" x="6105525" y="4994275"/>
          <p14:tracePt t="177702" x="6223000" y="5000625"/>
          <p14:tracePt t="177720" x="6365875" y="5022850"/>
          <p14:tracePt t="177736" x="6486525" y="5048250"/>
          <p14:tracePt t="177770" x="6753225" y="5114925"/>
          <p14:tracePt t="177803" x="6975475" y="5149850"/>
          <p14:tracePt t="177820" x="7096125" y="5149850"/>
          <p14:tracePt t="177836" x="7140575" y="5149850"/>
          <p14:tracePt t="177852" x="7181850" y="5149850"/>
          <p14:tracePt t="177869" x="7245350" y="5149850"/>
          <p14:tracePt t="177885" x="7283450" y="5140325"/>
          <p14:tracePt t="177902" x="7327900" y="5133975"/>
          <p14:tracePt t="177920" x="7400925" y="5121275"/>
          <p14:tracePt t="177936" x="7445375" y="5114925"/>
          <p14:tracePt t="177953" x="7489825" y="5092700"/>
          <p14:tracePt t="177970" x="7553325" y="5073650"/>
          <p14:tracePt t="177985" x="7591425" y="5054600"/>
          <p14:tracePt t="178002" x="7648575" y="5029200"/>
          <p14:tracePt t="178019" x="7734300" y="4984750"/>
          <p14:tracePt t="178035" x="7781925" y="4949825"/>
          <p14:tracePt t="178052" x="7848600" y="4921250"/>
          <p14:tracePt t="178070" x="7940675" y="4883150"/>
          <p14:tracePt t="178086" x="7994650" y="4870450"/>
          <p14:tracePt t="178103" x="8042275" y="4857750"/>
          <p14:tracePt t="178120" x="8067675" y="4857750"/>
          <p14:tracePt t="178136" x="8077200" y="4857750"/>
          <p14:tracePt t="178152" x="8083550" y="4857750"/>
          <p14:tracePt t="178206" x="8093075" y="4857750"/>
          <p14:tracePt t="179720" x="8042275" y="4841875"/>
          <p14:tracePt t="179727" x="7950200" y="4822825"/>
          <p14:tracePt t="179736" x="7845425" y="4806950"/>
          <p14:tracePt t="179752" x="7626350" y="4765675"/>
          <p14:tracePt t="179770" x="7194550" y="4714875"/>
          <p14:tracePt t="179786" x="6877050" y="4692650"/>
          <p14:tracePt t="179820" x="5762625" y="4654550"/>
          <p14:tracePt t="179853" x="4670425" y="4708525"/>
          <p14:tracePt t="179871" x="3841750" y="4749800"/>
          <p14:tracePt t="179887" x="3298825" y="4765675"/>
          <p14:tracePt t="179903" x="2787650" y="4765675"/>
          <p14:tracePt t="179920" x="2108200" y="4765675"/>
          <p14:tracePt t="179936" x="1755775" y="4765675"/>
          <p14:tracePt t="179953" x="1530350" y="4784725"/>
          <p14:tracePt t="179972" x="1209675" y="4800600"/>
          <p14:tracePt t="179985" x="1079500" y="4819650"/>
          <p14:tracePt t="180002" x="942975" y="4829175"/>
          <p14:tracePt t="180019" x="800100" y="4835525"/>
          <p14:tracePt t="180036" x="755650" y="4848225"/>
          <p14:tracePt t="180053" x="711200" y="4854575"/>
          <p14:tracePt t="180069" x="669925" y="4867275"/>
          <p14:tracePt t="180086" x="660400" y="4876800"/>
          <p14:tracePt t="180102" x="650875" y="4886325"/>
          <p14:tracePt t="180119" x="635000" y="4902200"/>
          <p14:tracePt t="180135" x="619125" y="4918075"/>
          <p14:tracePt t="180153" x="609600" y="4933950"/>
          <p14:tracePt t="180169" x="577850" y="4978400"/>
          <p14:tracePt t="180186" x="546100" y="5003800"/>
          <p14:tracePt t="180203" x="520700" y="5026025"/>
          <p14:tracePt t="180207" x="501650" y="5045075"/>
          <p14:tracePt t="180220" x="476250" y="5070475"/>
          <p14:tracePt t="180236" x="450850" y="5102225"/>
          <p14:tracePt t="180252" x="434975" y="5127625"/>
          <p14:tracePt t="180269" x="415925" y="5168900"/>
          <p14:tracePt t="180285" x="406400" y="5178425"/>
          <p14:tracePt t="180302" x="406400" y="5187950"/>
          <p14:tracePt t="180319" x="406400" y="5203825"/>
          <p14:tracePt t="180336" x="406400" y="5216525"/>
          <p14:tracePt t="180352" x="406400" y="5222875"/>
          <p14:tracePt t="180369" x="406400" y="5226050"/>
          <p14:tracePt t="180385" x="406400" y="5232400"/>
          <p14:tracePt t="180402" x="412750" y="5232400"/>
          <p14:tracePt t="180741" x="419100" y="5232400"/>
          <p14:tracePt t="180748" x="422275" y="5238750"/>
          <p14:tracePt t="180756" x="428625" y="5238750"/>
          <p14:tracePt t="180769" x="450850" y="5241925"/>
          <p14:tracePt t="180786" x="485775" y="5254625"/>
          <p14:tracePt t="180802" x="561975" y="5276850"/>
          <p14:tracePt t="180818" x="815975" y="5324475"/>
          <p14:tracePt t="180852" x="1177925" y="5416550"/>
          <p14:tracePt t="180886" x="1673225" y="5597525"/>
          <p14:tracePt t="180904" x="1908175" y="5670550"/>
          <p14:tracePt t="180919" x="2016125" y="5692775"/>
          <p14:tracePt t="180936" x="2146300" y="5711825"/>
          <p14:tracePt t="180952" x="2238375" y="5711825"/>
          <p14:tracePt t="180968" x="2349500" y="5699125"/>
          <p14:tracePt t="180985" x="2387600" y="5686425"/>
          <p14:tracePt t="181003" x="2403475" y="5676900"/>
          <p14:tracePt t="181019" x="2422525" y="5676900"/>
          <p14:tracePt t="181036" x="2428875" y="5676900"/>
          <p14:tracePt t="181076" x="2435225" y="5676900"/>
          <p14:tracePt t="182583" x="2390775" y="5676900"/>
          <p14:tracePt t="182590" x="2311400" y="5676900"/>
          <p14:tracePt t="182602" x="2206625" y="5683250"/>
          <p14:tracePt t="182620" x="1930400" y="5727700"/>
          <p14:tracePt t="182635" x="1787525" y="5775325"/>
          <p14:tracePt t="182652" x="1654175" y="5810250"/>
          <p14:tracePt t="182685" x="1393825" y="5851525"/>
          <p14:tracePt t="182719" x="1216025" y="5851525"/>
          <p14:tracePt t="182735" x="1155700" y="5851525"/>
          <p14:tracePt t="182752" x="1104900" y="5851525"/>
          <p14:tracePt t="182754" x="1089025" y="5851525"/>
          <p14:tracePt t="182769" x="1044575" y="5851525"/>
          <p14:tracePt t="182786" x="1012825" y="5851525"/>
          <p14:tracePt t="182802" x="977900" y="5842000"/>
          <p14:tracePt t="182819" x="920750" y="5829300"/>
          <p14:tracePt t="182835" x="882650" y="5822950"/>
          <p14:tracePt t="182852" x="854075" y="5810250"/>
          <p14:tracePt t="182869" x="819150" y="5803900"/>
          <p14:tracePt t="182886" x="790575" y="5797550"/>
          <p14:tracePt t="182902" x="774700" y="5794375"/>
          <p14:tracePt t="182919" x="746125" y="5772150"/>
          <p14:tracePt t="182935" x="730250" y="5756275"/>
          <p14:tracePt t="182951" x="714375" y="5740400"/>
          <p14:tracePt t="182968" x="669925" y="5708650"/>
          <p14:tracePt t="182985" x="654050" y="5699125"/>
          <p14:tracePt t="183002" x="631825" y="5680075"/>
          <p14:tracePt t="183019" x="615950" y="5667375"/>
          <p14:tracePt t="183035" x="606425" y="5654675"/>
          <p14:tracePt t="183052" x="596900" y="5651500"/>
          <p14:tracePt t="183069" x="577850" y="5651500"/>
          <p14:tracePt t="183085" x="568325" y="5651500"/>
          <p14:tracePt t="183102" x="558800" y="5651500"/>
          <p14:tracePt t="183118" x="542925" y="5651500"/>
          <p14:tracePt t="183135" x="527050" y="5651500"/>
          <p14:tracePt t="183152" x="517525" y="5651500"/>
          <p14:tracePt t="183170" x="504825" y="5651500"/>
          <p14:tracePt t="183186" x="495300" y="5651500"/>
          <p14:tracePt t="183202" x="479425" y="5651500"/>
          <p14:tracePt t="183218" x="463550" y="5651500"/>
          <p14:tracePt t="183235" x="454025" y="5651500"/>
          <p14:tracePt t="183251" x="450850" y="5651500"/>
          <p14:tracePt t="183269" x="444500" y="5651500"/>
          <p14:tracePt t="183376" x="447675" y="5651500"/>
          <p14:tracePt t="183382" x="450850" y="5651500"/>
          <p14:tracePt t="183389" x="457200" y="5651500"/>
          <p14:tracePt t="183401" x="473075" y="5651500"/>
          <p14:tracePt t="183419" x="568325" y="5651500"/>
          <p14:tracePt t="183435" x="619125" y="5651500"/>
          <p14:tracePt t="183451" x="679450" y="5654675"/>
          <p14:tracePt t="183468" x="777875" y="5667375"/>
          <p14:tracePt t="183485" x="838200" y="5676900"/>
          <p14:tracePt t="183501" x="876300" y="5676900"/>
          <p14:tracePt t="183519" x="936625" y="5676900"/>
          <p14:tracePt t="183535" x="981075" y="5676900"/>
          <p14:tracePt t="183552" x="1003300" y="5676900"/>
          <p14:tracePt t="183569" x="1050925" y="5676900"/>
          <p14:tracePt t="183585" x="1079500" y="5676900"/>
          <p14:tracePt t="183602" x="1101725" y="5676900"/>
          <p14:tracePt t="183618" x="1117600" y="5676900"/>
          <p14:tracePt t="183635" x="1139825" y="5676900"/>
          <p14:tracePt t="183651" x="1158875" y="5676900"/>
          <p14:tracePt t="183668" x="1200150" y="5673725"/>
          <p14:tracePt t="183685" x="1222375" y="5667375"/>
          <p14:tracePt t="183701" x="1254125" y="5654675"/>
          <p14:tracePt t="183718" x="1289050" y="5648325"/>
          <p14:tracePt t="183735" x="1301750" y="5648325"/>
          <p14:tracePt t="183751" x="1311275" y="5645150"/>
          <p14:tracePt t="183769" x="1327150" y="5645150"/>
          <p14:tracePt t="183785" x="1333500" y="5645150"/>
          <p14:tracePt t="183897" x="1333500" y="5635625"/>
          <p14:tracePt t="184676" x="1349375" y="5635625"/>
          <p14:tracePt t="184687" x="1368425" y="5635625"/>
          <p14:tracePt t="184703" x="1419225" y="5635625"/>
          <p14:tracePt t="184718" x="1482725" y="5635625"/>
          <p14:tracePt t="184735" x="1527175" y="5635625"/>
          <p14:tracePt t="184751" x="1562100" y="5635625"/>
          <p14:tracePt t="184769" x="1609725" y="5635625"/>
          <p14:tracePt t="184801" x="1660525" y="5635625"/>
          <p14:tracePt t="184835" x="1724025" y="5622925"/>
          <p14:tracePt t="184852" x="1749425" y="5616575"/>
          <p14:tracePt t="184868" x="1790700" y="5603875"/>
          <p14:tracePt t="184885" x="1819275" y="5603875"/>
          <p14:tracePt t="184901" x="1841500" y="5603875"/>
          <p14:tracePt t="184919" x="1879600" y="5603875"/>
          <p14:tracePt t="184935" x="1901825" y="5603875"/>
          <p14:tracePt t="184951" x="1924050" y="5603875"/>
          <p14:tracePt t="184968" x="1965325" y="5603875"/>
          <p14:tracePt t="184985" x="2003425" y="5603875"/>
          <p14:tracePt t="185002" x="2032000" y="5603875"/>
          <p14:tracePt t="185019" x="2079625" y="5603875"/>
          <p14:tracePt t="185035" x="2101850" y="5603875"/>
          <p14:tracePt t="185051" x="2130425" y="5607050"/>
          <p14:tracePt t="185069" x="2171700" y="5613400"/>
          <p14:tracePt t="185085" x="2193925" y="5613400"/>
          <p14:tracePt t="185102" x="2216150" y="5619750"/>
          <p14:tracePt t="185118" x="2251075" y="5619750"/>
          <p14:tracePt t="185135" x="2266950" y="5619750"/>
          <p14:tracePt t="185151" x="2286000" y="5619750"/>
          <p14:tracePt t="185169" x="2301875" y="5619750"/>
          <p14:tracePt t="185185" x="2311400" y="5619750"/>
          <p14:tracePt t="185202" x="2320925" y="5619750"/>
          <p14:tracePt t="185282" x="2330450" y="5619750"/>
          <p14:tracePt t="185289" x="2336800" y="5619750"/>
          <p14:tracePt t="185302" x="2339975" y="5619750"/>
          <p14:tracePt t="185318" x="2355850" y="5619750"/>
          <p14:tracePt t="185335" x="2365375" y="5619750"/>
          <p14:tracePt t="185369" x="2371725" y="5619750"/>
          <p14:tracePt t="185898" x="2400300" y="5626100"/>
          <p14:tracePt t="185907" x="2438400" y="5632450"/>
          <p14:tracePt t="185918" x="2536825" y="5657850"/>
          <p14:tracePt t="185935" x="2616200" y="5695950"/>
          <p14:tracePt t="185951" x="2698750" y="5711825"/>
          <p14:tracePt t="185968" x="2854325" y="5737225"/>
          <p14:tracePt t="186002" x="3006725" y="5775325"/>
          <p14:tracePt t="186035" x="3152775" y="5788025"/>
          <p14:tracePt t="186053" x="3225800" y="5794375"/>
          <p14:tracePt t="186069" x="3267075" y="5794375"/>
          <p14:tracePt t="186085" x="3305175" y="5794375"/>
          <p14:tracePt t="186101" x="3333750" y="5794375"/>
          <p14:tracePt t="186118" x="3375025" y="5794375"/>
          <p14:tracePt t="186135" x="3419475" y="5791200"/>
          <p14:tracePt t="186153" x="3521075" y="5791200"/>
          <p14:tracePt t="186169" x="3594100" y="5781675"/>
          <p14:tracePt t="186185" x="3644900" y="5781675"/>
          <p14:tracePt t="186203" x="3740150" y="5781675"/>
          <p14:tracePt t="186218" x="3790950" y="5781675"/>
          <p14:tracePt t="186234" x="3835400" y="5781675"/>
          <p14:tracePt t="186252" x="3889375" y="5781675"/>
          <p14:tracePt t="186268" x="3956050" y="5781675"/>
          <p14:tracePt t="186286" x="4000500" y="5781675"/>
          <p14:tracePt t="186290" x="4013200" y="5781675"/>
          <p14:tracePt t="186303" x="4035425" y="5781675"/>
          <p14:tracePt t="186319" x="4064000" y="5781675"/>
          <p14:tracePt t="186335" x="4073525" y="5781675"/>
          <p14:tracePt t="186351" x="4083050" y="5781675"/>
          <p14:tracePt t="186368" x="4102100" y="5781675"/>
          <p14:tracePt t="186384" x="4108450" y="5781675"/>
          <p14:tracePt t="186403" x="4111625" y="5781675"/>
          <p14:tracePt t="186419" x="4124325" y="5781675"/>
          <p14:tracePt t="186435" x="4133850" y="5781675"/>
          <p14:tracePt t="186453" x="4152900" y="5781675"/>
          <p14:tracePt t="186469" x="4162425" y="5772150"/>
          <p14:tracePt t="186485" x="4171950" y="5772150"/>
          <p14:tracePt t="186501" x="4181475" y="5772150"/>
          <p14:tracePt t="187346" x="4213225" y="5765800"/>
          <p14:tracePt t="187352" x="4260850" y="5759450"/>
          <p14:tracePt t="187368" x="4356100" y="5743575"/>
          <p14:tracePt t="187385" x="4441825" y="5727700"/>
          <p14:tracePt t="187418" x="4619625" y="5683250"/>
          <p14:tracePt t="187452" x="4759325" y="5651500"/>
          <p14:tracePt t="187468" x="4803775" y="5641975"/>
          <p14:tracePt t="187484" x="4832350" y="5632450"/>
          <p14:tracePt t="187502" x="4867275" y="5619750"/>
          <p14:tracePt t="187518" x="4895850" y="5619750"/>
          <p14:tracePt t="187535" x="4911725" y="5619750"/>
          <p14:tracePt t="187552" x="4933950" y="5613400"/>
          <p14:tracePt t="187569" x="4946650" y="5610225"/>
          <p14:tracePt t="187585" x="4959350" y="5603875"/>
          <p14:tracePt t="187602" x="4972050" y="5600700"/>
          <p14:tracePt t="187618" x="4981575" y="5594350"/>
          <p14:tracePt t="187634" x="5003800" y="5591175"/>
          <p14:tracePt t="187652" x="5022850" y="5591175"/>
          <p14:tracePt t="187668" x="5032375" y="5591175"/>
          <p14:tracePt t="187685" x="5048250" y="5591175"/>
          <p14:tracePt t="187703" x="5054600" y="5591175"/>
          <p14:tracePt t="189389" x="5083175" y="5591175"/>
          <p14:tracePt t="189396" x="5133975" y="5600700"/>
          <p14:tracePt t="189403" x="5168900" y="5607050"/>
          <p14:tracePt t="189419" x="5286375" y="5626100"/>
          <p14:tracePt t="189435" x="5416550" y="5651500"/>
          <p14:tracePt t="189451" x="5622925" y="5711825"/>
          <p14:tracePt t="189485" x="5946775" y="5775325"/>
          <p14:tracePt t="189518" x="6264275" y="5819775"/>
          <p14:tracePt t="189535" x="6362700" y="5835650"/>
          <p14:tracePt t="189552" x="6464300" y="5864225"/>
          <p14:tracePt t="189568" x="6527800" y="5873750"/>
          <p14:tracePt t="189585" x="6584950" y="5873750"/>
          <p14:tracePt t="189601" x="6648450" y="5873750"/>
          <p14:tracePt t="189617" x="6692900" y="5873750"/>
          <p14:tracePt t="189635" x="6715125" y="5873750"/>
          <p14:tracePt t="189652" x="6756400" y="5870575"/>
          <p14:tracePt t="189668" x="6778625" y="5857875"/>
          <p14:tracePt t="189685" x="6810375" y="5838825"/>
          <p14:tracePt t="189702" x="6845300" y="5822950"/>
          <p14:tracePt t="189718" x="6889750" y="5810250"/>
          <p14:tracePt t="189734" x="6934200" y="5797550"/>
          <p14:tracePt t="189751" x="6972300" y="5772150"/>
          <p14:tracePt t="189767" x="7000875" y="5759450"/>
          <p14:tracePt t="189784" x="7016750" y="5749925"/>
          <p14:tracePt t="189801" x="7032625" y="5743575"/>
          <p14:tracePt t="189817" x="7048500" y="5743575"/>
          <p14:tracePt t="189835" x="7058025" y="5743575"/>
          <p14:tracePt t="189868" x="7058025" y="5740400"/>
          <p14:tracePt t="189885" x="7061200" y="5740400"/>
          <p14:tracePt t="189901" x="7061200" y="5730875"/>
          <p14:tracePt t="189923" x="7061200" y="5724525"/>
          <p14:tracePt t="190273" x="7073900" y="5724525"/>
          <p14:tracePt t="190279" x="7092950" y="5718175"/>
          <p14:tracePt t="190287" x="7112000" y="5711825"/>
          <p14:tracePt t="190300" x="7172325" y="5705475"/>
          <p14:tracePt t="190317" x="7223125" y="5699125"/>
          <p14:tracePt t="190334" x="7286625" y="5683250"/>
          <p14:tracePt t="190367" x="7416800" y="5676900"/>
          <p14:tracePt t="190401" x="7521575" y="5676900"/>
          <p14:tracePt t="190417" x="7543800" y="5676900"/>
          <p14:tracePt t="190434" x="7572375" y="5676900"/>
          <p14:tracePt t="190451" x="7594600" y="5676900"/>
          <p14:tracePt t="190467" x="7604125" y="5676900"/>
          <p14:tracePt t="190484" x="7613650" y="5676900"/>
          <p14:tracePt t="190501" x="7632700" y="5673725"/>
          <p14:tracePt t="190801" x="7645400" y="5673725"/>
          <p14:tracePt t="190808" x="7654925" y="5673725"/>
          <p14:tracePt t="190817" x="7680325" y="5673725"/>
          <p14:tracePt t="190834" x="7731125" y="5673725"/>
          <p14:tracePt t="190851" x="7835900" y="5673725"/>
          <p14:tracePt t="190868" x="7908925" y="5673725"/>
          <p14:tracePt t="190884" x="7988300" y="5673725"/>
          <p14:tracePt t="190901" x="8105775" y="5673725"/>
          <p14:tracePt t="190917" x="8156575" y="5673725"/>
          <p14:tracePt t="190934" x="8210550" y="5673725"/>
          <p14:tracePt t="190950" x="8258175" y="5673725"/>
          <p14:tracePt t="190967" x="8274050" y="5673725"/>
          <p14:tracePt t="190984" x="8289925" y="5673725"/>
          <p14:tracePt t="191000" x="8308975" y="5673725"/>
          <p14:tracePt t="191017" x="8318500" y="5673725"/>
          <p14:tracePt t="191034" x="8328025" y="5673725"/>
          <p14:tracePt t="191051" x="8350250" y="5673725"/>
          <p14:tracePt t="191067" x="8359775" y="5673725"/>
          <p14:tracePt t="191084" x="8369300" y="5673725"/>
          <p14:tracePt t="191102" x="8401050" y="5673725"/>
          <p14:tracePt t="191118" x="8423275" y="5673725"/>
          <p14:tracePt t="191135" x="8451850" y="5673725"/>
          <p14:tracePt t="191152" x="8515350" y="5673725"/>
          <p14:tracePt t="191168" x="8537575" y="5673725"/>
          <p14:tracePt t="191184" x="8572500" y="5673725"/>
          <p14:tracePt t="191201" x="8607425" y="5673725"/>
          <p14:tracePt t="191218" x="8616950" y="5673725"/>
          <p14:tracePt t="191235" x="8632825" y="5673725"/>
          <p14:tracePt t="191252" x="8645525" y="5673725"/>
          <p14:tracePt t="191268" x="8655050" y="5673725"/>
          <p14:tracePt t="191285" x="8664575" y="5673725"/>
          <p14:tracePt t="191301" x="8686800" y="5673725"/>
          <p14:tracePt t="191317" x="8696325" y="5673725"/>
          <p14:tracePt t="191334" x="8705850" y="5673725"/>
          <p14:tracePt t="191351" x="8715375" y="5673725"/>
          <p14:tracePt t="191385" x="8724900" y="5673725"/>
          <p14:tracePt t="191401" x="8734425" y="5673725"/>
          <p14:tracePt t="191418" x="8734425" y="5680075"/>
          <p14:tracePt t="191434" x="8743950" y="5680075"/>
          <p14:tracePt t="191451" x="8743950" y="5686425"/>
          <p14:tracePt t="191467" x="8750300" y="5689600"/>
          <p14:tracePt t="191552" x="8750300" y="5695950"/>
          <p14:tracePt t="191559" x="8753475" y="5695950"/>
          <p14:tracePt t="191573" x="8759825" y="5695950"/>
          <p14:tracePt t="191587" x="8763000" y="5699125"/>
          <p14:tracePt t="191653" x="8775700" y="5699125"/>
          <p14:tracePt t="191730" x="8775700" y="5705475"/>
          <p14:tracePt t="191772" x="8775700" y="5708650"/>
          <p14:tracePt t="192472" x="8772525" y="5715000"/>
          <p14:tracePt t="192480" x="8769350" y="5715000"/>
          <p14:tracePt t="192487" x="8763000" y="5718175"/>
          <p14:tracePt t="192518" x="8737600" y="5718175"/>
          <p14:tracePt t="192552" x="8712200" y="5740400"/>
          <p14:tracePt t="192568" x="8702675" y="5749925"/>
          <p14:tracePt t="192584" x="8686800" y="5759450"/>
          <p14:tracePt t="192601" x="8661400" y="5775325"/>
          <p14:tracePt t="192617" x="8623300" y="5794375"/>
          <p14:tracePt t="192634" x="8575675" y="5807075"/>
          <p14:tracePt t="192651" x="8442325" y="5829300"/>
          <p14:tracePt t="192668" x="8347075" y="5848350"/>
          <p14:tracePt t="192685" x="8172450" y="5883275"/>
          <p14:tracePt t="192701" x="7861300" y="5940425"/>
          <p14:tracePt t="192717" x="7543800" y="5994400"/>
          <p14:tracePt t="192734" x="7273925" y="6048375"/>
          <p14:tracePt t="192750" x="6823075" y="6124575"/>
          <p14:tracePt t="192768" x="6480175" y="6169025"/>
          <p14:tracePt t="192784" x="6219825" y="6210300"/>
          <p14:tracePt t="192801" x="5784850" y="6242050"/>
          <p14:tracePt t="192818" x="5572125" y="6242050"/>
          <p14:tracePt t="192834" x="5378450" y="6242050"/>
          <p14:tracePt t="192851" x="5149850" y="6242050"/>
          <p14:tracePt t="192867" x="5010150" y="6229350"/>
          <p14:tracePt t="192884" x="4879975" y="6210300"/>
          <p14:tracePt t="192901" x="4765675" y="6181725"/>
          <p14:tracePt t="192918" x="4679950" y="6165850"/>
          <p14:tracePt t="192935" x="4597400" y="6149975"/>
          <p14:tracePt t="192952" x="4464050" y="6124575"/>
          <p14:tracePt t="192967" x="4381500" y="6124575"/>
          <p14:tracePt t="192984" x="4276725" y="6124575"/>
          <p14:tracePt t="193000" x="4092575" y="6124575"/>
          <p14:tracePt t="193018" x="4000500" y="6124575"/>
          <p14:tracePt t="193034" x="3905250" y="6124575"/>
          <p14:tracePt t="193050" x="3717925" y="6092825"/>
          <p14:tracePt t="193067" x="3600450" y="6073775"/>
          <p14:tracePt t="193084" x="3492500" y="6051550"/>
          <p14:tracePt t="193101" x="3311525" y="5997575"/>
          <p14:tracePt t="193118" x="3190875" y="5981700"/>
          <p14:tracePt t="193134" x="3117850" y="5965825"/>
          <p14:tracePt t="193151" x="3003550" y="5937250"/>
          <p14:tracePt t="193167" x="2908300" y="5921375"/>
          <p14:tracePt t="193184" x="2790825" y="5911850"/>
          <p14:tracePt t="193201" x="2625725" y="5895975"/>
          <p14:tracePt t="193218" x="2498725" y="5876925"/>
          <p14:tracePt t="193234" x="2355850" y="5851525"/>
          <p14:tracePt t="193251" x="2203450" y="5826125"/>
          <p14:tracePt t="193268" x="2105025" y="5810250"/>
          <p14:tracePt t="193284" x="2019300" y="5794375"/>
          <p14:tracePt t="193301" x="1908175" y="5765800"/>
          <p14:tracePt t="193317" x="1844675" y="5749925"/>
          <p14:tracePt t="193334" x="1762125" y="5749925"/>
          <p14:tracePt t="193351" x="1622425" y="5749925"/>
          <p14:tracePt t="193368" x="1536700" y="5762625"/>
          <p14:tracePt t="193384" x="1473200" y="5784850"/>
          <p14:tracePt t="193401" x="1422400" y="5803900"/>
          <p14:tracePt t="193417" x="1400175" y="5803900"/>
          <p14:tracePt t="193434" x="1371600" y="5810250"/>
          <p14:tracePt t="193451" x="1336675" y="5822950"/>
          <p14:tracePt t="193467" x="1308100" y="5822950"/>
          <p14:tracePt t="193484" x="1282700" y="5832475"/>
          <p14:tracePt t="193500" x="1235075" y="5832475"/>
          <p14:tracePt t="193517" x="1219200" y="5832475"/>
          <p14:tracePt t="193534" x="1203325" y="5845175"/>
          <p14:tracePt t="193550" x="1190625" y="5845175"/>
          <p14:tracePt t="193567" x="1181100" y="5845175"/>
          <p14:tracePt t="193584" x="1181100" y="5848350"/>
          <p14:tracePt t="193601" x="1181100" y="5854700"/>
          <p14:tracePt t="193634" x="1181100" y="5857875"/>
          <p14:tracePt t="193652" x="1181100" y="5864225"/>
          <p14:tracePt t="193667" x="1187450" y="5864225"/>
          <p14:tracePt t="193684" x="1200150" y="5864225"/>
          <p14:tracePt t="193700" x="1257300" y="5876925"/>
          <p14:tracePt t="193717" x="1301750" y="5883275"/>
          <p14:tracePt t="193734" x="1346200" y="5889625"/>
          <p14:tracePt t="193751" x="1409700" y="5915025"/>
          <p14:tracePt t="193768" x="1447800" y="5927725"/>
          <p14:tracePt t="193784" x="1492250" y="5934075"/>
          <p14:tracePt t="193800" x="1565275" y="5946775"/>
          <p14:tracePt t="193817" x="1606550" y="5946775"/>
          <p14:tracePt t="193834" x="1638300" y="5965825"/>
          <p14:tracePt t="193851" x="1708150" y="5972175"/>
          <p14:tracePt t="193867" x="1768475" y="5972175"/>
          <p14:tracePt t="193884" x="1828800" y="5972175"/>
          <p14:tracePt t="193902" x="1908175" y="5972175"/>
          <p14:tracePt t="193918" x="1949450" y="5972175"/>
          <p14:tracePt t="193934" x="1993900" y="5972175"/>
          <p14:tracePt t="193936" x="2012950" y="5972175"/>
          <p14:tracePt t="193951" x="2073275" y="5972175"/>
          <p14:tracePt t="193967" x="2165350" y="5972175"/>
          <p14:tracePt t="193984" x="2270125" y="5965825"/>
          <p14:tracePt t="194001" x="2432050" y="5965825"/>
          <p14:tracePt t="194017" x="2559050" y="5965825"/>
          <p14:tracePt t="194034" x="2654300" y="5949950"/>
          <p14:tracePt t="194051" x="2752725" y="5943600"/>
          <p14:tracePt t="194068" x="2813050" y="5943600"/>
          <p14:tracePt t="194084" x="2873375" y="5934075"/>
          <p14:tracePt t="194100" x="2955925" y="5915025"/>
          <p14:tracePt t="194117" x="3019425" y="5902325"/>
          <p14:tracePt t="194134" x="3082925" y="5880100"/>
          <p14:tracePt t="194150" x="3206750" y="5864225"/>
          <p14:tracePt t="194167" x="3267075" y="5857875"/>
          <p14:tracePt t="194184" x="3305175" y="5845175"/>
          <p14:tracePt t="194200" x="3346450" y="5845175"/>
          <p14:tracePt t="194217" x="3355975" y="5845175"/>
          <p14:tracePt t="194233" x="3365500" y="5845175"/>
          <p14:tracePt t="194250" x="3378200" y="5842000"/>
          <p14:tracePt t="194267" x="3387725" y="5835650"/>
          <p14:tracePt t="194284" x="3397250" y="5835650"/>
          <p14:tracePt t="194301" x="3403600" y="5832475"/>
          <p14:tracePt t="194317" x="3409950" y="5816600"/>
          <p14:tracePt t="194334" x="3409950" y="5807075"/>
          <p14:tracePt t="194350" x="3409950" y="5791200"/>
          <p14:tracePt t="194368" x="3409950" y="5781675"/>
          <p14:tracePt t="194384" x="3409950" y="5765800"/>
          <p14:tracePt t="194401" x="3403600" y="5762625"/>
          <p14:tracePt t="194417" x="3394075" y="5749925"/>
          <p14:tracePt t="194434" x="3362325" y="5740400"/>
          <p14:tracePt t="194437" x="3336925" y="5734050"/>
          <p14:tracePt t="194451" x="3260725" y="5718175"/>
          <p14:tracePt t="194468" x="3133725" y="5702300"/>
          <p14:tracePt t="194484" x="2981325" y="5683250"/>
          <p14:tracePt t="194501" x="2730500" y="5683250"/>
          <p14:tracePt t="194517" x="2536825" y="5683250"/>
          <p14:tracePt t="194534" x="2355850" y="5683250"/>
          <p14:tracePt t="194552" x="2070100" y="5708650"/>
          <p14:tracePt t="194570" x="1895475" y="5727700"/>
          <p14:tracePt t="194586" x="1651000" y="5753100"/>
          <p14:tracePt t="194601" x="1543050" y="5778500"/>
          <p14:tracePt t="194617" x="1470025" y="5794375"/>
          <p14:tracePt t="194634" x="1416050" y="5813425"/>
          <p14:tracePt t="194650" x="1381125" y="5832475"/>
          <p14:tracePt t="194667" x="1355725" y="5838825"/>
          <p14:tracePt t="194684" x="1346200" y="5842000"/>
          <p14:tracePt t="194700" x="1330325" y="5842000"/>
          <p14:tracePt t="194717" x="1327150" y="5842000"/>
          <p14:tracePt t="194734" x="1327150" y="5848350"/>
          <p14:tracePt t="194751" x="1327150" y="5851525"/>
          <p14:tracePt t="194767" x="1327150" y="5867400"/>
          <p14:tracePt t="194784" x="1327150" y="5873750"/>
          <p14:tracePt t="194800" x="1327150" y="5883275"/>
          <p14:tracePt t="194817" x="1327150" y="5886450"/>
          <p14:tracePt t="194834" x="1327150" y="5892800"/>
          <p14:tracePt t="194851" x="1339850" y="5895975"/>
          <p14:tracePt t="194868" x="1343025" y="5895975"/>
          <p14:tracePt t="194900" x="1349375" y="5895975"/>
          <p14:tracePt t="194957" x="1349375" y="5902325"/>
          <p14:tracePt t="194966" x="1352550" y="5902325"/>
          <p14:tracePt t="194985" x="1362075" y="5918200"/>
          <p14:tracePt t="195001" x="1377950" y="5921375"/>
          <p14:tracePt t="195018" x="1387475" y="5930900"/>
          <p14:tracePt t="195035" x="1403350" y="5946775"/>
          <p14:tracePt t="195051" x="1412875" y="5962650"/>
          <p14:tracePt t="195067" x="1441450" y="5962650"/>
          <p14:tracePt t="195084" x="1463675" y="5969000"/>
          <p14:tracePt t="195101" x="1504950" y="5975350"/>
          <p14:tracePt t="195117" x="1527175" y="5975350"/>
          <p14:tracePt t="195136" x="1568450" y="5975350"/>
          <p14:tracePt t="195151" x="1597025" y="5978525"/>
          <p14:tracePt t="195167" x="1628775" y="5984875"/>
          <p14:tracePt t="195184" x="1673225" y="5991225"/>
          <p14:tracePt t="195200" x="1758950" y="5997575"/>
          <p14:tracePt t="195217" x="1819275" y="5997575"/>
          <p14:tracePt t="195235" x="1895475" y="5997575"/>
          <p14:tracePt t="195251" x="1939925" y="5997575"/>
          <p14:tracePt t="195268" x="2000250" y="5997575"/>
          <p14:tracePt t="195285" x="2070100" y="5994400"/>
          <p14:tracePt t="195301" x="2092325" y="5994400"/>
          <p14:tracePt t="195317" x="2120900" y="5994400"/>
          <p14:tracePt t="195334" x="2136775" y="5994400"/>
          <p14:tracePt t="195351" x="2155825" y="5994400"/>
          <p14:tracePt t="195367" x="2184400" y="5994400"/>
          <p14:tracePt t="195384" x="2241550" y="5975350"/>
          <p14:tracePt t="195401" x="2286000" y="5962650"/>
          <p14:tracePt t="195418" x="2352675" y="5940425"/>
          <p14:tracePt t="195435" x="2413000" y="5940425"/>
          <p14:tracePt t="195451" x="2492375" y="5940425"/>
          <p14:tracePt t="195468" x="2536825" y="5940425"/>
          <p14:tracePt t="195472" x="2546350" y="5940425"/>
          <p14:tracePt t="195485" x="2590800" y="5940425"/>
          <p14:tracePt t="195501" x="2644775" y="5927725"/>
          <p14:tracePt t="195518" x="2730500" y="5911850"/>
          <p14:tracePt t="195535" x="2908300" y="5886450"/>
          <p14:tracePt t="195551" x="3038475" y="5851525"/>
          <p14:tracePt t="195568" x="3159125" y="5819775"/>
          <p14:tracePt t="195585" x="3295650" y="5778500"/>
          <p14:tracePt t="195601" x="3333750" y="5765800"/>
          <p14:tracePt t="195617" x="3371850" y="5753100"/>
          <p14:tracePt t="195633" x="3394075" y="5740400"/>
          <p14:tracePt t="195651" x="3435350" y="5718175"/>
          <p14:tracePt t="195667" x="3448050" y="5708650"/>
          <p14:tracePt t="195684" x="3460750" y="5708650"/>
          <p14:tracePt t="195701" x="3460750" y="5702300"/>
          <p14:tracePt t="195718" x="3460750" y="5699125"/>
          <p14:tracePt t="195735" x="3444875" y="5686425"/>
          <p14:tracePt t="195751" x="3416300" y="5676900"/>
          <p14:tracePt t="195767" x="3311525" y="5661025"/>
          <p14:tracePt t="195783" x="3206750" y="5651500"/>
          <p14:tracePt t="195801" x="3009900" y="5651500"/>
          <p14:tracePt t="195817" x="2863850" y="5651500"/>
          <p14:tracePt t="195834" x="2679700" y="5651500"/>
          <p14:tracePt t="195851" x="2517775" y="5651500"/>
          <p14:tracePt t="195868" x="2381250" y="5651500"/>
          <p14:tracePt t="195884" x="2228850" y="5657850"/>
          <p14:tracePt t="195901" x="2120900" y="5673725"/>
          <p14:tracePt t="195917" x="2012950" y="5689600"/>
          <p14:tracePt t="195934" x="1939925" y="5695950"/>
          <p14:tracePt t="195951" x="1854200" y="5702300"/>
          <p14:tracePt t="195968" x="1793875" y="5702300"/>
          <p14:tracePt t="195985" x="1730375" y="5702300"/>
          <p14:tracePt t="196000" x="1695450" y="5702300"/>
          <p14:tracePt t="196017" x="1673225" y="5702300"/>
          <p14:tracePt t="196034" x="1644650" y="5702300"/>
          <p14:tracePt t="196050" x="1635125" y="5702300"/>
          <p14:tracePt t="196067" x="1625600" y="5702300"/>
          <p14:tracePt t="196085" x="1622425" y="5702300"/>
          <p14:tracePt t="196101" x="1622425" y="5711825"/>
          <p14:tracePt t="196118" x="1622425" y="5724525"/>
          <p14:tracePt t="196135" x="1631950" y="5743575"/>
          <p14:tracePt t="196150" x="1641475" y="5753100"/>
          <p14:tracePt t="196167" x="1651000" y="5762625"/>
          <p14:tracePt t="196184" x="1673225" y="5778500"/>
          <p14:tracePt t="196201" x="1679575" y="5788025"/>
          <p14:tracePt t="196218" x="1682750" y="5794375"/>
          <p14:tracePt t="196234" x="1692275" y="5797550"/>
          <p14:tracePt t="196251" x="1701800" y="5797550"/>
          <p14:tracePt t="196267" x="1714500" y="5803900"/>
          <p14:tracePt t="196284" x="1724025" y="5810250"/>
          <p14:tracePt t="196301" x="1727200" y="5810250"/>
          <p14:tracePt t="196318" x="1733550" y="5813425"/>
          <p14:tracePt t="196335" x="1743075" y="5813425"/>
          <p14:tracePt t="196367" x="1746250" y="5819775"/>
          <p14:tracePt t="196384" x="1752600" y="5819775"/>
          <p14:tracePt t="196428" x="1762125" y="5819775"/>
          <p14:tracePt t="196435" x="1768475" y="5819775"/>
          <p14:tracePt t="196451" x="1784350" y="5819775"/>
          <p14:tracePt t="201992" x="1730375" y="5832475"/>
          <p14:tracePt t="202006" x="1622425" y="5867400"/>
          <p14:tracePt t="202021" x="1530350" y="5918200"/>
          <p14:tracePt t="202034" x="1441450" y="5965825"/>
          <p14:tracePt t="202050" x="1358900" y="6032500"/>
          <p14:tracePt t="202067" x="1285875" y="6105525"/>
          <p14:tracePt t="202069" x="1250950" y="6159500"/>
          <p14:tracePt t="202100" x="1149350" y="6289675"/>
          <p14:tracePt t="202134" x="1057275" y="6426200"/>
          <p14:tracePt t="202151" x="1044575" y="6454775"/>
          <p14:tracePt t="202167" x="1031875" y="6480175"/>
          <p14:tracePt t="202184" x="1016000" y="6508750"/>
          <p14:tracePt t="202342" x="812800" y="6480175"/>
          <p14:tracePt t="202350" x="793750" y="6473825"/>
          <p14:tracePt t="202366" x="746125" y="6461125"/>
          <p14:tracePt t="202384" x="673100" y="6419850"/>
          <p14:tracePt t="202400" x="628650" y="6407150"/>
          <p14:tracePt t="202417" x="596900" y="6394450"/>
          <p14:tracePt t="202434" x="555625" y="6378575"/>
          <p14:tracePt t="202450" x="530225" y="6359525"/>
          <p14:tracePt t="202467" x="514350" y="6359525"/>
          <p14:tracePt t="202483" x="501650" y="6359525"/>
          <p14:tracePt t="202500" x="492125" y="6359525"/>
          <p14:tracePt t="202517" x="482600" y="6359525"/>
          <p14:tracePt t="202534" x="466725" y="6359525"/>
          <p14:tracePt t="203192" x="482600" y="6359525"/>
          <p14:tracePt t="203200" x="492125" y="6359525"/>
          <p14:tracePt t="203217" x="508000" y="6359525"/>
          <p14:tracePt t="203234" x="546100" y="6359525"/>
          <p14:tracePt t="203251" x="568325" y="6359525"/>
          <p14:tracePt t="203267" x="600075" y="6359525"/>
          <p14:tracePt t="203283" x="654050" y="6359525"/>
          <p14:tracePt t="203317" x="727075" y="6359525"/>
          <p14:tracePt t="203350" x="819150" y="6359525"/>
          <p14:tracePt t="203367" x="854075" y="6359525"/>
          <p14:tracePt t="203384" x="917575" y="6359525"/>
          <p14:tracePt t="203400" x="946150" y="6359525"/>
          <p14:tracePt t="203417" x="984250" y="6359525"/>
          <p14:tracePt t="203433" x="1022350" y="6359525"/>
          <p14:tracePt t="203449" x="1044575" y="6359525"/>
          <p14:tracePt t="203467" x="1076325" y="6359525"/>
          <p14:tracePt t="203483" x="1114425" y="6359525"/>
          <p14:tracePt t="203499" x="1152525" y="6359525"/>
          <p14:tracePt t="203517" x="1203325" y="6359525"/>
          <p14:tracePt t="203534" x="1308100" y="6359525"/>
          <p14:tracePt t="203550" x="1393825" y="6372225"/>
          <p14:tracePt t="203566" x="1454150" y="6372225"/>
          <p14:tracePt t="203583" x="1533525" y="6372225"/>
          <p14:tracePt t="203599" x="1584325" y="6372225"/>
          <p14:tracePt t="203616" x="1644650" y="6378575"/>
          <p14:tracePt t="203633" x="1755775" y="6394450"/>
          <p14:tracePt t="203650" x="1819275" y="6407150"/>
          <p14:tracePt t="203666" x="1857375" y="6419850"/>
          <p14:tracePt t="203683" x="1920875" y="6445250"/>
          <p14:tracePt t="203699" x="1965325" y="6451600"/>
          <p14:tracePt t="203717" x="2003425" y="6457950"/>
          <p14:tracePt t="203733" x="2051050" y="6464300"/>
          <p14:tracePt t="203749" x="2079625" y="6464300"/>
          <p14:tracePt t="203767" x="2108200" y="6464300"/>
          <p14:tracePt t="203783" x="2149475" y="6470650"/>
          <p14:tracePt t="203800" x="2178050" y="6470650"/>
          <p14:tracePt t="203816" x="2200275" y="6470650"/>
          <p14:tracePt t="203833" x="2222500" y="6470650"/>
          <p14:tracePt t="203850" x="2241550" y="6470650"/>
          <p14:tracePt t="203866" x="2263775" y="6470650"/>
          <p14:tracePt t="203883" x="2298700" y="6470650"/>
          <p14:tracePt t="203899" x="2308225" y="6470650"/>
          <p14:tracePt t="203916" x="2324100" y="6470650"/>
          <p14:tracePt t="203933" x="2343150" y="6470650"/>
          <p14:tracePt t="203949" x="2352675" y="6470650"/>
          <p14:tracePt t="203984" x="2359025" y="6470650"/>
          <p14:tracePt t="204055" x="2362200" y="6470650"/>
          <p14:tracePt t="204067" x="2368550" y="6470650"/>
          <p14:tracePt t="204083" x="2381250" y="6470650"/>
          <p14:tracePt t="204099" x="2397125" y="6470650"/>
          <p14:tracePt t="204116" x="2406650" y="6470650"/>
          <p14:tracePt t="204133" x="2413000" y="6477000"/>
          <p14:tracePt t="204662" x="2435225" y="6477000"/>
          <p14:tracePt t="204669" x="2460625" y="6477000"/>
          <p14:tracePt t="204683" x="2574925" y="6464300"/>
          <p14:tracePt t="204700" x="2714625" y="6454775"/>
          <p14:tracePt t="204733" x="3038475" y="6429375"/>
          <p14:tracePt t="204767" x="3286125" y="6384925"/>
          <p14:tracePt t="204783" x="3482975" y="6375400"/>
          <p14:tracePt t="204800" x="3632200" y="6375400"/>
          <p14:tracePt t="204816" x="3781425" y="6375400"/>
          <p14:tracePt t="204833" x="3987800" y="6375400"/>
          <p14:tracePt t="204849" x="4102100" y="6375400"/>
          <p14:tracePt t="204866" x="4206875" y="6375400"/>
          <p14:tracePt t="204883" x="4324350" y="6375400"/>
          <p14:tracePt t="204899" x="4429125" y="6375400"/>
          <p14:tracePt t="204917" x="4511675" y="6375400"/>
          <p14:tracePt t="204933" x="4610100" y="6369050"/>
          <p14:tracePt t="204950" x="4679950" y="6362700"/>
          <p14:tracePt t="204967" x="4784725" y="6362700"/>
          <p14:tracePt t="204984" x="4924425" y="6362700"/>
          <p14:tracePt t="205000" x="4994275" y="6362700"/>
          <p14:tracePt t="205017" x="5054600" y="6362700"/>
          <p14:tracePt t="205033" x="5172075" y="6362700"/>
          <p14:tracePt t="205049" x="5229225" y="6362700"/>
          <p14:tracePt t="205067" x="5283200" y="6362700"/>
          <p14:tracePt t="205083" x="5359400" y="6350000"/>
          <p14:tracePt t="205100" x="5410200" y="6350000"/>
          <p14:tracePt t="205117" x="5480050" y="6350000"/>
          <p14:tracePt t="205133" x="5575300" y="6350000"/>
          <p14:tracePt t="205150" x="5626100" y="6350000"/>
          <p14:tracePt t="205166" x="5664200" y="6350000"/>
          <p14:tracePt t="205183" x="5727700" y="6350000"/>
          <p14:tracePt t="205199" x="5768975" y="6350000"/>
          <p14:tracePt t="205217" x="5822950" y="6350000"/>
          <p14:tracePt t="205234" x="5918200" y="6350000"/>
          <p14:tracePt t="205250" x="5978525" y="6350000"/>
          <p14:tracePt t="205267" x="6038850" y="6353175"/>
          <p14:tracePt t="205283" x="6118225" y="6359525"/>
          <p14:tracePt t="205299" x="6178550" y="6365875"/>
          <p14:tracePt t="205316" x="6223000" y="6365875"/>
          <p14:tracePt t="205333" x="6286500" y="6372225"/>
          <p14:tracePt t="205350" x="6324600" y="6372225"/>
          <p14:tracePt t="205367" x="6369050" y="6378575"/>
          <p14:tracePt t="205383" x="6426200" y="6403975"/>
          <p14:tracePt t="205400" x="6454775" y="6410325"/>
          <p14:tracePt t="205416" x="6486525" y="6423025"/>
          <p14:tracePt t="205432" x="6518275" y="6429375"/>
          <p14:tracePt t="205449" x="6550025" y="6429375"/>
          <p14:tracePt t="205467" x="6559550" y="6429375"/>
          <p14:tracePt t="205483" x="6591300" y="6429375"/>
          <p14:tracePt t="205500" x="6604000" y="6429375"/>
          <p14:tracePt t="205516" x="6619875" y="6429375"/>
          <p14:tracePt t="205533" x="6648450" y="6429375"/>
          <p14:tracePt t="205550" x="6657975" y="6429375"/>
          <p14:tracePt t="205567" x="6667500" y="6429375"/>
          <p14:tracePt t="205583" x="6680200" y="6432550"/>
          <p14:tracePt t="205599" x="6696075" y="6432550"/>
          <p14:tracePt t="205616" x="6702425" y="6432550"/>
          <p14:tracePt t="205949" x="6705600" y="6432550"/>
          <p14:tracePt t="205969" x="6711950" y="6432550"/>
          <p14:tracePt t="205982" x="6715125" y="6432550"/>
          <p14:tracePt t="205989" x="6721475" y="6432550"/>
          <p14:tracePt t="205999" x="6724650" y="6432550"/>
          <p14:tracePt t="206017" x="6737350" y="6432550"/>
          <p14:tracePt t="206049" x="6765925" y="6432550"/>
          <p14:tracePt t="206083" x="6851650" y="6432550"/>
          <p14:tracePt t="206100" x="6886575" y="6432550"/>
          <p14:tracePt t="206117" x="6931025" y="6438900"/>
          <p14:tracePt t="206133" x="6978650" y="6445250"/>
          <p14:tracePt t="206149" x="7016750" y="6445250"/>
          <p14:tracePt t="206166" x="7061200" y="6445250"/>
          <p14:tracePt t="206183" x="7121525" y="6442075"/>
          <p14:tracePt t="206199" x="7169150" y="6429375"/>
          <p14:tracePt t="206216" x="7207250" y="6416675"/>
          <p14:tracePt t="206233" x="7248525" y="6407150"/>
          <p14:tracePt t="206249" x="7264400" y="6400800"/>
          <p14:tracePt t="206266" x="7277100" y="6400800"/>
          <p14:tracePt t="206283" x="7292975" y="6400800"/>
          <p14:tracePt t="206299" x="7302500" y="6400800"/>
          <p14:tracePt t="206333" x="7308850" y="6400800"/>
          <p14:tracePt t="206349" x="7312025" y="6400800"/>
          <p14:tracePt t="206366" x="7327900" y="6400800"/>
          <p14:tracePt t="206383" x="7343775" y="6400800"/>
          <p14:tracePt t="206400" x="7353300" y="6400800"/>
          <p14:tracePt t="206416" x="7362825" y="6400800"/>
          <p14:tracePt t="206433" x="7378700" y="6400800"/>
          <p14:tracePt t="206450" x="7388225" y="6400800"/>
          <p14:tracePt t="206466" x="7391400" y="6400800"/>
          <p14:tracePt t="206483" x="7400925" y="6400800"/>
          <p14:tracePt t="206500" x="7407275" y="6400800"/>
          <p14:tracePt t="206517" x="7410450" y="6400800"/>
          <p14:tracePt t="206533" x="7426325" y="6400800"/>
          <p14:tracePt t="206550" x="7432675" y="6400800"/>
          <p14:tracePt t="206582" x="7445375" y="6400800"/>
          <p14:tracePt t="206599" x="7451725" y="6400800"/>
          <p14:tracePt t="206618" x="7461250" y="6400800"/>
          <p14:tracePt t="206633" x="7477125" y="6400800"/>
          <p14:tracePt t="206650" x="7480300" y="6400800"/>
          <p14:tracePt t="206668" x="7489825" y="6400800"/>
          <p14:tracePt t="206683" x="7496175" y="6400800"/>
          <p14:tracePt t="206699" x="7505700" y="6400800"/>
          <p14:tracePt t="206716" x="7515225" y="6400800"/>
          <p14:tracePt t="206732" x="7531100" y="6400800"/>
          <p14:tracePt t="206749" x="7534275" y="6400800"/>
          <p14:tracePt t="206784" x="7540625" y="6400800"/>
          <p14:tracePt t="208633" x="7489825" y="6400800"/>
          <p14:tracePt t="208640" x="7397750" y="6400800"/>
          <p14:tracePt t="208650" x="7283450" y="6400800"/>
          <p14:tracePt t="208667" x="7000875" y="6400800"/>
          <p14:tracePt t="208683" x="6804025" y="6416675"/>
          <p14:tracePt t="208702" x="6632575" y="6445250"/>
          <p14:tracePt t="208716" x="6353175" y="6499225"/>
          <p14:tracePt t="208749" x="5981700" y="6584950"/>
          <p14:tracePt t="208784" x="5546725" y="6696075"/>
          <p14:tracePt t="208804" x="5311775" y="6750050"/>
          <p14:tracePt t="208818" x="5191125" y="6775450"/>
          <p14:tracePt t="208833" x="5073650" y="6791325"/>
          <p14:tracePt t="208849" x="4933950" y="6807200"/>
          <p14:tracePt t="208866" x="4794250" y="6816725"/>
          <p14:tracePt t="208882" x="4632325" y="6826250"/>
          <p14:tracePt t="208900" x="4505325" y="6826250"/>
          <p14:tracePt t="208916" x="4368800" y="6826250"/>
          <p14:tracePt t="208932" x="4216400" y="6826250"/>
          <p14:tracePt t="208949" x="4102100" y="6826250"/>
          <p14:tracePt t="208966" x="3952875" y="6826250"/>
          <p14:tracePt t="208982" x="3790950" y="6826250"/>
          <p14:tracePt t="208999" x="3673475" y="6810375"/>
          <p14:tracePt t="209016" x="3521075" y="6794500"/>
          <p14:tracePt t="209033" x="3321050" y="6759575"/>
          <p14:tracePt t="209050" x="3159125" y="6731000"/>
          <p14:tracePt t="209067" x="2924175" y="6667500"/>
          <p14:tracePt t="209083" x="2790825" y="6632575"/>
          <p14:tracePt t="209100" x="2651125" y="6607175"/>
          <p14:tracePt t="209117" x="2460625" y="6572250"/>
          <p14:tracePt t="209132" x="2365375" y="6556375"/>
          <p14:tracePt t="209149" x="2225675" y="6546850"/>
          <p14:tracePt t="209167" x="2060575" y="6521450"/>
          <p14:tracePt t="209982" x="2251075" y="6772275"/>
          <p14:tracePt t="210000" x="2368550" y="6788150"/>
          <p14:tracePt t="210032" x="2613025" y="6797675"/>
          <p14:tracePt t="210065" x="2708275" y="6797675"/>
          <p14:tracePt t="210082" x="2771775" y="6804025"/>
          <p14:tracePt t="210099" x="2816225" y="6810375"/>
          <p14:tracePt t="210116" x="2895600" y="6816725"/>
          <p14:tracePt t="210133" x="2955925" y="6823075"/>
          <p14:tracePt t="210149" x="3009900" y="6823075"/>
          <p14:tracePt t="210166" x="3073400" y="6823075"/>
          <p14:tracePt t="210183" x="3108325" y="6823075"/>
          <p14:tracePt t="210199" x="3152775" y="6823075"/>
          <p14:tracePt t="210216" x="3206750" y="6823075"/>
          <p14:tracePt t="210232" x="3251200" y="6813550"/>
          <p14:tracePt t="210249" x="3289300" y="6800850"/>
          <p14:tracePt t="210266" x="3384550" y="6794500"/>
          <p14:tracePt t="210282" x="3470275" y="6778625"/>
          <p14:tracePt t="210299" x="3565525" y="6772275"/>
          <p14:tracePt t="210317" x="3673475" y="6772275"/>
          <p14:tracePt t="210332" x="3733800" y="6772275"/>
          <p14:tracePt t="210349" x="3778250" y="6772275"/>
          <p14:tracePt t="210366" x="3838575" y="6756400"/>
          <p14:tracePt t="210383" x="3883025" y="6756400"/>
          <p14:tracePt t="210400" x="3943350" y="6756400"/>
          <p14:tracePt t="210417" x="4019550" y="6756400"/>
          <p14:tracePt t="210433" x="4057650" y="6756400"/>
          <p14:tracePt t="210450" x="4092575" y="6756400"/>
          <p14:tracePt t="210466" x="4133850" y="6756400"/>
          <p14:tracePt t="210482" x="4156075" y="6756400"/>
          <p14:tracePt t="210499" x="4171950" y="6756400"/>
          <p14:tracePt t="210516" x="4210050" y="6756400"/>
          <p14:tracePt t="210533" x="4238625" y="6756400"/>
          <p14:tracePt t="210549" x="4270375" y="6756400"/>
          <p14:tracePt t="210566" x="4324350" y="6765925"/>
          <p14:tracePt t="210582" x="4346575" y="6765925"/>
          <p14:tracePt t="210599" x="4368800" y="6765925"/>
          <p14:tracePt t="210616" x="4391025" y="6765925"/>
          <p14:tracePt t="210633" x="4400550" y="6772275"/>
          <p14:tracePt t="210650" x="4416425" y="6772275"/>
          <p14:tracePt t="210666" x="4441825" y="6772275"/>
          <p14:tracePt t="210683" x="4470400" y="6772275"/>
          <p14:tracePt t="210700" x="4498975" y="6772275"/>
          <p14:tracePt t="210717" x="4556125" y="6772275"/>
          <p14:tracePt t="210732" x="4578350" y="6772275"/>
          <p14:tracePt t="210749" x="4600575" y="6772275"/>
          <p14:tracePt t="210766" x="4613275" y="6772275"/>
          <p14:tracePt t="210782" x="4625975" y="6772275"/>
          <p14:tracePt t="210799" x="4638675" y="6778625"/>
          <p14:tracePt t="210816" x="4654550" y="6778625"/>
          <p14:tracePt t="210832" x="4664075" y="6781800"/>
          <p14:tracePt t="210849" x="4673600" y="6781800"/>
          <p14:tracePt t="210866" x="4679950" y="6781800"/>
          <p14:tracePt t="211560" x="4756150" y="6781800"/>
          <p14:tracePt t="211566" x="4914900" y="6791325"/>
          <p14:tracePt t="211582" x="5251450" y="6804025"/>
          <p14:tracePt t="211599" x="5721350" y="6816725"/>
          <p14:tracePt t="211617" x="6340475" y="6845300"/>
          <p14:tracePt t="211634" x="6610350" y="6854825"/>
          <p14:tracePt t="211650" x="6896100" y="6854825"/>
          <p14:tracePt t="211682" x="7321550" y="6854825"/>
          <p14:tracePt t="211716" x="7518400" y="6854825"/>
          <p14:tracePt t="211732" x="7572375" y="6845300"/>
          <p14:tracePt t="211750" x="7635875" y="6832600"/>
          <p14:tracePt t="211767" x="7712075" y="6810375"/>
          <p14:tracePt t="211783" x="7756525" y="6804025"/>
          <p14:tracePt t="211800" x="7791450" y="6804025"/>
          <p14:tracePt t="211816" x="7826375" y="6804025"/>
          <p14:tracePt t="211832" x="7845425" y="6804025"/>
          <p14:tracePt t="211849" x="7867650" y="6804025"/>
          <p14:tracePt t="211866" x="7924800" y="6804025"/>
          <p14:tracePt t="211883" x="7981950" y="6804025"/>
          <p14:tracePt t="211899" x="8042275" y="6804025"/>
          <p14:tracePt t="211916" x="8121650" y="6804025"/>
          <p14:tracePt t="211932" x="8143875" y="6804025"/>
          <p14:tracePt t="211949" x="8166100" y="6804025"/>
          <p14:tracePt t="211966" x="8181975" y="6804025"/>
          <p14:tracePt t="211982" x="8191500" y="6804025"/>
          <p14:tracePt t="212016" x="8191500" y="6794500"/>
          <p14:tracePt t="212033" x="8191500" y="6784975"/>
          <p14:tracePt t="212050" x="8191500" y="6756400"/>
          <p14:tracePt t="212067" x="8181975" y="6721475"/>
          <p14:tracePt t="212083" x="8162925" y="6692900"/>
          <p14:tracePt t="212099" x="8131175" y="6673850"/>
          <p14:tracePt t="212116" x="8096250" y="6654800"/>
          <p14:tracePt t="212132" x="8067675" y="6635750"/>
          <p14:tracePt t="212149" x="8042275" y="6626225"/>
          <p14:tracePt t="212166" x="8001000" y="6607175"/>
          <p14:tracePt t="212182" x="7978775" y="6594475"/>
          <p14:tracePt t="212199" x="7940675" y="6581775"/>
          <p14:tracePt t="212216" x="7858125" y="6556375"/>
          <p14:tracePt t="212232" x="7794625" y="6543675"/>
          <p14:tracePt t="212249" x="7743825" y="6543675"/>
          <p14:tracePt t="212266" x="7680325" y="6543675"/>
          <p14:tracePt t="212282" x="7651750" y="6543675"/>
          <p14:tracePt t="212299" x="7613650" y="6537325"/>
          <p14:tracePt t="212316" x="7553325" y="6530975"/>
          <p14:tracePt t="212333" x="7489825" y="6524625"/>
          <p14:tracePt t="212349" x="7416800" y="6518275"/>
          <p14:tracePt t="212366" x="7331075" y="6502400"/>
          <p14:tracePt t="212383" x="7261225" y="6496050"/>
          <p14:tracePt t="212400" x="7162800" y="6480175"/>
          <p14:tracePt t="212417" x="7000875" y="6470650"/>
          <p14:tracePt t="212433" x="6905625" y="6464300"/>
          <p14:tracePt t="212450" x="6800850" y="6464300"/>
          <p14:tracePt t="212466" x="6638925" y="6454775"/>
          <p14:tracePt t="212483" x="6556375" y="6454775"/>
          <p14:tracePt t="212499" x="6486525" y="6454775"/>
          <p14:tracePt t="212516" x="6372225" y="6454775"/>
          <p14:tracePt t="212532" x="6289675" y="6454775"/>
          <p14:tracePt t="212549" x="6207125" y="6457950"/>
          <p14:tracePt t="212566" x="6108700" y="6473825"/>
          <p14:tracePt t="212583" x="6032500" y="6486525"/>
          <p14:tracePt t="212599" x="5946775" y="6511925"/>
          <p14:tracePt t="212616" x="5845175" y="6534150"/>
          <p14:tracePt t="212632" x="5800725" y="6546850"/>
          <p14:tracePt t="212649" x="5753100" y="6565900"/>
          <p14:tracePt t="212665" x="5689600" y="6604000"/>
          <p14:tracePt t="212682" x="5641975" y="6632575"/>
          <p14:tracePt t="212699" x="5603875" y="6664325"/>
          <p14:tracePt t="212715" x="5537200" y="6689725"/>
          <p14:tracePt t="212731" x="5505450" y="6702425"/>
          <p14:tracePt t="212748" x="5483225" y="6721475"/>
          <p14:tracePt t="212765" x="5461000" y="6737350"/>
          <p14:tracePt t="212781" x="5451475" y="6746875"/>
          <p14:tracePt t="212798" x="5448300" y="6756400"/>
          <p14:tracePt t="212815" x="5448300" y="6775450"/>
          <p14:tracePt t="212831" x="5448300" y="6784975"/>
          <p14:tracePt t="212848" x="5454650" y="6800850"/>
          <p14:tracePt t="212865" x="5521325" y="6848475"/>
          <p14:tracePt t="212881" x="5588000" y="6854825"/>
          <p14:tracePt t="212898" x="5676900" y="6854825"/>
          <p14:tracePt t="212915" x="5870575" y="6854825"/>
          <p14:tracePt t="212931" x="5988050" y="6854825"/>
          <p14:tracePt t="212948" x="6073775" y="6854825"/>
          <p14:tracePt t="212964" x="6238875" y="6854825"/>
          <p14:tracePt t="212982" x="6353175" y="6854825"/>
          <p14:tracePt t="212998" x="6470650" y="6854825"/>
          <p14:tracePt t="213014" x="6711950" y="6854825"/>
          <p14:tracePt t="213032" x="6870700" y="6854825"/>
          <p14:tracePt t="213049" x="7023100" y="6854825"/>
          <p14:tracePt t="213066" x="7239000" y="6854825"/>
          <p14:tracePt t="213083" x="7334250" y="6854825"/>
          <p14:tracePt t="213099" x="7435850" y="6854825"/>
          <p14:tracePt t="213116" x="7597775" y="6854825"/>
          <p14:tracePt t="213132" x="7705725" y="6854825"/>
          <p14:tracePt t="213149" x="7807325" y="6854825"/>
          <p14:tracePt t="213166" x="7981950" y="6854825"/>
          <p14:tracePt t="213181" x="8089900" y="6854825"/>
          <p14:tracePt t="213199" x="8162925" y="6854825"/>
          <p14:tracePt t="213216" x="8242300" y="6854825"/>
          <p14:tracePt t="213232" x="8286750" y="6854825"/>
          <p14:tracePt t="213249" x="8324850" y="6854825"/>
          <p14:tracePt t="213265" x="8385175" y="6854825"/>
          <p14:tracePt t="213282" x="8429625" y="6854825"/>
          <p14:tracePt t="213299" x="8461375" y="6854825"/>
          <p14:tracePt t="213315" x="8493125" y="6854825"/>
          <p14:tracePt t="213332" x="8502650" y="6851650"/>
          <p14:tracePt t="213349" x="8518525" y="6851650"/>
          <p14:tracePt t="213366" x="8531225" y="6845300"/>
          <p14:tracePt t="213382" x="8531225" y="6842125"/>
          <p14:tracePt t="213399" x="8537575" y="6842125"/>
          <p14:tracePt t="213415" x="8537575" y="6835775"/>
          <p14:tracePt t="213431" x="8537575" y="6826250"/>
          <p14:tracePt t="213449" x="8537575" y="6813550"/>
          <p14:tracePt t="213466" x="8537575" y="6791325"/>
          <p14:tracePt t="213483" x="8528050" y="6762750"/>
          <p14:tracePt t="213499" x="8509000" y="6737350"/>
          <p14:tracePt t="213516" x="8442325" y="6689725"/>
          <p14:tracePt t="213532" x="8375650" y="6661150"/>
          <p14:tracePt t="213549" x="8331200" y="6648450"/>
          <p14:tracePt t="213565" x="8248650" y="6607175"/>
          <p14:tracePt t="213582" x="8185150" y="6591300"/>
          <p14:tracePt t="213599" x="8108950" y="6569075"/>
          <p14:tracePt t="213616" x="8004175" y="6540500"/>
          <p14:tracePt t="213633" x="7959725" y="6527800"/>
          <p14:tracePt t="213649" x="7905750" y="6515100"/>
          <p14:tracePt t="213665" x="7804150" y="6492875"/>
          <p14:tracePt t="213682" x="7727950" y="6470650"/>
          <p14:tracePt t="213699" x="7664450" y="6454775"/>
          <p14:tracePt t="213715" x="7610475" y="6448425"/>
          <p14:tracePt t="213732" x="7588250" y="6448425"/>
          <p14:tracePt t="213750" x="7556500" y="6448425"/>
          <p14:tracePt t="213766" x="7508875" y="6448425"/>
          <p14:tracePt t="213783" x="7473950" y="6448425"/>
          <p14:tracePt t="213799" x="7413625" y="6448425"/>
          <p14:tracePt t="213815" x="7343775" y="6448425"/>
          <p14:tracePt t="213832" x="7305675" y="6451600"/>
          <p14:tracePt t="213849" x="7264400" y="6451600"/>
          <p14:tracePt t="213865" x="7191375" y="6451600"/>
          <p14:tracePt t="213882" x="7124700" y="6451600"/>
          <p14:tracePt t="213899" x="7042150" y="6451600"/>
          <p14:tracePt t="213915" x="6908800" y="6432550"/>
          <p14:tracePt t="213932" x="6823075" y="6423025"/>
          <p14:tracePt t="213949" x="6740525" y="6416675"/>
          <p14:tracePt t="213965" x="6651625" y="6416675"/>
          <p14:tracePt t="213982" x="6616700" y="6416675"/>
          <p14:tracePt t="213999" x="6594475" y="6416675"/>
          <p14:tracePt t="214016" x="6550025" y="6432550"/>
          <p14:tracePt t="214032" x="6521450" y="6442075"/>
          <p14:tracePt t="214049" x="6483350" y="6454775"/>
          <p14:tracePt t="214066" x="6426200" y="6483350"/>
          <p14:tracePt t="214082" x="6400800" y="6492875"/>
          <p14:tracePt t="214098" x="6372225" y="6505575"/>
          <p14:tracePt t="214115" x="6350000" y="6521450"/>
          <p14:tracePt t="214132" x="6340475" y="6537325"/>
          <p14:tracePt t="214150" x="6318250" y="6546850"/>
          <p14:tracePt t="214166" x="6296025" y="6562725"/>
          <p14:tracePt t="214183" x="6273800" y="6569075"/>
          <p14:tracePt t="214199" x="6264275" y="6569075"/>
          <p14:tracePt t="214216" x="6248400" y="6569075"/>
          <p14:tracePt t="214232" x="6238875" y="6569075"/>
          <p14:tracePt t="214249" x="6226175" y="6569075"/>
          <p14:tracePt t="214266" x="6219825" y="6569075"/>
          <p14:tracePt t="214316" x="6213475" y="6569075"/>
          <p14:tracePt t="214336" x="6210300" y="6569075"/>
          <p14:tracePt t="214344" x="6203950" y="656907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ChangeArrowheads="1"/>
          </p:cNvSpPr>
          <p:nvPr/>
        </p:nvSpPr>
        <p:spPr bwMode="auto">
          <a:xfrm>
            <a:off x="0" y="0"/>
            <a:ext cx="9144000" cy="680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CH" altLang="fr-FR" sz="3600" b="1" i="1">
                <a:solidFill>
                  <a:srgbClr val="FF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Lamiaceae</a:t>
            </a:r>
          </a:p>
          <a:p>
            <a:pPr eaLnBrk="1" hangingPunct="1"/>
            <a:r>
              <a:rPr lang="fr-CH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Dans la flore marocaine la fam. des Lamiacées ou Labiées </a:t>
            </a:r>
            <a:r>
              <a:rPr lang="fr-CH" altLang="fr-FR" sz="20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compte 207 espèces</a:t>
            </a:r>
            <a:r>
              <a:rPr lang="fr-CH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(dont plus de </a:t>
            </a:r>
            <a:r>
              <a:rPr lang="fr-CH" altLang="fr-FR" sz="20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70 taxons sont endémiques</a:t>
            </a:r>
            <a:r>
              <a:rPr lang="fr-CH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et occupe ainsi le </a:t>
            </a:r>
            <a:r>
              <a:rPr lang="fr-CH" altLang="fr-FR" sz="20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5ème rang</a:t>
            </a:r>
            <a:r>
              <a:rPr lang="fr-CH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après les Caryophyllacées.</a:t>
            </a:r>
          </a:p>
          <a:p>
            <a:pPr eaLnBrk="1" hangingPunct="1"/>
            <a:r>
              <a:rPr lang="fr-CH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*Le g. le plus riche est </a:t>
            </a:r>
            <a:r>
              <a:rPr lang="fr-CH" altLang="fr-FR" sz="20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Teucrium</a:t>
            </a:r>
            <a:r>
              <a:rPr lang="fr-CH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il </a:t>
            </a:r>
            <a:r>
              <a:rPr lang="fr-CH" altLang="fr-FR" sz="20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compte 45 espèces dont 23 endémiques.</a:t>
            </a:r>
          </a:p>
          <a:p>
            <a:pPr eaLnBrk="1" hangingPunct="1"/>
            <a:r>
              <a:rPr lang="fr-CH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*Les Labiées constituent une </a:t>
            </a:r>
            <a:r>
              <a:rPr lang="fr-CH" altLang="fr-FR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famille </a:t>
            </a:r>
            <a:r>
              <a:rPr lang="fr-CH" altLang="fr-FR" sz="2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homogène</a:t>
            </a:r>
            <a:r>
              <a:rPr lang="fr-CH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CH" altLang="fr-FR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aisément identifiable</a:t>
            </a:r>
            <a:r>
              <a:rPr lang="fr-CH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eaLnBrk="1" hangingPunct="1"/>
            <a:r>
              <a:rPr lang="fr-CH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*Ce sont généralement des </a:t>
            </a:r>
            <a:r>
              <a:rPr lang="fr-CH" altLang="fr-FR" sz="20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plantes herbacées ou arbustes</a:t>
            </a:r>
            <a:r>
              <a:rPr lang="fr-CH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à </a:t>
            </a:r>
            <a:r>
              <a:rPr lang="fr-CH" altLang="fr-FR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tige quadrangulaire</a:t>
            </a:r>
            <a:r>
              <a:rPr lang="fr-CH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portant des </a:t>
            </a:r>
            <a:r>
              <a:rPr lang="fr-CH" altLang="fr-FR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f. simples et opposées-décussées</a:t>
            </a:r>
            <a:r>
              <a:rPr lang="fr-CH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fr-CH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*Les fl. sont groupées en faux verticilles nommé </a:t>
            </a:r>
            <a:r>
              <a:rPr lang="fr-CH" altLang="fr-FR" sz="2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verticillastres</a:t>
            </a:r>
            <a:r>
              <a:rPr lang="fr-CH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(en fait chaque verticille correspond à 2 cymes contractées). Elles sont hermaphrodites, zygomorphes, tétracycliques, pentamères.</a:t>
            </a:r>
          </a:p>
          <a:p>
            <a:pPr eaLnBrk="1" hangingPunct="1"/>
            <a:r>
              <a:rPr lang="fr-CH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Cal. à </a:t>
            </a:r>
            <a:r>
              <a:rPr lang="fr-CH" altLang="fr-FR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S</a:t>
            </a:r>
            <a:r>
              <a:rPr lang="fr-CH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soudés, </a:t>
            </a:r>
            <a:r>
              <a:rPr lang="fr-CH" altLang="fr-FR" sz="2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bilabié 3/2</a:t>
            </a:r>
            <a:r>
              <a:rPr lang="fr-CH" altLang="fr-FR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fr-CH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* Coro. à </a:t>
            </a:r>
            <a:r>
              <a:rPr lang="fr-CH" altLang="fr-FR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P</a:t>
            </a:r>
            <a:r>
              <a:rPr lang="fr-CH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soudés</a:t>
            </a:r>
            <a:r>
              <a:rPr lang="fr-CH" altLang="fr-FR" sz="20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CH" altLang="fr-FR" sz="2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bilabiée 2/3</a:t>
            </a:r>
            <a:r>
              <a:rPr lang="fr-CH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* Andro. </a:t>
            </a:r>
            <a:r>
              <a:rPr lang="fr-CH" altLang="fr-FR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didyname,</a:t>
            </a:r>
            <a:r>
              <a:rPr lang="fr-CH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formé d’un verticille de 2 drandes étam. (E) et de 2 petites étam. (e), corolliflores parfois réduites ou bien certaines étam. sont stériles = </a:t>
            </a:r>
            <a:r>
              <a:rPr lang="fr-CH" altLang="fr-FR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staminodes</a:t>
            </a:r>
            <a:r>
              <a:rPr lang="fr-CH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; les étam. peuvent êtres exsertes ou incluses. * Gynécée est identique à celui des Boraginacées. Il est formé, au départ de 2 C soudés à ovaire supère et tétraloculaire, ovaire porté par un disque nectarifère développé ; au cours de l’évolution les loges deviennent indépendantes. Chaque loge à un ovule. Styles soudés et </a:t>
            </a:r>
            <a:r>
              <a:rPr lang="fr-CH" altLang="fr-FR" sz="2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gynobasique</a:t>
            </a:r>
            <a:r>
              <a:rPr lang="fr-CH" altLang="fr-FR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CH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 stigmates sont libres. </a:t>
            </a: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fr-CH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*A maturité, chaque loge donne un akène, parfois à péricarpe dur est appelé nucule, donc le fr. est un </a:t>
            </a:r>
            <a:r>
              <a:rPr lang="fr-CH" altLang="fr-FR" sz="20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fr-CH" altLang="fr-FR" sz="2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étrakène ou tétranucule</a:t>
            </a:r>
            <a:r>
              <a:rPr lang="fr-CH" altLang="fr-FR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rarement le fruit est untétradrupe</a:t>
            </a: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613"/>
    </mc:Choice>
    <mc:Fallback>
      <p:transition spd="slow" advTm="310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28" x="4464050" y="4511675"/>
          <p14:tracePt t="2039" x="4445000" y="4276725"/>
          <p14:tracePt t="2050" x="4435475" y="4175125"/>
          <p14:tracePt t="2066" x="4410075" y="3930650"/>
          <p14:tracePt t="2083" x="4371975" y="3756025"/>
          <p14:tracePt t="2099" x="4356100" y="3638550"/>
          <p14:tracePt t="2116" x="4324350" y="3514725"/>
          <p14:tracePt t="2149" x="4181475" y="3149600"/>
          <p14:tracePt t="2184" x="3924300" y="2768600"/>
          <p14:tracePt t="2767" x="3886200" y="2705100"/>
          <p14:tracePt t="2774" x="3851275" y="2641600"/>
          <p14:tracePt t="2782" x="3806825" y="2590800"/>
          <p14:tracePt t="2800" x="3749675" y="2489200"/>
          <p14:tracePt t="2817" x="3689350" y="2327275"/>
          <p14:tracePt t="2833" x="3657600" y="2251075"/>
          <p14:tracePt t="2867" x="3632200" y="2143125"/>
          <p14:tracePt t="2900" x="3584575" y="1949450"/>
          <p14:tracePt t="2916" x="3540125" y="1768475"/>
          <p14:tracePt t="2933" x="3524250" y="1673225"/>
          <p14:tracePt t="2949" x="3498850" y="1565275"/>
          <p14:tracePt t="2967" x="3476625" y="1431925"/>
          <p14:tracePt t="2983" x="3460750" y="1368425"/>
          <p14:tracePt t="2999" x="3448050" y="1330325"/>
          <p14:tracePt t="3017" x="3419475" y="1231900"/>
          <p14:tracePt t="3033" x="3413125" y="1219200"/>
          <p14:tracePt t="4091" x="3422650" y="1219200"/>
          <p14:tracePt t="4098" x="3441700" y="1212850"/>
          <p14:tracePt t="4117" x="3486150" y="1212850"/>
          <p14:tracePt t="4132" x="3549650" y="1200150"/>
          <p14:tracePt t="4149" x="3587750" y="1187450"/>
          <p14:tracePt t="4166" x="3632200" y="1168400"/>
          <p14:tracePt t="4199" x="3740150" y="1082675"/>
          <p14:tracePt t="4233" x="3813175" y="1019175"/>
          <p14:tracePt t="4249" x="3822700" y="1009650"/>
          <p14:tracePt t="4267" x="3832225" y="1000125"/>
          <p14:tracePt t="4283" x="3854450" y="993775"/>
          <p14:tracePt t="4299" x="3854450" y="990600"/>
          <p14:tracePt t="4316" x="3854450" y="984250"/>
          <p14:tracePt t="4332" x="3857625" y="968375"/>
          <p14:tracePt t="4349" x="3867150" y="958850"/>
          <p14:tracePt t="4366" x="3873500" y="955675"/>
          <p14:tracePt t="4382" x="3886200" y="939800"/>
          <p14:tracePt t="4399" x="3917950" y="914400"/>
          <p14:tracePt t="4416" x="3971925" y="889000"/>
          <p14:tracePt t="4432" x="4111625" y="831850"/>
          <p14:tracePt t="4449" x="4273550" y="803275"/>
          <p14:tracePt t="4467" x="4467225" y="803275"/>
          <p14:tracePt t="4483" x="4816475" y="838200"/>
          <p14:tracePt t="4499" x="5051425" y="889000"/>
          <p14:tracePt t="4517" x="5308600" y="930275"/>
          <p14:tracePt t="4533" x="5565775" y="993775"/>
          <p14:tracePt t="4550" x="5705475" y="1009650"/>
          <p14:tracePt t="4566" x="5791200" y="1025525"/>
          <p14:tracePt t="4583" x="5864225" y="1031875"/>
          <p14:tracePt t="4599" x="5902325" y="1047750"/>
          <p14:tracePt t="4616" x="5940425" y="1060450"/>
          <p14:tracePt t="4633" x="6029325" y="1079500"/>
          <p14:tracePt t="4649" x="6092825" y="1085850"/>
          <p14:tracePt t="4666" x="6130925" y="1092200"/>
          <p14:tracePt t="4683" x="6194425" y="1111250"/>
          <p14:tracePt t="4699" x="6223000" y="1111250"/>
          <p14:tracePt t="4716" x="6238875" y="1111250"/>
          <p14:tracePt t="4733" x="6254750" y="1117600"/>
          <p14:tracePt t="5314" x="6270625" y="1117600"/>
          <p14:tracePt t="5322" x="6280150" y="1117600"/>
          <p14:tracePt t="5334" x="6308725" y="1117600"/>
          <p14:tracePt t="5349" x="6330950" y="1117600"/>
          <p14:tracePt t="5366" x="6356350" y="1108075"/>
          <p14:tracePt t="5384" x="6397625" y="1095375"/>
          <p14:tracePt t="5399" x="6407150" y="1092200"/>
          <p14:tracePt t="5432" x="6432550" y="1092200"/>
          <p14:tracePt t="5466" x="6445250" y="1092200"/>
          <p14:tracePt t="5499" x="6454775" y="1085850"/>
          <p14:tracePt t="5516" x="6470650" y="1082675"/>
          <p14:tracePt t="5534" x="6486525" y="1066800"/>
          <p14:tracePt t="5550" x="6496050" y="1066800"/>
          <p14:tracePt t="5567" x="6505575" y="1060450"/>
          <p14:tracePt t="5584" x="6521450" y="1060450"/>
          <p14:tracePt t="5600" x="6524625" y="1057275"/>
          <p14:tracePt t="5617" x="6530975" y="1047750"/>
          <p14:tracePt t="5634" x="6550025" y="1035050"/>
          <p14:tracePt t="5649" x="6581775" y="1035050"/>
          <p14:tracePt t="5666" x="6610350" y="1028700"/>
          <p14:tracePt t="5682" x="6654800" y="1022350"/>
          <p14:tracePt t="5699" x="6708775" y="1022350"/>
          <p14:tracePt t="5716" x="6740525" y="1022350"/>
          <p14:tracePt t="5733" x="6781800" y="1022350"/>
          <p14:tracePt t="5749" x="6851650" y="1022350"/>
          <p14:tracePt t="5766" x="6911975" y="1022350"/>
          <p14:tracePt t="5784" x="7010400" y="1028700"/>
          <p14:tracePt t="5799" x="7105650" y="1044575"/>
          <p14:tracePt t="5816" x="7178675" y="1057275"/>
          <p14:tracePt t="5832" x="7232650" y="1057275"/>
          <p14:tracePt t="5835" x="7258050" y="1057275"/>
          <p14:tracePt t="5849" x="7280275" y="1057275"/>
          <p14:tracePt t="5866" x="7308850" y="1057275"/>
          <p14:tracePt t="5883" x="7337425" y="1057275"/>
          <p14:tracePt t="5900" x="7400925" y="1057275"/>
          <p14:tracePt t="5916" x="7461250" y="1066800"/>
          <p14:tracePt t="5932" x="7521575" y="1066800"/>
          <p14:tracePt t="5949" x="7578725" y="1079500"/>
          <p14:tracePt t="5966" x="7600950" y="1079500"/>
          <p14:tracePt t="5983" x="7610475" y="1079500"/>
          <p14:tracePt t="5999" x="7629525" y="1089025"/>
          <p14:tracePt t="6016" x="7651750" y="1101725"/>
          <p14:tracePt t="6033" x="7689850" y="1108075"/>
          <p14:tracePt t="6050" x="7769225" y="1127125"/>
          <p14:tracePt t="6066" x="7832725" y="1143000"/>
          <p14:tracePt t="6082" x="7886700" y="1155700"/>
          <p14:tracePt t="6099" x="7927975" y="1171575"/>
          <p14:tracePt t="6116" x="7947025" y="1184275"/>
          <p14:tracePt t="6132" x="7956550" y="1187450"/>
          <p14:tracePt t="6149" x="7997825" y="1200150"/>
          <p14:tracePt t="6166" x="8026400" y="1212850"/>
          <p14:tracePt t="6182" x="8099425" y="1235075"/>
          <p14:tracePt t="6199" x="8251825" y="1295400"/>
          <p14:tracePt t="6216" x="8315325" y="1314450"/>
          <p14:tracePt t="6232" x="8347075" y="1333500"/>
          <p14:tracePt t="6249" x="8388350" y="1358900"/>
          <p14:tracePt t="6266" x="8413750" y="1371600"/>
          <p14:tracePt t="6282" x="8442325" y="1384300"/>
          <p14:tracePt t="6299" x="8477250" y="1400175"/>
          <p14:tracePt t="6316" x="8518525" y="1419225"/>
          <p14:tracePt t="6332" x="8556625" y="1431925"/>
          <p14:tracePt t="6335" x="8566150" y="1438275"/>
          <p14:tracePt t="6349" x="8588375" y="1438275"/>
          <p14:tracePt t="6366" x="8620125" y="1444625"/>
          <p14:tracePt t="6382" x="8636000" y="1444625"/>
          <p14:tracePt t="6399" x="8648700" y="1444625"/>
          <p14:tracePt t="6416" x="8655050" y="1444625"/>
          <p14:tracePt t="6449" x="8655050" y="1450975"/>
          <p14:tracePt t="7430" x="8553450" y="1412875"/>
          <p14:tracePt t="7437" x="8388350" y="1365250"/>
          <p14:tracePt t="7450" x="8039100" y="1270000"/>
          <p14:tracePt t="7467" x="7658100" y="1206500"/>
          <p14:tracePt t="7484" x="7216775" y="1155700"/>
          <p14:tracePt t="7500" x="6419850" y="1165225"/>
          <p14:tracePt t="7517" x="5749925" y="1244600"/>
          <p14:tracePt t="7550" x="4337050" y="1444625"/>
          <p14:tracePt t="7584" x="3746500" y="1514475"/>
          <p14:tracePt t="7602" x="3559175" y="1530350"/>
          <p14:tracePt t="7617" x="3486150" y="1539875"/>
          <p14:tracePt t="7633" x="3441700" y="1539875"/>
          <p14:tracePt t="7649" x="3419475" y="1539875"/>
          <p14:tracePt t="7923" x="3384550" y="1520825"/>
          <p14:tracePt t="7929" x="3321050" y="1492250"/>
          <p14:tracePt t="7936" x="3270250" y="1450975"/>
          <p14:tracePt t="7949" x="3219450" y="1416050"/>
          <p14:tracePt t="7965" x="3073400" y="1314450"/>
          <p14:tracePt t="7982" x="2936875" y="1222375"/>
          <p14:tracePt t="7999" x="2790825" y="1139825"/>
          <p14:tracePt t="8016" x="2613025" y="1016000"/>
          <p14:tracePt t="8033" x="2489200" y="946150"/>
          <p14:tracePt t="8049" x="2320925" y="850900"/>
          <p14:tracePt t="8066" x="2101850" y="762000"/>
          <p14:tracePt t="8083" x="1927225" y="714375"/>
          <p14:tracePt t="8099" x="1778000" y="698500"/>
          <p14:tracePt t="8116" x="1647825" y="688975"/>
          <p14:tracePt t="8133" x="1543050" y="688975"/>
          <p14:tracePt t="8150" x="1447800" y="682625"/>
          <p14:tracePt t="8166" x="1349375" y="682625"/>
          <p14:tracePt t="8183" x="1298575" y="682625"/>
          <p14:tracePt t="8199" x="1254125" y="682625"/>
          <p14:tracePt t="8216" x="1190625" y="685800"/>
          <p14:tracePt t="8232" x="1136650" y="698500"/>
          <p14:tracePt t="8249" x="1098550" y="711200"/>
          <p14:tracePt t="8267" x="1041400" y="736600"/>
          <p14:tracePt t="8283" x="1009650" y="746125"/>
          <p14:tracePt t="8300" x="990600" y="746125"/>
          <p14:tracePt t="8316" x="946150" y="765175"/>
          <p14:tracePt t="8332" x="936625" y="774700"/>
          <p14:tracePt t="8349" x="914400" y="781050"/>
          <p14:tracePt t="8351" x="901700" y="793750"/>
          <p14:tracePt t="8365" x="885825" y="803275"/>
          <p14:tracePt t="8382" x="876300" y="812800"/>
          <p14:tracePt t="8399" x="860425" y="825500"/>
          <p14:tracePt t="8416" x="841375" y="844550"/>
          <p14:tracePt t="8432" x="825500" y="854075"/>
          <p14:tracePt t="8449" x="815975" y="863600"/>
          <p14:tracePt t="8465" x="781050" y="882650"/>
          <p14:tracePt t="8482" x="765175" y="911225"/>
          <p14:tracePt t="8498" x="752475" y="933450"/>
          <p14:tracePt t="8515" x="727075" y="984250"/>
          <p14:tracePt t="8532" x="717550" y="1006475"/>
          <p14:tracePt t="8549" x="711200" y="1038225"/>
          <p14:tracePt t="8565" x="711200" y="1050925"/>
          <p14:tracePt t="8582" x="711200" y="1060450"/>
          <p14:tracePt t="8598" x="711200" y="1076325"/>
          <p14:tracePt t="8615" x="711200" y="1092200"/>
          <p14:tracePt t="8632" x="711200" y="1101725"/>
          <p14:tracePt t="8648" x="711200" y="1111250"/>
          <p14:tracePt t="8665" x="711200" y="1130300"/>
          <p14:tracePt t="8682" x="727075" y="1139825"/>
          <p14:tracePt t="8698" x="752475" y="1152525"/>
          <p14:tracePt t="8715" x="771525" y="1171575"/>
          <p14:tracePt t="8732" x="781050" y="1184275"/>
          <p14:tracePt t="8748" x="796925" y="1193800"/>
          <p14:tracePt t="8765" x="812800" y="1196975"/>
          <p14:tracePt t="8782" x="828675" y="1203325"/>
          <p14:tracePt t="8798" x="857250" y="1209675"/>
          <p14:tracePt t="8815" x="892175" y="1219200"/>
          <p14:tracePt t="8832" x="920750" y="1225550"/>
          <p14:tracePt t="8849" x="942975" y="1225550"/>
          <p14:tracePt t="8865" x="971550" y="1225550"/>
          <p14:tracePt t="8882" x="981075" y="1225550"/>
          <p14:tracePt t="8899" x="990600" y="1225550"/>
          <p14:tracePt t="8915" x="1028700" y="1225550"/>
          <p14:tracePt t="8932" x="1050925" y="1225550"/>
          <p14:tracePt t="8949" x="1079500" y="1225550"/>
          <p14:tracePt t="8965" x="1101725" y="1225550"/>
          <p14:tracePt t="8982" x="1111250" y="1225550"/>
          <p14:tracePt t="8998" x="1127125" y="1225550"/>
          <p14:tracePt t="9015" x="1130300" y="1225550"/>
          <p14:tracePt t="9032" x="1136650" y="1225550"/>
          <p14:tracePt t="9065" x="1139825" y="1225550"/>
          <p14:tracePt t="9566" x="1162050" y="1225550"/>
          <p14:tracePt t="9573" x="1181100" y="1225550"/>
          <p14:tracePt t="9582" x="1216025" y="1225550"/>
          <p14:tracePt t="9599" x="1266825" y="1225550"/>
          <p14:tracePt t="9632" x="1565275" y="1244600"/>
          <p14:tracePt t="9665" x="1895475" y="1314450"/>
          <p14:tracePt t="9682" x="2003425" y="1330325"/>
          <p14:tracePt t="9698" x="2066925" y="1346200"/>
          <p14:tracePt t="9715" x="2139950" y="1371600"/>
          <p14:tracePt t="9732" x="2184400" y="1384300"/>
          <p14:tracePt t="9749" x="2222500" y="1384300"/>
          <p14:tracePt t="9766" x="2292350" y="1384300"/>
          <p14:tracePt t="9782" x="2349500" y="1384300"/>
          <p14:tracePt t="9798" x="2403475" y="1384300"/>
          <p14:tracePt t="9816" x="2466975" y="1384300"/>
          <p14:tracePt t="9832" x="2501900" y="1384300"/>
          <p14:tracePt t="9848" x="2524125" y="1384300"/>
          <p14:tracePt t="9866" x="2587625" y="1374775"/>
          <p14:tracePt t="9882" x="2641600" y="1355725"/>
          <p14:tracePt t="9898" x="2705100" y="1339850"/>
          <p14:tracePt t="9916" x="2787650" y="1320800"/>
          <p14:tracePt t="9932" x="2832100" y="1308100"/>
          <p14:tracePt t="9949" x="2854325" y="1308100"/>
          <p14:tracePt t="9966" x="2870200" y="1289050"/>
          <p14:tracePt t="9983" x="2886075" y="1285875"/>
          <p14:tracePt t="9999" x="2895600" y="1285875"/>
          <p14:tracePt t="10017" x="2911475" y="1276350"/>
          <p14:tracePt t="10033" x="2921000" y="1276350"/>
          <p14:tracePt t="10048" x="2924175" y="1276350"/>
          <p14:tracePt t="10090" x="2924175" y="1270000"/>
          <p14:tracePt t="10111" x="2924175" y="1266825"/>
          <p14:tracePt t="10118" x="2924175" y="1260475"/>
          <p14:tracePt t="10133" x="2924175" y="1257300"/>
          <p14:tracePt t="10149" x="2924175" y="1250950"/>
          <p14:tracePt t="10165" x="2924175" y="1247775"/>
          <p14:tracePt t="10182" x="2924175" y="1241425"/>
          <p14:tracePt t="10198" x="2924175" y="1238250"/>
          <p14:tracePt t="10215" x="2917825" y="1231900"/>
          <p14:tracePt t="10232" x="2905125" y="1216025"/>
          <p14:tracePt t="10249" x="2873375" y="1200150"/>
          <p14:tracePt t="10267" x="2844800" y="1177925"/>
          <p14:tracePt t="10283" x="2835275" y="1168400"/>
          <p14:tracePt t="10299" x="2819400" y="1152525"/>
          <p14:tracePt t="10315" x="2809875" y="1143000"/>
          <p14:tracePt t="10332" x="2790825" y="1127125"/>
          <p14:tracePt t="10348" x="2759075" y="1108075"/>
          <p14:tracePt t="10365" x="2711450" y="1073150"/>
          <p14:tracePt t="10382" x="2581275" y="1019175"/>
          <p14:tracePt t="10399" x="2527300" y="996950"/>
          <p14:tracePt t="10416" x="2498725" y="984250"/>
          <p14:tracePt t="10433" x="2463800" y="977900"/>
          <p14:tracePt t="10449" x="2454275" y="977900"/>
          <p14:tracePt t="10466" x="2444750" y="977900"/>
          <p14:tracePt t="10482" x="2422525" y="977900"/>
          <p14:tracePt t="10499" x="2406650" y="977900"/>
          <p14:tracePt t="10516" x="2384425" y="977900"/>
          <p14:tracePt t="10532" x="2346325" y="977900"/>
          <p14:tracePt t="10549" x="2317750" y="977900"/>
          <p14:tracePt t="10566" x="2305050" y="977900"/>
          <p14:tracePt t="10582" x="2292350" y="977900"/>
          <p14:tracePt t="10598" x="2282825" y="977900"/>
          <p14:tracePt t="10615" x="2266950" y="977900"/>
          <p14:tracePt t="10632" x="2241550" y="977900"/>
          <p14:tracePt t="10649" x="2212975" y="977900"/>
          <p14:tracePt t="10666" x="2187575" y="981075"/>
          <p14:tracePt t="10683" x="2174875" y="990600"/>
          <p14:tracePt t="10699" x="2159000" y="1000125"/>
          <p14:tracePt t="10716" x="2149475" y="1016000"/>
          <p14:tracePt t="10732" x="2133600" y="1031875"/>
          <p14:tracePt t="10748" x="2124075" y="1041400"/>
          <p14:tracePt t="10765" x="2108200" y="1050925"/>
          <p14:tracePt t="10782" x="2092325" y="1073150"/>
          <p14:tracePt t="10798" x="2082800" y="1089025"/>
          <p14:tracePt t="10815" x="2073275" y="1101725"/>
          <p14:tracePt t="10832" x="2051050" y="1123950"/>
          <p14:tracePt t="10849" x="2041525" y="1133475"/>
          <p14:tracePt t="10865" x="2032000" y="1143000"/>
          <p14:tracePt t="10882" x="2019300" y="1158875"/>
          <p14:tracePt t="10899" x="2012950" y="1174750"/>
          <p14:tracePt t="10916" x="2000250" y="1184275"/>
          <p14:tracePt t="10932" x="2000250" y="1196975"/>
          <p14:tracePt t="10949" x="2000250" y="1209675"/>
          <p14:tracePt t="10966" x="2000250" y="1219200"/>
          <p14:tracePt t="10982" x="2000250" y="1231900"/>
          <p14:tracePt t="11097" x="2009775" y="1231900"/>
          <p14:tracePt t="11105" x="2012950" y="1231900"/>
          <p14:tracePt t="11115" x="2019300" y="1231900"/>
          <p14:tracePt t="11132" x="2051050" y="1231900"/>
          <p14:tracePt t="11148" x="2073275" y="1238250"/>
          <p14:tracePt t="11165" x="2089150" y="1238250"/>
          <p14:tracePt t="11182" x="2111375" y="1244600"/>
          <p14:tracePt t="11199" x="2139950" y="1250950"/>
          <p14:tracePt t="11216" x="2165350" y="1266825"/>
          <p14:tracePt t="11232" x="2228850" y="1285875"/>
          <p14:tracePt t="11249" x="2273300" y="1298575"/>
          <p14:tracePt t="11266" x="2317750" y="1311275"/>
          <p14:tracePt t="11282" x="2381250" y="1327150"/>
          <p14:tracePt t="11298" x="2403475" y="1327150"/>
          <p14:tracePt t="11316" x="2419350" y="1327150"/>
          <p14:tracePt t="11332" x="2444750" y="1330325"/>
          <p14:tracePt t="11349" x="2466975" y="1336675"/>
          <p14:tracePt t="11365" x="2505075" y="1349375"/>
          <p14:tracePt t="11382" x="2578100" y="1368425"/>
          <p14:tracePt t="11398" x="2638425" y="1374775"/>
          <p14:tracePt t="11415" x="2689225" y="1374775"/>
          <p14:tracePt t="11432" x="2730500" y="1374775"/>
          <p14:tracePt t="11449" x="2755900" y="1368425"/>
          <p14:tracePt t="11466" x="2765425" y="1362075"/>
          <p14:tracePt t="11483" x="2778125" y="1352550"/>
          <p14:tracePt t="11499" x="2784475" y="1352550"/>
          <p14:tracePt t="11516" x="2800350" y="1346200"/>
          <p14:tracePt t="11532" x="2819400" y="1327150"/>
          <p14:tracePt t="11548" x="2835275" y="1320800"/>
          <p14:tracePt t="11565" x="2851150" y="1311275"/>
          <p14:tracePt t="11582" x="2867025" y="1301750"/>
          <p14:tracePt t="11599" x="2876550" y="1292225"/>
          <p14:tracePt t="11616" x="2886075" y="1285875"/>
          <p14:tracePt t="11633" x="2886075" y="1270000"/>
          <p14:tracePt t="11649" x="2898775" y="1266825"/>
          <p14:tracePt t="11682" x="2898775" y="1260475"/>
          <p14:tracePt t="11704" x="2898775" y="1257300"/>
          <p14:tracePt t="11715" x="2898775" y="1250950"/>
          <p14:tracePt t="11733" x="2898775" y="1235075"/>
          <p14:tracePt t="11748" x="2898775" y="1222375"/>
          <p14:tracePt t="11765" x="2898775" y="1206500"/>
          <p14:tracePt t="11783" x="2898775" y="1177925"/>
          <p14:tracePt t="11798" x="2898775" y="1168400"/>
          <p14:tracePt t="11832" x="2886075" y="1168400"/>
          <p14:tracePt t="11848" x="2876550" y="1158875"/>
          <p14:tracePt t="11865" x="2867025" y="1149350"/>
          <p14:tracePt t="11882" x="2851150" y="1130300"/>
          <p14:tracePt t="11899" x="2828925" y="1117600"/>
          <p14:tracePt t="11916" x="2813050" y="1108075"/>
          <p14:tracePt t="11932" x="2797175" y="1092200"/>
          <p14:tracePt t="11948" x="2781300" y="1092200"/>
          <p14:tracePt t="11965" x="2771775" y="1082675"/>
          <p14:tracePt t="11983" x="2749550" y="1076325"/>
          <p14:tracePt t="11999" x="2730500" y="1066800"/>
          <p14:tracePt t="12016" x="2720975" y="1060450"/>
          <p14:tracePt t="12033" x="2705100" y="1060450"/>
          <p14:tracePt t="12049" x="2695575" y="1060450"/>
          <p14:tracePt t="12065" x="2679700" y="1057275"/>
          <p14:tracePt t="12082" x="2663825" y="1057275"/>
          <p14:tracePt t="12098" x="2654300" y="1057275"/>
          <p14:tracePt t="12115" x="2644775" y="1057275"/>
          <p14:tracePt t="12133" x="2625725" y="1057275"/>
          <p14:tracePt t="12149" x="2616200" y="1057275"/>
          <p14:tracePt t="12166" x="2606675" y="1057275"/>
          <p14:tracePt t="12183" x="2584450" y="1044575"/>
          <p14:tracePt t="12199" x="2574925" y="1044575"/>
          <p14:tracePt t="12215" x="2565400" y="1044575"/>
          <p14:tracePt t="12232" x="2552700" y="1044575"/>
          <p14:tracePt t="12249" x="2536825" y="1044575"/>
          <p14:tracePt t="12283" x="2527300" y="1044575"/>
          <p14:tracePt t="12299" x="2520950" y="1044575"/>
          <p14:tracePt t="12316" x="2511425" y="1044575"/>
          <p14:tracePt t="12332" x="2505075" y="1044575"/>
          <p14:tracePt t="12348" x="2501900" y="1044575"/>
          <p14:tracePt t="12365" x="2486025" y="1044575"/>
          <p14:tracePt t="12399" x="2482850" y="1044575"/>
          <p14:tracePt t="12415" x="2476500" y="1044575"/>
          <p14:tracePt t="12448" x="2473325" y="1044575"/>
          <p14:tracePt t="12462" x="2466975" y="1044575"/>
          <p14:tracePt t="18197" x="2486025" y="1047750"/>
          <p14:tracePt t="18204" x="2514600" y="1054100"/>
          <p14:tracePt t="18215" x="2549525" y="1063625"/>
          <p14:tracePt t="18232" x="2647950" y="1069975"/>
          <p14:tracePt t="18248" x="2708275" y="1076325"/>
          <p14:tracePt t="18265" x="2771775" y="1082675"/>
          <p14:tracePt t="18282" x="2873375" y="1111250"/>
          <p14:tracePt t="18315" x="3124200" y="1174750"/>
          <p14:tracePt t="18349" x="3425825" y="1266825"/>
          <p14:tracePt t="18366" x="3502025" y="1292225"/>
          <p14:tracePt t="18382" x="3590925" y="1304925"/>
          <p14:tracePt t="18398" x="3651250" y="1304925"/>
          <p14:tracePt t="18414" x="3714750" y="1317625"/>
          <p14:tracePt t="18432" x="3835400" y="1333500"/>
          <p14:tracePt t="18447" x="3911600" y="1355725"/>
          <p14:tracePt t="18464" x="3975100" y="1371600"/>
          <p14:tracePt t="18482" x="4038600" y="1384300"/>
          <p14:tracePt t="18498" x="4070350" y="1384300"/>
          <p14:tracePt t="18515" x="4089400" y="1384300"/>
          <p14:tracePt t="18517" x="4117975" y="1384300"/>
          <p14:tracePt t="18532" x="4159250" y="1384300"/>
          <p14:tracePt t="18548" x="4219575" y="1384300"/>
          <p14:tracePt t="18564" x="4289425" y="1377950"/>
          <p14:tracePt t="18582" x="4397375" y="1377950"/>
          <p14:tracePt t="18598" x="4457700" y="1377950"/>
          <p14:tracePt t="18615" x="4502150" y="1377950"/>
          <p14:tracePt t="18632" x="4533900" y="1377950"/>
          <p14:tracePt t="18648" x="4543425" y="1377950"/>
          <p14:tracePt t="18665" x="4559300" y="1377950"/>
          <p14:tracePt t="18682" x="4606925" y="1377950"/>
          <p14:tracePt t="18697" x="4645025" y="1377950"/>
          <p14:tracePt t="18715" x="4679950" y="1377950"/>
          <p14:tracePt t="18732" x="4727575" y="1377950"/>
          <p14:tracePt t="18748" x="4759325" y="1377950"/>
          <p14:tracePt t="18765" x="4775200" y="1377950"/>
          <p14:tracePt t="18783" x="4787900" y="1374775"/>
          <p14:tracePt t="18798" x="4810125" y="1374775"/>
          <p14:tracePt t="19742" x="4879975" y="1365250"/>
          <p14:tracePt t="19749" x="5010150" y="1346200"/>
          <p14:tracePt t="19765" x="5311775" y="1270000"/>
          <p14:tracePt t="19781" x="5597525" y="1181100"/>
          <p14:tracePt t="19799" x="6010275" y="1050925"/>
          <p14:tracePt t="19815" x="6229350" y="1012825"/>
          <p14:tracePt t="19832" x="6432550" y="1003300"/>
          <p14:tracePt t="19864" x="6937375" y="1038225"/>
          <p14:tracePt t="19899" x="7242175" y="1082675"/>
          <p14:tracePt t="19915" x="7334250" y="1082675"/>
          <p14:tracePt t="19931" x="7397750" y="1069975"/>
          <p14:tracePt t="19947" x="7489825" y="1041400"/>
          <p14:tracePt t="19964" x="7537450" y="1028700"/>
          <p14:tracePt t="19981" x="7588250" y="1028700"/>
          <p14:tracePt t="19998" x="7651750" y="1028700"/>
          <p14:tracePt t="20014" x="7680325" y="1028700"/>
          <p14:tracePt t="20032" x="7696200" y="1028700"/>
          <p14:tracePt t="20048" x="7712075" y="1028700"/>
          <p14:tracePt t="20064" x="7715250" y="1028700"/>
          <p14:tracePt t="20320" x="7715250" y="1025525"/>
          <p14:tracePt t="20327" x="7715250" y="1019175"/>
          <p14:tracePt t="20334" x="7715250" y="1009650"/>
          <p14:tracePt t="20348" x="7715250" y="1000125"/>
          <p14:tracePt t="20364" x="7708900" y="990600"/>
          <p14:tracePt t="20381" x="7702550" y="981075"/>
          <p14:tracePt t="20485" x="7702550" y="974725"/>
          <p14:tracePt t="20492" x="7702550" y="971550"/>
          <p14:tracePt t="20498" x="7699375" y="958850"/>
          <p14:tracePt t="20549" x="7693025" y="958850"/>
          <p14:tracePt t="20620" x="7693025" y="955675"/>
          <p14:tracePt t="20627" x="7693025" y="949325"/>
          <p14:tracePt t="20634" x="7689850" y="946150"/>
          <p14:tracePt t="20648" x="7673975" y="933450"/>
          <p14:tracePt t="20664" x="7667625" y="923925"/>
          <p14:tracePt t="21042" x="7658100" y="923925"/>
          <p14:tracePt t="21049" x="7648575" y="923925"/>
          <p14:tracePt t="21064" x="7610475" y="923925"/>
          <p14:tracePt t="21081" x="7550150" y="923925"/>
          <p14:tracePt t="21098" x="7489825" y="923925"/>
          <p14:tracePt t="21131" x="7375525" y="927100"/>
          <p14:tracePt t="21165" x="7261225" y="962025"/>
          <p14:tracePt t="21181" x="7194550" y="981075"/>
          <p14:tracePt t="21198" x="7131050" y="996950"/>
          <p14:tracePt t="21215" x="7048500" y="1016000"/>
          <p14:tracePt t="21231" x="7004050" y="1028700"/>
          <p14:tracePt t="21249" x="6946900" y="1028700"/>
          <p14:tracePt t="21265" x="6911975" y="1028700"/>
          <p14:tracePt t="21281" x="6842125" y="1028700"/>
          <p14:tracePt t="21298" x="6750050" y="1028700"/>
          <p14:tracePt t="21314" x="6642100" y="1028700"/>
          <p14:tracePt t="21331" x="6581775" y="1028700"/>
          <p14:tracePt t="21347" x="6508750" y="1035050"/>
          <p14:tracePt t="21364" x="6388100" y="1050925"/>
          <p14:tracePt t="21381" x="6337300" y="1057275"/>
          <p14:tracePt t="21398" x="6273800" y="1069975"/>
          <p14:tracePt t="21415" x="6140450" y="1085850"/>
          <p14:tracePt t="21431" x="6045200" y="1101725"/>
          <p14:tracePt t="21447" x="5946775" y="1127125"/>
          <p14:tracePt t="21464" x="5813425" y="1149350"/>
          <p14:tracePt t="21481" x="5727700" y="1165225"/>
          <p14:tracePt t="21498" x="5664200" y="1174750"/>
          <p14:tracePt t="21515" x="5581650" y="1174750"/>
          <p14:tracePt t="21531" x="5543550" y="1174750"/>
          <p14:tracePt t="21548" x="5499100" y="1174750"/>
          <p14:tracePt t="21564" x="5438775" y="1174750"/>
          <p14:tracePt t="21581" x="5400675" y="1181100"/>
          <p14:tracePt t="21597" x="5356225" y="1187450"/>
          <p14:tracePt t="21600" x="5343525" y="1187450"/>
          <p14:tracePt t="21614" x="5314950" y="1196975"/>
          <p14:tracePt t="21631" x="5292725" y="1203325"/>
          <p14:tracePt t="21648" x="5260975" y="1203325"/>
          <p14:tracePt t="21665" x="5248275" y="1203325"/>
          <p14:tracePt t="21681" x="5238750" y="1203325"/>
          <p14:tracePt t="21698" x="5229225" y="1203325"/>
          <p14:tracePt t="21714" x="5207000" y="1203325"/>
          <p14:tracePt t="21731" x="5197475" y="1203325"/>
          <p14:tracePt t="21748" x="5187950" y="1203325"/>
          <p14:tracePt t="21765" x="5184775" y="1203325"/>
          <p14:tracePt t="21781" x="5178425" y="1203325"/>
          <p14:tracePt t="21801" x="5175250" y="1203325"/>
          <p14:tracePt t="21908" x="5181600" y="1209675"/>
          <p14:tracePt t="21915" x="5184775" y="1209675"/>
          <p14:tracePt t="21932" x="5194300" y="1209675"/>
          <p14:tracePt t="21948" x="5203825" y="1209675"/>
          <p14:tracePt t="21965" x="5226050" y="1209675"/>
          <p14:tracePt t="21981" x="5241925" y="1212850"/>
          <p14:tracePt t="21997" x="5276850" y="1212850"/>
          <p14:tracePt t="22014" x="5356225" y="1228725"/>
          <p14:tracePt t="22031" x="5416550" y="1235075"/>
          <p14:tracePt t="22047" x="5454650" y="1235075"/>
          <p14:tracePt t="22064" x="5518150" y="1235075"/>
          <p14:tracePt t="22080" x="5546725" y="1235075"/>
          <p14:tracePt t="22098" x="5568950" y="1235075"/>
          <p14:tracePt t="22100" x="5578475" y="1235075"/>
          <p14:tracePt t="22114" x="5600700" y="1235075"/>
          <p14:tracePt t="22131" x="5622925" y="1235075"/>
          <p14:tracePt t="22147" x="5651500" y="1241425"/>
          <p14:tracePt t="22164" x="5702300" y="1247775"/>
          <p14:tracePt t="22181" x="5724525" y="1257300"/>
          <p14:tracePt t="22197" x="5746750" y="1257300"/>
          <p14:tracePt t="22214" x="5765800" y="1257300"/>
          <p14:tracePt t="22231" x="5781675" y="1257300"/>
          <p14:tracePt t="22247" x="5810250" y="1257300"/>
          <p14:tracePt t="22264" x="5845175" y="1257300"/>
          <p14:tracePt t="22281" x="5886450" y="1257300"/>
          <p14:tracePt t="22297" x="5930900" y="1257300"/>
          <p14:tracePt t="22314" x="5965825" y="1257300"/>
          <p14:tracePt t="22330" x="5975350" y="1257300"/>
          <p14:tracePt t="22347" x="5991225" y="1257300"/>
          <p14:tracePt t="22364" x="6010275" y="1257300"/>
          <p14:tracePt t="22381" x="6032500" y="1257300"/>
          <p14:tracePt t="22397" x="6061075" y="1257300"/>
          <p14:tracePt t="22414" x="6124575" y="1247775"/>
          <p14:tracePt t="22431" x="6169025" y="1247775"/>
          <p14:tracePt t="22447" x="6197600" y="1247775"/>
          <p14:tracePt t="22465" x="6213475" y="1247775"/>
          <p14:tracePt t="22481" x="6229350" y="1247775"/>
          <p14:tracePt t="22498" x="6238875" y="1247775"/>
          <p14:tracePt t="22515" x="6251575" y="1247775"/>
          <p14:tracePt t="22531" x="6261100" y="1247775"/>
          <p14:tracePt t="22547" x="6283325" y="1247775"/>
          <p14:tracePt t="22565" x="6315075" y="1247775"/>
          <p14:tracePt t="22581" x="6330950" y="1247775"/>
          <p14:tracePt t="22598" x="6343650" y="1247775"/>
          <p14:tracePt t="22615" x="6353175" y="1247775"/>
          <p14:tracePt t="22708" x="6356350" y="1247775"/>
          <p14:tracePt t="22737" x="6362700" y="1247775"/>
          <p14:tracePt t="30288" x="6273800" y="1209675"/>
          <p14:tracePt t="30295" x="6121400" y="1139825"/>
          <p14:tracePt t="30302" x="5902325" y="1057275"/>
          <p14:tracePt t="30314" x="5711825" y="993775"/>
          <p14:tracePt t="30330" x="5089525" y="838200"/>
          <p14:tracePt t="30347" x="4676775" y="803275"/>
          <p14:tracePt t="30381" x="3498850" y="1031875"/>
          <p14:tracePt t="30415" x="2419350" y="1581150"/>
          <p14:tracePt t="30432" x="2178050" y="1755775"/>
          <p14:tracePt t="30449" x="2025650" y="1905000"/>
          <p14:tracePt t="30465" x="1962150" y="1962150"/>
          <p14:tracePt t="30759" x="1901825" y="1946275"/>
          <p14:tracePt t="30767" x="1819275" y="1927225"/>
          <p14:tracePt t="30781" x="1670050" y="1920875"/>
          <p14:tracePt t="30797" x="1565275" y="1920875"/>
          <p14:tracePt t="30814" x="1482725" y="1924050"/>
          <p14:tracePt t="30830" x="1336675" y="1949450"/>
          <p14:tracePt t="30847" x="1254125" y="1962150"/>
          <p14:tracePt t="30863" x="1165225" y="1987550"/>
          <p14:tracePt t="30880" x="1028700" y="2044700"/>
          <p14:tracePt t="30896" x="939800" y="2076450"/>
          <p14:tracePt t="30913" x="860425" y="2114550"/>
          <p14:tracePt t="30930" x="784225" y="2149475"/>
          <p14:tracePt t="30947" x="752475" y="2162175"/>
          <p14:tracePt t="30964" x="730250" y="2181225"/>
          <p14:tracePt t="30981" x="692150" y="2197100"/>
          <p14:tracePt t="30997" x="682625" y="2206625"/>
          <p14:tracePt t="31013" x="673100" y="2212975"/>
          <p14:tracePt t="31030" x="660400" y="2212975"/>
          <p14:tracePt t="31046" x="644525" y="2212975"/>
          <p14:tracePt t="31063" x="635000" y="2212975"/>
          <p14:tracePt t="31080" x="619125" y="2203450"/>
          <p14:tracePt t="31096" x="619125" y="2193925"/>
          <p14:tracePt t="31113" x="619125" y="2184400"/>
          <p14:tracePt t="31130" x="619125" y="2152650"/>
          <p14:tracePt t="31146" x="619125" y="2130425"/>
          <p14:tracePt t="31163" x="619125" y="2114550"/>
          <p14:tracePt t="31180" x="619125" y="2095500"/>
          <p14:tracePt t="31197" x="619125" y="2085975"/>
          <p14:tracePt t="31213" x="619125" y="2070100"/>
          <p14:tracePt t="31259" x="619125" y="2063750"/>
          <p14:tracePt t="31368" x="622300" y="2063750"/>
          <p14:tracePt t="31374" x="625475" y="2060575"/>
          <p14:tracePt t="31382" x="631825" y="2060575"/>
          <p14:tracePt t="31397" x="641350" y="2060575"/>
          <p14:tracePt t="31413" x="657225" y="2060575"/>
          <p14:tracePt t="31430" x="682625" y="2044700"/>
          <p14:tracePt t="31446" x="736600" y="2032000"/>
          <p14:tracePt t="31463" x="812800" y="2016125"/>
          <p14:tracePt t="31480" x="914400" y="1993900"/>
          <p14:tracePt t="31496" x="977900" y="1981200"/>
          <p14:tracePt t="31513" x="1038225" y="1974850"/>
          <p14:tracePt t="31530" x="1120775" y="1952625"/>
          <p14:tracePt t="31546" x="1165225" y="1946275"/>
          <p14:tracePt t="31563" x="1209675" y="1939925"/>
          <p14:tracePt t="31580" x="1263650" y="1936750"/>
          <p14:tracePt t="31596" x="1289050" y="1930400"/>
          <p14:tracePt t="31613" x="1333500" y="1924050"/>
          <p14:tracePt t="31630" x="1393825" y="1917700"/>
          <p14:tracePt t="31646" x="1431925" y="1917700"/>
          <p14:tracePt t="31663" x="1476375" y="1917700"/>
          <p14:tracePt t="31680" x="1508125" y="1917700"/>
          <p14:tracePt t="33548" x="1533525" y="1920875"/>
          <p14:tracePt t="33555" x="1562100" y="1927225"/>
          <p14:tracePt t="33563" x="1609725" y="1933575"/>
          <p14:tracePt t="33580" x="1685925" y="1965325"/>
          <p14:tracePt t="33597" x="1771650" y="2000250"/>
          <p14:tracePt t="33613" x="1825625" y="2016125"/>
          <p14:tracePt t="33630" x="1870075" y="2022475"/>
          <p14:tracePt t="33663" x="2009775" y="2016125"/>
          <p14:tracePt t="33697" x="2193925" y="1997075"/>
          <p14:tracePt t="33714" x="2308225" y="1997075"/>
          <p14:tracePt t="33730" x="2378075" y="1997075"/>
          <p14:tracePt t="33747" x="2447925" y="1997075"/>
          <p14:tracePt t="33763" x="2479675" y="1997075"/>
          <p14:tracePt t="33779" x="2520950" y="1997075"/>
          <p14:tracePt t="33797" x="2603500" y="1968500"/>
          <p14:tracePt t="33813" x="2724150" y="1933575"/>
          <p14:tracePt t="33830" x="2809875" y="1917700"/>
          <p14:tracePt t="33847" x="2911475" y="1898650"/>
          <p14:tracePt t="33863" x="2965450" y="1889125"/>
          <p14:tracePt t="33880" x="3009900" y="1882775"/>
          <p14:tracePt t="33897" x="3041650" y="1882775"/>
          <p14:tracePt t="33913" x="3073400" y="1882775"/>
          <p14:tracePt t="33930" x="3095625" y="1876425"/>
          <p14:tracePt t="33947" x="3127375" y="1873250"/>
          <p14:tracePt t="33964" x="3136900" y="1873250"/>
          <p14:tracePt t="33980" x="3149600" y="1873250"/>
          <p14:tracePt t="33997" x="3162300" y="1873250"/>
          <p14:tracePt t="34014" x="3168650" y="1873250"/>
          <p14:tracePt t="34077" x="3178175" y="1873250"/>
          <p14:tracePt t="34106" x="3181350" y="1873250"/>
          <p14:tracePt t="37364" x="3228975" y="1882775"/>
          <p14:tracePt t="37371" x="3311525" y="1901825"/>
          <p14:tracePt t="37379" x="3394075" y="1920875"/>
          <p14:tracePt t="37396" x="3568700" y="1955800"/>
          <p14:tracePt t="37412" x="3676650" y="1971675"/>
          <p14:tracePt t="37429" x="3784600" y="1981200"/>
          <p14:tracePt t="37446" x="3844925" y="1981200"/>
          <p14:tracePt t="37479" x="3987800" y="1981200"/>
          <p14:tracePt t="37512" x="4086225" y="1981200"/>
          <p14:tracePt t="37529" x="4133850" y="1981200"/>
          <p14:tracePt t="37545" x="4162425" y="1981200"/>
          <p14:tracePt t="37562" x="4184650" y="1981200"/>
          <p14:tracePt t="37579" x="4225925" y="1971675"/>
          <p14:tracePt t="37596" x="4248150" y="1952625"/>
          <p14:tracePt t="37612" x="4279900" y="1939925"/>
          <p14:tracePt t="37629" x="4314825" y="1930400"/>
          <p14:tracePt t="37646" x="4343400" y="1930400"/>
          <p14:tracePt t="37662" x="4365625" y="1930400"/>
          <p14:tracePt t="37679" x="4400550" y="1930400"/>
          <p14:tracePt t="37696" x="4422775" y="1917700"/>
          <p14:tracePt t="37712" x="4454525" y="1905000"/>
          <p14:tracePt t="37729" x="4508500" y="1889125"/>
          <p14:tracePt t="37746" x="4533900" y="1876425"/>
          <p14:tracePt t="37762" x="4556125" y="1863725"/>
          <p14:tracePt t="37779" x="4600575" y="1838325"/>
          <p14:tracePt t="37796" x="4629150" y="1835150"/>
          <p14:tracePt t="37812" x="4645025" y="1828800"/>
          <p14:tracePt t="37829" x="4673600" y="1819275"/>
          <p14:tracePt t="37845" x="4695825" y="1806575"/>
          <p14:tracePt t="37862" x="4718050" y="1793875"/>
          <p14:tracePt t="37879" x="4775200" y="1768475"/>
          <p14:tracePt t="37895" x="4822825" y="1755775"/>
          <p14:tracePt t="37912" x="4857750" y="1743075"/>
          <p14:tracePt t="37929" x="4908550" y="1720850"/>
          <p14:tracePt t="37946" x="4940300" y="1708150"/>
          <p14:tracePt t="37962" x="4956175" y="1708150"/>
          <p14:tracePt t="37979" x="4968875" y="1701800"/>
          <p14:tracePt t="37995" x="4978400" y="1698625"/>
          <p14:tracePt t="38012" x="4994275" y="1692275"/>
          <p14:tracePt t="38029" x="5010150" y="1676400"/>
          <p14:tracePt t="38045" x="5019675" y="1663700"/>
          <p14:tracePt t="38062" x="5029200" y="1651000"/>
          <p14:tracePt t="38079" x="5051425" y="1638300"/>
          <p14:tracePt t="38096" x="5060950" y="1616075"/>
          <p14:tracePt t="38112" x="5070475" y="1600200"/>
          <p14:tracePt t="38129" x="5070475" y="1584325"/>
          <p14:tracePt t="38145" x="5067300" y="1555750"/>
          <p14:tracePt t="38162" x="5057775" y="1539875"/>
          <p14:tracePt t="38179" x="5041900" y="1520825"/>
          <p14:tracePt t="38195" x="5019675" y="1501775"/>
          <p14:tracePt t="38212" x="5003800" y="1492250"/>
          <p14:tracePt t="38229" x="4975225" y="1476375"/>
          <p14:tracePt t="38245" x="4959350" y="1470025"/>
          <p14:tracePt t="38262" x="4937125" y="1460500"/>
          <p14:tracePt t="38279" x="4895850" y="1441450"/>
          <p14:tracePt t="38295" x="4857750" y="1428750"/>
          <p14:tracePt t="38312" x="4835525" y="1428750"/>
          <p14:tracePt t="38329" x="4794250" y="1428750"/>
          <p14:tracePt t="38345" x="4772025" y="1428750"/>
          <p14:tracePt t="38362" x="4749800" y="1428750"/>
          <p14:tracePt t="38379" x="4711700" y="1428750"/>
          <p14:tracePt t="38395" x="4695825" y="1431925"/>
          <p14:tracePt t="38412" x="4679950" y="1435100"/>
          <p14:tracePt t="38429" x="4664075" y="1435100"/>
          <p14:tracePt t="38445" x="4654550" y="1435100"/>
          <p14:tracePt t="38462" x="4645025" y="1435100"/>
          <p14:tracePt t="38479" x="4610100" y="1457325"/>
          <p14:tracePt t="38495" x="4587875" y="1470025"/>
          <p14:tracePt t="38512" x="4556125" y="1482725"/>
          <p14:tracePt t="38529" x="4540250" y="1492250"/>
          <p14:tracePt t="38545" x="4518025" y="1514475"/>
          <p14:tracePt t="38562" x="4508500" y="1524000"/>
          <p14:tracePt t="38579" x="4498975" y="1533525"/>
          <p14:tracePt t="38595" x="4483100" y="1549400"/>
          <p14:tracePt t="38612" x="4467225" y="1565275"/>
          <p14:tracePt t="38629" x="4454525" y="1577975"/>
          <p14:tracePt t="38645" x="4448175" y="1584325"/>
          <p14:tracePt t="38662" x="4445000" y="1593850"/>
          <p14:tracePt t="38701" x="4445000" y="1600200"/>
          <p14:tracePt t="38715" x="4445000" y="1603375"/>
          <p14:tracePt t="38737" x="4438650" y="1603375"/>
          <p14:tracePt t="38751" x="4438650" y="1612900"/>
          <p14:tracePt t="38762" x="4438650" y="1619250"/>
          <p14:tracePt t="38779" x="4438650" y="1628775"/>
          <p14:tracePt t="38795" x="4438650" y="1638300"/>
          <p14:tracePt t="38812" x="4445000" y="1647825"/>
          <p14:tracePt t="38829" x="4479925" y="1670050"/>
          <p14:tracePt t="38845" x="4518025" y="1682750"/>
          <p14:tracePt t="38862" x="4556125" y="1695450"/>
          <p14:tracePt t="38879" x="4594225" y="1708150"/>
          <p14:tracePt t="38895" x="4635500" y="1733550"/>
          <p14:tracePt t="38912" x="4667250" y="1743075"/>
          <p14:tracePt t="38929" x="4695825" y="1755775"/>
          <p14:tracePt t="38945" x="4746625" y="1774825"/>
          <p14:tracePt t="38962" x="4772025" y="1800225"/>
          <p14:tracePt t="38979" x="4810125" y="1825625"/>
          <p14:tracePt t="38995" x="4876800" y="1873250"/>
          <p14:tracePt t="39012" x="4914900" y="1898650"/>
          <p14:tracePt t="39029" x="4962525" y="1924050"/>
          <p14:tracePt t="39045" x="5026025" y="1949450"/>
          <p14:tracePt t="39062" x="5070475" y="1962150"/>
          <p14:tracePt t="39079" x="5124450" y="1984375"/>
          <p14:tracePt t="39095" x="5187950" y="1984375"/>
          <p14:tracePt t="39112" x="5226050" y="1984375"/>
          <p14:tracePt t="39129" x="5254625" y="1984375"/>
          <p14:tracePt t="39145" x="5267325" y="1984375"/>
          <p14:tracePt t="39162" x="5276850" y="1984375"/>
          <p14:tracePt t="39179" x="5289550" y="1984375"/>
          <p14:tracePt t="39195" x="5299075" y="1984375"/>
          <p14:tracePt t="39212" x="5308600" y="1984375"/>
          <p14:tracePt t="39251" x="5311775" y="1984375"/>
          <p14:tracePt t="39973" x="5343525" y="1981200"/>
          <p14:tracePt t="39981" x="5391150" y="1971675"/>
          <p14:tracePt t="39987" x="5426075" y="1971675"/>
          <p14:tracePt t="39995" x="5464175" y="1971675"/>
          <p14:tracePt t="40012" x="5521325" y="1971675"/>
          <p14:tracePt t="40029" x="5575300" y="1971675"/>
          <p14:tracePt t="40062" x="5718175" y="1971675"/>
          <p14:tracePt t="40095" x="5867400" y="1958975"/>
          <p14:tracePt t="40112" x="5937250" y="1949450"/>
          <p14:tracePt t="40129" x="6022975" y="1943100"/>
          <p14:tracePt t="40145" x="6124575" y="1914525"/>
          <p14:tracePt t="40162" x="6184900" y="1914525"/>
          <p14:tracePt t="40179" x="6229350" y="1908175"/>
          <p14:tracePt t="40195" x="6292850" y="1908175"/>
          <p14:tracePt t="40212" x="6330950" y="1895475"/>
          <p14:tracePt t="40228" x="6381750" y="1895475"/>
          <p14:tracePt t="40245" x="6461125" y="1882775"/>
          <p14:tracePt t="40262" x="6521450" y="1873250"/>
          <p14:tracePt t="40279" x="6578600" y="1866900"/>
          <p14:tracePt t="40295" x="6664325" y="1860550"/>
          <p14:tracePt t="40312" x="6737350" y="1844675"/>
          <p14:tracePt t="40329" x="6807200" y="1844675"/>
          <p14:tracePt t="40345" x="6877050" y="1844675"/>
          <p14:tracePt t="40362" x="6915150" y="1844675"/>
          <p14:tracePt t="40379" x="6937375" y="1844675"/>
          <p14:tracePt t="40381" x="6956425" y="1844675"/>
          <p14:tracePt t="40395" x="6985000" y="1844675"/>
          <p14:tracePt t="40412" x="7029450" y="1844675"/>
          <p14:tracePt t="40429" x="7080250" y="1844675"/>
          <p14:tracePt t="40445" x="7162800" y="1866900"/>
          <p14:tracePt t="40462" x="7207250" y="1882775"/>
          <p14:tracePt t="40479" x="7239000" y="1892300"/>
          <p14:tracePt t="40495" x="7273925" y="1898650"/>
          <p14:tracePt t="40512" x="7283450" y="1898650"/>
          <p14:tracePt t="40529" x="7292975" y="1898650"/>
          <p14:tracePt t="40632" x="7286625" y="1898650"/>
          <p14:tracePt t="40639" x="7283450" y="1898650"/>
          <p14:tracePt t="40646" x="7277100" y="1898650"/>
          <p14:tracePt t="40662" x="7261225" y="1898650"/>
          <p14:tracePt t="40679" x="7239000" y="1895475"/>
          <p14:tracePt t="40695" x="7165975" y="1876425"/>
          <p14:tracePt t="40712" x="7102475" y="1863725"/>
          <p14:tracePt t="40729" x="7058025" y="1857375"/>
          <p14:tracePt t="40745" x="6988175" y="1844675"/>
          <p14:tracePt t="40762" x="6927850" y="1844675"/>
          <p14:tracePt t="40779" x="6867525" y="1844675"/>
          <p14:tracePt t="40795" x="6797675" y="1844675"/>
          <p14:tracePt t="40812" x="6753225" y="1860550"/>
          <p14:tracePt t="40828" x="6692900" y="1860550"/>
          <p14:tracePt t="40845" x="6575425" y="1866900"/>
          <p14:tracePt t="40862" x="6489700" y="1873250"/>
          <p14:tracePt t="40879" x="6426200" y="1889125"/>
          <p14:tracePt t="40895" x="6356350" y="1908175"/>
          <p14:tracePt t="40912" x="6308725" y="1927225"/>
          <p14:tracePt t="40929" x="6286500" y="1939925"/>
          <p14:tracePt t="40946" x="6264275" y="1955800"/>
          <p14:tracePt t="40962" x="6248400" y="1965325"/>
          <p14:tracePt t="40979" x="6238875" y="1974850"/>
          <p14:tracePt t="40995" x="6226175" y="1974850"/>
          <p14:tracePt t="41012" x="6216650" y="1974850"/>
          <p14:tracePt t="41029" x="6188075" y="1971675"/>
          <p14:tracePt t="41045" x="6143625" y="1955800"/>
          <p14:tracePt t="41062" x="6134100" y="1955800"/>
          <p14:tracePt t="41079" x="6124575" y="1943100"/>
          <p14:tracePt t="41095" x="6111875" y="1943100"/>
          <p14:tracePt t="41112" x="6096000" y="1939925"/>
          <p14:tracePt t="41129" x="6086475" y="1939925"/>
          <p14:tracePt t="41146" x="6080125" y="1933575"/>
          <p14:tracePt t="41162" x="6080125" y="1930400"/>
          <p14:tracePt t="41179" x="6076950" y="1924050"/>
          <p14:tracePt t="41196" x="6076950" y="1911350"/>
          <p14:tracePt t="41212" x="6076950" y="1905000"/>
          <p14:tracePt t="41229" x="6076950" y="1898650"/>
          <p14:tracePt t="41245" x="6076950" y="1895475"/>
          <p14:tracePt t="41262" x="6076950" y="1889125"/>
          <p14:tracePt t="41279" x="6086475" y="1885950"/>
          <p14:tracePt t="41296" x="6121400" y="1879600"/>
          <p14:tracePt t="41312" x="6165850" y="1873250"/>
          <p14:tracePt t="41329" x="6200775" y="1873250"/>
          <p14:tracePt t="41346" x="6264275" y="1860550"/>
          <p14:tracePt t="41362" x="6308725" y="1860550"/>
          <p14:tracePt t="41379" x="6353175" y="1860550"/>
          <p14:tracePt t="41396" x="6407150" y="1860550"/>
          <p14:tracePt t="41412" x="6445250" y="1860550"/>
          <p14:tracePt t="41429" x="6467475" y="1860550"/>
          <p14:tracePt t="41445" x="6496050" y="1860550"/>
          <p14:tracePt t="41462" x="6543675" y="1860550"/>
          <p14:tracePt t="41479" x="6565900" y="1860550"/>
          <p14:tracePt t="41496" x="6604000" y="1860550"/>
          <p14:tracePt t="41512" x="6626225" y="1860550"/>
          <p14:tracePt t="41528" x="6648450" y="1860550"/>
          <p14:tracePt t="41545" x="6657975" y="1860550"/>
          <p14:tracePt t="41562" x="6673850" y="1860550"/>
          <p14:tracePt t="41578" x="6683375" y="1860550"/>
          <p14:tracePt t="41595" x="6699250" y="1860550"/>
          <p14:tracePt t="41612" x="6724650" y="1860550"/>
          <p14:tracePt t="41629" x="6753225" y="1860550"/>
          <p14:tracePt t="41646" x="6788150" y="1860550"/>
          <p14:tracePt t="41662" x="6816725" y="1860550"/>
          <p14:tracePt t="41679" x="6832600" y="1860550"/>
          <p14:tracePt t="41696" x="6854825" y="1860550"/>
          <p14:tracePt t="41712" x="6892925" y="1860550"/>
          <p14:tracePt t="41729" x="6924675" y="1854200"/>
          <p14:tracePt t="41747" x="6985000" y="1847850"/>
          <p14:tracePt t="41763" x="7038975" y="1847850"/>
          <p14:tracePt t="41779" x="7096125" y="1847850"/>
          <p14:tracePt t="41796" x="7140575" y="1847850"/>
          <p14:tracePt t="41813" x="7210425" y="1847850"/>
          <p14:tracePt t="41829" x="7254875" y="1847850"/>
          <p14:tracePt t="41846" x="7277100" y="1847850"/>
          <p14:tracePt t="41862" x="7312025" y="1847850"/>
          <p14:tracePt t="41879" x="7324725" y="1847850"/>
          <p14:tracePt t="41896" x="7340600" y="1847850"/>
          <p14:tracePt t="41897" x="7359650" y="1851025"/>
          <p14:tracePt t="41912" x="7381875" y="1857375"/>
          <p14:tracePt t="41928" x="7413625" y="1870075"/>
          <p14:tracePt t="41945" x="7435850" y="1873250"/>
          <p14:tracePt t="41962" x="7448550" y="1879600"/>
          <p14:tracePt t="41978" x="7464425" y="1879600"/>
          <p14:tracePt t="41995" x="7473950" y="1882775"/>
          <p14:tracePt t="42054" x="7480300" y="1882775"/>
          <p14:tracePt t="42068" x="7483475" y="1882775"/>
          <p14:tracePt t="42082" x="7489825" y="1882775"/>
          <p14:tracePt t="42096" x="7493000" y="1882775"/>
          <p14:tracePt t="42211" x="7499350" y="1882775"/>
          <p14:tracePt t="43284" x="7448550" y="1882775"/>
          <p14:tracePt t="43291" x="7378700" y="1882775"/>
          <p14:tracePt t="43298" x="7286625" y="1882775"/>
          <p14:tracePt t="43312" x="7096125" y="1882775"/>
          <p14:tracePt t="43329" x="6934200" y="1882775"/>
          <p14:tracePt t="43346" x="6804025" y="1911350"/>
          <p14:tracePt t="43378" x="6559550" y="1984375"/>
          <p14:tracePt t="43411" x="6289675" y="2076450"/>
          <p14:tracePt t="43428" x="6102350" y="2124075"/>
          <p14:tracePt t="43445" x="5861050" y="2171700"/>
          <p14:tracePt t="43465" x="5429250" y="2203450"/>
          <p14:tracePt t="43479" x="5032375" y="2254250"/>
          <p14:tracePt t="43496" x="4587875" y="2317750"/>
          <p14:tracePt t="43512" x="3898900" y="2409825"/>
          <p14:tracePt t="43530" x="3444875" y="2438400"/>
          <p14:tracePt t="43546" x="3022600" y="2438400"/>
          <p14:tracePt t="43562" x="2654300" y="2432050"/>
          <p14:tracePt t="43578" x="2562225" y="2422525"/>
          <p14:tracePt t="43892" x="2498725" y="2374900"/>
          <p14:tracePt t="43898" x="2413000" y="2320925"/>
          <p14:tracePt t="43912" x="2327275" y="2273300"/>
          <p14:tracePt t="43928" x="2143125" y="2184400"/>
          <p14:tracePt t="43945" x="2054225" y="2143125"/>
          <p14:tracePt t="43962" x="1924050" y="2127250"/>
          <p14:tracePt t="43978" x="1841500" y="2127250"/>
          <p14:tracePt t="44012" x="1685925" y="2127250"/>
          <p14:tracePt t="44045" x="1479550" y="2127250"/>
          <p14:tracePt t="44061" x="1419225" y="2127250"/>
          <p14:tracePt t="44078" x="1333500" y="2127250"/>
          <p14:tracePt t="44095" x="1292225" y="2127250"/>
          <p14:tracePt t="44112" x="1228725" y="2127250"/>
          <p14:tracePt t="44128" x="1200150" y="2127250"/>
          <p14:tracePt t="44145" x="1171575" y="2127250"/>
          <p14:tracePt t="44161" x="1139825" y="2127250"/>
          <p14:tracePt t="44178" x="1101725" y="2127250"/>
          <p14:tracePt t="44195" x="1085850" y="2127250"/>
          <p14:tracePt t="44212" x="1069975" y="2127250"/>
          <p14:tracePt t="44228" x="1054100" y="2127250"/>
          <p14:tracePt t="44245" x="1044575" y="2127250"/>
          <p14:tracePt t="44262" x="1035050" y="2127250"/>
          <p14:tracePt t="44278" x="1016000" y="2127250"/>
          <p14:tracePt t="44295" x="1009650" y="2127250"/>
          <p14:tracePt t="44312" x="1000125" y="2127250"/>
          <p14:tracePt t="44328" x="990600" y="2127250"/>
          <p14:tracePt t="44362" x="987425" y="2127250"/>
          <p14:tracePt t="44464" x="981075" y="2127250"/>
          <p14:tracePt t="44885" x="984250" y="2127250"/>
          <p14:tracePt t="44892" x="993775" y="2127250"/>
          <p14:tracePt t="44899" x="996950" y="2127250"/>
          <p14:tracePt t="44912" x="1003300" y="2127250"/>
          <p14:tracePt t="44929" x="1016000" y="2127250"/>
          <p14:tracePt t="44945" x="1028700" y="2127250"/>
          <p14:tracePt t="44979" x="1041400" y="2127250"/>
          <p14:tracePt t="45035" x="1047750" y="2127250"/>
          <p14:tracePt t="45045" x="1050925" y="2127250"/>
          <p14:tracePt t="45062" x="1060450" y="2127250"/>
          <p14:tracePt t="45078" x="1076325" y="2127250"/>
          <p14:tracePt t="45095" x="1085850" y="2127250"/>
          <p14:tracePt t="45112" x="1101725" y="2127250"/>
          <p14:tracePt t="45129" x="1117600" y="2127250"/>
          <p14:tracePt t="45145" x="1120775" y="2127250"/>
          <p14:tracePt t="45179" x="1127125" y="2127250"/>
          <p14:tracePt t="45195" x="1136650" y="2127250"/>
          <p14:tracePt t="45212" x="1152525" y="2127250"/>
          <p14:tracePt t="45229" x="1184275" y="2127250"/>
          <p14:tracePt t="45245" x="1228725" y="2127250"/>
          <p14:tracePt t="45262" x="1263650" y="2127250"/>
          <p14:tracePt t="45279" x="1285875" y="2127250"/>
          <p14:tracePt t="45295" x="1295400" y="2127250"/>
          <p14:tracePt t="45312" x="1298575" y="2127250"/>
          <p14:tracePt t="45328" x="1314450" y="2127250"/>
          <p14:tracePt t="45345" x="1330325" y="2127250"/>
          <p14:tracePt t="45362" x="1374775" y="2127250"/>
          <p14:tracePt t="45378" x="1460500" y="2127250"/>
          <p14:tracePt t="45395" x="1552575" y="2127250"/>
          <p14:tracePt t="45411" x="1635125" y="2127250"/>
          <p14:tracePt t="45429" x="1714500" y="2127250"/>
          <p14:tracePt t="45445" x="1752600" y="2127250"/>
          <p14:tracePt t="45461" x="1790700" y="2130425"/>
          <p14:tracePt t="45479" x="1851025" y="2130425"/>
          <p14:tracePt t="45495" x="1920875" y="2130425"/>
          <p14:tracePt t="45512" x="2025650" y="2139950"/>
          <p14:tracePt t="45528" x="2168525" y="2165350"/>
          <p14:tracePt t="45545" x="2238375" y="2171700"/>
          <p14:tracePt t="45562" x="2301875" y="2178050"/>
          <p14:tracePt t="45578" x="2362200" y="2178050"/>
          <p14:tracePt t="45595" x="2400300" y="2178050"/>
          <p14:tracePt t="45612" x="2444750" y="2178050"/>
          <p14:tracePt t="45628" x="2505075" y="2184400"/>
          <p14:tracePt t="45645" x="2559050" y="2197100"/>
          <p14:tracePt t="45662" x="2644775" y="2206625"/>
          <p14:tracePt t="45679" x="2743200" y="2222500"/>
          <p14:tracePt t="45695" x="2797175" y="2222500"/>
          <p14:tracePt t="45712" x="2832100" y="2222500"/>
          <p14:tracePt t="45729" x="2867025" y="2222500"/>
          <p14:tracePt t="45745" x="2879725" y="2222500"/>
          <p14:tracePt t="45762" x="2895600" y="2222500"/>
          <p14:tracePt t="45779" x="2936875" y="2222500"/>
          <p14:tracePt t="45795" x="2965450" y="2222500"/>
          <p14:tracePt t="45812" x="3009900" y="2222500"/>
          <p14:tracePt t="45829" x="3073400" y="2222500"/>
          <p14:tracePt t="45845" x="3101975" y="2222500"/>
          <p14:tracePt t="45862" x="3130550" y="2222500"/>
          <p14:tracePt t="45879" x="3159125" y="2222500"/>
          <p14:tracePt t="45895" x="3168650" y="2222500"/>
          <p14:tracePt t="45912" x="3181350" y="2222500"/>
          <p14:tracePt t="45929" x="3203575" y="2222500"/>
          <p14:tracePt t="45945" x="3219450" y="2222500"/>
          <p14:tracePt t="45962" x="3244850" y="2222500"/>
          <p14:tracePt t="45979" x="3270250" y="2222500"/>
          <p14:tracePt t="45995" x="3295650" y="2222500"/>
          <p14:tracePt t="46012" x="3311525" y="2222500"/>
          <p14:tracePt t="46029" x="3324225" y="2212975"/>
          <p14:tracePt t="46045" x="3352800" y="2203450"/>
          <p14:tracePt t="46062" x="3375025" y="2203450"/>
          <p14:tracePt t="46078" x="3422650" y="2197100"/>
          <p14:tracePt t="46095" x="3467100" y="2197100"/>
          <p14:tracePt t="46112" x="3505200" y="2197100"/>
          <p14:tracePt t="46129" x="3600450" y="2206625"/>
          <p14:tracePt t="46145" x="3663950" y="2222500"/>
          <p14:tracePt t="46162" x="3702050" y="2228850"/>
          <p14:tracePt t="46179" x="3765550" y="2247900"/>
          <p14:tracePt t="46195" x="3797300" y="2254250"/>
          <p14:tracePt t="46622" x="3841750" y="2251075"/>
          <p14:tracePt t="46630" x="3898900" y="2241550"/>
          <p14:tracePt t="46645" x="3994150" y="2241550"/>
          <p14:tracePt t="46662" x="4079875" y="2225675"/>
          <p14:tracePt t="46679" x="4244975" y="2200275"/>
          <p14:tracePt t="46696" x="4330700" y="2178050"/>
          <p14:tracePt t="46729" x="4476750" y="2143125"/>
          <p14:tracePt t="46762" x="4603750" y="2108200"/>
          <p14:tracePt t="46779" x="4686300" y="2085975"/>
          <p14:tracePt t="46795" x="4740275" y="2079625"/>
          <p14:tracePt t="46812" x="4784725" y="2079625"/>
          <p14:tracePt t="46829" x="4822825" y="2073275"/>
          <p14:tracePt t="46845" x="4876800" y="2057400"/>
          <p14:tracePt t="46862" x="4918075" y="2041525"/>
          <p14:tracePt t="46878" x="4946650" y="2041525"/>
          <p14:tracePt t="46895" x="4981575" y="2041525"/>
          <p14:tracePt t="46912" x="4991100" y="2041525"/>
          <p14:tracePt t="46928" x="5000625" y="2041525"/>
          <p14:tracePt t="46945" x="5013325" y="2041525"/>
          <p14:tracePt t="46979" x="5019675" y="2041525"/>
          <p14:tracePt t="47058" x="5016500" y="2041525"/>
          <p14:tracePt t="47066" x="5006975" y="2041525"/>
          <p14:tracePt t="47078" x="5003800" y="2041525"/>
          <p14:tracePt t="47095" x="4975225" y="2025650"/>
          <p14:tracePt t="47112" x="4943475" y="2012950"/>
          <p14:tracePt t="47128" x="4927600" y="2009775"/>
          <p14:tracePt t="47144" x="4908550" y="2003425"/>
          <p14:tracePt t="47162" x="4886325" y="2003425"/>
          <p14:tracePt t="47178" x="4864100" y="1997075"/>
          <p14:tracePt t="47195" x="4816475" y="1978025"/>
          <p14:tracePt t="47212" x="4752975" y="1965325"/>
          <p14:tracePt t="47228" x="4676775" y="1949450"/>
          <p14:tracePt t="47245" x="4565650" y="1927225"/>
          <p14:tracePt t="47262" x="4508500" y="1908175"/>
          <p14:tracePt t="47278" x="4470400" y="1901825"/>
          <p14:tracePt t="47295" x="4438650" y="1901825"/>
          <p14:tracePt t="47312" x="4410075" y="1901825"/>
          <p14:tracePt t="47328" x="4378325" y="1901825"/>
          <p14:tracePt t="47345" x="4324350" y="1901825"/>
          <p14:tracePt t="47362" x="4279900" y="1901825"/>
          <p14:tracePt t="47378" x="4244975" y="1901825"/>
          <p14:tracePt t="47395" x="4181475" y="1901825"/>
          <p14:tracePt t="47412" x="4152900" y="1901825"/>
          <p14:tracePt t="47428" x="4130675" y="1901825"/>
          <p14:tracePt t="47445" x="4098925" y="1901825"/>
          <p14:tracePt t="47462" x="4076700" y="1901825"/>
          <p14:tracePt t="47479" x="4038600" y="1901825"/>
          <p14:tracePt t="47495" x="3984625" y="1895475"/>
          <p14:tracePt t="47511" x="3952875" y="1889125"/>
          <p14:tracePt t="47528" x="3930650" y="1889125"/>
          <p14:tracePt t="47545" x="3911600" y="1889125"/>
          <p14:tracePt t="47562" x="3895725" y="1889125"/>
          <p14:tracePt t="47578" x="3886200" y="1889125"/>
          <p14:tracePt t="47595" x="3870325" y="1889125"/>
          <p14:tracePt t="47611" x="3854450" y="1889125"/>
          <p14:tracePt t="47628" x="3835400" y="1889125"/>
          <p14:tracePt t="47645" x="3813175" y="1889125"/>
          <p14:tracePt t="47662" x="3803650" y="1889125"/>
          <p14:tracePt t="47678" x="3787775" y="1889125"/>
          <p14:tracePt t="47695" x="3775075" y="1889125"/>
          <p14:tracePt t="47712" x="3765550" y="1889125"/>
          <p14:tracePt t="47728" x="3756025" y="1889125"/>
          <p14:tracePt t="47745" x="3733800" y="1889125"/>
          <p14:tracePt t="47762" x="3724275" y="1889125"/>
          <p14:tracePt t="47778" x="3714750" y="1901825"/>
          <p14:tracePt t="47795" x="3695700" y="1917700"/>
          <p14:tracePt t="47812" x="3686175" y="1917700"/>
          <p14:tracePt t="47828" x="3676650" y="1927225"/>
          <p14:tracePt t="47845" x="3660775" y="1936750"/>
          <p14:tracePt t="47862" x="3644900" y="1946275"/>
          <p14:tracePt t="47878" x="3635375" y="1955800"/>
          <p14:tracePt t="47895" x="3619500" y="1974850"/>
          <p14:tracePt t="47912" x="3609975" y="1984375"/>
          <p14:tracePt t="47928" x="3594100" y="1997075"/>
          <p14:tracePt t="47945" x="3590925" y="2016125"/>
          <p14:tracePt t="47962" x="3590925" y="2025650"/>
          <p14:tracePt t="47978" x="3590925" y="2035175"/>
          <p14:tracePt t="47994" x="3581400" y="2051050"/>
          <p14:tracePt t="48012" x="3575050" y="2066925"/>
          <p14:tracePt t="48028" x="3568700" y="2076450"/>
          <p14:tracePt t="48045" x="3565525" y="2085975"/>
          <p14:tracePt t="48062" x="3565525" y="2089150"/>
          <p14:tracePt t="48078" x="3565525" y="2095500"/>
          <p14:tracePt t="48095" x="3565525" y="2098675"/>
          <p14:tracePt t="48112" x="3565525" y="2105025"/>
          <p14:tracePt t="48128" x="3565525" y="2114550"/>
          <p14:tracePt t="48145" x="3565525" y="2124075"/>
          <p14:tracePt t="48202" x="3565525" y="2130425"/>
          <p14:tracePt t="48231" x="3565525" y="2133600"/>
          <p14:tracePt t="48245" x="3565525" y="2139950"/>
          <p14:tracePt t="48366" x="3565525" y="2143125"/>
          <p14:tracePt t="48402" x="3571875" y="2143125"/>
          <p14:tracePt t="48409" x="3571875" y="2149475"/>
          <p14:tracePt t="48924" x="3578225" y="2149475"/>
          <p14:tracePt t="48932" x="3581400" y="2152650"/>
          <p14:tracePt t="48945" x="3597275" y="2159000"/>
          <p14:tracePt t="48962" x="3625850" y="2171700"/>
          <p14:tracePt t="48978" x="3711575" y="2187575"/>
          <p14:tracePt t="48995" x="3879850" y="2228850"/>
          <p14:tracePt t="49011" x="3943350" y="2251075"/>
          <p14:tracePt t="49045" x="4073525" y="2282825"/>
          <p14:tracePt t="49078" x="4267200" y="2320925"/>
          <p14:tracePt t="49095" x="4429125" y="2330450"/>
          <p14:tracePt t="49111" x="4556125" y="2330450"/>
          <p14:tracePt t="49128" x="4683125" y="2330450"/>
          <p14:tracePt t="49145" x="4791075" y="2330450"/>
          <p14:tracePt t="49162" x="4848225" y="2330450"/>
          <p14:tracePt t="49178" x="4908550" y="2330450"/>
          <p14:tracePt t="49195" x="5019675" y="2343150"/>
          <p14:tracePt t="49211" x="5102225" y="2343150"/>
          <p14:tracePt t="49228" x="5216525" y="2343150"/>
          <p14:tracePt t="49244" x="5353050" y="2343150"/>
          <p14:tracePt t="49261" x="5540375" y="2330450"/>
          <p14:tracePt t="49278" x="5626100" y="2314575"/>
          <p14:tracePt t="49295" x="5715000" y="2301875"/>
          <p14:tracePt t="49312" x="5759450" y="2289175"/>
          <p14:tracePt t="49328" x="5797550" y="2282825"/>
          <p14:tracePt t="49345" x="5861050" y="2270125"/>
          <p14:tracePt t="49362" x="5899150" y="2257425"/>
          <p14:tracePt t="49378" x="5930900" y="2244725"/>
          <p14:tracePt t="49395" x="5965825" y="2222500"/>
          <p14:tracePt t="49412" x="5975350" y="2212975"/>
          <p14:tracePt t="49428" x="5981700" y="2206625"/>
          <p14:tracePt t="49445" x="5981700" y="2197100"/>
          <p14:tracePt t="49462" x="5981700" y="2181225"/>
          <p14:tracePt t="49478" x="5981700" y="2171700"/>
          <p14:tracePt t="49495" x="5978525" y="2162175"/>
          <p14:tracePt t="49512" x="5962650" y="2152650"/>
          <p14:tracePt t="49528" x="5953125" y="2149475"/>
          <p14:tracePt t="49545" x="5930900" y="2130425"/>
          <p14:tracePt t="49562" x="5870575" y="2098675"/>
          <p14:tracePt t="49578" x="5813425" y="2054225"/>
          <p14:tracePt t="49595" x="5743575" y="2016125"/>
          <p14:tracePt t="49612" x="5648325" y="1971675"/>
          <p14:tracePt t="49628" x="5626100" y="1958975"/>
          <p14:tracePt t="49644" x="5603875" y="1952625"/>
          <p14:tracePt t="49662" x="5581650" y="1952625"/>
          <p14:tracePt t="49678" x="5572125" y="1952625"/>
          <p14:tracePt t="49694" x="5549900" y="1952625"/>
          <p14:tracePt t="49711" x="5511800" y="1952625"/>
          <p14:tracePt t="49728" x="5483225" y="1952625"/>
          <p14:tracePt t="49745" x="5467350" y="1952625"/>
          <p14:tracePt t="49761" x="5451475" y="1952625"/>
          <p14:tracePt t="49778" x="5441950" y="1952625"/>
          <p14:tracePt t="49795" x="5426075" y="1952625"/>
          <p14:tracePt t="49811" x="5410200" y="1952625"/>
          <p14:tracePt t="49828" x="5400675" y="1952625"/>
          <p14:tracePt t="49845" x="5391150" y="1952625"/>
          <p14:tracePt t="49861" x="5372100" y="1952625"/>
          <p14:tracePt t="49878" x="5356225" y="1952625"/>
          <p14:tracePt t="49895" x="5346700" y="1958975"/>
          <p14:tracePt t="49912" x="5327650" y="1974850"/>
          <p14:tracePt t="49928" x="5314950" y="1990725"/>
          <p14:tracePt t="49945" x="5292725" y="1997075"/>
          <p14:tracePt t="49961" x="5251450" y="2009775"/>
          <p14:tracePt t="49978" x="5229225" y="2012950"/>
          <p14:tracePt t="49995" x="5197475" y="2025650"/>
          <p14:tracePt t="50012" x="5172075" y="2032000"/>
          <p14:tracePt t="50028" x="5156200" y="2038350"/>
          <p14:tracePt t="50044" x="5146675" y="2047875"/>
          <p14:tracePt t="50061" x="5130800" y="2057400"/>
          <p14:tracePt t="50078" x="5121275" y="2070100"/>
          <p14:tracePt t="50095" x="5105400" y="2073275"/>
          <p14:tracePt t="50112" x="5089525" y="2082800"/>
          <p14:tracePt t="50128" x="5080000" y="2089150"/>
          <p14:tracePt t="50144" x="5070475" y="2098675"/>
          <p14:tracePt t="50161" x="5067300" y="2105025"/>
          <p14:tracePt t="50433" x="5080000" y="2108200"/>
          <p14:tracePt t="50440" x="5105400" y="2108200"/>
          <p14:tracePt t="50447" x="5130800" y="2114550"/>
          <p14:tracePt t="50461" x="5184775" y="2130425"/>
          <p14:tracePt t="50478" x="5238750" y="2136775"/>
          <p14:tracePt t="50494" x="5283200" y="2143125"/>
          <p14:tracePt t="50512" x="5362575" y="2149475"/>
          <p14:tracePt t="50527" x="5445125" y="2159000"/>
          <p14:tracePt t="50545" x="5559425" y="2159000"/>
          <p14:tracePt t="50561" x="5711825" y="2165350"/>
          <p14:tracePt t="50578" x="5816600" y="2165350"/>
          <p14:tracePt t="50595" x="5899150" y="2171700"/>
          <p14:tracePt t="50611" x="5994400" y="2171700"/>
          <p14:tracePt t="50628" x="6032500" y="2171700"/>
          <p14:tracePt t="50644" x="6061075" y="2171700"/>
          <p14:tracePt t="50661" x="6102350" y="2171700"/>
          <p14:tracePt t="50678" x="6118225" y="2171700"/>
          <p14:tracePt t="50695" x="6140450" y="2171700"/>
          <p14:tracePt t="50711" x="6172200" y="2171700"/>
          <p14:tracePt t="50728" x="6188075" y="2171700"/>
          <p14:tracePt t="50745" x="6207125" y="2171700"/>
          <p14:tracePt t="50761" x="6223000" y="2171700"/>
          <p14:tracePt t="50778" x="6229350" y="2171700"/>
          <p14:tracePt t="51076" x="6229350" y="2165350"/>
          <p14:tracePt t="51083" x="6229350" y="2162175"/>
          <p14:tracePt t="51095" x="6226175" y="2155825"/>
          <p14:tracePt t="51111" x="6226175" y="2146300"/>
          <p14:tracePt t="51154" x="6223000" y="2146300"/>
          <p14:tracePt t="51169" x="6216650" y="2146300"/>
          <p14:tracePt t="51178" x="6210300" y="2146300"/>
          <p14:tracePt t="51195" x="6197600" y="2143125"/>
          <p14:tracePt t="51211" x="6181725" y="2133600"/>
          <p14:tracePt t="51228" x="6172200" y="2120900"/>
          <p14:tracePt t="51245" x="6162675" y="2111375"/>
          <p14:tracePt t="51261" x="6140450" y="2111375"/>
          <p14:tracePt t="51278" x="6130925" y="2111375"/>
          <p14:tracePt t="51295" x="6121400" y="2111375"/>
          <p14:tracePt t="51311" x="6102350" y="2111375"/>
          <p14:tracePt t="51328" x="6092825" y="2108200"/>
          <p14:tracePt t="51345" x="6083300" y="2108200"/>
          <p14:tracePt t="51361" x="6067425" y="2098675"/>
          <p14:tracePt t="51378" x="6051550" y="2085975"/>
          <p14:tracePt t="51395" x="6042025" y="2082800"/>
          <p14:tracePt t="51412" x="6026150" y="2070100"/>
          <p14:tracePt t="51428" x="6016625" y="2060575"/>
          <p14:tracePt t="51445" x="6000750" y="2057400"/>
          <p14:tracePt t="51462" x="5965825" y="2038350"/>
          <p14:tracePt t="51478" x="5937250" y="2025650"/>
          <p14:tracePt t="51495" x="5911850" y="2009775"/>
          <p14:tracePt t="51511" x="5864225" y="1990725"/>
          <p14:tracePt t="51528" x="5838825" y="1978025"/>
          <p14:tracePt t="51545" x="5810250" y="1978025"/>
          <p14:tracePt t="51561" x="5784850" y="1978025"/>
          <p14:tracePt t="51578" x="5762625" y="1978025"/>
          <p14:tracePt t="51595" x="5740400" y="1978025"/>
          <p14:tracePt t="51612" x="5708650" y="1978025"/>
          <p14:tracePt t="51628" x="5695950" y="1978025"/>
          <p14:tracePt t="51644" x="5686425" y="1974850"/>
          <p14:tracePt t="51662" x="5673725" y="1968500"/>
          <p14:tracePt t="51678" x="5657850" y="1968500"/>
          <p14:tracePt t="51695" x="5648325" y="1968500"/>
          <p14:tracePt t="51712" x="5632450" y="1949450"/>
          <p14:tracePt t="51728" x="5603875" y="1943100"/>
          <p14:tracePt t="51745" x="5581650" y="1930400"/>
          <p14:tracePt t="51762" x="5530850" y="1911350"/>
          <p14:tracePt t="51778" x="5508625" y="1892300"/>
          <p14:tracePt t="51795" x="5476875" y="1892300"/>
          <p14:tracePt t="51812" x="5464175" y="1892300"/>
          <p14:tracePt t="51828" x="5454650" y="1892300"/>
          <p14:tracePt t="51845" x="5445125" y="1892300"/>
          <p14:tracePt t="51862" x="5422900" y="1892300"/>
          <p14:tracePt t="51878" x="5413375" y="1892300"/>
          <p14:tracePt t="51895" x="5403850" y="1892300"/>
          <p14:tracePt t="58096" x="5324475" y="1873250"/>
          <p14:tracePt t="58104" x="5207000" y="1831975"/>
          <p14:tracePt t="58111" x="5057775" y="1774825"/>
          <p14:tracePt t="58127" x="4664075" y="1676400"/>
          <p14:tracePt t="58146" x="4289425" y="1625600"/>
          <p14:tracePt t="58161" x="3740150" y="1600200"/>
          <p14:tracePt t="58194" x="3206750" y="1657350"/>
          <p14:tracePt t="58229" x="2578100" y="1851025"/>
          <p14:tracePt t="58245" x="2390775" y="1908175"/>
          <p14:tracePt t="58262" x="2178050" y="1978025"/>
          <p14:tracePt t="58277" x="2044700" y="2012950"/>
          <p14:tracePt t="58294" x="1946275" y="2057400"/>
          <p14:tracePt t="58311" x="1806575" y="2105025"/>
          <p14:tracePt t="58327" x="1730375" y="2143125"/>
          <p14:tracePt t="58344" x="1651000" y="2184400"/>
          <p14:tracePt t="58360" x="1552575" y="2235200"/>
          <p14:tracePt t="58377" x="1504950" y="2270125"/>
          <p14:tracePt t="58394" x="1460500" y="2282825"/>
          <p14:tracePt t="58410" x="1397000" y="2301875"/>
          <p14:tracePt t="58427" x="1343025" y="2314575"/>
          <p14:tracePt t="58443" x="1304925" y="2339975"/>
          <p14:tracePt t="58461" x="1254125" y="2359025"/>
          <p14:tracePt t="58477" x="1231900" y="2371725"/>
          <p14:tracePt t="58493" x="1200150" y="2384425"/>
          <p14:tracePt t="58511" x="1184275" y="2403475"/>
          <p14:tracePt t="58527" x="1162050" y="2403475"/>
          <p14:tracePt t="58543" x="1146175" y="2403475"/>
          <p14:tracePt t="58561" x="1120775" y="2413000"/>
          <p14:tracePt t="58577" x="1104900" y="2419350"/>
          <p14:tracePt t="58594" x="1095375" y="2428875"/>
          <p14:tracePt t="58611" x="1079500" y="2438400"/>
          <p14:tracePt t="58627" x="1069975" y="2451100"/>
          <p14:tracePt t="58644" x="1057275" y="2457450"/>
          <p14:tracePt t="58661" x="1057275" y="2460625"/>
          <p14:tracePt t="58690" x="1057275" y="2466975"/>
          <p14:tracePt t="58697" x="1057275" y="2470150"/>
          <p14:tracePt t="58718" x="1066800" y="2476500"/>
          <p14:tracePt t="58726" x="1076325" y="2482850"/>
          <p14:tracePt t="58744" x="1108075" y="2495550"/>
          <p14:tracePt t="58760" x="1171575" y="2514600"/>
          <p14:tracePt t="58777" x="1254125" y="2536825"/>
          <p14:tracePt t="58794" x="1298575" y="2549525"/>
          <p14:tracePt t="58811" x="1362075" y="2574925"/>
          <p14:tracePt t="58827" x="1416050" y="2581275"/>
          <p14:tracePt t="58843" x="1485900" y="2587625"/>
          <p14:tracePt t="58860" x="1581150" y="2603500"/>
          <p14:tracePt t="58877" x="1714500" y="2625725"/>
          <p14:tracePt t="58893" x="1778000" y="2641600"/>
          <p14:tracePt t="58911" x="1863725" y="2670175"/>
          <p14:tracePt t="58927" x="1908175" y="2676525"/>
          <p14:tracePt t="58944" x="1946275" y="2682875"/>
          <p14:tracePt t="58960" x="1997075" y="2682875"/>
          <p14:tracePt t="58977" x="2124075" y="2682875"/>
          <p14:tracePt t="58993" x="2251075" y="2682875"/>
          <p14:tracePt t="59011" x="2390775" y="2682875"/>
          <p14:tracePt t="59027" x="2441575" y="2682875"/>
          <p14:tracePt t="59044" x="2479675" y="2682875"/>
          <p14:tracePt t="59061" x="2533650" y="2682875"/>
          <p14:tracePt t="59077" x="2571750" y="2679700"/>
          <p14:tracePt t="59094" x="2625725" y="2663825"/>
          <p14:tracePt t="59110" x="2689225" y="2644775"/>
          <p14:tracePt t="59127" x="2784475" y="2606675"/>
          <p14:tracePt t="59143" x="2851150" y="2578100"/>
          <p14:tracePt t="59160" x="2898775" y="2543175"/>
          <p14:tracePt t="59177" x="2965450" y="2495550"/>
          <p14:tracePt t="59193" x="3013075" y="2470150"/>
          <p14:tracePt t="59210" x="3044825" y="2451100"/>
          <p14:tracePt t="59227" x="3079750" y="2413000"/>
          <p14:tracePt t="59244" x="3089275" y="2403475"/>
          <p14:tracePt t="59260" x="3111500" y="2387600"/>
          <p14:tracePt t="59277" x="3133725" y="2359025"/>
          <p14:tracePt t="59294" x="3155950" y="2343150"/>
          <p14:tracePt t="59310" x="3181350" y="2320925"/>
          <p14:tracePt t="59327" x="3216275" y="2301875"/>
          <p14:tracePt t="59344" x="3238500" y="2292350"/>
          <p14:tracePt t="59360" x="3282950" y="2279650"/>
          <p14:tracePt t="59377" x="3333750" y="2254250"/>
          <p14:tracePt t="59393" x="3378200" y="2247900"/>
          <p14:tracePt t="59410" x="3438525" y="2247900"/>
          <p14:tracePt t="59427" x="3533775" y="2247900"/>
          <p14:tracePt t="59444" x="3625850" y="2247900"/>
          <p14:tracePt t="59460" x="3717925" y="2247900"/>
          <p14:tracePt t="59477" x="3841750" y="2276475"/>
          <p14:tracePt t="59494" x="3949700" y="2292350"/>
          <p14:tracePt t="59510" x="4044950" y="2308225"/>
          <p14:tracePt t="59527" x="4127500" y="2320925"/>
          <p14:tracePt t="59543" x="4162425" y="2320925"/>
          <p14:tracePt t="59560" x="4178300" y="2320925"/>
          <p14:tracePt t="59577" x="4194175" y="2320925"/>
          <p14:tracePt t="59594" x="4197350" y="2320925"/>
          <p14:tracePt t="59627" x="4210050" y="2320925"/>
          <p14:tracePt t="59907" x="4213225" y="2324100"/>
          <p14:tracePt t="59916" x="4219575" y="2330450"/>
          <p14:tracePt t="59928" x="4248150" y="2352675"/>
          <p14:tracePt t="59944" x="4273550" y="2365375"/>
          <p14:tracePt t="59960" x="4289425" y="2374900"/>
          <p14:tracePt t="59978" x="4314825" y="2390775"/>
          <p14:tracePt t="59994" x="4330700" y="2409825"/>
          <p14:tracePt t="60011" x="4343400" y="2419350"/>
          <p14:tracePt t="60027" x="4368800" y="2435225"/>
          <p14:tracePt t="60044" x="4378325" y="2444750"/>
          <p14:tracePt t="60061" x="4387850" y="2447925"/>
          <p14:tracePt t="60077" x="4410075" y="2460625"/>
          <p14:tracePt t="60094" x="4413250" y="2463800"/>
          <p14:tracePt t="61980" x="4445000" y="2476500"/>
          <p14:tracePt t="61987" x="4495800" y="2492375"/>
          <p14:tracePt t="61994" x="4533900" y="2508250"/>
          <p14:tracePt t="62011" x="4622800" y="2549525"/>
          <p14:tracePt t="62027" x="4689475" y="2571750"/>
          <p14:tracePt t="62043" x="4752975" y="2590800"/>
          <p14:tracePt t="62076" x="4826000" y="2593975"/>
          <p14:tracePt t="62111" x="4994275" y="2593975"/>
          <p14:tracePt t="62127" x="5064125" y="2593975"/>
          <p14:tracePt t="62144" x="5133975" y="2606675"/>
          <p14:tracePt t="62160" x="5178425" y="2606675"/>
          <p14:tracePt t="62176" x="5200650" y="2606675"/>
          <p14:tracePt t="62193" x="5222875" y="2606675"/>
          <p14:tracePt t="62210" x="5235575" y="2606675"/>
          <p14:tracePt t="62227" x="5257800" y="2606675"/>
          <p14:tracePt t="62244" x="5299075" y="2606675"/>
          <p14:tracePt t="62260" x="5327650" y="2606675"/>
          <p14:tracePt t="62276" x="5356225" y="2606675"/>
          <p14:tracePt t="62293" x="5384800" y="2606675"/>
          <p14:tracePt t="62310" x="5397500" y="2606675"/>
          <p14:tracePt t="62326" x="5410200" y="2606675"/>
          <p14:tracePt t="62343" x="5419725" y="2606675"/>
          <p14:tracePt t="62360" x="5429250" y="2606675"/>
          <p14:tracePt t="62377" x="5438775" y="2606675"/>
          <p14:tracePt t="62394" x="5457825" y="2606675"/>
          <p14:tracePt t="62410" x="5467350" y="2600325"/>
          <p14:tracePt t="62427" x="5486400" y="2590800"/>
          <p14:tracePt t="62444" x="5511800" y="2584450"/>
          <p14:tracePt t="62460" x="5521325" y="2578100"/>
          <p14:tracePt t="62477" x="5530850" y="2568575"/>
          <p14:tracePt t="62494" x="5546725" y="2559050"/>
          <p14:tracePt t="63646" x="5591175" y="2562225"/>
          <p14:tracePt t="63653" x="5651500" y="2571750"/>
          <p14:tracePt t="63660" x="5699125" y="2581275"/>
          <p14:tracePt t="63677" x="5784850" y="2593975"/>
          <p14:tracePt t="63695" x="5892800" y="2593975"/>
          <p14:tracePt t="63711" x="5962650" y="2593975"/>
          <p14:tracePt t="63744" x="6137275" y="2590800"/>
          <p14:tracePt t="63776" x="6238875" y="2590800"/>
          <p14:tracePt t="63794" x="6283325" y="2590800"/>
          <p14:tracePt t="63810" x="6324600" y="2590800"/>
          <p14:tracePt t="63827" x="6340475" y="2590800"/>
          <p14:tracePt t="63844" x="6372225" y="2590800"/>
          <p14:tracePt t="63861" x="6394450" y="2590800"/>
          <p14:tracePt t="63877" x="6410325" y="2590800"/>
          <p14:tracePt t="63895" x="6429375" y="2590800"/>
          <p14:tracePt t="63910" x="6438900" y="2590800"/>
          <p14:tracePt t="63945" x="6438900" y="2587625"/>
          <p14:tracePt t="63960" x="6438900" y="2574925"/>
          <p14:tracePt t="63977" x="6432550" y="2565400"/>
          <p14:tracePt t="63994" x="6432550" y="2562225"/>
          <p14:tracePt t="64010" x="6429375" y="2562225"/>
          <p14:tracePt t="64027" x="6413500" y="2562225"/>
          <p14:tracePt t="64044" x="6403975" y="2555875"/>
          <p14:tracePt t="64060" x="6388100" y="2546350"/>
          <p14:tracePt t="64076" x="6378575" y="2536825"/>
          <p14:tracePt t="64093" x="6362700" y="2530475"/>
          <p14:tracePt t="64110" x="6346825" y="2517775"/>
          <p14:tracePt t="64127" x="6337300" y="2511425"/>
          <p14:tracePt t="64144" x="6327775" y="2505075"/>
          <p14:tracePt t="64160" x="6302375" y="2495550"/>
          <p14:tracePt t="64177" x="6286500" y="2486025"/>
          <p14:tracePt t="64193" x="6264275" y="2470150"/>
          <p14:tracePt t="64196" x="6257925" y="2463800"/>
          <p14:tracePt t="64210" x="6245225" y="2454275"/>
          <p14:tracePt t="64226" x="6235700" y="2444750"/>
          <p14:tracePt t="64243" x="6223000" y="2435225"/>
          <p14:tracePt t="64260" x="6203950" y="2428875"/>
          <p14:tracePt t="64295" x="6197600" y="2428875"/>
          <p14:tracePt t="64582" x="6194425" y="2432050"/>
          <p14:tracePt t="64590" x="6188075" y="2435225"/>
          <p14:tracePt t="64597" x="6184900" y="2441575"/>
          <p14:tracePt t="64610" x="6178550" y="2451100"/>
          <p14:tracePt t="64626" x="6178550" y="2454275"/>
          <p14:tracePt t="64643" x="6175375" y="2460625"/>
          <p14:tracePt t="64660" x="6162675" y="2460625"/>
          <p14:tracePt t="64677" x="6159500" y="2460625"/>
          <p14:tracePt t="64695" x="6153150" y="2460625"/>
          <p14:tracePt t="64698" x="6149975" y="2460625"/>
          <p14:tracePt t="64711" x="6140450" y="2460625"/>
          <p14:tracePt t="64727" x="6134100" y="2460625"/>
          <p14:tracePt t="64833" x="6137275" y="2460625"/>
          <p14:tracePt t="64846" x="6146800" y="2460625"/>
          <p14:tracePt t="64860" x="6162675" y="2460625"/>
          <p14:tracePt t="64877" x="6188075" y="2460625"/>
          <p14:tracePt t="64893" x="6210300" y="2460625"/>
          <p14:tracePt t="64910" x="6267450" y="2444750"/>
          <p14:tracePt t="64926" x="6311900" y="2438400"/>
          <p14:tracePt t="64944" x="6356350" y="2438400"/>
          <p14:tracePt t="64961" x="6403975" y="2438400"/>
          <p14:tracePt t="64977" x="6432550" y="2438400"/>
          <p14:tracePt t="64994" x="6454775" y="2438400"/>
          <p14:tracePt t="65010" x="6489700" y="2438400"/>
          <p14:tracePt t="65027" x="6505575" y="2438400"/>
          <p14:tracePt t="65043" x="6524625" y="2438400"/>
          <p14:tracePt t="65060" x="6559550" y="2438400"/>
          <p14:tracePt t="65077" x="6594475" y="2432050"/>
          <p14:tracePt t="65093" x="6632575" y="2419350"/>
          <p14:tracePt t="65110" x="6696075" y="2400300"/>
          <p14:tracePt t="65127" x="6740525" y="2393950"/>
          <p14:tracePt t="65143" x="6784975" y="2393950"/>
          <p14:tracePt t="65160" x="6848475" y="2387600"/>
          <p14:tracePt t="65177" x="6911975" y="2371725"/>
          <p14:tracePt t="65194" x="6965950" y="2359025"/>
          <p14:tracePt t="65196" x="7013575" y="2352675"/>
          <p14:tracePt t="65210" x="7073900" y="2343150"/>
          <p14:tracePt t="65226" x="7134225" y="2343150"/>
          <p14:tracePt t="65243" x="7194550" y="2343150"/>
          <p14:tracePt t="65260" x="7280275" y="2343150"/>
          <p14:tracePt t="65277" x="7346950" y="2343150"/>
          <p14:tracePt t="65293" x="7416800" y="2343150"/>
          <p14:tracePt t="65310" x="7524750" y="2355850"/>
          <p14:tracePt t="65326" x="7620000" y="2365375"/>
          <p14:tracePt t="65343" x="7670800" y="2371725"/>
          <p14:tracePt t="65361" x="7750175" y="2371725"/>
          <p14:tracePt t="65377" x="7785100" y="2371725"/>
          <p14:tracePt t="65394" x="7823200" y="2371725"/>
          <p14:tracePt t="65410" x="7854950" y="2371725"/>
          <p14:tracePt t="65427" x="7870825" y="2371725"/>
          <p14:tracePt t="65443" x="7880350" y="2371725"/>
          <p14:tracePt t="65460" x="7896225" y="2371725"/>
          <p14:tracePt t="65494" x="7899400" y="2374900"/>
          <p14:tracePt t="65511" x="7899400" y="2381250"/>
          <p14:tracePt t="65554" x="7893050" y="2381250"/>
          <p14:tracePt t="65562" x="7889875" y="2381250"/>
          <p14:tracePt t="65577" x="7867650" y="2381250"/>
          <p14:tracePt t="65593" x="7839075" y="2381250"/>
          <p14:tracePt t="65611" x="7797800" y="2381250"/>
          <p14:tracePt t="65627" x="7775575" y="2390775"/>
          <p14:tracePt t="65643" x="7756525" y="2409825"/>
          <p14:tracePt t="65660" x="7737475" y="2425700"/>
          <p14:tracePt t="65676" x="7727950" y="2435225"/>
          <p14:tracePt t="65694" x="7705725" y="2435225"/>
          <p14:tracePt t="65696" x="7686675" y="2435225"/>
          <p14:tracePt t="65710" x="7658100" y="2435225"/>
          <p14:tracePt t="65726" x="7613650" y="2435225"/>
          <p14:tracePt t="65743" x="7578725" y="2447925"/>
          <p14:tracePt t="65761" x="7527925" y="2473325"/>
          <p14:tracePt t="65776" x="7502525" y="2476500"/>
          <p14:tracePt t="65793" x="7493000" y="2476500"/>
          <p14:tracePt t="65810" x="7480300" y="2476500"/>
          <p14:tracePt t="65827" x="7464425" y="2476500"/>
          <p14:tracePt t="65843" x="7435850" y="2476500"/>
          <p14:tracePt t="65860" x="7372350" y="2466975"/>
          <p14:tracePt t="65876" x="7340600" y="2460625"/>
          <p14:tracePt t="65893" x="7312025" y="2460625"/>
          <p14:tracePt t="65910" x="7270750" y="2460625"/>
          <p14:tracePt t="65927" x="7242175" y="2460625"/>
          <p14:tracePt t="65943" x="7197725" y="2460625"/>
          <p14:tracePt t="65960" x="7121525" y="2460625"/>
          <p14:tracePt t="65976" x="7061200" y="2460625"/>
          <p14:tracePt t="65993" x="7000875" y="2460625"/>
          <p14:tracePt t="66011" x="6915150" y="2460625"/>
          <p14:tracePt t="66027" x="6880225" y="2460625"/>
          <p14:tracePt t="66043" x="6858000" y="2460625"/>
          <p14:tracePt t="66061" x="6823075" y="2460625"/>
          <p14:tracePt t="66077" x="6807200" y="2470150"/>
          <p14:tracePt t="66094" x="6784975" y="2479675"/>
          <p14:tracePt t="66110" x="6743700" y="2486025"/>
          <p14:tracePt t="66126" x="6721475" y="2486025"/>
          <p14:tracePt t="66143" x="6683375" y="2498725"/>
          <p14:tracePt t="66161" x="6645275" y="2498725"/>
          <p14:tracePt t="66177" x="6626225" y="2505075"/>
          <p14:tracePt t="66194" x="6613525" y="2505075"/>
          <p14:tracePt t="66197" x="6600825" y="2505075"/>
          <p14:tracePt t="66211" x="6572250" y="2511425"/>
          <p14:tracePt t="66227" x="6540500" y="2511425"/>
          <p14:tracePt t="66243" x="6499225" y="2511425"/>
          <p14:tracePt t="66259" x="6461125" y="2511425"/>
          <p14:tracePt t="66276" x="6429375" y="2511425"/>
          <p14:tracePt t="66293" x="6397625" y="2511425"/>
          <p14:tracePt t="66310" x="6365875" y="2511425"/>
          <p14:tracePt t="66327" x="6337300" y="2511425"/>
          <p14:tracePt t="66343" x="6315075" y="2508250"/>
          <p14:tracePt t="66361" x="6270625" y="2489200"/>
          <p14:tracePt t="66377" x="6248400" y="2479675"/>
          <p14:tracePt t="66393" x="6226175" y="2466975"/>
          <p14:tracePt t="66410" x="6216650" y="2460625"/>
          <p14:tracePt t="66426" x="6200775" y="2460625"/>
          <p14:tracePt t="66443" x="6184900" y="2460625"/>
          <p14:tracePt t="66460" x="6175375" y="2460625"/>
          <p14:tracePt t="66477" x="6169025" y="2460625"/>
          <p14:tracePt t="66494" x="6159500" y="2460625"/>
          <p14:tracePt t="66511" x="6159500" y="2451100"/>
          <p14:tracePt t="66755" x="6169025" y="2454275"/>
          <p14:tracePt t="66763" x="6175375" y="2454275"/>
          <p14:tracePt t="66776" x="6197600" y="2460625"/>
          <p14:tracePt t="66793" x="6226175" y="2466975"/>
          <p14:tracePt t="66810" x="6248400" y="2473325"/>
          <p14:tracePt t="66826" x="6311900" y="2479675"/>
          <p14:tracePt t="66843" x="6350000" y="2486025"/>
          <p14:tracePt t="66859" x="6372225" y="2486025"/>
          <p14:tracePt t="66876" x="6384925" y="2486025"/>
          <p14:tracePt t="66893" x="6400800" y="2486025"/>
          <p14:tracePt t="66910" x="6407150" y="2486025"/>
          <p14:tracePt t="66926" x="6416675" y="2489200"/>
          <p14:tracePt t="66943" x="6426200" y="2495550"/>
          <p14:tracePt t="66960" x="6438900" y="2495550"/>
          <p14:tracePt t="66977" x="6480175" y="2495550"/>
          <p14:tracePt t="66993" x="6511925" y="2498725"/>
          <p14:tracePt t="67010" x="6521450" y="2498725"/>
          <p14:tracePt t="67027" x="6534150" y="2498725"/>
          <p14:tracePt t="67043" x="6543675" y="2498725"/>
          <p14:tracePt t="67060" x="6559550" y="2498725"/>
          <p14:tracePt t="67076" x="6584950" y="2498725"/>
          <p14:tracePt t="67093" x="6616700" y="2498725"/>
          <p14:tracePt t="67110" x="6651625" y="2498725"/>
          <p14:tracePt t="67127" x="6705600" y="2498725"/>
          <p14:tracePt t="67143" x="6727825" y="2498725"/>
          <p14:tracePt t="67160" x="6759575" y="2498725"/>
          <p14:tracePt t="67177" x="6797675" y="2498725"/>
          <p14:tracePt t="67193" x="6813550" y="2498725"/>
          <p14:tracePt t="67210" x="6835775" y="2505075"/>
          <p14:tracePt t="67212" x="6861175" y="2505075"/>
          <p14:tracePt t="67226" x="6899275" y="2505075"/>
          <p14:tracePt t="67243" x="6943725" y="2505075"/>
          <p14:tracePt t="67260" x="6994525" y="2505075"/>
          <p14:tracePt t="67277" x="7054850" y="2505075"/>
          <p14:tracePt t="67294" x="7092950" y="2505075"/>
          <p14:tracePt t="67310" x="7121525" y="2505075"/>
          <p14:tracePt t="67326" x="7156450" y="2505075"/>
          <p14:tracePt t="67343" x="7191375" y="2505075"/>
          <p14:tracePt t="67359" x="7213600" y="2505075"/>
          <p14:tracePt t="67376" x="7242175" y="2505075"/>
          <p14:tracePt t="67393" x="7251700" y="2505075"/>
          <p14:tracePt t="67799" x="7248525" y="2505075"/>
          <p14:tracePt t="67806" x="7245350" y="2505075"/>
          <p14:tracePt t="67818" x="7239000" y="2505075"/>
          <p14:tracePt t="67843" x="7204075" y="2505075"/>
          <p14:tracePt t="67876" x="7140575" y="2505075"/>
          <p14:tracePt t="67892" x="7118350" y="2505075"/>
          <p14:tracePt t="67909" x="7089775" y="2501900"/>
          <p14:tracePt t="67926" x="7073900" y="2492375"/>
          <p14:tracePt t="67943" x="7064375" y="2492375"/>
          <p14:tracePt t="67960" x="7048500" y="2492375"/>
          <p14:tracePt t="67977" x="7035800" y="2492375"/>
          <p14:tracePt t="67993" x="7023100" y="2492375"/>
          <p14:tracePt t="68010" x="7013575" y="2492375"/>
          <p14:tracePt t="68027" x="6994525" y="2492375"/>
          <p14:tracePt t="68043" x="6985000" y="2489200"/>
          <p14:tracePt t="68059" x="6975475" y="2479675"/>
          <p14:tracePt t="68076" x="6950075" y="2473325"/>
          <p14:tracePt t="68093" x="6927850" y="2460625"/>
          <p14:tracePt t="68110" x="6911975" y="2460625"/>
          <p14:tracePt t="68128" x="6889750" y="2457450"/>
          <p14:tracePt t="68144" x="6880225" y="2457450"/>
          <p14:tracePt t="68160" x="6870700" y="2457450"/>
          <p14:tracePt t="68176" x="6848475" y="2447925"/>
          <p14:tracePt t="68193" x="6838950" y="2447925"/>
          <p14:tracePt t="68209" x="6829425" y="2441575"/>
          <p14:tracePt t="68227" x="6816725" y="2441575"/>
          <p14:tracePt t="68243" x="6800850" y="2441575"/>
          <p14:tracePt t="68260" x="6791325" y="2438400"/>
          <p14:tracePt t="68277" x="6775450" y="2438400"/>
          <p14:tracePt t="68293" x="6765925" y="2438400"/>
          <p14:tracePt t="68349" x="6765925" y="2432050"/>
          <p14:tracePt t="68356" x="6762750" y="2432050"/>
          <p14:tracePt t="68370" x="6762750" y="2425700"/>
          <p14:tracePt t="68478" x="6756400" y="2425700"/>
          <p14:tracePt t="68499" x="6756400" y="2422525"/>
          <p14:tracePt t="68550" x="6746875" y="2422525"/>
          <p14:tracePt t="70117" x="6642100" y="2387600"/>
          <p14:tracePt t="70123" x="6426200" y="2308225"/>
          <p14:tracePt t="70130" x="6197600" y="2254250"/>
          <p14:tracePt t="70143" x="5559425" y="2130425"/>
          <p14:tracePt t="70161" x="4899025" y="2101850"/>
          <p14:tracePt t="70178" x="4025900" y="2143125"/>
          <p14:tracePt t="70211" x="3140075" y="2381250"/>
          <p14:tracePt t="70244" x="2514600" y="2581275"/>
          <p14:tracePt t="70265" x="2257425" y="2667000"/>
          <p14:tracePt t="70282" x="2133600" y="2708275"/>
          <p14:tracePt t="70286" x="2073275" y="2727325"/>
          <p14:tracePt t="70294" x="2025650" y="2733675"/>
          <p14:tracePt t="70310" x="1939925" y="2759075"/>
          <p14:tracePt t="70326" x="1854200" y="2771775"/>
          <p14:tracePt t="70343" x="1752600" y="2797175"/>
          <p14:tracePt t="70359" x="1682750" y="2797175"/>
          <p14:tracePt t="70376" x="1612900" y="2794000"/>
          <p14:tracePt t="70393" x="1536700" y="2765425"/>
          <p14:tracePt t="70410" x="1508125" y="2752725"/>
          <p14:tracePt t="70427" x="1482725" y="2727325"/>
          <p14:tracePt t="70443" x="1470025" y="2705100"/>
          <p14:tracePt t="70659" x="1431925" y="2698750"/>
          <p14:tracePt t="70666" x="1352550" y="2689225"/>
          <p14:tracePt t="70677" x="1270000" y="2689225"/>
          <p14:tracePt t="70694" x="1041400" y="2679700"/>
          <p14:tracePt t="70710" x="914400" y="2670175"/>
          <p14:tracePt t="70727" x="765175" y="2670175"/>
          <p14:tracePt t="70742" x="625475" y="2670175"/>
          <p14:tracePt t="70776" x="463550" y="2670175"/>
          <p14:tracePt t="70809" x="333375" y="2670175"/>
          <p14:tracePt t="70826" x="311150" y="2670175"/>
          <p14:tracePt t="70843" x="269875" y="2670175"/>
          <p14:tracePt t="70859" x="254000" y="2670175"/>
          <p14:tracePt t="70876" x="238125" y="2670175"/>
          <p14:tracePt t="70893" x="212725" y="2670175"/>
          <p14:tracePt t="70909" x="190500" y="2670175"/>
          <p14:tracePt t="70926" x="177800" y="2670175"/>
          <p14:tracePt t="70944" x="161925" y="2670175"/>
          <p14:tracePt t="70959" x="152400" y="2670175"/>
          <p14:tracePt t="70976" x="142875" y="2670175"/>
          <p14:tracePt t="70993" x="123825" y="2670175"/>
          <p14:tracePt t="71009" x="111125" y="2670175"/>
          <p14:tracePt t="71026" x="101600" y="2670175"/>
          <p14:tracePt t="71352" x="117475" y="2670175"/>
          <p14:tracePt t="71361" x="142875" y="2670175"/>
          <p14:tracePt t="71378" x="171450" y="2670175"/>
          <p14:tracePt t="71394" x="212725" y="2670175"/>
          <p14:tracePt t="71410" x="231775" y="2670175"/>
          <p14:tracePt t="71426" x="263525" y="2670175"/>
          <p14:tracePt t="71459" x="368300" y="2670175"/>
          <p14:tracePt t="71494" x="514350" y="2673350"/>
          <p14:tracePt t="71509" x="542925" y="2673350"/>
          <p14:tracePt t="71526" x="574675" y="2673350"/>
          <p14:tracePt t="71543" x="584200" y="2673350"/>
          <p14:tracePt t="71560" x="596900" y="2673350"/>
          <p14:tracePt t="71576" x="606425" y="2673350"/>
          <p14:tracePt t="71592" x="622300" y="2673350"/>
          <p14:tracePt t="71609" x="650875" y="2673350"/>
          <p14:tracePt t="71626" x="663575" y="2673350"/>
          <p14:tracePt t="71643" x="679450" y="2673350"/>
          <p14:tracePt t="71659" x="688975" y="2673350"/>
          <p14:tracePt t="71701" x="695325" y="2673350"/>
          <p14:tracePt t="71709" x="698500" y="2673350"/>
          <p14:tracePt t="71726" x="714375" y="2679700"/>
          <p14:tracePt t="71743" x="742950" y="2679700"/>
          <p14:tracePt t="71759" x="806450" y="2686050"/>
          <p14:tracePt t="71776" x="835025" y="2686050"/>
          <p14:tracePt t="71793" x="866775" y="2686050"/>
          <p14:tracePt t="71795" x="876300" y="2686050"/>
          <p14:tracePt t="71809" x="892175" y="2686050"/>
          <p14:tracePt t="71826" x="914400" y="2686050"/>
          <p14:tracePt t="71843" x="936625" y="2686050"/>
          <p14:tracePt t="71860" x="990600" y="2686050"/>
          <p14:tracePt t="71876" x="1050925" y="2686050"/>
          <p14:tracePt t="71894" x="1127125" y="2686050"/>
          <p14:tracePt t="71909" x="1165225" y="2692400"/>
          <p14:tracePt t="71926" x="1181100" y="2692400"/>
          <p14:tracePt t="71944" x="1200150" y="2692400"/>
          <p14:tracePt t="71959" x="1206500" y="2692400"/>
          <p14:tracePt t="71977" x="1209675" y="2692400"/>
          <p14:tracePt t="71994" x="1225550" y="2695575"/>
          <p14:tracePt t="72009" x="1235075" y="2701925"/>
          <p14:tracePt t="72026" x="1250950" y="2708275"/>
          <p14:tracePt t="72043" x="1260475" y="2708275"/>
          <p14:tracePt t="72059" x="1270000" y="2708275"/>
          <p14:tracePt t="72159" x="1270000" y="2711450"/>
          <p14:tracePt t="72424" x="1270000" y="2717800"/>
          <p14:tracePt t="72438" x="1270000" y="2720975"/>
          <p14:tracePt t="72445" x="1273175" y="2720975"/>
          <p14:tracePt t="72459" x="1279525" y="2727325"/>
          <p14:tracePt t="72476" x="1282700" y="2730500"/>
          <p14:tracePt t="72492" x="1289050" y="2740025"/>
          <p14:tracePt t="72509" x="1292225" y="2740025"/>
          <p14:tracePt t="72560" x="1298575" y="2740025"/>
          <p14:tracePt t="72568" x="1304925" y="2740025"/>
          <p14:tracePt t="72576" x="1308100" y="2740025"/>
          <p14:tracePt t="72592" x="1323975" y="2740025"/>
          <p14:tracePt t="72609" x="1336675" y="2740025"/>
          <p14:tracePt t="72626" x="1358900" y="2740025"/>
          <p14:tracePt t="72643" x="1374775" y="2740025"/>
          <p14:tracePt t="72659" x="1393825" y="2740025"/>
          <p14:tracePt t="72676" x="1406525" y="2740025"/>
          <p14:tracePt t="72693" x="1419225" y="2740025"/>
          <p14:tracePt t="72709" x="1428750" y="2740025"/>
          <p14:tracePt t="72743" x="1435100" y="2740025"/>
          <p14:tracePt t="72760" x="1441450" y="2740025"/>
          <p14:tracePt t="72776" x="1444625" y="2740025"/>
          <p14:tracePt t="72792" x="1450975" y="2740025"/>
          <p14:tracePt t="72809" x="1454150" y="2740025"/>
          <p14:tracePt t="72826" x="1470025" y="2740025"/>
          <p14:tracePt t="73189" x="1466850" y="2740025"/>
          <p14:tracePt t="73204" x="1463675" y="2740025"/>
          <p14:tracePt t="73214" x="1457325" y="2740025"/>
          <p14:tracePt t="73226" x="1444625" y="2740025"/>
          <p14:tracePt t="73243" x="1431925" y="2740025"/>
          <p14:tracePt t="73259" x="1412875" y="2740025"/>
          <p14:tracePt t="73292" x="1362075" y="2733675"/>
          <p14:tracePt t="73325" x="1298575" y="2733675"/>
          <p14:tracePt t="73342" x="1270000" y="2733675"/>
          <p14:tracePt t="73359" x="1235075" y="2733675"/>
          <p14:tracePt t="73376" x="1193800" y="2733675"/>
          <p14:tracePt t="73392" x="1171575" y="2733675"/>
          <p14:tracePt t="73409" x="1130300" y="2733675"/>
          <p14:tracePt t="73425" x="1114425" y="2733675"/>
          <p14:tracePt t="73443" x="1098550" y="2733675"/>
          <p14:tracePt t="73459" x="1085850" y="2733675"/>
          <p14:tracePt t="73476" x="1073150" y="2733675"/>
          <p14:tracePt t="73493" x="1063625" y="2733675"/>
          <p14:tracePt t="73509" x="1050925" y="2733675"/>
          <p14:tracePt t="73525" x="1041400" y="2733675"/>
          <p14:tracePt t="73542" x="1031875" y="2733675"/>
          <p14:tracePt t="73559" x="1016000" y="2733675"/>
          <p14:tracePt t="73626" x="1009650" y="2733675"/>
          <p14:tracePt t="73633" x="1006475" y="2733675"/>
          <p14:tracePt t="73646" x="1000125" y="2733675"/>
          <p14:tracePt t="73659" x="990600" y="2727325"/>
          <p14:tracePt t="73675" x="981075" y="2724150"/>
          <p14:tracePt t="73692" x="965200" y="2717800"/>
          <p14:tracePt t="73709" x="965200" y="2714625"/>
          <p14:tracePt t="73790" x="962025" y="2714625"/>
          <p14:tracePt t="74161" x="962025" y="2708275"/>
          <p14:tracePt t="74176" x="962025" y="2714625"/>
          <p14:tracePt t="75377" x="968375" y="2714625"/>
          <p14:tracePt t="75386" x="974725" y="2714625"/>
          <p14:tracePt t="75397" x="984250" y="2714625"/>
          <p14:tracePt t="75409" x="987425" y="2714625"/>
          <p14:tracePt t="75442" x="1019175" y="2708275"/>
          <p14:tracePt t="75476" x="1028700" y="2698750"/>
          <p14:tracePt t="75493" x="1031875" y="2698750"/>
          <p14:tracePt t="75554" x="1038225" y="2695575"/>
          <p14:tracePt t="75576" x="1038225" y="2689225"/>
          <p14:tracePt t="75605" x="1041400" y="2689225"/>
          <p14:tracePt t="77786" x="1066800" y="2692400"/>
          <p14:tracePt t="77793" x="1092200" y="2698750"/>
          <p14:tracePt t="77809" x="1200150" y="2733675"/>
          <p14:tracePt t="77825" x="1333500" y="2778125"/>
          <p14:tracePt t="77843" x="1524000" y="2828925"/>
          <p14:tracePt t="77858" x="1603375" y="2860675"/>
          <p14:tracePt t="77875" x="1698625" y="2876550"/>
          <p14:tracePt t="77878" x="1746250" y="2886075"/>
          <p14:tracePt t="77908" x="1949450" y="2908300"/>
          <p14:tracePt t="77942" x="2251075" y="2895600"/>
          <p14:tracePt t="77959" x="2374900" y="2895600"/>
          <p14:tracePt t="77976" x="2482850" y="2886075"/>
          <p14:tracePt t="77992" x="2647950" y="2860675"/>
          <p14:tracePt t="78008" x="2730500" y="2854325"/>
          <p14:tracePt t="78025" x="2794000" y="2854325"/>
          <p14:tracePt t="78042" x="2879725" y="2841625"/>
          <p14:tracePt t="78059" x="2949575" y="2841625"/>
          <p14:tracePt t="78076" x="3032125" y="2832100"/>
          <p14:tracePt t="78092" x="3140075" y="2832100"/>
          <p14:tracePt t="78109" x="3194050" y="2819400"/>
          <p14:tracePt t="78126" x="3228975" y="2813050"/>
          <p14:tracePt t="78142" x="3321050" y="2790825"/>
          <p14:tracePt t="78158" x="3359150" y="2771775"/>
          <p14:tracePt t="78175" x="3403600" y="2752725"/>
          <p14:tracePt t="78193" x="3454400" y="2720975"/>
          <p14:tracePt t="78209" x="3470275" y="2705100"/>
          <p14:tracePt t="78226" x="3479800" y="2689225"/>
          <p14:tracePt t="78242" x="3492500" y="2647950"/>
          <p14:tracePt t="78259" x="3492500" y="2625725"/>
          <p14:tracePt t="78275" x="3482975" y="2587625"/>
          <p14:tracePt t="78292" x="3429000" y="2517775"/>
          <p14:tracePt t="78309" x="3384550" y="2460625"/>
          <p14:tracePt t="78326" x="3324225" y="2416175"/>
          <p14:tracePt t="78342" x="3213100" y="2343150"/>
          <p14:tracePt t="78359" x="3111500" y="2292350"/>
          <p14:tracePt t="78376" x="3025775" y="2270125"/>
          <p14:tracePt t="78392" x="2901950" y="2247900"/>
          <p14:tracePt t="78408" x="2809875" y="2247900"/>
          <p14:tracePt t="78425" x="2717800" y="2247900"/>
          <p14:tracePt t="78442" x="2619375" y="2251075"/>
          <p14:tracePt t="78458" x="2568575" y="2251075"/>
          <p14:tracePt t="78475" x="2533650" y="2251075"/>
          <p14:tracePt t="78492" x="2470150" y="2257425"/>
          <p14:tracePt t="78509" x="2425700" y="2257425"/>
          <p14:tracePt t="78525" x="2365375" y="2263775"/>
          <p14:tracePt t="78542" x="2282825" y="2276475"/>
          <p14:tracePt t="78558" x="2238375" y="2282825"/>
          <p14:tracePt t="78575" x="2193925" y="2289175"/>
          <p14:tracePt t="78592" x="2162175" y="2295525"/>
          <p14:tracePt t="78608" x="2130425" y="2308225"/>
          <p14:tracePt t="78625" x="2108200" y="2320925"/>
          <p14:tracePt t="78642" x="2066925" y="2330450"/>
          <p14:tracePt t="78658" x="2051050" y="2343150"/>
          <p14:tracePt t="78675" x="2035175" y="2352675"/>
          <p14:tracePt t="78693" x="2000250" y="2374900"/>
          <p14:tracePt t="78708" x="1990725" y="2384425"/>
          <p14:tracePt t="78725" x="1968500" y="2393950"/>
          <p14:tracePt t="78742" x="1946275" y="2416175"/>
          <p14:tracePt t="78758" x="1930400" y="2428875"/>
          <p14:tracePt t="78775" x="1908175" y="2451100"/>
          <p14:tracePt t="78792" x="1889125" y="2492375"/>
          <p14:tracePt t="78808" x="1879600" y="2508250"/>
          <p14:tracePt t="78825" x="1870075" y="2530475"/>
          <p14:tracePt t="78843" x="1847850" y="2546350"/>
          <p14:tracePt t="78858" x="1838325" y="2562225"/>
          <p14:tracePt t="78875" x="1825625" y="2593975"/>
          <p14:tracePt t="78892" x="1803400" y="2613025"/>
          <p14:tracePt t="78909" x="1793875" y="2632075"/>
          <p14:tracePt t="78925" x="1784350" y="2641600"/>
          <p14:tracePt t="78942" x="1771650" y="2654300"/>
          <p14:tracePt t="78958" x="1771650" y="2663825"/>
          <p14:tracePt t="78975" x="1771650" y="2679700"/>
          <p14:tracePt t="78993" x="1771650" y="2695575"/>
          <p14:tracePt t="79009" x="1771650" y="2705100"/>
          <p14:tracePt t="79026" x="1771650" y="2714625"/>
          <p14:tracePt t="79042" x="1781175" y="2733675"/>
          <p14:tracePt t="79059" x="1790700" y="2743200"/>
          <p14:tracePt t="79075" x="1812925" y="2755900"/>
          <p14:tracePt t="79092" x="1860550" y="2774950"/>
          <p14:tracePt t="79109" x="1924050" y="2794000"/>
          <p14:tracePt t="79125" x="2006600" y="2803525"/>
          <p14:tracePt t="79143" x="2127250" y="2809875"/>
          <p14:tracePt t="79159" x="2197100" y="2819400"/>
          <p14:tracePt t="79176" x="2276475" y="2825750"/>
          <p14:tracePt t="79192" x="2428875" y="2825750"/>
          <p14:tracePt t="79208" x="2511425" y="2832100"/>
          <p14:tracePt t="79225" x="2593975" y="2832100"/>
          <p14:tracePt t="79242" x="2755900" y="2832100"/>
          <p14:tracePt t="79258" x="2835275" y="2832100"/>
          <p14:tracePt t="79275" x="2908300" y="2832100"/>
          <p14:tracePt t="79292" x="2981325" y="2828925"/>
          <p14:tracePt t="79308" x="3155950" y="2803525"/>
          <p14:tracePt t="79325" x="3273425" y="2787650"/>
          <p14:tracePt t="79343" x="3390900" y="2787650"/>
          <p14:tracePt t="79358" x="3473450" y="2787650"/>
          <p14:tracePt t="79375" x="3549650" y="2771775"/>
          <p14:tracePt t="79393" x="3641725" y="2771775"/>
          <p14:tracePt t="79409" x="3679825" y="2771775"/>
          <p14:tracePt t="79426" x="3724275" y="2771775"/>
          <p14:tracePt t="79443" x="3810000" y="2771775"/>
          <p14:tracePt t="79458" x="3892550" y="2781300"/>
          <p14:tracePt t="79475" x="3997325" y="2790825"/>
          <p14:tracePt t="79492" x="4057650" y="2797175"/>
          <p14:tracePt t="79508" x="4156075" y="2803525"/>
          <p14:tracePt t="79525" x="4216400" y="2803525"/>
          <p14:tracePt t="79542" x="4276725" y="2803525"/>
          <p14:tracePt t="79558" x="4330700" y="2803525"/>
          <p14:tracePt t="79576" x="4346575" y="2803525"/>
          <p14:tracePt t="79593" x="4356100" y="2797175"/>
          <p14:tracePt t="79608" x="4356100" y="2778125"/>
          <p14:tracePt t="79625" x="4356100" y="2755900"/>
          <p14:tracePt t="79641" x="4356100" y="2724150"/>
          <p14:tracePt t="79658" x="4356100" y="2711450"/>
          <p14:tracePt t="79675" x="4356100" y="2705100"/>
          <p14:tracePt t="79722" x="4356100" y="2701925"/>
          <p14:tracePt t="79729" x="4349750" y="2695575"/>
          <p14:tracePt t="79742" x="4346575" y="2692400"/>
          <p14:tracePt t="79758" x="4295775" y="2647950"/>
          <p14:tracePt t="79775" x="4248150" y="2622550"/>
          <p14:tracePt t="79793" x="4200525" y="2590800"/>
          <p14:tracePt t="79809" x="4152900" y="2578100"/>
          <p14:tracePt t="79826" x="4108450" y="2559050"/>
          <p14:tracePt t="79843" x="4035425" y="2536825"/>
          <p14:tracePt t="79859" x="3962400" y="2530475"/>
          <p14:tracePt t="79875" x="3876675" y="2514600"/>
          <p14:tracePt t="79891" x="3759200" y="2498725"/>
          <p14:tracePt t="79908" x="3559175" y="2473325"/>
          <p14:tracePt t="79925" x="3476625" y="2466975"/>
          <p14:tracePt t="79942" x="3416300" y="2466975"/>
          <p14:tracePt t="79958" x="3330575" y="2466975"/>
          <p14:tracePt t="79975" x="3279775" y="2466975"/>
          <p14:tracePt t="79993" x="3216275" y="2457450"/>
          <p14:tracePt t="80009" x="3140075" y="2444750"/>
          <p14:tracePt t="80025" x="3076575" y="2432050"/>
          <p14:tracePt t="80042" x="2987675" y="2406650"/>
          <p14:tracePt t="80058" x="2857500" y="2390775"/>
          <p14:tracePt t="80075" x="2797175" y="2390775"/>
          <p14:tracePt t="80092" x="2743200" y="2390775"/>
          <p14:tracePt t="80108" x="2667000" y="2390775"/>
          <p14:tracePt t="80125" x="2603500" y="2403475"/>
          <p14:tracePt t="80141" x="2540000" y="2416175"/>
          <p14:tracePt t="80159" x="2466975" y="2428875"/>
          <p14:tracePt t="80175" x="2419350" y="2441575"/>
          <p14:tracePt t="80192" x="2374900" y="2447925"/>
          <p14:tracePt t="80208" x="2311400" y="2466975"/>
          <p14:tracePt t="80225" x="2257425" y="2482850"/>
          <p14:tracePt t="80242" x="2197100" y="2495550"/>
          <p14:tracePt t="80258" x="2098675" y="2501900"/>
          <p14:tracePt t="80275" x="2054225" y="2514600"/>
          <p14:tracePt t="80292" x="2009775" y="2527300"/>
          <p14:tracePt t="80308" x="1965325" y="2546350"/>
          <p14:tracePt t="80325" x="1949450" y="2552700"/>
          <p14:tracePt t="80342" x="1939925" y="2555875"/>
          <p14:tracePt t="80359" x="1920875" y="2565400"/>
          <p14:tracePt t="80375" x="1905000" y="2571750"/>
          <p14:tracePt t="80392" x="1889125" y="2574925"/>
          <p14:tracePt t="80408" x="1870075" y="2587625"/>
          <p14:tracePt t="80426" x="1860550" y="2597150"/>
          <p14:tracePt t="80429" x="1854200" y="2600325"/>
          <p14:tracePt t="80442" x="1851025" y="2606675"/>
          <p14:tracePt t="80458" x="1835150" y="2619375"/>
          <p14:tracePt t="80475" x="1825625" y="2638425"/>
          <p14:tracePt t="80491" x="1825625" y="2647950"/>
          <p14:tracePt t="80508" x="1825625" y="2660650"/>
          <p14:tracePt t="80525" x="1825625" y="2670175"/>
          <p14:tracePt t="80542" x="1831975" y="2686050"/>
          <p14:tracePt t="80559" x="1866900" y="2711450"/>
          <p14:tracePt t="80575" x="1914525" y="2730500"/>
          <p14:tracePt t="80591" x="1990725" y="2768600"/>
          <p14:tracePt t="80608" x="2171700" y="2809875"/>
          <p14:tracePt t="80625" x="2257425" y="2832100"/>
          <p14:tracePt t="80642" x="2311400" y="2841625"/>
          <p14:tracePt t="80659" x="2374900" y="2841625"/>
          <p14:tracePt t="80675" x="2435225" y="2841625"/>
          <p14:tracePt t="80692" x="2527300" y="2841625"/>
          <p14:tracePt t="80708" x="2667000" y="2835275"/>
          <p14:tracePt t="80725" x="2774950" y="2819400"/>
          <p14:tracePt t="80741" x="2879725" y="2819400"/>
          <p14:tracePt t="80758" x="3028950" y="2819400"/>
          <p14:tracePt t="80775" x="3101975" y="2819400"/>
          <p14:tracePt t="80792" x="3171825" y="2819400"/>
          <p14:tracePt t="80809" x="3333750" y="2809875"/>
          <p14:tracePt t="80826" x="3451225" y="2800350"/>
          <p14:tracePt t="80842" x="3556000" y="2794000"/>
          <p14:tracePt t="80858" x="3756025" y="2774950"/>
          <p14:tracePt t="80875" x="3870325" y="2768600"/>
          <p14:tracePt t="80892" x="3933825" y="2752725"/>
          <p14:tracePt t="80908" x="4079875" y="2720975"/>
          <p14:tracePt t="80925" x="4165600" y="2705100"/>
          <p14:tracePt t="80941" x="4241800" y="2692400"/>
          <p14:tracePt t="80958" x="4308475" y="2676525"/>
          <p14:tracePt t="80975" x="4330700" y="2667000"/>
          <p14:tracePt t="80991" x="4340225" y="2667000"/>
          <p14:tracePt t="81008" x="4352925" y="2667000"/>
          <p14:tracePt t="81218" x="4352925" y="2660650"/>
          <p14:tracePt t="82719" x="4302125" y="2660650"/>
          <p14:tracePt t="82725" x="4219575" y="2660650"/>
          <p14:tracePt t="82742" x="4070350" y="2667000"/>
          <p14:tracePt t="82758" x="3898900" y="2686050"/>
          <p14:tracePt t="82775" x="3536950" y="2752725"/>
          <p14:tracePt t="82792" x="3228975" y="2844800"/>
          <p14:tracePt t="82826" x="2501900" y="3152775"/>
          <p14:tracePt t="82860" x="2127250" y="3343275"/>
          <p14:tracePt t="82877" x="2025650" y="3403600"/>
          <p14:tracePt t="82892" x="1936750" y="3435350"/>
          <p14:tracePt t="82908" x="1860550" y="3457575"/>
          <p14:tracePt t="82925" x="1717675" y="3482975"/>
          <p14:tracePt t="82941" x="1631950" y="3498850"/>
          <p14:tracePt t="82958" x="1558925" y="3505200"/>
          <p14:tracePt t="82975" x="1470025" y="3511550"/>
          <p14:tracePt t="82991" x="1425575" y="3511550"/>
          <p14:tracePt t="83008" x="1374775" y="3511550"/>
          <p14:tracePt t="83025" x="1292225" y="3502025"/>
          <p14:tracePt t="83041" x="1228725" y="3486150"/>
          <p14:tracePt t="83058" x="1168400" y="3479800"/>
          <p14:tracePt t="83075" x="1098550" y="3479800"/>
          <p14:tracePt t="83092" x="1060450" y="3479800"/>
          <p14:tracePt t="83109" x="1016000" y="3479800"/>
          <p14:tracePt t="83126" x="955675" y="3479800"/>
          <p14:tracePt t="83142" x="933450" y="3479800"/>
          <p14:tracePt t="83158" x="895350" y="3467100"/>
          <p14:tracePt t="83175" x="850900" y="3444875"/>
          <p14:tracePt t="83191" x="822325" y="3419475"/>
          <p14:tracePt t="83208" x="790575" y="3387725"/>
          <p14:tracePt t="83225" x="752475" y="3349625"/>
          <p14:tracePt t="83241" x="727075" y="3333750"/>
          <p14:tracePt t="83258" x="717550" y="3324225"/>
          <p14:tracePt t="83275" x="704850" y="3308350"/>
          <p14:tracePt t="83291" x="692150" y="3302000"/>
          <p14:tracePt t="83308" x="679450" y="3298825"/>
          <p14:tracePt t="83324" x="663575" y="3292475"/>
          <p14:tracePt t="83341" x="654050" y="3292475"/>
          <p14:tracePt t="83358" x="647700" y="3282950"/>
          <p14:tracePt t="83375" x="647700" y="3276600"/>
          <p14:tracePt t="83826" x="647700" y="3273425"/>
          <p14:tracePt t="83833" x="650875" y="3273425"/>
          <p14:tracePt t="83854" x="654050" y="3273425"/>
          <p14:tracePt t="83861" x="666750" y="3273425"/>
          <p14:tracePt t="83876" x="669925" y="3273425"/>
          <p14:tracePt t="83891" x="676275" y="3273425"/>
          <p14:tracePt t="83908" x="679450" y="3273425"/>
          <p14:tracePt t="83941" x="704850" y="3257550"/>
          <p14:tracePt t="83975" x="755650" y="3225800"/>
          <p14:tracePt t="83991" x="800100" y="3213100"/>
          <p14:tracePt t="84008" x="838200" y="3206750"/>
          <p14:tracePt t="84025" x="901700" y="3187700"/>
          <p14:tracePt t="84041" x="939800" y="3168650"/>
          <p14:tracePt t="84058" x="984250" y="3155950"/>
          <p14:tracePt t="84076" x="1050925" y="3121025"/>
          <p14:tracePt t="84092" x="1095375" y="3095625"/>
          <p14:tracePt t="84108" x="1136650" y="3067050"/>
          <p14:tracePt t="84125" x="1209675" y="3019425"/>
          <p14:tracePt t="84141" x="1276350" y="3000375"/>
          <p14:tracePt t="84158" x="1343025" y="2978150"/>
          <p14:tracePt t="84175" x="1543050" y="2924175"/>
          <p14:tracePt t="84191" x="1695450" y="2889250"/>
          <p14:tracePt t="84208" x="1847850" y="2870200"/>
          <p14:tracePt t="84226" x="2111375" y="2854325"/>
          <p14:tracePt t="84242" x="2260600" y="2854325"/>
          <p14:tracePt t="84258" x="2441575" y="2854325"/>
          <p14:tracePt t="84275" x="2695575" y="2867025"/>
          <p14:tracePt t="84291" x="2844800" y="2876550"/>
          <p14:tracePt t="84308" x="2974975" y="2901950"/>
          <p14:tracePt t="84326" x="3086100" y="2924175"/>
          <p14:tracePt t="84342" x="3133725" y="2936875"/>
          <p14:tracePt t="84359" x="3162300" y="2936875"/>
          <p14:tracePt t="84375" x="3184525" y="2936875"/>
          <p14:tracePt t="84391" x="3197225" y="2936875"/>
          <p14:tracePt t="84408" x="3206750" y="2936875"/>
          <p14:tracePt t="84425" x="3216275" y="2943225"/>
          <p14:tracePt t="84441" x="3222625" y="2952750"/>
          <p14:tracePt t="84458" x="3232150" y="2968625"/>
          <p14:tracePt t="84475" x="3257550" y="3009900"/>
          <p14:tracePt t="84491" x="3270250" y="3035300"/>
          <p14:tracePt t="84508" x="3270250" y="3057525"/>
          <p14:tracePt t="84525" x="3276600" y="3092450"/>
          <p14:tracePt t="84541" x="3286125" y="3101975"/>
          <p14:tracePt t="84558" x="3295650" y="3111500"/>
          <p14:tracePt t="84576" x="3314700" y="3130550"/>
          <p14:tracePt t="84592" x="3324225" y="3146425"/>
          <p14:tracePt t="84608" x="3324225" y="3175000"/>
          <p14:tracePt t="84626" x="3324225" y="3194050"/>
          <p14:tracePt t="84642" x="3324225" y="3216275"/>
          <p14:tracePt t="84658" x="3324225" y="3238500"/>
          <p14:tracePt t="84675" x="3324225" y="3254375"/>
          <p14:tracePt t="84691" x="3324225" y="3263900"/>
          <p14:tracePt t="84708" x="3324225" y="3279775"/>
          <p14:tracePt t="84726" x="3324225" y="3305175"/>
          <p14:tracePt t="84742" x="3324225" y="3314700"/>
          <p14:tracePt t="84759" x="3324225" y="3336925"/>
          <p14:tracePt t="84775" x="3324225" y="3352800"/>
          <p14:tracePt t="84791" x="3324225" y="3362325"/>
          <p14:tracePt t="84808" x="3324225" y="3371850"/>
          <p14:tracePt t="84825" x="3324225" y="3390900"/>
          <p14:tracePt t="84841" x="3324225" y="3400425"/>
          <p14:tracePt t="84858" x="3324225" y="3409950"/>
          <p14:tracePt t="84893" x="3317875" y="3409950"/>
          <p14:tracePt t="84908" x="3308350" y="3409950"/>
          <p14:tracePt t="84926" x="3289300" y="3409950"/>
          <p14:tracePt t="84942" x="3279775" y="3394075"/>
          <p14:tracePt t="84958" x="3254375" y="3352800"/>
          <p14:tracePt t="84975" x="3222625" y="3302000"/>
          <p14:tracePt t="84991" x="3209925" y="3286125"/>
          <p14:tracePt t="85008" x="3200400" y="3276600"/>
          <p14:tracePt t="85026" x="3181350" y="3260725"/>
          <p14:tracePt t="85042" x="3171825" y="3260725"/>
          <p14:tracePt t="85059" x="3159125" y="3251200"/>
          <p14:tracePt t="85075" x="3149600" y="3251200"/>
          <p14:tracePt t="85091" x="3130550" y="3235325"/>
          <p14:tracePt t="85108" x="3121025" y="3225800"/>
          <p14:tracePt t="85126" x="3105150" y="3213100"/>
          <p14:tracePt t="85141" x="3095625" y="3197225"/>
          <p14:tracePt t="85158" x="3079750" y="3184525"/>
          <p14:tracePt t="85176" x="3063875" y="3181350"/>
          <p14:tracePt t="85192" x="3054350" y="3181350"/>
          <p14:tracePt t="85208" x="3044825" y="3171825"/>
          <p14:tracePt t="85226" x="3025775" y="3162300"/>
          <p14:tracePt t="85241" x="3016250" y="3149600"/>
          <p14:tracePt t="85257" x="3006725" y="3140075"/>
          <p14:tracePt t="85275" x="2997200" y="3136900"/>
          <p14:tracePt t="85292" x="2974975" y="3136900"/>
          <p14:tracePt t="85308" x="2965450" y="3130550"/>
          <p14:tracePt t="85326" x="2946400" y="3130550"/>
          <p14:tracePt t="85342" x="2917825" y="3130550"/>
          <p14:tracePt t="85358" x="2908300" y="3130550"/>
          <p14:tracePt t="85375" x="2892425" y="3127375"/>
          <p14:tracePt t="85391" x="2879725" y="3127375"/>
          <p14:tracePt t="85408" x="2870200" y="3121025"/>
          <p14:tracePt t="85426" x="2854325" y="3117850"/>
          <p14:tracePt t="85442" x="2844800" y="3117850"/>
          <p14:tracePt t="85458" x="2828925" y="3111500"/>
          <p14:tracePt t="85476" x="2819400" y="3111500"/>
          <p14:tracePt t="85507" x="2809875" y="3111500"/>
          <p14:tracePt t="85525" x="2800350" y="3101975"/>
          <p14:tracePt t="85541" x="2778125" y="3095625"/>
          <p14:tracePt t="85557" x="2768600" y="3089275"/>
          <p14:tracePt t="85574" x="2765425" y="3089275"/>
          <p14:tracePt t="85871" x="2771775" y="3089275"/>
          <p14:tracePt t="85885" x="2774950" y="3089275"/>
          <p14:tracePt t="85896" x="2781300" y="3089275"/>
          <p14:tracePt t="85907" x="2797175" y="3089275"/>
          <p14:tracePt t="85941" x="2800350" y="3089275"/>
          <p14:tracePt t="85977" x="2806700" y="3089275"/>
          <p14:tracePt t="85991" x="2809875" y="3089275"/>
          <p14:tracePt t="85998" x="2816225" y="3089275"/>
          <p14:tracePt t="86007" x="2819400" y="3089275"/>
          <p14:tracePt t="86025" x="2828925" y="3089275"/>
          <p14:tracePt t="86041" x="2860675" y="3089275"/>
          <p14:tracePt t="86058" x="2882900" y="3089275"/>
          <p14:tracePt t="86074" x="2898775" y="3089275"/>
          <p14:tracePt t="86091" x="2921000" y="3089275"/>
          <p14:tracePt t="86107" x="2933700" y="3089275"/>
          <p14:tracePt t="86124" x="2955925" y="3089275"/>
          <p14:tracePt t="86142" x="3003550" y="3089275"/>
          <p14:tracePt t="86158" x="3041650" y="3089275"/>
          <p14:tracePt t="86175" x="3079750" y="3092450"/>
          <p14:tracePt t="86192" x="3114675" y="3111500"/>
          <p14:tracePt t="86207" x="3143250" y="3111500"/>
          <p14:tracePt t="86225" x="3152775" y="3117850"/>
          <p14:tracePt t="86241" x="3165475" y="3121025"/>
          <p14:tracePt t="86257" x="3187700" y="3127375"/>
          <p14:tracePt t="86274" x="3219450" y="3140075"/>
          <p14:tracePt t="86291" x="3314700" y="3146425"/>
          <p14:tracePt t="86308" x="3352800" y="3159125"/>
          <p14:tracePt t="86324" x="3397250" y="3171825"/>
          <p14:tracePt t="86341" x="3460750" y="3184525"/>
          <p14:tracePt t="86357" x="3508375" y="3197225"/>
          <p14:tracePt t="86374" x="3552825" y="3203575"/>
          <p14:tracePt t="86392" x="3660775" y="3225800"/>
          <p14:tracePt t="86408" x="3736975" y="3248025"/>
          <p14:tracePt t="86425" x="3813175" y="3263900"/>
          <p14:tracePt t="86442" x="3933825" y="3286125"/>
          <p14:tracePt t="86458" x="4003675" y="3286125"/>
          <p14:tracePt t="86474" x="4064000" y="3286125"/>
          <p14:tracePt t="86491" x="4105275" y="3286125"/>
          <p14:tracePt t="86507" x="4127500" y="3286125"/>
          <p14:tracePt t="86525" x="4137025" y="3286125"/>
          <p14:tracePt t="86541" x="4152900" y="3286125"/>
          <p14:tracePt t="86558" x="4162425" y="3286125"/>
          <p14:tracePt t="86575" x="4191000" y="3286125"/>
          <p14:tracePt t="86591" x="4251325" y="3282950"/>
          <p14:tracePt t="86607" x="4289425" y="3270250"/>
          <p14:tracePt t="86624" x="4337050" y="3257550"/>
          <p14:tracePt t="86641" x="4371975" y="3232150"/>
          <p14:tracePt t="86658" x="4381500" y="3222625"/>
          <p14:tracePt t="86674" x="4391025" y="3213100"/>
          <p14:tracePt t="86692" x="4406900" y="3187700"/>
          <p14:tracePt t="86708" x="4406900" y="3171825"/>
          <p14:tracePt t="86725" x="4406900" y="3149600"/>
          <p14:tracePt t="86742" x="4406900" y="3117850"/>
          <p14:tracePt t="86758" x="4406900" y="3095625"/>
          <p14:tracePt t="86775" x="4403725" y="3073400"/>
          <p14:tracePt t="86792" x="4378325" y="3038475"/>
          <p14:tracePt t="86808" x="4349750" y="3019425"/>
          <p14:tracePt t="86825" x="4324350" y="3009900"/>
          <p14:tracePt t="86842" x="4283075" y="2990850"/>
          <p14:tracePt t="86858" x="4260850" y="2978150"/>
          <p14:tracePt t="86875" x="4235450" y="2968625"/>
          <p14:tracePt t="86891" x="4171950" y="2949575"/>
          <p14:tracePt t="86907" x="4108450" y="2933700"/>
          <p14:tracePt t="86924" x="4022725" y="2917825"/>
          <p14:tracePt t="86941" x="3854450" y="2876550"/>
          <p14:tracePt t="86957" x="3692525" y="2847975"/>
          <p14:tracePt t="86974" x="3527425" y="2813050"/>
          <p14:tracePt t="86991" x="3251200" y="2784475"/>
          <p14:tracePt t="87008" x="3079750" y="2768600"/>
          <p14:tracePt t="87025" x="2949575" y="2740025"/>
          <p14:tracePt t="87041" x="2781300" y="2708275"/>
          <p14:tracePt t="87057" x="2695575" y="2692400"/>
          <p14:tracePt t="87074" x="2651125" y="2686050"/>
          <p14:tracePt t="87091" x="2603500" y="2686050"/>
          <p14:tracePt t="87107" x="2574925" y="2686050"/>
          <p14:tracePt t="87124" x="2565400" y="2686050"/>
          <p14:tracePt t="87141" x="2549525" y="2686050"/>
          <p14:tracePt t="87157" x="2540000" y="2686050"/>
          <p14:tracePt t="87174" x="2511425" y="2686050"/>
          <p14:tracePt t="87192" x="2470150" y="2701925"/>
          <p14:tracePt t="87208" x="2447925" y="2711450"/>
          <p14:tracePt t="87225" x="2428875" y="2730500"/>
          <p14:tracePt t="87242" x="2406650" y="2755900"/>
          <p14:tracePt t="87258" x="2397125" y="2781300"/>
          <p14:tracePt t="87274" x="2397125" y="2803525"/>
          <p14:tracePt t="87291" x="2397125" y="2841625"/>
          <p14:tracePt t="87308" x="2406650" y="2886075"/>
          <p14:tracePt t="87325" x="2425700" y="2943225"/>
          <p14:tracePt t="87342" x="2463800" y="3048000"/>
          <p14:tracePt t="87358" x="2476500" y="3082925"/>
          <p14:tracePt t="87375" x="2495550" y="3114675"/>
          <p14:tracePt t="87391" x="2533650" y="3159125"/>
          <p14:tracePt t="87407" x="2571750" y="3184525"/>
          <p14:tracePt t="87424" x="2609850" y="3209925"/>
          <p14:tracePt t="87442" x="2654300" y="3241675"/>
          <p14:tracePt t="87458" x="2670175" y="3251200"/>
          <p14:tracePt t="87475" x="2686050" y="3263900"/>
          <p14:tracePt t="87492" x="2701925" y="3279775"/>
          <p14:tracePt t="87508" x="2714625" y="3279775"/>
          <p14:tracePt t="87525" x="2736850" y="3279775"/>
          <p14:tracePt t="87541" x="2762250" y="3279775"/>
          <p14:tracePt t="87557" x="2790825" y="3279775"/>
          <p14:tracePt t="87574" x="2813050" y="3279775"/>
          <p14:tracePt t="87591" x="2854325" y="3279775"/>
          <p14:tracePt t="87608" x="2876550" y="3279775"/>
          <p14:tracePt t="87625" x="2898775" y="3279775"/>
          <p14:tracePt t="87642" x="2930525" y="3279775"/>
          <p14:tracePt t="87658" x="2974975" y="3279775"/>
          <p14:tracePt t="87674" x="3003550" y="3279775"/>
          <p14:tracePt t="87691" x="3048000" y="3279775"/>
          <p14:tracePt t="87707" x="3095625" y="3279775"/>
          <p14:tracePt t="87724" x="3124200" y="3279775"/>
          <p14:tracePt t="87742" x="3187700" y="3279775"/>
          <p14:tracePt t="87758" x="3238500" y="3279775"/>
          <p14:tracePt t="87774" x="3292475" y="3267075"/>
          <p14:tracePt t="87792" x="3362325" y="3254375"/>
          <p14:tracePt t="87807" x="3409950" y="3248025"/>
          <p14:tracePt t="87824" x="3444875" y="3241675"/>
          <p14:tracePt t="87841" x="3489325" y="3235325"/>
          <p14:tracePt t="87857" x="3546475" y="3235325"/>
          <p14:tracePt t="87874" x="3581400" y="3235325"/>
          <p14:tracePt t="87891" x="3603625" y="3228975"/>
          <p14:tracePt t="87907" x="3644900" y="3228975"/>
          <p14:tracePt t="87925" x="3667125" y="3216275"/>
          <p14:tracePt t="87941" x="3698875" y="3200400"/>
          <p14:tracePt t="87957" x="3727450" y="3181350"/>
          <p14:tracePt t="87974" x="3749675" y="3171825"/>
          <p14:tracePt t="87991" x="3765550" y="3165475"/>
          <p14:tracePt t="88008" x="3787775" y="3146425"/>
          <p14:tracePt t="88025" x="3810000" y="3140075"/>
          <p14:tracePt t="88028" x="3816350" y="3133725"/>
          <p14:tracePt t="88042" x="3825875" y="3127375"/>
          <p14:tracePt t="88058" x="3835400" y="3117850"/>
          <p14:tracePt t="88074" x="3844925" y="3117850"/>
          <p14:tracePt t="88091" x="3860800" y="3108325"/>
          <p14:tracePt t="88107" x="3876675" y="3108325"/>
          <p14:tracePt t="88141" x="3879850" y="3108325"/>
          <p14:tracePt t="88221" x="3879850" y="3098800"/>
          <p14:tracePt t="88250" x="3886200" y="3098800"/>
          <p14:tracePt t="88664" x="3914775" y="3098800"/>
          <p14:tracePt t="88671" x="3962400" y="3098800"/>
          <p14:tracePt t="88679" x="3997325" y="3098800"/>
          <p14:tracePt t="88691" x="4044950" y="3098800"/>
          <p14:tracePt t="88707" x="4130675" y="3092450"/>
          <p14:tracePt t="88724" x="4191000" y="3092450"/>
          <p14:tracePt t="88741" x="4251325" y="3095625"/>
          <p14:tracePt t="88774" x="4416425" y="3130550"/>
          <p14:tracePt t="88808" x="4543425" y="3171825"/>
          <p14:tracePt t="88824" x="4603750" y="3171825"/>
          <p14:tracePt t="88841" x="4664075" y="3171825"/>
          <p14:tracePt t="88858" x="4749800" y="3171825"/>
          <p14:tracePt t="88875" x="4800600" y="3171825"/>
          <p14:tracePt t="88891" x="4838700" y="3171825"/>
          <p14:tracePt t="88908" x="4899025" y="3171825"/>
          <p14:tracePt t="88925" x="4943475" y="3171825"/>
          <p14:tracePt t="88941" x="4987925" y="3171825"/>
          <p14:tracePt t="88957" x="5051425" y="3152775"/>
          <p14:tracePt t="88974" x="5105400" y="3146425"/>
          <p14:tracePt t="88991" x="5146675" y="3146425"/>
          <p14:tracePt t="89007" x="5216525" y="3146425"/>
          <p14:tracePt t="89024" x="5260975" y="3146425"/>
          <p14:tracePt t="89041" x="5305425" y="3149600"/>
          <p14:tracePt t="89043" x="5318125" y="3149600"/>
          <p14:tracePt t="89058" x="5340350" y="3162300"/>
          <p14:tracePt t="89075" x="5368925" y="3162300"/>
          <p14:tracePt t="89091" x="5391150" y="3162300"/>
          <p14:tracePt t="89107" x="5422900" y="3162300"/>
          <p14:tracePt t="89124" x="5438775" y="3162300"/>
          <p14:tracePt t="89141" x="5467350" y="3162300"/>
          <p14:tracePt t="89158" x="5495925" y="3152775"/>
          <p14:tracePt t="89174" x="5524500" y="3149600"/>
          <p14:tracePt t="89191" x="5540375" y="3149600"/>
          <p14:tracePt t="89208" x="5572125" y="3149600"/>
          <p14:tracePt t="89224" x="5594350" y="3143250"/>
          <p14:tracePt t="89241" x="5619750" y="3136900"/>
          <p14:tracePt t="89257" x="5673725" y="3124200"/>
          <p14:tracePt t="89274" x="5718175" y="3117850"/>
          <p14:tracePt t="89291" x="5762625" y="3117850"/>
          <p14:tracePt t="89308" x="5826125" y="3117850"/>
          <p14:tracePt t="89325" x="5861050" y="3117850"/>
          <p14:tracePt t="89340" x="5889625" y="3117850"/>
          <p14:tracePt t="89357" x="5918200" y="3117850"/>
          <p14:tracePt t="89374" x="5930900" y="3117850"/>
          <p14:tracePt t="89391" x="5940425" y="3117850"/>
          <p14:tracePt t="89408" x="5975350" y="3101975"/>
          <p14:tracePt t="89424" x="6007100" y="3095625"/>
          <p14:tracePt t="89441" x="6029325" y="3095625"/>
          <p14:tracePt t="89457" x="6067425" y="3095625"/>
          <p14:tracePt t="89474" x="6083300" y="3095625"/>
          <p14:tracePt t="89491" x="6099175" y="3095625"/>
          <p14:tracePt t="89507" x="6115050" y="3095625"/>
          <p14:tracePt t="89524" x="6124575" y="3095625"/>
          <p14:tracePt t="89541" x="6134100" y="3095625"/>
          <p14:tracePt t="89559" x="6165850" y="3095625"/>
          <p14:tracePt t="89575" x="6169025" y="3101975"/>
          <p14:tracePt t="90295" x="6162675" y="3095625"/>
          <p14:tracePt t="90305" x="6149975" y="3082925"/>
          <p14:tracePt t="90313" x="6143625" y="3070225"/>
          <p14:tracePt t="90324" x="6134100" y="3048000"/>
          <p14:tracePt t="90341" x="6118225" y="3035300"/>
          <p14:tracePt t="90358" x="6102350" y="3022600"/>
          <p14:tracePt t="90391" x="6054725" y="2994025"/>
          <p14:tracePt t="90424" x="5924550" y="2946400"/>
          <p14:tracePt t="90441" x="5867400" y="2924175"/>
          <p14:tracePt t="90458" x="5768975" y="2901950"/>
          <p14:tracePt t="90474" x="5705475" y="2889250"/>
          <p14:tracePt t="90491" x="5619750" y="2879725"/>
          <p14:tracePt t="90507" x="5540375" y="2879725"/>
          <p14:tracePt t="90524" x="5432425" y="2879725"/>
          <p14:tracePt t="90541" x="5362575" y="2879725"/>
          <p14:tracePt t="90558" x="5302250" y="2879725"/>
          <p14:tracePt t="90575" x="5210175" y="2879725"/>
          <p14:tracePt t="90591" x="5172075" y="2879725"/>
          <p14:tracePt t="90607" x="5127625" y="2879725"/>
          <p14:tracePt t="90624" x="5067300" y="2879725"/>
          <p14:tracePt t="90640" x="5013325" y="2889250"/>
          <p14:tracePt t="90657" x="4975225" y="2901950"/>
          <p14:tracePt t="90674" x="4908550" y="2927350"/>
          <p14:tracePt t="90691" x="4879975" y="2940050"/>
          <p14:tracePt t="90707" x="4857750" y="2946400"/>
          <p14:tracePt t="90724" x="4835525" y="2946400"/>
          <p14:tracePt t="90740" x="4826000" y="2952750"/>
          <p14:tracePt t="90757" x="4816475" y="2952750"/>
          <p14:tracePt t="90774" x="4803775" y="2952750"/>
          <p14:tracePt t="90791" x="4787900" y="2955925"/>
          <p14:tracePt t="90807" x="4781550" y="2955925"/>
          <p14:tracePt t="90824" x="4778375" y="2955925"/>
          <p14:tracePt t="90857" x="4778375" y="2962275"/>
          <p14:tracePt t="90924" x="4772025" y="2962275"/>
          <p14:tracePt t="90973" x="4772025" y="2965450"/>
          <p14:tracePt t="91845" x="4762500" y="2965450"/>
          <p14:tracePt t="91939" x="4768850" y="2965450"/>
          <p14:tracePt t="91947" x="4775200" y="2965450"/>
          <p14:tracePt t="91957" x="4778375" y="2965450"/>
          <p14:tracePt t="91974" x="4794250" y="2965450"/>
          <p14:tracePt t="91991" x="4822825" y="2965450"/>
          <p14:tracePt t="92007" x="4854575" y="2959100"/>
          <p14:tracePt t="92024" x="4924425" y="2959100"/>
          <p14:tracePt t="92057" x="5029200" y="2959100"/>
          <p14:tracePt t="92091" x="5175250" y="2962275"/>
          <p14:tracePt t="92108" x="5251450" y="2978150"/>
          <p14:tracePt t="92124" x="5410200" y="3025775"/>
          <p14:tracePt t="92140" x="5549900" y="3060700"/>
          <p14:tracePt t="92157" x="5692775" y="3108325"/>
          <p14:tracePt t="92174" x="5816600" y="3136900"/>
          <p14:tracePt t="92190" x="5870575" y="3152775"/>
          <p14:tracePt t="92207" x="5930900" y="3152775"/>
          <p14:tracePt t="92225" x="6026150" y="3152775"/>
          <p14:tracePt t="92241" x="6086475" y="3152775"/>
          <p14:tracePt t="92257" x="6130925" y="3152775"/>
          <p14:tracePt t="92274" x="6226175" y="3140075"/>
          <p14:tracePt t="92290" x="6289675" y="3133725"/>
          <p14:tracePt t="92307" x="6340475" y="3127375"/>
          <p14:tracePt t="92324" x="6388100" y="3127375"/>
          <p14:tracePt t="92341" x="6419850" y="3121025"/>
          <p14:tracePt t="92357" x="6442075" y="3114675"/>
          <p14:tracePt t="92375" x="6477000" y="3105150"/>
          <p14:tracePt t="92391" x="6499225" y="3086100"/>
          <p14:tracePt t="92407" x="6543675" y="3073400"/>
          <p14:tracePt t="92424" x="6610350" y="3054350"/>
          <p14:tracePt t="92440" x="6654800" y="3041650"/>
          <p14:tracePt t="92457" x="6689725" y="3035300"/>
          <p14:tracePt t="92474" x="6740525" y="3022600"/>
          <p14:tracePt t="92490" x="6778625" y="3009900"/>
          <p14:tracePt t="92507" x="6800850" y="3003550"/>
          <p14:tracePt t="92524" x="6864350" y="2990850"/>
          <p14:tracePt t="92541" x="6908800" y="2978150"/>
          <p14:tracePt t="92557" x="6946900" y="2978150"/>
          <p14:tracePt t="92574" x="7007225" y="2978150"/>
          <p14:tracePt t="92590" x="7038975" y="2978150"/>
          <p14:tracePt t="92607" x="7048500" y="2978150"/>
          <p14:tracePt t="92624" x="7058025" y="2978150"/>
          <p14:tracePt t="92640" x="7061200" y="2978150"/>
          <p14:tracePt t="92657" x="7067550" y="2978150"/>
          <p14:tracePt t="92674" x="7086600" y="2978150"/>
          <p14:tracePt t="92690" x="7092950" y="2978150"/>
          <p14:tracePt t="92707" x="7102475" y="2978150"/>
          <p14:tracePt t="92724" x="7112000" y="2978150"/>
          <p14:tracePt t="92804" x="7115175" y="2978150"/>
          <p14:tracePt t="92812" x="7121525" y="2978150"/>
          <p14:tracePt t="92824" x="7137400" y="2978150"/>
          <p14:tracePt t="92840" x="7146925" y="2984500"/>
          <p14:tracePt t="92857" x="7150100" y="2994025"/>
          <p14:tracePt t="92875" x="7156450" y="3000375"/>
          <p14:tracePt t="92947" x="7156450" y="3003550"/>
          <p14:tracePt t="92961" x="7156450" y="3009900"/>
          <p14:tracePt t="92967" x="7156450" y="3019425"/>
          <p14:tracePt t="92975" x="7156450" y="3025775"/>
          <p14:tracePt t="92990" x="7153275" y="3035300"/>
          <p14:tracePt t="93007" x="7067550" y="3035300"/>
          <p14:tracePt t="93024" x="6438900" y="3022600"/>
          <p14:tracePt t="93041" x="5835650" y="3022600"/>
          <p14:tracePt t="93058" x="5207000" y="3022600"/>
          <p14:tracePt t="93075" x="4267200" y="3048000"/>
          <p14:tracePt t="93093" x="3708400" y="3048000"/>
          <p14:tracePt t="93108" x="3146425" y="3048000"/>
          <p14:tracePt t="93126" x="2387600" y="3009900"/>
          <p14:tracePt t="93143" x="2028825" y="3000375"/>
          <p14:tracePt t="93158" x="1825625" y="3000375"/>
          <p14:tracePt t="93175" x="1574800" y="3000375"/>
          <p14:tracePt t="93190" x="1470025" y="3000375"/>
          <p14:tracePt t="93207" x="1384300" y="3003550"/>
          <p14:tracePt t="93224" x="1257300" y="3013075"/>
          <p14:tracePt t="93240" x="1171575" y="3019425"/>
          <p14:tracePt t="93257" x="1089025" y="3025775"/>
          <p14:tracePt t="93275" x="990600" y="3025775"/>
          <p14:tracePt t="93291" x="930275" y="3025775"/>
          <p14:tracePt t="93308" x="869950" y="3016250"/>
          <p14:tracePt t="93325" x="787400" y="3003550"/>
          <p14:tracePt t="93341" x="742950" y="3003550"/>
          <p14:tracePt t="93357" x="714375" y="3003550"/>
          <p14:tracePt t="93374" x="682625" y="3003550"/>
          <p14:tracePt t="93390" x="644525" y="3003550"/>
          <p14:tracePt t="93407" x="622300" y="3003550"/>
          <p14:tracePt t="93424" x="593725" y="3003550"/>
          <p14:tracePt t="93440" x="561975" y="3003550"/>
          <p14:tracePt t="93457" x="546100" y="3003550"/>
          <p14:tracePt t="93475" x="530225" y="3013075"/>
          <p14:tracePt t="93491" x="520700" y="3022600"/>
          <p14:tracePt t="93507" x="511175" y="3035300"/>
          <p14:tracePt t="93524" x="495300" y="3051175"/>
          <p14:tracePt t="93540" x="479425" y="3063875"/>
          <p14:tracePt t="93557" x="469900" y="3073400"/>
          <p14:tracePt t="93575" x="457200" y="3089275"/>
          <p14:tracePt t="93590" x="441325" y="3098800"/>
          <p14:tracePt t="93607" x="434975" y="3121025"/>
          <p14:tracePt t="93625" x="428625" y="3162300"/>
          <p14:tracePt t="93641" x="428625" y="3184525"/>
          <p14:tracePt t="93657" x="428625" y="3203575"/>
          <p14:tracePt t="93674" x="428625" y="3219450"/>
          <p14:tracePt t="93690" x="441325" y="3235325"/>
          <p14:tracePt t="93707" x="457200" y="3251200"/>
          <p14:tracePt t="93724" x="466725" y="3260725"/>
          <p14:tracePt t="93740" x="482600" y="3276600"/>
          <p14:tracePt t="93757" x="492125" y="3279775"/>
          <p14:tracePt t="93774" x="508000" y="3292475"/>
          <p14:tracePt t="93791" x="523875" y="3302000"/>
          <p14:tracePt t="93807" x="533400" y="3308350"/>
          <p14:tracePt t="93824" x="552450" y="3308350"/>
          <p14:tracePt t="93840" x="568325" y="3308350"/>
          <p14:tracePt t="93857" x="577850" y="3308350"/>
          <p14:tracePt t="93875" x="593725" y="3308350"/>
          <p14:tracePt t="93891" x="603250" y="3308350"/>
          <p14:tracePt t="93925" x="606425" y="3308350"/>
          <p14:tracePt t="93940" x="612775" y="3308350"/>
          <p14:tracePt t="93957" x="619125" y="3308350"/>
          <p14:tracePt t="93974" x="628650" y="3308350"/>
          <p14:tracePt t="93990" x="631825" y="3308350"/>
          <p14:tracePt t="94007" x="638175" y="3308350"/>
          <p14:tracePt t="94242" x="641350" y="3308350"/>
          <p14:tracePt t="94249" x="647700" y="3305175"/>
          <p14:tracePt t="94257" x="650875" y="3295650"/>
          <p14:tracePt t="94275" x="688975" y="3282950"/>
          <p14:tracePt t="94291" x="762000" y="3263900"/>
          <p14:tracePt t="94308" x="828675" y="3241675"/>
          <p14:tracePt t="94324" x="904875" y="3209925"/>
          <p14:tracePt t="94340" x="1028700" y="3187700"/>
          <p14:tracePt t="94357" x="1101725" y="3187700"/>
          <p14:tracePt t="94374" x="1162050" y="3187700"/>
          <p14:tracePt t="94390" x="1260475" y="3203575"/>
          <p14:tracePt t="94407" x="1320800" y="3213100"/>
          <p14:tracePt t="94424" x="1371600" y="3219450"/>
          <p14:tracePt t="94441" x="1470025" y="3235325"/>
          <p14:tracePt t="94457" x="1520825" y="3235325"/>
          <p14:tracePt t="94474" x="1558925" y="3241675"/>
          <p14:tracePt t="94490" x="1622425" y="3260725"/>
          <p14:tracePt t="94507" x="1666875" y="3267075"/>
          <p14:tracePt t="94524" x="1704975" y="3279775"/>
          <p14:tracePt t="94540" x="1762125" y="3305175"/>
          <p14:tracePt t="94557" x="1806575" y="3311525"/>
          <p14:tracePt t="94574" x="1828800" y="3314700"/>
          <p14:tracePt t="94591" x="1879600" y="3327400"/>
          <p14:tracePt t="94607" x="1908175" y="3333750"/>
          <p14:tracePt t="94623" x="1930400" y="3333750"/>
          <p14:tracePt t="94640" x="1981200" y="3346450"/>
          <p14:tracePt t="94657" x="2009775" y="3346450"/>
          <p14:tracePt t="94674" x="2047875" y="3359150"/>
          <p14:tracePt t="94690" x="2089150" y="3365500"/>
          <p14:tracePt t="94707" x="2105025" y="3365500"/>
          <p14:tracePt t="94723" x="2114550" y="3365500"/>
          <p14:tracePt t="94740" x="2127250" y="3365500"/>
          <p14:tracePt t="94757" x="2139950" y="3365500"/>
          <p14:tracePt t="94798" x="2143125" y="3365500"/>
          <p14:tracePt t="94807" x="2149475" y="3365500"/>
          <p14:tracePt t="94824" x="2159000" y="3365500"/>
          <p14:tracePt t="94841" x="2171700" y="3365500"/>
          <p14:tracePt t="94857" x="2187575" y="3365500"/>
          <p14:tracePt t="94873" x="2203450" y="3365500"/>
          <p14:tracePt t="94890" x="2222500" y="3365500"/>
          <p14:tracePt t="94907" x="2244725" y="3365500"/>
          <p14:tracePt t="94924" x="2266950" y="3365500"/>
          <p14:tracePt t="94940" x="2320925" y="3365500"/>
          <p14:tracePt t="94958" x="2365375" y="3365500"/>
          <p14:tracePt t="94973" x="2403475" y="3371850"/>
          <p14:tracePt t="94991" x="2457450" y="3378200"/>
          <p14:tracePt t="95007" x="2489200" y="3381375"/>
          <p14:tracePt t="95024" x="2511425" y="3381375"/>
          <p14:tracePt t="95041" x="2565400" y="3387725"/>
          <p14:tracePt t="95057" x="2619375" y="3394075"/>
          <p14:tracePt t="95074" x="2670175" y="3403600"/>
          <p14:tracePt t="95090" x="2733675" y="3422650"/>
          <p14:tracePt t="95107" x="2765425" y="3425825"/>
          <p14:tracePt t="95124" x="2794000" y="3425825"/>
          <p14:tracePt t="95140" x="2816225" y="3425825"/>
          <p14:tracePt t="95157" x="2825750" y="3425825"/>
          <p14:tracePt t="95173" x="2835275" y="3425825"/>
          <p14:tracePt t="95191" x="2854325" y="3425825"/>
          <p14:tracePt t="95207" x="2863850" y="3425825"/>
          <p14:tracePt t="95224" x="2873375" y="3425825"/>
          <p14:tracePt t="95241" x="2898775" y="3425825"/>
          <p14:tracePt t="95257" x="2908300" y="3425825"/>
          <p14:tracePt t="95273" x="2921000" y="3425825"/>
          <p14:tracePt t="95290" x="2924175" y="3425825"/>
          <p14:tracePt t="95324" x="2933700" y="3425825"/>
          <p14:tracePt t="95341" x="2952750" y="3425825"/>
          <p14:tracePt t="95357" x="2965450" y="3425825"/>
          <p14:tracePt t="95374" x="2984500" y="3425825"/>
          <p14:tracePt t="95390" x="3025775" y="3425825"/>
          <p14:tracePt t="95406" x="3041650" y="3425825"/>
          <p14:tracePt t="95423" x="3057525" y="3425825"/>
          <p14:tracePt t="95441" x="3076575" y="3425825"/>
          <p14:tracePt t="95457" x="3092450" y="3425825"/>
          <p14:tracePt t="95474" x="3121025" y="3425825"/>
          <p14:tracePt t="95491" x="3190875" y="3425825"/>
          <p14:tracePt t="95507" x="3241675" y="3425825"/>
          <p14:tracePt t="95524" x="3302000" y="3425825"/>
          <p14:tracePt t="95541" x="3355975" y="3432175"/>
          <p14:tracePt t="95556" x="3378200" y="3432175"/>
          <p14:tracePt t="95573" x="3387725" y="3432175"/>
          <p14:tracePt t="95591" x="3409950" y="3432175"/>
          <p14:tracePt t="95607" x="3419475" y="3432175"/>
          <p14:tracePt t="95625" x="3422650" y="3432175"/>
          <p14:tracePt t="95641" x="3438525" y="3432175"/>
          <p14:tracePt t="95657" x="3454400" y="3432175"/>
          <p14:tracePt t="95674" x="3463925" y="3432175"/>
          <p14:tracePt t="95691" x="3473450" y="3432175"/>
          <p14:tracePt t="95772" x="3476625" y="3432175"/>
          <p14:tracePt t="95782" x="3482975" y="3432175"/>
          <p14:tracePt t="95792" x="3489325" y="3432175"/>
          <p14:tracePt t="95813" x="3492500" y="3432175"/>
          <p14:tracePt t="95869" x="3502025" y="3432175"/>
          <p14:tracePt t="95934" x="3508375" y="3432175"/>
          <p14:tracePt t="95948" x="3511550" y="3432175"/>
          <p14:tracePt t="96071" x="3517900" y="3432175"/>
          <p14:tracePt t="96091" x="3524250" y="3432175"/>
          <p14:tracePt t="96636" x="3527425" y="3432175"/>
          <p14:tracePt t="96643" x="3533775" y="3432175"/>
          <p14:tracePt t="96657" x="3546475" y="3432175"/>
          <p14:tracePt t="96673" x="3562350" y="3438525"/>
          <p14:tracePt t="96690" x="3587750" y="3451225"/>
          <p14:tracePt t="96707" x="3613150" y="3454400"/>
          <p14:tracePt t="96740" x="3641725" y="3454400"/>
          <p14:tracePt t="96774" x="3727450" y="3467100"/>
          <p14:tracePt t="96790" x="3781425" y="3467100"/>
          <p14:tracePt t="96806" x="3879850" y="3482975"/>
          <p14:tracePt t="96823" x="3924300" y="3489325"/>
          <p14:tracePt t="96840" x="3956050" y="3489325"/>
          <p14:tracePt t="96857" x="3981450" y="3489325"/>
          <p14:tracePt t="96874" x="3990975" y="3489325"/>
          <p14:tracePt t="96890" x="4000500" y="3489325"/>
          <p14:tracePt t="96907" x="4016375" y="3489325"/>
          <p14:tracePt t="96923" x="4029075" y="3489325"/>
          <p14:tracePt t="96940" x="4051300" y="3489325"/>
          <p14:tracePt t="96956" x="4092575" y="3489325"/>
          <p14:tracePt t="96973" x="4108450" y="3489325"/>
          <p14:tracePt t="96990" x="4117975" y="3489325"/>
          <p14:tracePt t="97006" x="4140200" y="3476625"/>
          <p14:tracePt t="97023" x="4149725" y="3476625"/>
          <p14:tracePt t="97040" x="4159250" y="3473450"/>
          <p14:tracePt t="97056" x="4168775" y="3473450"/>
          <p14:tracePt t="97073" x="4178300" y="3473450"/>
          <p14:tracePt t="97090" x="4187825" y="3473450"/>
          <p14:tracePt t="97106" x="4197350" y="3473450"/>
          <p14:tracePt t="97143" x="4203700" y="3473450"/>
          <p14:tracePt t="97178" x="4206875" y="3473450"/>
          <p14:tracePt t="97280" x="4206875" y="3467100"/>
          <p14:tracePt t="97287" x="4213225" y="3467100"/>
          <p14:tracePt t="100697" x="4257675" y="3467100"/>
          <p14:tracePt t="100703" x="4318000" y="3457575"/>
          <p14:tracePt t="100710" x="4365625" y="3451225"/>
          <p14:tracePt t="100724" x="4419600" y="3438525"/>
          <p14:tracePt t="100740" x="4483100" y="3422650"/>
          <p14:tracePt t="100757" x="4556125" y="3409950"/>
          <p14:tracePt t="100790" x="4876800" y="3349625"/>
          <p14:tracePt t="100823" x="5222875" y="3340100"/>
          <p14:tracePt t="100840" x="5295900" y="3333750"/>
          <p14:tracePt t="100857" x="5353050" y="3333750"/>
          <p14:tracePt t="100874" x="5441950" y="3327400"/>
          <p14:tracePt t="100890" x="5514975" y="3311525"/>
          <p14:tracePt t="100907" x="5597525" y="3311525"/>
          <p14:tracePt t="100924" x="5692775" y="3311525"/>
          <p14:tracePt t="100940" x="5753100" y="3311525"/>
          <p14:tracePt t="100956" x="5794375" y="3311525"/>
          <p14:tracePt t="100974" x="5857875" y="3311525"/>
          <p14:tracePt t="100989" x="5886450" y="3311525"/>
          <p14:tracePt t="101006" x="5908675" y="3311525"/>
          <p14:tracePt t="101023" x="5940425" y="3327400"/>
          <p14:tracePt t="101039" x="6003925" y="3346450"/>
          <p14:tracePt t="101056" x="6051550" y="3365500"/>
          <p14:tracePt t="101073" x="6156325" y="3419475"/>
          <p14:tracePt t="101090" x="6219825" y="3432175"/>
          <p14:tracePt t="101106" x="6257925" y="3444875"/>
          <p14:tracePt t="101124" x="6321425" y="3463925"/>
          <p14:tracePt t="101140" x="6365875" y="3470275"/>
          <p14:tracePt t="101156" x="6435725" y="3479800"/>
          <p14:tracePt t="101174" x="6626225" y="3505200"/>
          <p14:tracePt t="101190" x="6743700" y="3521075"/>
          <p14:tracePt t="101206" x="6858000" y="3521075"/>
          <p14:tracePt t="101223" x="6953250" y="3508375"/>
          <p14:tracePt t="101239" x="7077075" y="3486150"/>
          <p14:tracePt t="101256" x="7121525" y="3467100"/>
          <p14:tracePt t="101273" x="7159625" y="3454400"/>
          <p14:tracePt t="101289" x="7204075" y="3435350"/>
          <p14:tracePt t="101306" x="7219950" y="3425825"/>
          <p14:tracePt t="101324" x="7229475" y="3425825"/>
          <p14:tracePt t="101340" x="7239000" y="3425825"/>
          <p14:tracePt t="101389" x="7239000" y="3419475"/>
          <p14:tracePt t="101396" x="7239000" y="3416300"/>
          <p14:tracePt t="101418" x="7239000" y="3409950"/>
          <p14:tracePt t="101433" x="7235825" y="3409950"/>
          <p14:tracePt t="101440" x="7232650" y="3409950"/>
          <p14:tracePt t="101456" x="7223125" y="3409950"/>
          <p14:tracePt t="101473" x="7213600" y="3409950"/>
          <p14:tracePt t="101489" x="7185025" y="3409950"/>
          <p14:tracePt t="101506" x="7162800" y="3409950"/>
          <p14:tracePt t="101523" x="7121525" y="3409950"/>
          <p14:tracePt t="101540" x="7042150" y="3409950"/>
          <p14:tracePt t="101556" x="7000875" y="3409950"/>
          <p14:tracePt t="101573" x="6962775" y="3409950"/>
          <p14:tracePt t="101590" x="6899275" y="3409950"/>
          <p14:tracePt t="101607" x="6854825" y="3390900"/>
          <p14:tracePt t="101623" x="6800850" y="3378200"/>
          <p14:tracePt t="101639" x="6727825" y="3359150"/>
          <p14:tracePt t="101656" x="6664325" y="3349625"/>
          <p14:tracePt t="101673" x="6607175" y="3349625"/>
          <p14:tracePt t="101689" x="6543675" y="3349625"/>
          <p14:tracePt t="101706" x="6515100" y="3349625"/>
          <p14:tracePt t="101723" x="6486525" y="3349625"/>
          <p14:tracePt t="101740" x="6451600" y="3349625"/>
          <p14:tracePt t="101757" x="6423025" y="3349625"/>
          <p14:tracePt t="101773" x="6400800" y="3349625"/>
          <p14:tracePt t="101789" x="6359525" y="3349625"/>
          <p14:tracePt t="101806" x="6350000" y="3349625"/>
          <p14:tracePt t="101823" x="6340475" y="3349625"/>
          <p14:tracePt t="101839" x="6321425" y="3349625"/>
          <p14:tracePt t="101856" x="6311900" y="3349625"/>
          <p14:tracePt t="101873" x="6302375" y="3349625"/>
          <p14:tracePt t="101890" x="6261100" y="3349625"/>
          <p14:tracePt t="101906" x="6238875" y="3349625"/>
          <p14:tracePt t="101923" x="6210300" y="3349625"/>
          <p14:tracePt t="101940" x="6188075" y="3362325"/>
          <p14:tracePt t="101956" x="6178550" y="3362325"/>
          <p14:tracePt t="101973" x="6169025" y="3368675"/>
          <p14:tracePt t="101990" x="6149975" y="3368675"/>
          <p14:tracePt t="102007" x="6140450" y="3368675"/>
          <p14:tracePt t="102023" x="6130925" y="3368675"/>
          <p14:tracePt t="102039" x="6105525" y="3368675"/>
          <p14:tracePt t="102056" x="6083300" y="3368675"/>
          <p14:tracePt t="102073" x="6067425" y="3368675"/>
          <p14:tracePt t="102089" x="6045200" y="3368675"/>
          <p14:tracePt t="102106" x="6035675" y="3368675"/>
          <p14:tracePt t="102123" x="6026150" y="3368675"/>
          <p14:tracePt t="102140" x="6007100" y="3368675"/>
          <p14:tracePt t="102156" x="5997575" y="3368675"/>
          <p14:tracePt t="102173" x="5988050" y="3368675"/>
          <p14:tracePt t="102189" x="5972175" y="3368675"/>
          <p14:tracePt t="102206" x="5969000" y="3368675"/>
          <p14:tracePt t="103120" x="5975350" y="3368675"/>
          <p14:tracePt t="103128" x="5991225" y="3368675"/>
          <p14:tracePt t="103140" x="6029325" y="3365500"/>
          <p14:tracePt t="103157" x="6156325" y="3355975"/>
          <p14:tracePt t="103174" x="6327775" y="3355975"/>
          <p14:tracePt t="103206" x="6899275" y="3419475"/>
          <p14:tracePt t="103240" x="7381875" y="3486150"/>
          <p14:tracePt t="103258" x="7512050" y="3502025"/>
          <p14:tracePt t="103274" x="7639050" y="3511550"/>
          <p14:tracePt t="103290" x="7759700" y="3521075"/>
          <p14:tracePt t="103306" x="7813675" y="3521075"/>
          <p14:tracePt t="103323" x="7864475" y="3521075"/>
          <p14:tracePt t="103340" x="7950200" y="3521075"/>
          <p14:tracePt t="103356" x="8004175" y="3521075"/>
          <p14:tracePt t="103372" x="8045450" y="3521075"/>
          <p14:tracePt t="103390" x="8102600" y="3521075"/>
          <p14:tracePt t="103406" x="8124825" y="3521075"/>
          <p14:tracePt t="103423" x="8140700" y="3521075"/>
          <p14:tracePt t="103440" x="8178800" y="3521075"/>
          <p14:tracePt t="103456" x="8201025" y="3521075"/>
          <p14:tracePt t="103472" x="8229600" y="3521075"/>
          <p14:tracePt t="103490" x="8248650" y="3521075"/>
          <p14:tracePt t="103506" x="8264525" y="3521075"/>
          <p14:tracePt t="103523" x="8274050" y="3511550"/>
          <p14:tracePt t="103541" x="8283575" y="3498850"/>
          <p14:tracePt t="103556" x="8283575" y="3489325"/>
          <p14:tracePt t="103573" x="8283575" y="3479800"/>
          <p14:tracePt t="103590" x="8283575" y="3457575"/>
          <p14:tracePt t="103606" x="8283575" y="3448050"/>
          <p14:tracePt t="103623" x="8283575" y="3444875"/>
          <p14:tracePt t="103656" x="8283575" y="3438525"/>
          <p14:tracePt t="103712" x="8283575" y="3435350"/>
          <p14:tracePt t="104706" x="8277225" y="3435350"/>
          <p14:tracePt t="104964" x="8274050" y="3435350"/>
          <p14:tracePt t="104971" x="8267700" y="3435350"/>
          <p14:tracePt t="104990" x="8258175" y="3429000"/>
          <p14:tracePt t="105006" x="8210550" y="3406775"/>
          <p14:tracePt t="105023" x="8140700" y="3397250"/>
          <p14:tracePt t="105039" x="8058150" y="3397250"/>
          <p14:tracePt t="105056" x="7918450" y="3397250"/>
          <p14:tracePt t="105089" x="7562850" y="3403600"/>
          <p14:tracePt t="105123" x="6629400" y="3317875"/>
          <p14:tracePt t="105140" x="6210300" y="3267075"/>
          <p14:tracePt t="105157" x="5740400" y="3260725"/>
          <p14:tracePt t="105175" x="5419725" y="3317875"/>
          <p14:tracePt t="105190" x="5165725" y="3346450"/>
          <p14:tracePt t="105206" x="4619625" y="3429000"/>
          <p14:tracePt t="105223" x="4064000" y="3486150"/>
          <p14:tracePt t="105242" x="3254375" y="3543300"/>
          <p14:tracePt t="105257" x="2803525" y="3556000"/>
          <p14:tracePt t="105273" x="2384425" y="3556000"/>
          <p14:tracePt t="105289" x="2003425" y="3546475"/>
          <p14:tracePt t="105306" x="1492250" y="3511550"/>
          <p14:tracePt t="105323" x="1244600" y="3511550"/>
          <p14:tracePt t="105342" x="815975" y="3559175"/>
          <p14:tracePt t="105358" x="523875" y="3625850"/>
          <p14:tracePt t="105374" x="276225" y="3698875"/>
          <p14:tracePt t="105389" x="50800" y="3778250"/>
          <p14:tracePt t="105792" x="31750" y="3721100"/>
          <p14:tracePt t="105799" x="66675" y="3721100"/>
          <p14:tracePt t="105806" x="111125" y="3721100"/>
          <p14:tracePt t="105822" x="184150" y="3721100"/>
          <p14:tracePt t="105839" x="225425" y="3721100"/>
          <p14:tracePt t="105872" x="295275" y="3721100"/>
          <p14:tracePt t="105906" x="320675" y="3698875"/>
          <p14:tracePt t="105923" x="330200" y="3686175"/>
          <p14:tracePt t="105939" x="346075" y="3676650"/>
          <p14:tracePt t="105956" x="361950" y="3663950"/>
          <p14:tracePt t="105973" x="371475" y="3648075"/>
          <p14:tracePt t="105990" x="387350" y="3635375"/>
          <p14:tracePt t="106007" x="406400" y="3632200"/>
          <p14:tracePt t="106023" x="422275" y="3622675"/>
          <p14:tracePt t="106040" x="431800" y="3616325"/>
          <p14:tracePt t="106057" x="454025" y="3616325"/>
          <p14:tracePt t="106072" x="463550" y="3616325"/>
          <p14:tracePt t="106089" x="473075" y="3616325"/>
          <p14:tracePt t="106106" x="485775" y="3616325"/>
          <p14:tracePt t="106193" x="498475" y="3616325"/>
          <p14:tracePt t="106201" x="501650" y="3616325"/>
          <p14:tracePt t="106207" x="508000" y="3616325"/>
          <p14:tracePt t="106228" x="511175" y="3616325"/>
          <p14:tracePt t="106243" x="517525" y="3616325"/>
          <p14:tracePt t="106643" x="561975" y="3616325"/>
          <p14:tracePt t="106650" x="622300" y="3622675"/>
          <p14:tracePt t="106657" x="669925" y="3629025"/>
          <p14:tracePt t="106672" x="777875" y="3654425"/>
          <p14:tracePt t="106689" x="920750" y="3698875"/>
          <p14:tracePt t="106707" x="1146175" y="3752850"/>
          <p14:tracePt t="106740" x="1406525" y="3822700"/>
          <p14:tracePt t="106773" x="1673225" y="3883025"/>
          <p14:tracePt t="106790" x="1739900" y="3883025"/>
          <p14:tracePt t="106806" x="1800225" y="3883025"/>
          <p14:tracePt t="106822" x="1885950" y="3883025"/>
          <p14:tracePt t="106839" x="1939925" y="3883025"/>
          <p14:tracePt t="106855" x="1984375" y="3883025"/>
          <p14:tracePt t="106872" x="2044700" y="3883025"/>
          <p14:tracePt t="106889" x="2082800" y="3883025"/>
          <p14:tracePt t="106907" x="2127250" y="3883025"/>
          <p14:tracePt t="106922" x="2193925" y="3883025"/>
          <p14:tracePt t="106939" x="2247900" y="3883025"/>
          <p14:tracePt t="106955" x="2292350" y="3873500"/>
          <p14:tracePt t="106973" x="2365375" y="3860800"/>
          <p14:tracePt t="106989" x="2403475" y="3841750"/>
          <p14:tracePt t="107007" x="2457450" y="3825875"/>
          <p14:tracePt t="107022" x="2508250" y="3810000"/>
          <p14:tracePt t="107040" x="2530475" y="3797300"/>
          <p14:tracePt t="107055" x="2546350" y="3790950"/>
          <p14:tracePt t="107072" x="2562225" y="3781425"/>
          <p14:tracePt t="107089" x="2565400" y="3778250"/>
          <p14:tracePt t="107106" x="2571750" y="3771900"/>
          <p14:tracePt t="107122" x="2581275" y="3765550"/>
          <p14:tracePt t="107139" x="2593975" y="3762375"/>
          <p14:tracePt t="107157" x="2609850" y="3740150"/>
          <p14:tracePt t="107173" x="2616200" y="3740150"/>
          <p14:tracePt t="107189" x="2625725" y="3736975"/>
          <p14:tracePt t="107206" x="2625725" y="3730625"/>
          <p14:tracePt t="107222" x="2628900" y="3721100"/>
          <p14:tracePt t="107239" x="2635250" y="3711575"/>
          <p14:tracePt t="107295" x="2644775" y="3711575"/>
          <p14:tracePt t="107351" x="2644775" y="3708400"/>
          <p14:tracePt t="108988" x="2593975" y="3708400"/>
          <p14:tracePt t="108995" x="2501900" y="3708400"/>
          <p14:tracePt t="109006" x="2378075" y="3708400"/>
          <p14:tracePt t="109023" x="2051050" y="3708400"/>
          <p14:tracePt t="109039" x="1743075" y="3724275"/>
          <p14:tracePt t="109057" x="1498600" y="3765550"/>
          <p14:tracePt t="109089" x="1025525" y="3924300"/>
          <p14:tracePt t="109123" x="771525" y="4044950"/>
          <p14:tracePt t="109139" x="723900" y="4070350"/>
          <p14:tracePt t="109156" x="688975" y="4083050"/>
          <p14:tracePt t="109173" x="644525" y="4102100"/>
          <p14:tracePt t="109189" x="622300" y="4105275"/>
          <p14:tracePt t="109205" x="612775" y="4105275"/>
          <p14:tracePt t="109223" x="596900" y="4105275"/>
          <p14:tracePt t="109238" x="584200" y="4105275"/>
          <p14:tracePt t="109255" x="571500" y="4105275"/>
          <p14:tracePt t="109272" x="561975" y="4105275"/>
          <p14:tracePt t="109306" x="558800" y="4105275"/>
          <p14:tracePt t="109346" x="552450" y="4105275"/>
          <p14:tracePt t="109425" x="552450" y="4098925"/>
          <p14:tracePt t="109433" x="552450" y="4095750"/>
          <p14:tracePt t="109439" x="555625" y="4089400"/>
          <p14:tracePt t="109455" x="565150" y="4086225"/>
          <p14:tracePt t="109472" x="568325" y="4086225"/>
          <p14:tracePt t="109489" x="584200" y="4079875"/>
          <p14:tracePt t="109506" x="600075" y="4070350"/>
          <p14:tracePt t="109522" x="609600" y="4064000"/>
          <p14:tracePt t="109538" x="638175" y="4051300"/>
          <p14:tracePt t="109555" x="660400" y="4051300"/>
          <p14:tracePt t="109572" x="669925" y="4048125"/>
          <p14:tracePt t="109588" x="679450" y="4048125"/>
          <p14:tracePt t="109653" x="685800" y="4048125"/>
          <p14:tracePt t="109667" x="688975" y="4048125"/>
          <p14:tracePt t="109681" x="695325" y="4048125"/>
          <p14:tracePt t="109767" x="704850" y="4048125"/>
          <p14:tracePt t="109774" x="711200" y="4048125"/>
          <p14:tracePt t="109788" x="714375" y="4048125"/>
          <p14:tracePt t="109805" x="723900" y="4048125"/>
          <p14:tracePt t="109838" x="730250" y="4048125"/>
          <p14:tracePt t="109889" x="733425" y="4048125"/>
          <p14:tracePt t="109896" x="739775" y="4048125"/>
          <p14:tracePt t="109910" x="742950" y="4048125"/>
          <p14:tracePt t="109922" x="755650" y="4048125"/>
          <p14:tracePt t="109939" x="765175" y="4048125"/>
          <p14:tracePt t="109955" x="774700" y="4048125"/>
          <p14:tracePt t="110919" x="777875" y="4048125"/>
          <p14:tracePt t="110927" x="784225" y="4048125"/>
          <p14:tracePt t="110939" x="793750" y="4048125"/>
          <p14:tracePt t="110956" x="809625" y="4048125"/>
          <p14:tracePt t="110972" x="819150" y="4048125"/>
          <p14:tracePt t="110989" x="835025" y="4048125"/>
          <p14:tracePt t="111005" x="844550" y="4048125"/>
          <p14:tracePt t="111039" x="857250" y="4048125"/>
          <p14:tracePt t="111073" x="873125" y="4048125"/>
          <p14:tracePt t="111090" x="889000" y="4048125"/>
          <p14:tracePt t="111105" x="908050" y="4048125"/>
          <p14:tracePt t="111122" x="923925" y="4048125"/>
          <p14:tracePt t="111138" x="939800" y="4048125"/>
          <p14:tracePt t="111155" x="955675" y="4048125"/>
          <p14:tracePt t="111172" x="965200" y="4048125"/>
          <p14:tracePt t="111190" x="977900" y="4048125"/>
          <p14:tracePt t="111206" x="987425" y="4048125"/>
          <p14:tracePt t="111223" x="1009650" y="4048125"/>
          <p14:tracePt t="111239" x="1066800" y="4048125"/>
          <p14:tracePt t="111255" x="1101725" y="4048125"/>
          <p14:tracePt t="111272" x="1155700" y="4048125"/>
          <p14:tracePt t="111290" x="1209675" y="4048125"/>
          <p14:tracePt t="111306" x="1231900" y="4048125"/>
          <p14:tracePt t="111323" x="1260475" y="4048125"/>
          <p14:tracePt t="111340" x="1292225" y="4048125"/>
          <p14:tracePt t="111355" x="1314450" y="4048125"/>
          <p14:tracePt t="111372" x="1336675" y="4048125"/>
          <p14:tracePt t="111375" x="1349375" y="4048125"/>
          <p14:tracePt t="111389" x="1377950" y="4048125"/>
          <p14:tracePt t="111405" x="1387475" y="4048125"/>
          <p14:tracePt t="111422" x="1397000" y="4048125"/>
          <p14:tracePt t="111439" x="1416050" y="4048125"/>
          <p14:tracePt t="111455" x="1425575" y="4048125"/>
          <p14:tracePt t="111472" x="1431925" y="4048125"/>
          <p14:tracePt t="111489" x="1435100" y="4048125"/>
          <p14:tracePt t="111548" x="1441450" y="4048125"/>
          <p14:tracePt t="111561" x="1450975" y="4048125"/>
          <p14:tracePt t="111590" x="1473200" y="4041775"/>
          <p14:tracePt t="111606" x="1482725" y="4041775"/>
          <p14:tracePt t="111622" x="1492250" y="4032250"/>
          <p14:tracePt t="111639" x="1530350" y="4025900"/>
          <p14:tracePt t="111655" x="1539875" y="4025900"/>
          <p14:tracePt t="111672" x="1552575" y="4025900"/>
          <p14:tracePt t="111688" x="1565275" y="4025900"/>
          <p14:tracePt t="111705" x="1581150" y="4025900"/>
          <p14:tracePt t="111722" x="1590675" y="4025900"/>
          <p14:tracePt t="111739" x="1606550" y="4025900"/>
          <p14:tracePt t="111755" x="1625600" y="4025900"/>
          <p14:tracePt t="111772" x="1647825" y="4025900"/>
          <p14:tracePt t="111789" x="1685925" y="4025900"/>
          <p14:tracePt t="111805" x="1717675" y="4025900"/>
          <p14:tracePt t="111822" x="1746250" y="4025900"/>
          <p14:tracePt t="111838" x="1762125" y="4025900"/>
          <p14:tracePt t="111856" x="1778000" y="4025900"/>
          <p14:tracePt t="111872" x="1793875" y="4025900"/>
          <p14:tracePt t="111890" x="1825625" y="4025900"/>
          <p14:tracePt t="111905" x="1847850" y="4025900"/>
          <p14:tracePt t="111922" x="1857375" y="4025900"/>
          <p14:tracePt t="111938" x="1866900" y="4025900"/>
          <p14:tracePt t="111955" x="1885950" y="4025900"/>
          <p14:tracePt t="111972" x="1895475" y="4025900"/>
          <p14:tracePt t="111989" x="1901825" y="4025900"/>
          <p14:tracePt t="112006" x="1905000" y="4025900"/>
          <p14:tracePt t="112022" x="1911350" y="4025900"/>
          <p14:tracePt t="112039" x="1920875" y="4025900"/>
          <p14:tracePt t="112055" x="1936750" y="4025900"/>
          <p14:tracePt t="112072" x="1939925" y="4025900"/>
          <p14:tracePt t="112088" x="1946275" y="4025900"/>
          <p14:tracePt t="112122" x="1949450" y="4025900"/>
          <p14:tracePt t="112234" x="1955800" y="4025900"/>
          <p14:tracePt t="115122" x="2003425" y="4013200"/>
          <p14:tracePt t="115130" x="2073275" y="3997325"/>
          <p14:tracePt t="115138" x="2133600" y="3978275"/>
          <p14:tracePt t="115155" x="2219325" y="3962400"/>
          <p14:tracePt t="115172" x="2362200" y="3937000"/>
          <p14:tracePt t="115188" x="2444750" y="3937000"/>
          <p14:tracePt t="115221" x="2562225" y="3952875"/>
          <p14:tracePt t="115255" x="2628900" y="3965575"/>
          <p14:tracePt t="115272" x="2698750" y="3965575"/>
          <p14:tracePt t="115288" x="2759075" y="3965575"/>
          <p14:tracePt t="115305" x="2803525" y="3965575"/>
          <p14:tracePt t="115321" x="2863850" y="3971925"/>
          <p14:tracePt t="115338" x="2901950" y="3984625"/>
          <p14:tracePt t="115355" x="2940050" y="3997325"/>
          <p14:tracePt t="115371" x="2981325" y="4003675"/>
          <p14:tracePt t="115388" x="3025775" y="4003675"/>
          <p14:tracePt t="115405" x="3070225" y="4003675"/>
          <p14:tracePt t="115408" x="3089275" y="4003675"/>
          <p14:tracePt t="115421" x="3140075" y="4003675"/>
          <p14:tracePt t="115439" x="3178175" y="4003675"/>
          <p14:tracePt t="115455" x="3222625" y="4003675"/>
          <p14:tracePt t="115471" x="3276600" y="4003675"/>
          <p14:tracePt t="115488" x="3298825" y="4003675"/>
          <p14:tracePt t="115505" x="3314700" y="4003675"/>
          <p14:tracePt t="115522" x="3327400" y="4003675"/>
          <p14:tracePt t="115538" x="3336925" y="3997325"/>
          <p14:tracePt t="115555" x="3349625" y="3994150"/>
          <p14:tracePt t="115572" x="3368675" y="3978275"/>
          <p14:tracePt t="115588" x="3378200" y="3968750"/>
          <p14:tracePt t="115605" x="3384550" y="3952875"/>
          <p14:tracePt t="115621" x="3387725" y="3937000"/>
          <p14:tracePt t="115638" x="3387725" y="3927475"/>
          <p14:tracePt t="115655" x="3387725" y="3924300"/>
          <p14:tracePt t="115671" x="3381375" y="3902075"/>
          <p14:tracePt t="115688" x="3371850" y="3892550"/>
          <p14:tracePt t="115705" x="3362325" y="3876675"/>
          <p14:tracePt t="115722" x="3330575" y="3841750"/>
          <p14:tracePt t="115738" x="3321050" y="3825875"/>
          <p14:tracePt t="115755" x="3311525" y="3816350"/>
          <p14:tracePt t="115771" x="3289300" y="3787775"/>
          <p14:tracePt t="115788" x="3279775" y="3778250"/>
          <p14:tracePt t="115805" x="3270250" y="3762375"/>
          <p14:tracePt t="115821" x="3225800" y="3730625"/>
          <p14:tracePt t="115838" x="3203575" y="3721100"/>
          <p14:tracePt t="115855" x="3171825" y="3708400"/>
          <p14:tracePt t="115871" x="3136900" y="3683000"/>
          <p14:tracePt t="115888" x="3105150" y="3673475"/>
          <p14:tracePt t="115905" x="3082925" y="3660775"/>
          <p14:tracePt t="115922" x="3041650" y="3641725"/>
          <p14:tracePt t="115938" x="3025775" y="3638550"/>
          <p14:tracePt t="115955" x="2997200" y="3625850"/>
          <p14:tracePt t="115972" x="2974975" y="3616325"/>
          <p14:tracePt t="115988" x="2946400" y="3616325"/>
          <p14:tracePt t="116005" x="2924175" y="3616325"/>
          <p14:tracePt t="116022" x="2873375" y="3597275"/>
          <p14:tracePt t="116038" x="2838450" y="3597275"/>
          <p14:tracePt t="116055" x="2794000" y="3597275"/>
          <p14:tracePt t="116072" x="2740025" y="3597275"/>
          <p14:tracePt t="116088" x="2701925" y="3597275"/>
          <p14:tracePt t="116105" x="2667000" y="3597275"/>
          <p14:tracePt t="116122" x="2603500" y="3597275"/>
          <p14:tracePt t="116138" x="2559050" y="3590925"/>
          <p14:tracePt t="116155" x="2514600" y="3590925"/>
          <p14:tracePt t="116172" x="2444750" y="3590925"/>
          <p14:tracePt t="116188" x="2400300" y="3590925"/>
          <p14:tracePt t="116205" x="2349500" y="3590925"/>
          <p14:tracePt t="116221" x="2292350" y="3594100"/>
          <p14:tracePt t="116238" x="2263775" y="3594100"/>
          <p14:tracePt t="116255" x="2241550" y="3600450"/>
          <p14:tracePt t="116272" x="2200275" y="3606800"/>
          <p14:tracePt t="116288" x="2178050" y="3606800"/>
          <p14:tracePt t="116305" x="2149475" y="3613150"/>
          <p14:tracePt t="116322" x="2127250" y="3635375"/>
          <p14:tracePt t="116338" x="2111375" y="3644900"/>
          <p14:tracePt t="116355" x="2101850" y="3654425"/>
          <p14:tracePt t="116372" x="2085975" y="3670300"/>
          <p14:tracePt t="116388" x="2076450" y="3686175"/>
          <p14:tracePt t="116405" x="2066925" y="3686175"/>
          <p14:tracePt t="116407" x="2060575" y="3689350"/>
          <p14:tracePt t="116422" x="2047875" y="3695700"/>
          <p14:tracePt t="116438" x="2035175" y="3705225"/>
          <p14:tracePt t="116454" x="2032000" y="3714750"/>
          <p14:tracePt t="116472" x="2032000" y="3733800"/>
          <p14:tracePt t="116488" x="2032000" y="3743325"/>
          <p14:tracePt t="116505" x="2032000" y="3765550"/>
          <p14:tracePt t="116522" x="2032000" y="3790950"/>
          <p14:tracePt t="116538" x="2032000" y="3800475"/>
          <p14:tracePt t="116555" x="2032000" y="3816350"/>
          <p14:tracePt t="116572" x="2035175" y="3851275"/>
          <p14:tracePt t="116588" x="2044700" y="3873500"/>
          <p14:tracePt t="116605" x="2063750" y="3905250"/>
          <p14:tracePt t="116622" x="2082800" y="3940175"/>
          <p14:tracePt t="116638" x="2101850" y="3971925"/>
          <p14:tracePt t="116655" x="2117725" y="3994150"/>
          <p14:tracePt t="116672" x="2146300" y="4016375"/>
          <p14:tracePt t="116688" x="2155825" y="4025900"/>
          <p14:tracePt t="116704" x="2178050" y="4035425"/>
          <p14:tracePt t="116722" x="2206625" y="4057650"/>
          <p14:tracePt t="116738" x="2228850" y="4070350"/>
          <p14:tracePt t="116755" x="2241550" y="4079875"/>
          <p14:tracePt t="116773" x="2263775" y="4089400"/>
          <p14:tracePt t="116789" x="2289175" y="4089400"/>
          <p14:tracePt t="116805" x="2305050" y="4089400"/>
          <p14:tracePt t="116822" x="2346325" y="4089400"/>
          <p14:tracePt t="116838" x="2368550" y="4089400"/>
          <p14:tracePt t="116855" x="2406650" y="4095750"/>
          <p14:tracePt t="116872" x="2441575" y="4102100"/>
          <p14:tracePt t="116888" x="2533650" y="4130675"/>
          <p14:tracePt t="116905" x="2578100" y="4137025"/>
          <p14:tracePt t="116908" x="2603500" y="4137025"/>
          <p14:tracePt t="116922" x="2657475" y="4143375"/>
          <p14:tracePt t="116938" x="2708275" y="4143375"/>
          <p14:tracePt t="116955" x="2778125" y="4143375"/>
          <p14:tracePt t="116972" x="2879725" y="4143375"/>
          <p14:tracePt t="116988" x="2940050" y="4143375"/>
          <p14:tracePt t="117005" x="3022600" y="4143375"/>
          <p14:tracePt t="117022" x="3149600" y="4143375"/>
          <p14:tracePt t="117038" x="3200400" y="4143375"/>
          <p14:tracePt t="117055" x="3254375" y="4143375"/>
          <p14:tracePt t="117071" x="3298825" y="4143375"/>
          <p14:tracePt t="117088" x="3352800" y="4143375"/>
          <p14:tracePt t="117105" x="3390900" y="4143375"/>
          <p14:tracePt t="117121" x="3435350" y="4140200"/>
          <p14:tracePt t="117138" x="3495675" y="4127500"/>
          <p14:tracePt t="117154" x="3533775" y="4127500"/>
          <p14:tracePt t="117171" x="3556000" y="4121150"/>
          <p14:tracePt t="117188" x="3597275" y="4121150"/>
          <p14:tracePt t="117205" x="3613150" y="4108450"/>
          <p14:tracePt t="117221" x="3622675" y="4108450"/>
          <p14:tracePt t="117238" x="3644900" y="4098925"/>
          <p14:tracePt t="117255" x="3654425" y="4098925"/>
          <p14:tracePt t="117271" x="3663950" y="4092575"/>
          <p14:tracePt t="117288" x="3673475" y="4079875"/>
          <p14:tracePt t="117305" x="3673475" y="4057650"/>
          <p14:tracePt t="117321" x="3673475" y="4035425"/>
          <p14:tracePt t="117338" x="3673475" y="3994150"/>
          <p14:tracePt t="117355" x="3663950" y="3971925"/>
          <p14:tracePt t="117373" x="3660775" y="3943350"/>
          <p14:tracePt t="117388" x="3654425" y="3933825"/>
          <p14:tracePt t="117404" x="3651250" y="3924300"/>
          <p14:tracePt t="117421" x="3635375" y="3914775"/>
          <p14:tracePt t="117424" x="3629025" y="3902075"/>
          <p14:tracePt t="117438" x="3619500" y="3892550"/>
          <p14:tracePt t="117454" x="3609975" y="3876675"/>
          <p14:tracePt t="117471" x="3590925" y="3844925"/>
          <p14:tracePt t="117488" x="3546475" y="3803650"/>
          <p14:tracePt t="117504" x="3521075" y="3762375"/>
          <p14:tracePt t="117521" x="3489325" y="3736975"/>
          <p14:tracePt t="117538" x="3444875" y="3714750"/>
          <p14:tracePt t="117554" x="3435350" y="3702050"/>
          <p14:tracePt t="117571" x="3425825" y="3692525"/>
          <p14:tracePt t="117588" x="3384550" y="3663950"/>
          <p14:tracePt t="117605" x="3359150" y="3644900"/>
          <p14:tracePt t="117621" x="3321050" y="3625850"/>
          <p14:tracePt t="117639" x="3244850" y="3578225"/>
          <p14:tracePt t="117655" x="3206750" y="3565525"/>
          <p14:tracePt t="117671" x="3168650" y="3552825"/>
          <p14:tracePt t="117687" x="3124200" y="3527425"/>
          <p14:tracePt t="117704" x="3101975" y="3514725"/>
          <p14:tracePt t="117721" x="3086100" y="3505200"/>
          <p14:tracePt t="117738" x="3051175" y="3498850"/>
          <p14:tracePt t="117755" x="3028950" y="3489325"/>
          <p14:tracePt t="117771" x="2997200" y="3470275"/>
          <p14:tracePt t="117789" x="2955925" y="3451225"/>
          <p14:tracePt t="117805" x="2933700" y="3438525"/>
          <p14:tracePt t="117821" x="2911475" y="3435350"/>
          <p14:tracePt t="117838" x="2889250" y="3435350"/>
          <p14:tracePt t="117854" x="2879725" y="3435350"/>
          <p14:tracePt t="117871" x="2870200" y="3435350"/>
          <p14:tracePt t="117888" x="2838450" y="3435350"/>
          <p14:tracePt t="117905" x="2822575" y="3435350"/>
          <p14:tracePt t="117921" x="2806700" y="3435350"/>
          <p14:tracePt t="117924" x="2797175" y="3435350"/>
          <p14:tracePt t="117939" x="2787650" y="3435350"/>
          <p14:tracePt t="117955" x="2778125" y="3435350"/>
          <p14:tracePt t="117971" x="2765425" y="3435350"/>
          <p14:tracePt t="117988" x="2746375" y="3435350"/>
          <p14:tracePt t="118004" x="2736850" y="3444875"/>
          <p14:tracePt t="118022" x="2720975" y="3457575"/>
          <p14:tracePt t="118038" x="2679700" y="3479800"/>
          <p14:tracePt t="118055" x="2647950" y="3492500"/>
          <p14:tracePt t="118072" x="2616200" y="3505200"/>
          <p14:tracePt t="118088" x="2581275" y="3521075"/>
          <p14:tracePt t="118104" x="2565400" y="3527425"/>
          <p14:tracePt t="118121" x="2555875" y="3540125"/>
          <p14:tracePt t="118138" x="2540000" y="3543300"/>
          <p14:tracePt t="118154" x="2530475" y="3549650"/>
          <p14:tracePt t="118171" x="2514600" y="3552825"/>
          <p14:tracePt t="118188" x="2501900" y="3559175"/>
          <p14:tracePt t="118204" x="2489200" y="3565525"/>
          <p14:tracePt t="118221" x="2479675" y="3568700"/>
          <p14:tracePt t="118238" x="2466975" y="3568700"/>
          <p14:tracePt t="118271" x="2466975" y="3575050"/>
          <p14:tracePt t="118288" x="2454275" y="3590925"/>
          <p14:tracePt t="118305" x="2451100" y="3594100"/>
          <p14:tracePt t="118321" x="2441575" y="3603625"/>
          <p14:tracePt t="118338" x="2432050" y="3613150"/>
          <p14:tracePt t="118355" x="2419350" y="3622675"/>
          <p14:tracePt t="118371" x="2419350" y="3629025"/>
          <p14:tracePt t="118388" x="2419350" y="3644900"/>
          <p14:tracePt t="118404" x="2419350" y="3654425"/>
          <p14:tracePt t="118421" x="2419350" y="3663950"/>
          <p14:tracePt t="118425" x="2419350" y="3667125"/>
          <p14:tracePt t="118439" x="2416175" y="3676650"/>
          <p14:tracePt t="118455" x="2409825" y="3698875"/>
          <p14:tracePt t="118472" x="2409825" y="3714750"/>
          <p14:tracePt t="118488" x="2406650" y="3740150"/>
          <p14:tracePt t="118504" x="2406650" y="3749675"/>
          <p14:tracePt t="118521" x="2406650" y="3762375"/>
          <p14:tracePt t="118538" x="2406650" y="3775075"/>
          <p14:tracePt t="118554" x="2406650" y="3790950"/>
          <p14:tracePt t="118572" x="2406650" y="3813175"/>
          <p14:tracePt t="118588" x="2406650" y="3844925"/>
          <p14:tracePt t="118605" x="2400300" y="3867150"/>
          <p14:tracePt t="118622" x="2400300" y="3876675"/>
          <p14:tracePt t="118637" x="2400300" y="3898900"/>
          <p14:tracePt t="118654" x="2400300" y="3908425"/>
          <p14:tracePt t="118671" x="2400300" y="3917950"/>
          <p14:tracePt t="118688" x="2400300" y="3930650"/>
          <p14:tracePt t="118705" x="2400300" y="3940175"/>
          <p14:tracePt t="118721" x="2400300" y="3949700"/>
          <p14:tracePt t="118738" x="2400300" y="3965575"/>
          <p14:tracePt t="118754" x="2400300" y="3975100"/>
          <p14:tracePt t="118771" x="2400300" y="3990975"/>
          <p14:tracePt t="118788" x="2400300" y="4000500"/>
          <p14:tracePt t="118805" x="2400300" y="4006850"/>
          <p14:tracePt t="118821" x="2400300" y="4010025"/>
          <p14:tracePt t="119140" x="2413000" y="4010025"/>
          <p14:tracePt t="119148" x="2422525" y="4010025"/>
          <p14:tracePt t="119159" x="2441575" y="4010025"/>
          <p14:tracePt t="119172" x="2486025" y="4010025"/>
          <p14:tracePt t="119188" x="2565400" y="4025900"/>
          <p14:tracePt t="119204" x="2619375" y="4032250"/>
          <p14:tracePt t="119221" x="2654300" y="4032250"/>
          <p14:tracePt t="119238" x="2717800" y="4032250"/>
          <p14:tracePt t="119255" x="2762250" y="4032250"/>
          <p14:tracePt t="119271" x="2803525" y="4032250"/>
          <p14:tracePt t="119288" x="2838450" y="4032250"/>
          <p14:tracePt t="119305" x="2860675" y="4032250"/>
          <p14:tracePt t="119321" x="2870200" y="4032250"/>
          <p14:tracePt t="119338" x="2889250" y="4032250"/>
          <p14:tracePt t="119354" x="2911475" y="4032250"/>
          <p14:tracePt t="119371" x="2927350" y="4032250"/>
          <p14:tracePt t="119388" x="2943225" y="4032250"/>
          <p14:tracePt t="119404" x="2959100" y="4029075"/>
          <p14:tracePt t="119421" x="2968625" y="4029075"/>
          <p14:tracePt t="119438" x="2981325" y="4019550"/>
          <p14:tracePt t="119454" x="2990850" y="4019550"/>
          <p14:tracePt t="119547" x="2990850" y="4013200"/>
          <p14:tracePt t="119576" x="2990850" y="4010025"/>
          <p14:tracePt t="119589" x="2990850" y="4003675"/>
          <p14:tracePt t="119604" x="2990850" y="4000500"/>
          <p14:tracePt t="119625" x="2990850" y="3994150"/>
          <p14:tracePt t="119632" x="2990850" y="3990975"/>
          <p14:tracePt t="119704" x="2990850" y="3984625"/>
          <p14:tracePt t="119726" x="2990850" y="3981450"/>
          <p14:tracePt t="119746" x="2990850" y="3968750"/>
          <p14:tracePt t="119768" x="2990850" y="3965575"/>
          <p14:tracePt t="119789" x="2990850" y="3959225"/>
          <p14:tracePt t="121870" x="3016250" y="3962400"/>
          <p14:tracePt t="121877" x="3041650" y="3968750"/>
          <p14:tracePt t="121888" x="3079750" y="3975100"/>
          <p14:tracePt t="121905" x="3140075" y="3975100"/>
          <p14:tracePt t="121921" x="3162300" y="3975100"/>
          <p14:tracePt t="121937" x="3178175" y="3975100"/>
          <p14:tracePt t="121955" x="3194050" y="3975100"/>
          <p14:tracePt t="121987" x="3203575" y="3975100"/>
          <p14:tracePt t="122022" x="3206750" y="3975100"/>
          <p14:tracePt t="122055" x="3206750" y="3968750"/>
          <p14:tracePt t="122062" x="3206750" y="3965575"/>
          <p14:tracePt t="122077" x="3213100" y="3965575"/>
          <p14:tracePt t="122087" x="3213100" y="3959225"/>
          <p14:tracePt t="122128" x="3216275" y="3959225"/>
          <p14:tracePt t="122163" x="3228975" y="3959225"/>
          <p14:tracePt t="124837" x="3197225" y="3952875"/>
          <p14:tracePt t="124845" x="3136900" y="3943350"/>
          <p14:tracePt t="124854" x="3086100" y="3927475"/>
          <p14:tracePt t="124871" x="2959100" y="3879850"/>
          <p14:tracePt t="124888" x="2914650" y="3867150"/>
          <p14:tracePt t="124904" x="2892425" y="3857625"/>
          <p14:tracePt t="124937" x="2841625" y="3787775"/>
          <p14:tracePt t="124970" x="2841625" y="3714750"/>
          <p14:tracePt t="124987" x="2841625" y="3660775"/>
          <p14:tracePt t="125004" x="2841625" y="3632200"/>
          <p14:tracePt t="125020" x="2841625" y="3616325"/>
          <p14:tracePt t="125037" x="2841625" y="3600450"/>
          <p14:tracePt t="125054" x="2841625" y="3584575"/>
          <p14:tracePt t="125072" x="2841625" y="3581400"/>
          <p14:tracePt t="125104" x="2838450" y="3575050"/>
          <p14:tracePt t="125120" x="2828925" y="3571875"/>
          <p14:tracePt t="125138" x="2806700" y="3562350"/>
          <p14:tracePt t="125154" x="2790825" y="3556000"/>
          <p14:tracePt t="125170" x="2768600" y="3543300"/>
          <p14:tracePt t="125187" x="2711450" y="3530600"/>
          <p14:tracePt t="125203" x="2667000" y="3530600"/>
          <p14:tracePt t="125220" x="2609850" y="3530600"/>
          <p14:tracePt t="125237" x="2524125" y="3530600"/>
          <p14:tracePt t="125254" x="2463800" y="3530600"/>
          <p14:tracePt t="125272" x="2381250" y="3556000"/>
          <p14:tracePt t="125287" x="2343150" y="3562350"/>
          <p14:tracePt t="125304" x="2317750" y="3575050"/>
          <p14:tracePt t="125320" x="2289175" y="3575050"/>
          <p14:tracePt t="125337" x="2276475" y="3584575"/>
          <p14:tracePt t="125354" x="2263775" y="3600450"/>
          <p14:tracePt t="125370" x="2254250" y="3603625"/>
          <p14:tracePt t="125387" x="2235200" y="3619500"/>
          <p14:tracePt t="125404" x="2225675" y="3629025"/>
          <p14:tracePt t="125420" x="2216150" y="3632200"/>
          <p14:tracePt t="125437" x="2200275" y="3654425"/>
          <p14:tracePt t="125454" x="2184400" y="3663950"/>
          <p14:tracePt t="125471" x="2174875" y="3673475"/>
          <p14:tracePt t="125487" x="2159000" y="3689350"/>
          <p14:tracePt t="125504" x="2149475" y="3705225"/>
          <p14:tracePt t="125520" x="2133600" y="3714750"/>
          <p14:tracePt t="125538" x="2120900" y="3730625"/>
          <p14:tracePt t="125553" x="2120900" y="3740150"/>
          <p14:tracePt t="125570" x="2120900" y="3752850"/>
          <p14:tracePt t="125587" x="2120900" y="3768725"/>
          <p14:tracePt t="125604" x="2120900" y="3778250"/>
          <p14:tracePt t="125620" x="2120900" y="3787775"/>
          <p14:tracePt t="125637" x="2127250" y="3816350"/>
          <p14:tracePt t="125653" x="2139950" y="3838575"/>
          <p14:tracePt t="125671" x="2155825" y="3870325"/>
          <p14:tracePt t="125687" x="2174875" y="3905250"/>
          <p14:tracePt t="125704" x="2184400" y="3921125"/>
          <p14:tracePt t="125721" x="2193925" y="3930650"/>
          <p14:tracePt t="125737" x="2216150" y="3946525"/>
          <p14:tracePt t="125754" x="2225675" y="3962400"/>
          <p14:tracePt t="125770" x="2235200" y="3971925"/>
          <p14:tracePt t="125788" x="2276475" y="3994150"/>
          <p14:tracePt t="125804" x="2301875" y="4013200"/>
          <p14:tracePt t="125821" x="2330450" y="4022725"/>
          <p14:tracePt t="125837" x="2346325" y="4038600"/>
          <p14:tracePt t="125854" x="2362200" y="4048125"/>
          <p14:tracePt t="125870" x="2384425" y="4064000"/>
          <p14:tracePt t="125887" x="2419350" y="4083050"/>
          <p14:tracePt t="125904" x="2447925" y="4095750"/>
          <p14:tracePt t="125920" x="2479675" y="4108450"/>
          <p14:tracePt t="125937" x="2543175" y="4133850"/>
          <p14:tracePt t="125954" x="2590800" y="4146550"/>
          <p14:tracePt t="125970" x="2635250" y="4152900"/>
          <p14:tracePt t="125987" x="2695575" y="4152900"/>
          <p14:tracePt t="126004" x="2733675" y="4152900"/>
          <p14:tracePt t="126021" x="2784475" y="4152900"/>
          <p14:tracePt t="126037" x="2870200" y="4152900"/>
          <p14:tracePt t="126054" x="2940050" y="4152900"/>
          <p14:tracePt t="126071" x="3000375" y="4152900"/>
          <p14:tracePt t="126087" x="3070225" y="4152900"/>
          <p14:tracePt t="126104" x="3098800" y="4152900"/>
          <p14:tracePt t="126120" x="3121025" y="4152900"/>
          <p14:tracePt t="126137" x="3168650" y="4152900"/>
          <p14:tracePt t="126154" x="3206750" y="4149725"/>
          <p14:tracePt t="126171" x="3267075" y="4143375"/>
          <p14:tracePt t="126187" x="3359150" y="4114800"/>
          <p14:tracePt t="126204" x="3413125" y="4108450"/>
          <p14:tracePt t="126220" x="3457575" y="4095750"/>
          <p14:tracePt t="126237" x="3502025" y="4076700"/>
          <p14:tracePt t="126253" x="3530600" y="4064000"/>
          <p14:tracePt t="126270" x="3556000" y="4044950"/>
          <p14:tracePt t="126287" x="3587750" y="4029075"/>
          <p14:tracePt t="126304" x="3606800" y="4013200"/>
          <p14:tracePt t="126320" x="3622675" y="3990975"/>
          <p14:tracePt t="126337" x="3644900" y="3956050"/>
          <p14:tracePt t="126354" x="3657600" y="3927475"/>
          <p14:tracePt t="126370" x="3667125" y="3908425"/>
          <p14:tracePt t="126387" x="3689350" y="3889375"/>
          <p14:tracePt t="126403" x="3689350" y="3879850"/>
          <p14:tracePt t="126420" x="3689350" y="3867150"/>
          <p14:tracePt t="126453" x="3689350" y="3863975"/>
          <p14:tracePt t="126471" x="3683000" y="3854450"/>
          <p14:tracePt t="126487" x="3676650" y="3835400"/>
          <p14:tracePt t="126553" x="3670300" y="3835400"/>
          <p14:tracePt t="126567" x="3667125" y="3835400"/>
          <p14:tracePt t="126574" x="3660775" y="3835400"/>
          <p14:tracePt t="126587" x="3651250" y="3835400"/>
          <p14:tracePt t="126604" x="3632200" y="3835400"/>
          <p14:tracePt t="126620" x="3609975" y="3835400"/>
          <p14:tracePt t="126637" x="3527425" y="3854450"/>
          <p14:tracePt t="126653" x="3451225" y="3870325"/>
          <p14:tracePt t="126670" x="3387725" y="3883025"/>
          <p14:tracePt t="126687" x="3314700" y="3911600"/>
          <p14:tracePt t="126704" x="3276600" y="3924300"/>
          <p14:tracePt t="126721" x="3244850" y="3940175"/>
          <p14:tracePt t="126738" x="3194050" y="3971925"/>
          <p14:tracePt t="126754" x="3171825" y="3984625"/>
          <p14:tracePt t="126770" x="3146425" y="3997325"/>
          <p14:tracePt t="126787" x="3105150" y="4013200"/>
          <p14:tracePt t="126803" x="3082925" y="4013200"/>
          <p14:tracePt t="126820" x="3054350" y="4013200"/>
          <p14:tracePt t="126837" x="3038475" y="4013200"/>
          <p14:tracePt t="126854" x="3028950" y="4013200"/>
          <p14:tracePt t="126871" x="3019425" y="4013200"/>
          <p14:tracePt t="126887" x="3000375" y="4013200"/>
          <p14:tracePt t="126903" x="2990850" y="4006850"/>
          <p14:tracePt t="126920" x="2984500" y="3997325"/>
          <p14:tracePt t="126937" x="2984500" y="3965575"/>
          <p14:tracePt t="126953" x="2984500" y="3949700"/>
          <p14:tracePt t="126971" x="2984500" y="3940175"/>
          <p14:tracePt t="126988" x="2984500" y="3924300"/>
          <p14:tracePt t="127004" x="2984500" y="3914775"/>
          <p14:tracePt t="127021" x="2984500" y="3905250"/>
          <p14:tracePt t="127037" x="2984500" y="3895725"/>
          <p14:tracePt t="127053" x="2984500" y="3889375"/>
          <p14:tracePt t="127071" x="2984500" y="3879850"/>
          <p14:tracePt t="127088" x="2984500" y="3876675"/>
          <p14:tracePt t="127104" x="2984500" y="3870325"/>
          <p14:tracePt t="127121" x="2984500" y="3860800"/>
          <p14:tracePt t="127138" x="2987675" y="3860800"/>
          <p14:tracePt t="127170" x="2987675" y="3854450"/>
          <p14:tracePt t="127610" x="2990850" y="3863975"/>
          <p14:tracePt t="127617" x="2997200" y="3867150"/>
          <p14:tracePt t="127624" x="3003550" y="3873500"/>
          <p14:tracePt t="127637" x="3006725" y="3876675"/>
          <p14:tracePt t="127654" x="3041650" y="3895725"/>
          <p14:tracePt t="127671" x="3057525" y="3905250"/>
          <p14:tracePt t="127704" x="3101975" y="3933825"/>
          <p14:tracePt t="127736" x="3140075" y="3959225"/>
          <p14:tracePt t="127754" x="3152775" y="3968750"/>
          <p14:tracePt t="127771" x="3162300" y="3975100"/>
          <p14:tracePt t="127789" x="3184525" y="3975100"/>
          <p14:tracePt t="127804" x="3194050" y="3975100"/>
          <p14:tracePt t="127821" x="3203575" y="3975100"/>
          <p14:tracePt t="127838" x="3216275" y="3978275"/>
          <p14:tracePt t="127854" x="3232150" y="3978275"/>
          <p14:tracePt t="127870" x="3241675" y="3984625"/>
          <p14:tracePt t="127887" x="3251200" y="3984625"/>
          <p14:tracePt t="127903" x="3267075" y="3984625"/>
          <p14:tracePt t="127920" x="3276600" y="3984625"/>
          <p14:tracePt t="127953" x="3286125" y="3984625"/>
          <p14:tracePt t="127988" x="3292475" y="3984625"/>
          <p14:tracePt t="128061" x="3295650" y="3984625"/>
          <p14:tracePt t="130106" x="3317875" y="3984625"/>
          <p14:tracePt t="130113" x="3346450" y="3984625"/>
          <p14:tracePt t="130121" x="3378200" y="3984625"/>
          <p14:tracePt t="130137" x="3429000" y="3984625"/>
          <p14:tracePt t="130154" x="3492500" y="3984625"/>
          <p14:tracePt t="130170" x="3530600" y="3984625"/>
          <p14:tracePt t="130204" x="3635375" y="3984625"/>
          <p14:tracePt t="130237" x="3752850" y="3997325"/>
          <p14:tracePt t="130253" x="3810000" y="3997325"/>
          <p14:tracePt t="130270" x="3879850" y="3997325"/>
          <p14:tracePt t="130286" x="3911600" y="3997325"/>
          <p14:tracePt t="130304" x="3937000" y="3997325"/>
          <p14:tracePt t="130320" x="3946525" y="3997325"/>
          <p14:tracePt t="130337" x="3956050" y="3997325"/>
          <p14:tracePt t="130354" x="3997325" y="3997325"/>
          <p14:tracePt t="130371" x="4019550" y="3997325"/>
          <p14:tracePt t="130386" x="4035425" y="3997325"/>
          <p14:tracePt t="130404" x="4054475" y="3997325"/>
          <p14:tracePt t="130420" x="4070350" y="3997325"/>
          <p14:tracePt t="131256" x="4102100" y="4003675"/>
          <p14:tracePt t="131265" x="4117975" y="4003675"/>
          <p14:tracePt t="131275" x="4137025" y="4003675"/>
          <p14:tracePt t="131286" x="4165600" y="4003675"/>
          <p14:tracePt t="131303" x="4187825" y="4003675"/>
          <p14:tracePt t="131320" x="4219575" y="4003675"/>
          <p14:tracePt t="131353" x="4279900" y="4003675"/>
          <p14:tracePt t="131387" x="4378325" y="4003675"/>
          <p14:tracePt t="131403" x="4416425" y="4003675"/>
          <p14:tracePt t="131420" x="4448175" y="4003675"/>
          <p14:tracePt t="131437" x="4470400" y="4003675"/>
          <p14:tracePt t="131454" x="4479925" y="3994150"/>
          <p14:tracePt t="131470" x="4511675" y="3978275"/>
          <p14:tracePt t="131486" x="4537075" y="3965575"/>
          <p14:tracePt t="131503" x="4559300" y="3952875"/>
          <p14:tracePt t="131520" x="4603750" y="3937000"/>
          <p14:tracePt t="131536" x="4632325" y="3917950"/>
          <p14:tracePt t="131553" x="4664075" y="3905250"/>
          <p14:tracePt t="131570" x="4705350" y="3886200"/>
          <p14:tracePt t="131587" x="4730750" y="3876675"/>
          <p14:tracePt t="131604" x="4759325" y="3857625"/>
          <p14:tracePt t="131620" x="4794250" y="3838575"/>
          <p14:tracePt t="131636" x="4816475" y="3822700"/>
          <p14:tracePt t="131653" x="4829175" y="3806825"/>
          <p14:tracePt t="131670" x="4845050" y="3771900"/>
          <p14:tracePt t="131686" x="4857750" y="3727450"/>
          <p14:tracePt t="131703" x="4870450" y="3683000"/>
          <p14:tracePt t="131720" x="4870450" y="3619500"/>
          <p14:tracePt t="131736" x="4870450" y="3590925"/>
          <p14:tracePt t="131753" x="4870450" y="3575050"/>
          <p14:tracePt t="131770" x="4870450" y="3556000"/>
          <p14:tracePt t="131803" x="4864100" y="3556000"/>
          <p14:tracePt t="131821" x="4848225" y="3556000"/>
          <p14:tracePt t="131837" x="4838700" y="3549650"/>
          <p14:tracePt t="131854" x="4822825" y="3546475"/>
          <p14:tracePt t="131870" x="4775200" y="3527425"/>
          <p14:tracePt t="131886" x="4730750" y="3514725"/>
          <p14:tracePt t="131903" x="4686300" y="3502025"/>
          <p14:tracePt t="131920" x="4651375" y="3502025"/>
          <p14:tracePt t="131936" x="4622800" y="3502025"/>
          <p14:tracePt t="131953" x="4600575" y="3495675"/>
          <p14:tracePt t="131971" x="4543425" y="3489325"/>
          <p14:tracePt t="131987" x="4498975" y="3489325"/>
          <p14:tracePt t="132004" x="4457700" y="3489325"/>
          <p14:tracePt t="132020" x="4394200" y="3489325"/>
          <p14:tracePt t="132036" x="4365625" y="3489325"/>
          <p14:tracePt t="132053" x="4343400" y="3492500"/>
          <p14:tracePt t="132070" x="4298950" y="3517900"/>
          <p14:tracePt t="132086" x="4276725" y="3527425"/>
          <p14:tracePt t="132103" x="4244975" y="3540125"/>
          <p14:tracePt t="132120" x="4210050" y="3559175"/>
          <p14:tracePt t="132136" x="4178300" y="3575050"/>
          <p14:tracePt t="132154" x="4162425" y="3587750"/>
          <p14:tracePt t="132170" x="4143375" y="3597275"/>
          <p14:tracePt t="132186" x="4133850" y="3606800"/>
          <p14:tracePt t="132203" x="4124325" y="3616325"/>
          <p14:tracePt t="132220" x="4108450" y="3635375"/>
          <p14:tracePt t="132237" x="4092575" y="3648075"/>
          <p14:tracePt t="132254" x="4083050" y="3657600"/>
          <p14:tracePt t="132271" x="4076700" y="3676650"/>
          <p14:tracePt t="132287" x="4076700" y="3686175"/>
          <p14:tracePt t="132303" x="4076700" y="3695700"/>
          <p14:tracePt t="132320" x="4076700" y="3711575"/>
          <p14:tracePt t="132336" x="4076700" y="3727450"/>
          <p14:tracePt t="132353" x="4076700" y="3730625"/>
          <p14:tracePt t="132371" x="4076700" y="3746500"/>
          <p14:tracePt t="132387" x="4076700" y="3756025"/>
          <p14:tracePt t="132403" x="4076700" y="3765550"/>
          <p14:tracePt t="132420" x="4076700" y="3784600"/>
          <p14:tracePt t="132437" x="4083050" y="3794125"/>
          <p14:tracePt t="132453" x="4102100" y="3819525"/>
          <p14:tracePt t="132470" x="4117975" y="3838575"/>
          <p14:tracePt t="132486" x="4121150" y="3851275"/>
          <p14:tracePt t="132503" x="4127500" y="3860800"/>
          <p14:tracePt t="132520" x="4137025" y="3879850"/>
          <p14:tracePt t="132536" x="4152900" y="3895725"/>
          <p14:tracePt t="132553" x="4165600" y="3917950"/>
          <p14:tracePt t="132570" x="4200525" y="3956050"/>
          <p14:tracePt t="132586" x="4232275" y="3975100"/>
          <p14:tracePt t="132603" x="4251325" y="3990975"/>
          <p14:tracePt t="132621" x="4270375" y="4006850"/>
          <p14:tracePt t="132636" x="4279900" y="4016375"/>
          <p14:tracePt t="132653" x="4289425" y="4025900"/>
          <p14:tracePt t="132670" x="4318000" y="4044950"/>
          <p14:tracePt t="132686" x="4362450" y="4057650"/>
          <p14:tracePt t="132703" x="4406900" y="4070350"/>
          <p14:tracePt t="132720" x="4457700" y="4089400"/>
          <p14:tracePt t="132736" x="4473575" y="4092575"/>
          <p14:tracePt t="132753" x="4483100" y="4092575"/>
          <p14:tracePt t="132771" x="4498975" y="4092575"/>
          <p14:tracePt t="132787" x="4508500" y="4092575"/>
          <p14:tracePt t="132804" x="4518025" y="4092575"/>
          <p14:tracePt t="132821" x="4537075" y="4092575"/>
          <p14:tracePt t="132837" x="4581525" y="4092575"/>
          <p14:tracePt t="132853" x="4629150" y="4108450"/>
          <p14:tracePt t="132870" x="4667250" y="4108450"/>
          <p14:tracePt t="132886" x="4692650" y="4108450"/>
          <p14:tracePt t="132903" x="4702175" y="4108450"/>
          <p14:tracePt t="132920" x="4711700" y="4108450"/>
          <p14:tracePt t="132937" x="4724400" y="4108450"/>
          <p14:tracePt t="132954" x="4740275" y="4108450"/>
          <p14:tracePt t="132971" x="4756150" y="4095750"/>
          <p14:tracePt t="132986" x="4765675" y="4089400"/>
          <p14:tracePt t="133003" x="4775200" y="4086225"/>
          <p14:tracePt t="133019" x="4791075" y="4079875"/>
          <p14:tracePt t="133036" x="4797425" y="4070350"/>
          <p14:tracePt t="133053" x="4797425" y="4060825"/>
          <p14:tracePt t="133070" x="4800600" y="4038600"/>
          <p14:tracePt t="133087" x="4800600" y="4006850"/>
          <p14:tracePt t="133104" x="4806950" y="3984625"/>
          <p14:tracePt t="133121" x="4816475" y="3968750"/>
          <p14:tracePt t="133136" x="4822825" y="3959225"/>
          <p14:tracePt t="133153" x="4822825" y="3949700"/>
          <p14:tracePt t="133170" x="4822825" y="3943350"/>
          <p14:tracePt t="133187" x="4822825" y="3930650"/>
          <p14:tracePt t="133203" x="4822825" y="3921125"/>
          <p14:tracePt t="133220" x="4822825" y="3908425"/>
          <p14:tracePt t="133237" x="4822825" y="3889375"/>
          <p14:tracePt t="133253" x="4822825" y="3879850"/>
          <p14:tracePt t="133269" x="4822825" y="3863975"/>
          <p14:tracePt t="133286" x="4810125" y="3844925"/>
          <p14:tracePt t="133303" x="4800600" y="3835400"/>
          <p14:tracePt t="133319" x="4791075" y="3825875"/>
          <p14:tracePt t="133336" x="4772025" y="3810000"/>
          <p14:tracePt t="133353" x="4759325" y="3794125"/>
          <p14:tracePt t="133369" x="4756150" y="3784600"/>
          <p14:tracePt t="133387" x="4740275" y="3762375"/>
          <p14:tracePt t="133403" x="4730750" y="3746500"/>
          <p14:tracePt t="133419" x="4718050" y="3733800"/>
          <p14:tracePt t="133437" x="4705350" y="3717925"/>
          <p14:tracePt t="133453" x="4692650" y="3695700"/>
          <p14:tracePt t="133470" x="4660900" y="3676650"/>
          <p14:tracePt t="133487" x="4648200" y="3660775"/>
          <p14:tracePt t="133504" x="4638675" y="3651250"/>
          <p14:tracePt t="133520" x="4622800" y="3641725"/>
          <p14:tracePt t="133536" x="4606925" y="3635375"/>
          <p14:tracePt t="133553" x="4584700" y="3632200"/>
          <p14:tracePt t="133570" x="4552950" y="3619500"/>
          <p14:tracePt t="133586" x="4498975" y="3600450"/>
          <p14:tracePt t="133603" x="4467225" y="3594100"/>
          <p14:tracePt t="133620" x="4438650" y="3594100"/>
          <p14:tracePt t="133637" x="4410075" y="3594100"/>
          <p14:tracePt t="133653" x="4400550" y="3594100"/>
          <p14:tracePt t="133670" x="4387850" y="3594100"/>
          <p14:tracePt t="133686" x="4371975" y="3594100"/>
          <p14:tracePt t="133702" x="4362450" y="3594100"/>
          <p14:tracePt t="133720" x="4352925" y="3594100"/>
          <p14:tracePt t="133736" x="4330700" y="3606800"/>
          <p14:tracePt t="133753" x="4321175" y="3616325"/>
          <p14:tracePt t="133770" x="4311650" y="3625850"/>
          <p14:tracePt t="133787" x="4295775" y="3644900"/>
          <p14:tracePt t="133804" x="4283075" y="3657600"/>
          <p14:tracePt t="133820" x="4270375" y="3667125"/>
          <p14:tracePt t="133836" x="4257675" y="3679825"/>
          <p14:tracePt t="133853" x="4248150" y="3695700"/>
          <p14:tracePt t="133869" x="4232275" y="3705225"/>
          <p14:tracePt t="133886" x="4232275" y="3721100"/>
          <p14:tracePt t="133903" x="4232275" y="3730625"/>
          <p14:tracePt t="133919" x="4232275" y="3746500"/>
          <p14:tracePt t="133937" x="4232275" y="3762375"/>
          <p14:tracePt t="133953" x="4232275" y="3771900"/>
          <p14:tracePt t="133969" x="4232275" y="3781425"/>
          <p14:tracePt t="133986" x="4232275" y="3800475"/>
          <p14:tracePt t="134003" x="4232275" y="3810000"/>
          <p14:tracePt t="134019" x="4232275" y="3825875"/>
          <p14:tracePt t="134036" x="4257675" y="3860800"/>
          <p14:tracePt t="134053" x="4267200" y="3870325"/>
          <p14:tracePt t="134070" x="4270375" y="3879850"/>
          <p14:tracePt t="134087" x="4276725" y="3898900"/>
          <p14:tracePt t="134103" x="4276725" y="3911600"/>
          <p14:tracePt t="134120" x="4276725" y="3921125"/>
          <p14:tracePt t="134136" x="4295775" y="3933825"/>
          <p14:tracePt t="134153" x="4305300" y="3943350"/>
          <p14:tracePt t="134170" x="4314825" y="3949700"/>
          <p14:tracePt t="134187" x="4324350" y="3949700"/>
          <p14:tracePt t="134220" x="4330700" y="3949700"/>
          <p14:tracePt t="134309" x="4330700" y="3956050"/>
          <p14:tracePt t="134373" x="4337050" y="3956050"/>
          <p14:tracePt t="135525" x="4352925" y="3959225"/>
          <p14:tracePt t="135532" x="4371975" y="3965575"/>
          <p14:tracePt t="135541" x="4406900" y="3971925"/>
          <p14:tracePt t="135554" x="4467225" y="3981450"/>
          <p14:tracePt t="135570" x="4518025" y="3981450"/>
          <p14:tracePt t="135588" x="4638675" y="3987800"/>
          <p14:tracePt t="135604" x="4730750" y="3997325"/>
          <p14:tracePt t="135636" x="4857750" y="4003675"/>
          <p14:tracePt t="135639" x="4876800" y="4003675"/>
          <p14:tracePt t="135670" x="4965700" y="4003675"/>
          <p14:tracePt t="135687" x="5041900" y="4003675"/>
          <p14:tracePt t="135703" x="5095875" y="4003675"/>
          <p14:tracePt t="135720" x="5130800" y="4003675"/>
          <p14:tracePt t="135738" x="5178425" y="4003675"/>
          <p14:tracePt t="135753" x="5207000" y="4003675"/>
          <p14:tracePt t="135769" x="5229225" y="4003675"/>
          <p14:tracePt t="135786" x="5251450" y="4003675"/>
          <p14:tracePt t="135803" x="5292725" y="4003675"/>
          <p14:tracePt t="135820" x="5321300" y="4000500"/>
          <p14:tracePt t="135838" x="5356225" y="3987800"/>
          <p14:tracePt t="135853" x="5372100" y="3987800"/>
          <p14:tracePt t="135870" x="5387975" y="3984625"/>
          <p14:tracePt t="135887" x="5403850" y="3984625"/>
          <p14:tracePt t="135903" x="5407025" y="3984625"/>
          <p14:tracePt t="135968" x="5400675" y="3984625"/>
          <p14:tracePt t="135977" x="5397500" y="3984625"/>
          <p14:tracePt t="135989" x="5387975" y="3978275"/>
          <p14:tracePt t="136003" x="5372100" y="3978275"/>
          <p14:tracePt t="136020" x="5356225" y="3978275"/>
          <p14:tracePt t="136036" x="5334000" y="3978275"/>
          <p14:tracePt t="136053" x="5292725" y="3978275"/>
          <p14:tracePt t="136069" x="5254625" y="3965575"/>
          <p14:tracePt t="136086" x="5219700" y="3959225"/>
          <p14:tracePt t="136103" x="5124450" y="3959225"/>
          <p14:tracePt t="136119" x="5089525" y="3959225"/>
          <p14:tracePt t="136136" x="5035550" y="3959225"/>
          <p14:tracePt t="136138" x="5016500" y="3952875"/>
          <p14:tracePt t="136153" x="4972050" y="3952875"/>
          <p14:tracePt t="136169" x="4937125" y="3946525"/>
          <p14:tracePt t="136187" x="4911725" y="3943350"/>
          <p14:tracePt t="136203" x="4873625" y="3943350"/>
          <p14:tracePt t="136219" x="4851400" y="3937000"/>
          <p14:tracePt t="136239" x="4806950" y="3924300"/>
          <p14:tracePt t="136253" x="4787900" y="3924300"/>
          <p14:tracePt t="136270" x="4775200" y="3917950"/>
          <p14:tracePt t="136286" x="4756150" y="3917950"/>
          <p14:tracePt t="136303" x="4740275" y="3917950"/>
          <p14:tracePt t="136319" x="4730750" y="3917950"/>
          <p14:tracePt t="136336" x="4714875" y="3917950"/>
          <p14:tracePt t="136353" x="4705350" y="3917950"/>
          <p14:tracePt t="136425" x="4708525" y="3917950"/>
          <p14:tracePt t="136431" x="4711700" y="3917950"/>
          <p14:tracePt t="136438" x="4727575" y="3917950"/>
          <p14:tracePt t="136453" x="4759325" y="3917950"/>
          <p14:tracePt t="136470" x="4787900" y="3917950"/>
          <p14:tracePt t="136487" x="4810125" y="3917950"/>
          <p14:tracePt t="136503" x="4845050" y="3917950"/>
          <p14:tracePt t="136520" x="4854575" y="3917950"/>
          <p14:tracePt t="136537" x="4873625" y="3917950"/>
          <p14:tracePt t="136553" x="4918075" y="3927475"/>
          <p14:tracePt t="136569" x="4959350" y="3927475"/>
          <p14:tracePt t="136586" x="4997450" y="3933825"/>
          <p14:tracePt t="136603" x="5051425" y="3933825"/>
          <p14:tracePt t="136620" x="5083175" y="3933825"/>
          <p14:tracePt t="136637" x="5105400" y="3933825"/>
          <p14:tracePt t="136653" x="5118100" y="3933825"/>
          <p14:tracePt t="136670" x="5133975" y="3933825"/>
          <p14:tracePt t="136686" x="5143500" y="3933825"/>
          <p14:tracePt t="136702" x="5153025" y="3933825"/>
          <p14:tracePt t="136719" x="5159375" y="3933825"/>
          <p14:tracePt t="136736" x="5162550" y="3933825"/>
          <p14:tracePt t="136753" x="5178425" y="3933825"/>
          <p14:tracePt t="136770" x="5181600" y="3933825"/>
          <p14:tracePt t="136787" x="5194300" y="3933825"/>
          <p14:tracePt t="136803" x="5207000" y="3933825"/>
          <p14:tracePt t="136820" x="5216525" y="3933825"/>
          <p14:tracePt t="136836" x="5238750" y="3933825"/>
          <p14:tracePt t="136853" x="5257800" y="3933825"/>
          <p14:tracePt t="136869" x="5267325" y="3933825"/>
          <p14:tracePt t="136886" x="5283200" y="3933825"/>
          <p14:tracePt t="136903" x="5299075" y="3933825"/>
          <p14:tracePt t="136919" x="5308600" y="3933825"/>
          <p14:tracePt t="136936" x="5311775" y="3933825"/>
          <p14:tracePt t="137025" x="5305425" y="3933825"/>
          <p14:tracePt t="137032" x="5302250" y="3933825"/>
          <p14:tracePt t="137039" x="5295900" y="3933825"/>
          <p14:tracePt t="137053" x="5286375" y="3933825"/>
          <p14:tracePt t="137069" x="5270500" y="3933825"/>
          <p14:tracePt t="137086" x="5248275" y="3930650"/>
          <p14:tracePt t="137103" x="5210175" y="3930650"/>
          <p14:tracePt t="137120" x="5187950" y="3930650"/>
          <p14:tracePt t="137136" x="5156200" y="3930650"/>
          <p14:tracePt t="137153" x="5124450" y="3930650"/>
          <p14:tracePt t="137169" x="5095875" y="3930650"/>
          <p14:tracePt t="137187" x="5073650" y="3930650"/>
          <p14:tracePt t="137203" x="5032375" y="3930650"/>
          <p14:tracePt t="137220" x="5010150" y="3930650"/>
          <p14:tracePt t="137236" x="4987925" y="3924300"/>
          <p14:tracePt t="137253" x="4962525" y="3905250"/>
          <p14:tracePt t="137269" x="4930775" y="3892550"/>
          <p14:tracePt t="137286" x="4902200" y="3879850"/>
          <p14:tracePt t="137302" x="4775200" y="3832225"/>
          <p14:tracePt t="137319" x="4679950" y="3816350"/>
          <p14:tracePt t="137336" x="4552950" y="3806825"/>
          <p14:tracePt t="137353" x="4346575" y="3806825"/>
          <p14:tracePt t="137370" x="4254500" y="3806825"/>
          <p14:tracePt t="137386" x="4159250" y="3800475"/>
          <p14:tracePt t="137403" x="3927475" y="3775075"/>
          <p14:tracePt t="137419" x="3778250" y="3765550"/>
          <p14:tracePt t="137436" x="3603625" y="3746500"/>
          <p14:tracePt t="137453" x="3375025" y="3746500"/>
          <p14:tracePt t="137469" x="3238500" y="3746500"/>
          <p14:tracePt t="137486" x="3121025" y="3736975"/>
          <p14:tracePt t="137503" x="3000375" y="3730625"/>
          <p14:tracePt t="137519" x="2959100" y="3730625"/>
          <p14:tracePt t="137536" x="2914650" y="3730625"/>
          <p14:tracePt t="137553" x="2835275" y="3730625"/>
          <p14:tracePt t="137569" x="2774950" y="3740150"/>
          <p14:tracePt t="137587" x="2720975" y="3762375"/>
          <p14:tracePt t="137604" x="2654300" y="3781425"/>
          <p14:tracePt t="137620" x="2632075" y="3803650"/>
          <p14:tracePt t="137636" x="2600325" y="3822700"/>
          <p14:tracePt t="137653" x="2565400" y="3848100"/>
          <p14:tracePt t="137669" x="2533650" y="3857625"/>
          <p14:tracePt t="137686" x="2511425" y="3870325"/>
          <p14:tracePt t="137703" x="2470150" y="3889375"/>
          <p14:tracePt t="137719" x="2447925" y="3889375"/>
          <p14:tracePt t="137736" x="2416175" y="3889375"/>
          <p14:tracePt t="137754" x="2397125" y="3889375"/>
          <p14:tracePt t="137769" x="2381250" y="3889375"/>
          <p14:tracePt t="137786" x="2371725" y="3889375"/>
          <p14:tracePt t="137803" x="2355850" y="3889375"/>
          <p14:tracePt t="137819" x="2346325" y="3889375"/>
          <p14:tracePt t="137836" x="2333625" y="3889375"/>
          <p14:tracePt t="137853" x="2317750" y="3889375"/>
          <p14:tracePt t="137869" x="2308225" y="3889375"/>
          <p14:tracePt t="137886" x="2298700" y="3889375"/>
          <p14:tracePt t="137903" x="2292350" y="3886200"/>
          <p14:tracePt t="137919" x="2282825" y="3886200"/>
          <p14:tracePt t="137936" x="2276475" y="3876675"/>
          <p14:tracePt t="137954" x="2266950" y="3876675"/>
          <p14:tracePt t="137987" x="2263775" y="3876675"/>
          <p14:tracePt t="138012" x="2257425" y="3876675"/>
          <p14:tracePt t="138032" x="2254250" y="3876675"/>
          <p14:tracePt t="138039" x="2247900" y="3876675"/>
          <p14:tracePt t="138061" x="2244725" y="3876675"/>
          <p14:tracePt t="138076" x="2232025" y="3876675"/>
          <p14:tracePt t="138090" x="2228850" y="3876675"/>
          <p14:tracePt t="138112" x="2222500" y="3876675"/>
          <p14:tracePt t="138133" x="2219325" y="3876675"/>
          <p14:tracePt t="138154" x="2212975" y="3876675"/>
          <p14:tracePt t="138277" x="2209800" y="3876675"/>
          <p14:tracePt t="138649" x="2235200" y="3879850"/>
          <p14:tracePt t="138658" x="2282825" y="3879850"/>
          <p14:tracePt t="138670" x="2400300" y="3895725"/>
          <p14:tracePt t="138686" x="2632075" y="3927475"/>
          <p14:tracePt t="138690" x="2736850" y="3943350"/>
          <p14:tracePt t="138704" x="2987675" y="3984625"/>
          <p14:tracePt t="138720" x="3238500" y="4003675"/>
          <p14:tracePt t="138753" x="3606800" y="4051300"/>
          <p14:tracePt t="138786" x="3873500" y="4067175"/>
          <p14:tracePt t="138803" x="3968750" y="4067175"/>
          <p14:tracePt t="138819" x="4086225" y="4067175"/>
          <p14:tracePt t="138836" x="4143375" y="4067175"/>
          <p14:tracePt t="138853" x="4222750" y="4064000"/>
          <p14:tracePt t="138870" x="4432300" y="4044950"/>
          <p14:tracePt t="138886" x="4594225" y="4035425"/>
          <p14:tracePt t="138903" x="4787900" y="4025900"/>
          <p14:tracePt t="138919" x="5060950" y="4025900"/>
          <p14:tracePt t="138936" x="5232400" y="4032250"/>
          <p14:tracePt t="138953" x="5407025" y="4051300"/>
          <p14:tracePt t="138970" x="5572125" y="4067175"/>
          <p14:tracePt t="138987" x="5673725" y="4067175"/>
          <p14:tracePt t="139003" x="5803900" y="4054475"/>
          <p14:tracePt t="139019" x="5962650" y="4013200"/>
          <p14:tracePt t="139036" x="6070600" y="3978275"/>
          <p14:tracePt t="139053" x="6181725" y="3946525"/>
          <p14:tracePt t="139069" x="6327775" y="3895725"/>
          <p14:tracePt t="139086" x="6388100" y="3860800"/>
          <p14:tracePt t="139103" x="6426200" y="3835400"/>
          <p14:tracePt t="139119" x="6502400" y="3787775"/>
          <p14:tracePt t="139136" x="6565900" y="3765550"/>
          <p14:tracePt t="139153" x="6673850" y="3740150"/>
          <p14:tracePt t="139169" x="6810375" y="3708400"/>
          <p14:tracePt t="139186" x="6927850" y="3692525"/>
          <p14:tracePt t="139203" x="7013575" y="3676650"/>
          <p14:tracePt t="139219" x="7077075" y="3657600"/>
          <p14:tracePt t="139236" x="7092950" y="3657600"/>
          <p14:tracePt t="139253" x="7102475" y="3644900"/>
          <p14:tracePt t="139270" x="7102475" y="3641725"/>
          <p14:tracePt t="139286" x="7102475" y="3635375"/>
          <p14:tracePt t="139302" x="7102475" y="3632200"/>
          <p14:tracePt t="139319" x="7096125" y="3622675"/>
          <p14:tracePt t="139335" x="7086600" y="3616325"/>
          <p14:tracePt t="139352" x="7058025" y="3603625"/>
          <p14:tracePt t="139369" x="7007225" y="3581400"/>
          <p14:tracePt t="139386" x="6953250" y="3559175"/>
          <p14:tracePt t="139403" x="6873875" y="3521075"/>
          <p14:tracePt t="139420" x="6737350" y="3463925"/>
          <p14:tracePt t="139436" x="6645275" y="3413125"/>
          <p14:tracePt t="139452" x="6546850" y="3381375"/>
          <p14:tracePt t="139469" x="6353175" y="3317875"/>
          <p14:tracePt t="139486" x="6235700" y="3302000"/>
          <p14:tracePt t="139503" x="6130925" y="3302000"/>
          <p14:tracePt t="139520" x="5943600" y="3333750"/>
          <p14:tracePt t="139536" x="5842000" y="3375025"/>
          <p14:tracePt t="139553" x="5743575" y="3406775"/>
          <p14:tracePt t="139569" x="5648325" y="3451225"/>
          <p14:tracePt t="139585" x="5572125" y="3467100"/>
          <p14:tracePt t="139602" x="5489575" y="3479800"/>
          <p14:tracePt t="139619" x="5387975" y="3502025"/>
          <p14:tracePt t="139636" x="5340350" y="3524250"/>
          <p14:tracePt t="139653" x="5302250" y="3549650"/>
          <p14:tracePt t="139669" x="5264150" y="3590925"/>
          <p14:tracePt t="139686" x="5232400" y="3625850"/>
          <p14:tracePt t="139702" x="5207000" y="3670300"/>
          <p14:tracePt t="139705" x="5194300" y="3683000"/>
          <p14:tracePt t="139719" x="5168900" y="3714750"/>
          <p14:tracePt t="139735" x="5156200" y="3740150"/>
          <p14:tracePt t="139752" x="5143500" y="3762375"/>
          <p14:tracePt t="139769" x="5143500" y="3797300"/>
          <p14:tracePt t="139786" x="5146675" y="3819525"/>
          <p14:tracePt t="139803" x="5165725" y="3851275"/>
          <p14:tracePt t="139819" x="5222875" y="3889375"/>
          <p14:tracePt t="139836" x="5270500" y="3914775"/>
          <p14:tracePt t="139853" x="5295900" y="3946525"/>
          <p14:tracePt t="139869" x="5353050" y="3978275"/>
          <p14:tracePt t="139885" x="5391150" y="3990975"/>
          <p14:tracePt t="139903" x="5422900" y="4016375"/>
          <p14:tracePt t="139919" x="5489575" y="4057650"/>
          <p14:tracePt t="139936" x="5543550" y="4076700"/>
          <p14:tracePt t="139953" x="5607050" y="4089400"/>
          <p14:tracePt t="139969" x="5699125" y="4111625"/>
          <p14:tracePt t="139986" x="5762625" y="4124325"/>
          <p14:tracePt t="140002" x="5807075" y="4130675"/>
          <p14:tracePt t="140019" x="5870575" y="4146550"/>
          <p14:tracePt t="140035" x="5924550" y="4159250"/>
          <p14:tracePt t="140052" x="6010275" y="4171950"/>
          <p14:tracePt t="140069" x="6118225" y="4181475"/>
          <p14:tracePt t="140085" x="6172200" y="4181475"/>
          <p14:tracePt t="140102" x="6200775" y="4181475"/>
          <p14:tracePt t="140119" x="6238875" y="4181475"/>
          <p14:tracePt t="140135" x="6270625" y="4181475"/>
          <p14:tracePt t="140152" x="6299200" y="4181475"/>
          <p14:tracePt t="140169" x="6400800" y="4181475"/>
          <p14:tracePt t="140185" x="6473825" y="4181475"/>
          <p14:tracePt t="140202" x="6515100" y="4181475"/>
          <p14:tracePt t="140205" x="6534150" y="4181475"/>
          <p14:tracePt t="140219" x="6556375" y="4181475"/>
          <p14:tracePt t="140235" x="6572250" y="4181475"/>
          <p14:tracePt t="140252" x="6588125" y="4181475"/>
          <p14:tracePt t="140269" x="6604000" y="4168775"/>
          <p14:tracePt t="140285" x="6613525" y="4159250"/>
          <p14:tracePt t="140303" x="6629400" y="4143375"/>
          <p14:tracePt t="140319" x="6670675" y="4124325"/>
          <p14:tracePt t="140336" x="6702425" y="4114800"/>
          <p14:tracePt t="140352" x="6711950" y="4105275"/>
          <p14:tracePt t="140369" x="6727825" y="4083050"/>
          <p14:tracePt t="140385" x="6737350" y="4073525"/>
          <p14:tracePt t="140402" x="6753225" y="4064000"/>
          <p14:tracePt t="140419" x="6762750" y="4041775"/>
          <p14:tracePt t="140435" x="6762750" y="4032250"/>
          <p14:tracePt t="140452" x="6762750" y="4022725"/>
          <p14:tracePt t="140469" x="6762750" y="4010025"/>
          <p14:tracePt t="140486" x="6762750" y="3994150"/>
          <p14:tracePt t="140503" x="6762750" y="3984625"/>
          <p14:tracePt t="140520" x="6740525" y="3949700"/>
          <p14:tracePt t="140535" x="6724650" y="3924300"/>
          <p14:tracePt t="140552" x="6696075" y="3879850"/>
          <p14:tracePt t="140569" x="6654800" y="3841750"/>
          <p14:tracePt t="140586" x="6629400" y="3810000"/>
          <p14:tracePt t="140602" x="6581775" y="3784600"/>
          <p14:tracePt t="140620" x="6457950" y="3727450"/>
          <p14:tracePt t="140636" x="6369050" y="3695700"/>
          <p14:tracePt t="140653" x="6289675" y="3667125"/>
          <p14:tracePt t="140669" x="6200775" y="3644900"/>
          <p14:tracePt t="140686" x="6146800" y="3644900"/>
          <p14:tracePt t="140702" x="6102350" y="3644900"/>
          <p14:tracePt t="140719" x="6064250" y="3644900"/>
          <p14:tracePt t="140736" x="6032500" y="3644900"/>
          <p14:tracePt t="140752" x="6010275" y="3644900"/>
          <p14:tracePt t="140770" x="5972175" y="3644900"/>
          <p14:tracePt t="140786" x="5949950" y="3644900"/>
          <p14:tracePt t="140802" x="5921375" y="3644900"/>
          <p14:tracePt t="140818" x="5899150" y="3644900"/>
          <p14:tracePt t="140836" x="5864225" y="3648075"/>
          <p14:tracePt t="140852" x="5848350" y="3654425"/>
          <p14:tracePt t="140869" x="5826125" y="3670300"/>
          <p14:tracePt t="140886" x="5781675" y="3689350"/>
          <p14:tracePt t="140902" x="5737225" y="3702050"/>
          <p14:tracePt t="140919" x="5705475" y="3714750"/>
          <p14:tracePt t="140936" x="5664200" y="3740150"/>
          <p14:tracePt t="140952" x="5641975" y="3743325"/>
          <p14:tracePt t="140969" x="5626100" y="3749675"/>
          <p14:tracePt t="140986" x="5610225" y="3759200"/>
          <p14:tracePt t="141002" x="5600700" y="3765550"/>
          <p14:tracePt t="141020" x="5588000" y="3778250"/>
          <p14:tracePt t="141036" x="5572125" y="3794125"/>
          <p14:tracePt t="141053" x="5559425" y="3800475"/>
          <p14:tracePt t="141069" x="5549900" y="3803650"/>
          <p14:tracePt t="141086" x="5540375" y="3810000"/>
          <p14:tracePt t="141102" x="5540375" y="3816350"/>
          <p14:tracePt t="141119" x="5540375" y="3819525"/>
          <p14:tracePt t="141136" x="5537200" y="3829050"/>
          <p14:tracePt t="141152" x="5537200" y="3838575"/>
          <p14:tracePt t="141170" x="5537200" y="3844925"/>
          <p14:tracePt t="141186" x="5537200" y="3848100"/>
          <p14:tracePt t="141679" x="5537200" y="3854450"/>
          <p14:tracePt t="141688" x="5537200" y="3860800"/>
          <p14:tracePt t="141703" x="5537200" y="3870325"/>
          <p14:tracePt t="141721" x="5603875" y="3886200"/>
          <p14:tracePt t="141735" x="5667375" y="3902075"/>
          <p14:tracePt t="141752" x="5721350" y="3914775"/>
          <p14:tracePt t="141769" x="5765800" y="3927475"/>
          <p14:tracePt t="141802" x="5842000" y="3927475"/>
          <p14:tracePt t="141836" x="5927725" y="3927475"/>
          <p14:tracePt t="141853" x="5962650" y="3927475"/>
          <p14:tracePt t="141869" x="6000750" y="3927475"/>
          <p14:tracePt t="141885" x="6019800" y="3927475"/>
          <p14:tracePt t="141902" x="6035675" y="3927475"/>
          <p14:tracePt t="141919" x="6038850" y="3927475"/>
          <p14:tracePt t="142178" x="6013450" y="3927475"/>
          <p14:tracePt t="142185" x="5988050" y="3927475"/>
          <p14:tracePt t="142193" x="5953125" y="3927475"/>
          <p14:tracePt t="142202" x="5918200" y="3927475"/>
          <p14:tracePt t="142218" x="5813425" y="3937000"/>
          <p14:tracePt t="142236" x="5568950" y="3962400"/>
          <p14:tracePt t="142252" x="5419725" y="3981450"/>
          <p14:tracePt t="142269" x="5267325" y="4016375"/>
          <p14:tracePt t="142285" x="5076825" y="4041775"/>
          <p14:tracePt t="142302" x="4972050" y="4057650"/>
          <p14:tracePt t="142319" x="4854575" y="4067175"/>
          <p14:tracePt t="142336" x="4702175" y="4067175"/>
          <p14:tracePt t="142352" x="4632325" y="4067175"/>
          <p14:tracePt t="142369" x="4581525" y="4067175"/>
          <p14:tracePt t="142385" x="4460875" y="4057650"/>
          <p14:tracePt t="142402" x="4387850" y="4041775"/>
          <p14:tracePt t="142418" x="4324350" y="4025900"/>
          <p14:tracePt t="142436" x="4257675" y="4006850"/>
          <p14:tracePt t="142452" x="4235450" y="4006850"/>
          <p14:tracePt t="142469" x="4225925" y="4006850"/>
          <p14:tracePt t="142486" x="4206875" y="4006850"/>
          <p14:tracePt t="142502" x="4197350" y="4006850"/>
          <p14:tracePt t="142519" x="4184650" y="4006850"/>
          <p14:tracePt t="142536" x="4175125" y="4006850"/>
          <p14:tracePt t="142552" x="4162425" y="4006850"/>
          <p14:tracePt t="142569" x="4152900" y="4006850"/>
          <p14:tracePt t="142586" x="4137025" y="4006850"/>
          <p14:tracePt t="142602" x="4127500" y="4006850"/>
          <p14:tracePt t="142619" x="4111625" y="4006850"/>
          <p14:tracePt t="142636" x="4064000" y="4006850"/>
          <p14:tracePt t="142652" x="4003675" y="4010025"/>
          <p14:tracePt t="142669" x="3927475" y="4032250"/>
          <p14:tracePt t="142686" x="3781425" y="4064000"/>
          <p14:tracePt t="142702" x="3686175" y="4079875"/>
          <p14:tracePt t="142719" x="3613150" y="4089400"/>
          <p14:tracePt t="142736" x="3517900" y="4089400"/>
          <p14:tracePt t="142752" x="3463925" y="4079875"/>
          <p14:tracePt t="142769" x="3400425" y="4064000"/>
          <p14:tracePt t="142786" x="3298825" y="4044950"/>
          <p14:tracePt t="142802" x="3244850" y="4022725"/>
          <p14:tracePt t="142819" x="3184525" y="4022725"/>
          <p14:tracePt t="142836" x="3079750" y="4022725"/>
          <p14:tracePt t="142852" x="3009900" y="4022725"/>
          <p14:tracePt t="142869" x="2949575" y="4022725"/>
          <p14:tracePt t="142886" x="2889250" y="4022725"/>
          <p14:tracePt t="142902" x="2851150" y="4038600"/>
          <p14:tracePt t="142919" x="2806700" y="4051300"/>
          <p14:tracePt t="142936" x="2733675" y="4070350"/>
          <p14:tracePt t="142952" x="2670175" y="4086225"/>
          <p14:tracePt t="142969" x="2616200" y="4105275"/>
          <p14:tracePt t="142986" x="2559050" y="4111625"/>
          <p14:tracePt t="143002" x="2536825" y="4111625"/>
          <p14:tracePt t="143019" x="2520950" y="4111625"/>
          <p14:tracePt t="143036" x="2501900" y="4111625"/>
          <p14:tracePt t="143052" x="2492375" y="4111625"/>
          <p14:tracePt t="143069" x="2482850" y="4111625"/>
          <p14:tracePt t="143086" x="2473325" y="4111625"/>
          <p14:tracePt t="143152" x="2463800" y="4111625"/>
          <p14:tracePt t="143937" x="2540000" y="4111625"/>
          <p14:tracePt t="143944" x="2632075" y="4111625"/>
          <p14:tracePt t="143952" x="2724150" y="4130675"/>
          <p14:tracePt t="143969" x="2863850" y="4146550"/>
          <p14:tracePt t="143986" x="3152775" y="4194175"/>
          <p14:tracePt t="144002" x="3314700" y="4222750"/>
          <p14:tracePt t="144019" x="3533775" y="4241800"/>
          <p14:tracePt t="144053" x="4044950" y="4251325"/>
          <p14:tracePt t="144086" x="4435475" y="4225925"/>
          <p14:tracePt t="144103" x="4587875" y="4200525"/>
          <p14:tracePt t="144119" x="4686300" y="4184650"/>
          <p14:tracePt t="144136" x="4810125" y="4146550"/>
          <p14:tracePt t="144153" x="4899025" y="4105275"/>
          <p14:tracePt t="144169" x="4978400" y="4073525"/>
          <p14:tracePt t="144187" x="5070475" y="4038600"/>
          <p14:tracePt t="144203" x="5127625" y="4022725"/>
          <p14:tracePt t="144218" x="5181600" y="4010025"/>
          <p14:tracePt t="144235" x="5226050" y="3997325"/>
          <p14:tracePt t="144237" x="5245100" y="3990975"/>
          <p14:tracePt t="144252" x="5289550" y="3978275"/>
          <p14:tracePt t="144268" x="5311775" y="3971925"/>
          <p14:tracePt t="144285" x="5334000" y="3965575"/>
          <p14:tracePt t="144302" x="5378450" y="3949700"/>
          <p14:tracePt t="144319" x="5407025" y="3930650"/>
          <p14:tracePt t="144335" x="5429250" y="3930650"/>
          <p14:tracePt t="144352" x="5445125" y="3924300"/>
          <p14:tracePt t="144368" x="5461000" y="3924300"/>
          <p14:tracePt t="144567" x="5480050" y="3924300"/>
          <p14:tracePt t="144574" x="5495925" y="3924300"/>
          <p14:tracePt t="144586" x="5521325" y="3924300"/>
          <p14:tracePt t="144602" x="5591175" y="3924300"/>
          <p14:tracePt t="144618" x="5635625" y="3924300"/>
          <p14:tracePt t="144635" x="5680075" y="3924300"/>
          <p14:tracePt t="144652" x="5727700" y="3924300"/>
          <p14:tracePt t="144668" x="5749925" y="3924300"/>
          <p14:tracePt t="144685" x="5772150" y="3924300"/>
          <p14:tracePt t="144702" x="5791200" y="3924300"/>
          <p14:tracePt t="144718" x="5813425" y="3927475"/>
          <p14:tracePt t="144736" x="5845175" y="3933825"/>
          <p14:tracePt t="144738" x="5854700" y="3933825"/>
          <p14:tracePt t="144752" x="5886450" y="3946525"/>
          <p14:tracePt t="144768" x="5902325" y="3946525"/>
          <p14:tracePt t="144785" x="5918200" y="3949700"/>
          <p14:tracePt t="144802" x="5937250" y="3949700"/>
          <p14:tracePt t="144819" x="5946775" y="3949700"/>
          <p14:tracePt t="144836" x="5949950" y="3956050"/>
          <p14:tracePt t="144853" x="5956300" y="3962400"/>
          <p14:tracePt t="144869" x="5962650" y="3965575"/>
          <p14:tracePt t="144885" x="5965825" y="3971925"/>
          <p14:tracePt t="144902" x="5975350" y="3971925"/>
          <p14:tracePt t="144918" x="5984875" y="3971925"/>
          <p14:tracePt t="145003" x="5984875" y="3975100"/>
          <p14:tracePt t="145023" x="5984875" y="3981450"/>
          <p14:tracePt t="145246" x="6003925" y="3981450"/>
          <p14:tracePt t="145252" x="6029325" y="3981450"/>
          <p14:tracePt t="145269" x="6064250" y="3981450"/>
          <p14:tracePt t="145302" x="6140450" y="3981450"/>
          <p14:tracePt t="145335" x="6178550" y="3981450"/>
          <p14:tracePt t="145352" x="6207125" y="3981450"/>
          <p14:tracePt t="145368" x="6219825" y="3981450"/>
          <p14:tracePt t="145385" x="6251575" y="3981450"/>
          <p14:tracePt t="145402" x="6276975" y="3981450"/>
          <p14:tracePt t="145419" x="6305550" y="3981450"/>
          <p14:tracePt t="145435" x="6327775" y="3981450"/>
          <p14:tracePt t="145452" x="6359525" y="3981450"/>
          <p14:tracePt t="145468" x="6375400" y="3981450"/>
          <p14:tracePt t="145485" x="6391275" y="3981450"/>
          <p14:tracePt t="145502" x="6432550" y="3987800"/>
          <p14:tracePt t="145519" x="6454775" y="3987800"/>
          <p14:tracePt t="145535" x="6483350" y="3987800"/>
          <p14:tracePt t="145553" x="6508750" y="3990975"/>
          <p14:tracePt t="145569" x="6524625" y="3990975"/>
          <p14:tracePt t="145585" x="6540500" y="3990975"/>
          <p14:tracePt t="145602" x="6556375" y="3990975"/>
          <p14:tracePt t="145618" x="6559550" y="3990975"/>
          <p14:tracePt t="145635" x="6565900" y="3990975"/>
          <p14:tracePt t="145652" x="6578600" y="3990975"/>
          <p14:tracePt t="145668" x="6591300" y="3990975"/>
          <p14:tracePt t="145685" x="6600825" y="3990975"/>
          <p14:tracePt t="145701" x="6604000" y="3990975"/>
          <p14:tracePt t="145718" x="6610350" y="3990975"/>
          <p14:tracePt t="146326" x="6626225" y="3990975"/>
          <p14:tracePt t="146334" x="6629400" y="3990975"/>
          <p14:tracePt t="146353" x="6645275" y="3984625"/>
          <p14:tracePt t="146369" x="6654800" y="3981450"/>
          <p14:tracePt t="146386" x="6677025" y="3981450"/>
          <p14:tracePt t="146402" x="6702425" y="3981450"/>
          <p14:tracePt t="146418" x="6731000" y="3981450"/>
          <p14:tracePt t="146453" x="6807200" y="3981450"/>
          <p14:tracePt t="146485" x="6861175" y="3981450"/>
          <p14:tracePt t="146502" x="6899275" y="3981450"/>
          <p14:tracePt t="146518" x="6915150" y="3981450"/>
          <p14:tracePt t="146535" x="6931025" y="3981450"/>
          <p14:tracePt t="146552" x="6959600" y="3987800"/>
          <p14:tracePt t="146568" x="6969125" y="3987800"/>
          <p14:tracePt t="146585" x="6978650" y="3987800"/>
          <p14:tracePt t="146603" x="6991350" y="3987800"/>
          <p14:tracePt t="146619" x="7007225" y="3987800"/>
          <p14:tracePt t="146635" x="7016750" y="3987800"/>
          <p14:tracePt t="146652" x="7026275" y="3994150"/>
          <p14:tracePt t="146668" x="7032625" y="3997325"/>
          <p14:tracePt t="146789" x="7032625" y="4003675"/>
          <p14:tracePt t="149864" x="7054850" y="4003675"/>
          <p14:tracePt t="149870" x="7080250" y="4003675"/>
          <p14:tracePt t="149885" x="7131050" y="4000500"/>
          <p14:tracePt t="149901" x="7216775" y="3984625"/>
          <p14:tracePt t="149918" x="7292975" y="3968750"/>
          <p14:tracePt t="149935" x="7404100" y="3946525"/>
          <p14:tracePt t="149951" x="7473950" y="3946525"/>
          <p14:tracePt t="149985" x="7639050" y="3946525"/>
          <p14:tracePt t="150018" x="7727950" y="3946525"/>
          <p14:tracePt t="150035" x="7756525" y="3946525"/>
          <p14:tracePt t="150051" x="7772400" y="3949700"/>
          <p14:tracePt t="150068" x="7797800" y="3949700"/>
          <p14:tracePt t="150085" x="7854950" y="3962400"/>
          <p14:tracePt t="150102" x="7893050" y="3975100"/>
          <p14:tracePt t="150118" x="7937500" y="3981450"/>
          <p14:tracePt t="150134" x="7985125" y="3997325"/>
          <p14:tracePt t="150151" x="8007350" y="4003675"/>
          <p14:tracePt t="150168" x="8023225" y="4003675"/>
          <p14:tracePt t="150184" x="8039100" y="4003675"/>
          <p14:tracePt t="150201" x="8048625" y="4003675"/>
          <p14:tracePt t="150218" x="8058150" y="4003675"/>
          <p14:tracePt t="150235" x="8077200" y="4003675"/>
          <p14:tracePt t="150251" x="8086725" y="4003675"/>
          <p14:tracePt t="150268" x="8093075" y="4003675"/>
          <p14:tracePt t="150284" x="8099425" y="4003675"/>
          <p14:tracePt t="150858" x="8096250" y="4003675"/>
          <p14:tracePt t="150864" x="8089900" y="4003675"/>
          <p14:tracePt t="150872" x="8086725" y="4003675"/>
          <p14:tracePt t="150885" x="8077200" y="4003675"/>
          <p14:tracePt t="150901" x="8067675" y="4003675"/>
          <p14:tracePt t="150919" x="8051800" y="4003675"/>
          <p14:tracePt t="150935" x="8016875" y="4000500"/>
          <p14:tracePt t="150967" x="7966075" y="3984625"/>
          <p14:tracePt t="151001" x="7861300" y="3943350"/>
          <p14:tracePt t="151018" x="7766050" y="3943350"/>
          <p14:tracePt t="151035" x="7572375" y="3943350"/>
          <p14:tracePt t="151051" x="7296150" y="3962400"/>
          <p14:tracePt t="151071" x="6648450" y="4000500"/>
          <p14:tracePt t="151085" x="6130925" y="4013200"/>
          <p14:tracePt t="151103" x="5546725" y="4013200"/>
          <p14:tracePt t="151119" x="4895850" y="4013200"/>
          <p14:tracePt t="151136" x="3981450" y="3987800"/>
          <p14:tracePt t="151153" x="3530600" y="3971925"/>
          <p14:tracePt t="151168" x="2959100" y="3930650"/>
          <p14:tracePt t="151186" x="2270125" y="3902075"/>
          <p14:tracePt t="151203" x="1965325" y="3902075"/>
          <p14:tracePt t="151218" x="1689100" y="3902075"/>
          <p14:tracePt t="151235" x="1244600" y="3870325"/>
          <p14:tracePt t="151252" x="1019175" y="3870325"/>
          <p14:tracePt t="151269" x="790575" y="3870325"/>
          <p14:tracePt t="151285" x="517525" y="3870325"/>
          <p14:tracePt t="151301" x="390525" y="3876675"/>
          <p14:tracePt t="151319" x="238125" y="3895725"/>
          <p14:tracePt t="151335" x="92075" y="3937000"/>
          <p14:tracePt t="151351" x="15875" y="3959225"/>
          <p14:tracePt t="152223" x="15875" y="4321175"/>
          <p14:tracePt t="152232" x="22225" y="4324350"/>
          <p14:tracePt t="152243" x="31750" y="4333875"/>
          <p14:tracePt t="152251" x="38100" y="4340225"/>
          <p14:tracePt t="152269" x="47625" y="4340225"/>
          <p14:tracePt t="152284" x="57150" y="4340225"/>
          <p14:tracePt t="152388" x="57150" y="4343400"/>
          <p14:tracePt t="152395" x="66675" y="4356100"/>
          <p14:tracePt t="152402" x="73025" y="4359275"/>
          <p14:tracePt t="152418" x="82550" y="4365625"/>
          <p14:tracePt t="152422" x="85725" y="4368800"/>
          <p14:tracePt t="152435" x="92075" y="4375150"/>
          <p14:tracePt t="152451" x="104775" y="4384675"/>
          <p14:tracePt t="152468" x="120650" y="4391025"/>
          <p14:tracePt t="152484" x="130175" y="4391025"/>
          <p14:tracePt t="152501" x="152400" y="4391025"/>
          <p14:tracePt t="152518" x="165100" y="4391025"/>
          <p14:tracePt t="152534" x="177800" y="4391025"/>
          <p14:tracePt t="152551" x="190500" y="4384675"/>
          <p14:tracePt t="152568" x="200025" y="4371975"/>
          <p14:tracePt t="152585" x="209550" y="4368800"/>
          <p14:tracePt t="152601" x="225425" y="4359275"/>
          <p14:tracePt t="152617" x="225425" y="4346575"/>
          <p14:tracePt t="152635" x="234950" y="4337050"/>
          <p14:tracePt t="152651" x="244475" y="4327525"/>
          <p14:tracePt t="152668" x="254000" y="4318000"/>
          <p14:tracePt t="152685" x="269875" y="4308475"/>
          <p14:tracePt t="152701" x="276225" y="4295775"/>
          <p14:tracePt t="152717" x="282575" y="4292600"/>
          <p14:tracePt t="152823" x="285750" y="4286250"/>
          <p14:tracePt t="152837" x="292100" y="4286250"/>
          <p14:tracePt t="152845" x="292100" y="4283075"/>
          <p14:tracePt t="152858" x="295275" y="4283075"/>
          <p14:tracePt t="168525" x="336550" y="4292600"/>
          <p14:tracePt t="168532" x="396875" y="4318000"/>
          <p14:tracePt t="168550" x="511175" y="4378325"/>
          <p14:tracePt t="168567" x="650875" y="4445000"/>
          <p14:tracePt t="168583" x="717550" y="4473575"/>
          <p14:tracePt t="168599" x="774700" y="4502150"/>
          <p14:tracePt t="168616" x="838200" y="4527550"/>
          <p14:tracePt t="168649" x="882650" y="4540250"/>
          <p14:tracePt t="168651" x="901700" y="4540250"/>
          <p14:tracePt t="168683" x="920750" y="4540250"/>
          <p14:tracePt t="168700" x="930275" y="4540250"/>
          <p14:tracePt t="168716" x="949325" y="4540250"/>
          <p14:tracePt t="168733" x="955675" y="4540250"/>
          <p14:tracePt t="168749" x="965200" y="4540250"/>
          <p14:tracePt t="168766" x="981075" y="4537075"/>
          <p14:tracePt t="168783" x="996950" y="4527550"/>
          <p14:tracePt t="168799" x="1019175" y="4511675"/>
          <p14:tracePt t="168816" x="1054100" y="4492625"/>
          <p14:tracePt t="168833" x="1063625" y="4492625"/>
          <p14:tracePt t="168850" x="1073150" y="4489450"/>
          <p14:tracePt t="168866" x="1085850" y="4479925"/>
          <p14:tracePt t="168883" x="1092200" y="4473575"/>
          <p14:tracePt t="168900" x="1092200" y="4470400"/>
          <p14:tracePt t="168916" x="1092200" y="4448175"/>
          <p14:tracePt t="168933" x="1092200" y="4445000"/>
          <p14:tracePt t="168950" x="1092200" y="4435475"/>
          <p14:tracePt t="168967" x="1089025" y="4419600"/>
          <p14:tracePt t="168983" x="1079500" y="4403725"/>
          <p14:tracePt t="168999" x="1069975" y="4394200"/>
          <p14:tracePt t="169016" x="1054100" y="4375150"/>
          <p14:tracePt t="169033" x="1038225" y="4352925"/>
          <p14:tracePt t="169050" x="1028700" y="4337050"/>
          <p14:tracePt t="169067" x="1012825" y="4308475"/>
          <p14:tracePt t="169083" x="981075" y="4283075"/>
          <p14:tracePt t="169100" x="955675" y="4270375"/>
          <p14:tracePt t="169116" x="914400" y="4248150"/>
          <p14:tracePt t="169132" x="882650" y="4229100"/>
          <p14:tracePt t="169149" x="838200" y="4216400"/>
          <p14:tracePt t="169166" x="771525" y="4184650"/>
          <p14:tracePt t="169183" x="717550" y="4162425"/>
          <p14:tracePt t="169199" x="654050" y="4149725"/>
          <p14:tracePt t="169216" x="584200" y="4130675"/>
          <p14:tracePt t="169233" x="546100" y="4117975"/>
          <p14:tracePt t="169250" x="511175" y="4117975"/>
          <p14:tracePt t="169266" x="469900" y="4117975"/>
          <p14:tracePt t="169282" x="460375" y="4117975"/>
          <p14:tracePt t="169299" x="450850" y="4117975"/>
          <p14:tracePt t="169317" x="434975" y="4133850"/>
          <p14:tracePt t="169333" x="412750" y="4146550"/>
          <p14:tracePt t="169350" x="387350" y="4156075"/>
          <p14:tracePt t="169367" x="374650" y="4178300"/>
          <p14:tracePt t="169383" x="365125" y="4187825"/>
          <p14:tracePt t="169399" x="355600" y="4197350"/>
          <p14:tracePt t="169416" x="339725" y="4210050"/>
          <p14:tracePt t="169433" x="323850" y="4229100"/>
          <p14:tracePt t="169450" x="314325" y="4238625"/>
          <p14:tracePt t="169467" x="298450" y="4251325"/>
          <p14:tracePt t="169483" x="288925" y="4264025"/>
          <p14:tracePt t="169500" x="273050" y="4279900"/>
          <p14:tracePt t="169517" x="266700" y="4295775"/>
          <p14:tracePt t="169533" x="266700" y="4305300"/>
          <p14:tracePt t="169549" x="266700" y="4314825"/>
          <p14:tracePt t="169567" x="266700" y="4327525"/>
          <p14:tracePt t="169582" x="266700" y="4337050"/>
          <p14:tracePt t="169600" x="266700" y="4346575"/>
          <p14:tracePt t="169616" x="266700" y="4362450"/>
          <p14:tracePt t="169632" x="266700" y="4378325"/>
          <p14:tracePt t="169649" x="266700" y="4387850"/>
          <p14:tracePt t="169667" x="266700" y="4403725"/>
          <p14:tracePt t="169682" x="269875" y="4413250"/>
          <p14:tracePt t="169699" x="285750" y="4429125"/>
          <p14:tracePt t="169717" x="301625" y="4441825"/>
          <p14:tracePt t="169732" x="311150" y="4454525"/>
          <p14:tracePt t="169749" x="314325" y="4464050"/>
          <p14:tracePt t="169767" x="336550" y="4483100"/>
          <p14:tracePt t="169783" x="352425" y="4492625"/>
          <p14:tracePt t="169800" x="374650" y="4505325"/>
          <p14:tracePt t="169816" x="415925" y="4518025"/>
          <p14:tracePt t="169833" x="441325" y="4530725"/>
          <p14:tracePt t="169849" x="450850" y="4533900"/>
          <p14:tracePt t="169867" x="463550" y="4533900"/>
          <p14:tracePt t="169883" x="473075" y="4533900"/>
          <p14:tracePt t="169899" x="479425" y="4533900"/>
          <p14:tracePt t="169917" x="498475" y="4533900"/>
          <p14:tracePt t="169933" x="520700" y="4533900"/>
          <p14:tracePt t="169949" x="565150" y="4533900"/>
          <p14:tracePt t="169966" x="612775" y="4540250"/>
          <p14:tracePt t="169983" x="628650" y="4540250"/>
          <p14:tracePt t="169999" x="638175" y="4540250"/>
          <p14:tracePt t="170016" x="657225" y="4540250"/>
          <p14:tracePt t="170033" x="663575" y="4540250"/>
          <p14:tracePt t="170049" x="673100" y="4540250"/>
          <p14:tracePt t="170066" x="688975" y="4540250"/>
          <p14:tracePt t="170082" x="717550" y="4540250"/>
          <p14:tracePt t="170099" x="739775" y="4540250"/>
          <p14:tracePt t="170116" x="755650" y="4540250"/>
          <p14:tracePt t="170133" x="781050" y="4540250"/>
          <p14:tracePt t="170149" x="790575" y="4540250"/>
          <p14:tracePt t="170167" x="806450" y="4540250"/>
          <p14:tracePt t="170183" x="819150" y="4533900"/>
          <p14:tracePt t="170199" x="831850" y="4518025"/>
          <p14:tracePt t="170217" x="844550" y="4505325"/>
          <p14:tracePt t="170233" x="854075" y="4498975"/>
          <p14:tracePt t="170249" x="869950" y="4492625"/>
          <p14:tracePt t="170267" x="879475" y="4492625"/>
          <p14:tracePt t="170283" x="885825" y="4492625"/>
          <p14:tracePt t="170300" x="885825" y="4489450"/>
          <p14:tracePt t="170317" x="889000" y="4483100"/>
          <p14:tracePt t="170333" x="898525" y="4483100"/>
          <p14:tracePt t="170349" x="914400" y="4473575"/>
          <p14:tracePt t="170367" x="930275" y="4467225"/>
          <p14:tracePt t="170383" x="939800" y="4467225"/>
          <p14:tracePt t="170399" x="949325" y="4467225"/>
          <p14:tracePt t="170416" x="965200" y="4467225"/>
          <p14:tracePt t="170433" x="977900" y="4467225"/>
          <p14:tracePt t="170450" x="987425" y="4467225"/>
          <p14:tracePt t="170467" x="1003300" y="4467225"/>
          <p14:tracePt t="170483" x="1019175" y="4467225"/>
          <p14:tracePt t="170499" x="1028700" y="4467225"/>
          <p14:tracePt t="170516" x="1038225" y="4467225"/>
          <p14:tracePt t="170618" x="1044575" y="4467225"/>
          <p14:tracePt t="170661" x="1047750" y="4467225"/>
          <p14:tracePt t="170697" x="1054100" y="4467225"/>
          <p14:tracePt t="170739" x="1063625" y="4464050"/>
          <p14:tracePt t="170761" x="1069975" y="4464050"/>
          <p14:tracePt t="170768" x="1073150" y="4464050"/>
          <p14:tracePt t="170783" x="1079500" y="4464050"/>
          <p14:tracePt t="171227" x="1079500" y="4457700"/>
          <p14:tracePt t="171248" x="1079500" y="4448175"/>
          <p14:tracePt t="171257" x="1076325" y="4441825"/>
          <p14:tracePt t="171270" x="1066800" y="4438650"/>
          <p14:tracePt t="171282" x="1050925" y="4432300"/>
          <p14:tracePt t="171299" x="1041400" y="4429125"/>
          <p14:tracePt t="171316" x="1031875" y="4429125"/>
          <p14:tracePt t="171349" x="1003300" y="4429125"/>
          <p14:tracePt t="171382" x="984250" y="4429125"/>
          <p14:tracePt t="171399" x="971550" y="4422775"/>
          <p14:tracePt t="171416" x="952500" y="4416425"/>
          <p14:tracePt t="171433" x="914400" y="4394200"/>
          <p14:tracePt t="171449" x="885825" y="4387850"/>
          <p14:tracePt t="171466" x="869950" y="4387850"/>
          <p14:tracePt t="171483" x="854075" y="4387850"/>
          <p14:tracePt t="171499" x="841375" y="4387850"/>
          <p14:tracePt t="171516" x="831850" y="4387850"/>
          <p14:tracePt t="171533" x="815975" y="4387850"/>
          <p14:tracePt t="171550" x="787400" y="4375150"/>
          <p14:tracePt t="171566" x="762000" y="4365625"/>
          <p14:tracePt t="171582" x="714375" y="4359275"/>
          <p14:tracePt t="171599" x="692150" y="4359275"/>
          <p14:tracePt t="171616" x="669925" y="4359275"/>
          <p14:tracePt t="171632" x="654050" y="4359275"/>
          <p14:tracePt t="171649" x="644525" y="4359275"/>
          <p14:tracePt t="171666" x="635000" y="4359275"/>
          <p14:tracePt t="171683" x="615950" y="4359275"/>
          <p14:tracePt t="171699" x="606425" y="4359275"/>
          <p14:tracePt t="171716" x="590550" y="4359275"/>
          <p14:tracePt t="171732" x="561975" y="4359275"/>
          <p14:tracePt t="171749" x="552450" y="4359275"/>
          <p14:tracePt t="171766" x="542925" y="4359275"/>
          <p14:tracePt t="171783" x="523875" y="4359275"/>
          <p14:tracePt t="171799" x="514350" y="4359275"/>
          <p14:tracePt t="171816" x="501650" y="4359275"/>
          <p14:tracePt t="171833" x="488950" y="4359275"/>
          <p14:tracePt t="171849" x="473075" y="4359275"/>
          <p14:tracePt t="171866" x="463550" y="4359275"/>
          <p14:tracePt t="171882" x="447675" y="4359275"/>
          <p14:tracePt t="171899" x="444500" y="4359275"/>
          <p14:tracePt t="171948" x="438150" y="4359275"/>
          <p14:tracePt t="171955" x="434975" y="4365625"/>
          <p14:tracePt t="171966" x="434975" y="4368800"/>
          <p14:tracePt t="171983" x="419100" y="4375150"/>
          <p14:tracePt t="171999" x="409575" y="4384675"/>
          <p14:tracePt t="172016" x="409575" y="4394200"/>
          <p14:tracePt t="172032" x="409575" y="4403725"/>
          <p14:tracePt t="172066" x="409575" y="4410075"/>
          <p14:tracePt t="172083" x="409575" y="4419600"/>
          <p14:tracePt t="172099" x="400050" y="4419600"/>
          <p14:tracePt t="172116" x="393700" y="4422775"/>
          <p14:tracePt t="172132" x="393700" y="4429125"/>
          <p14:tracePt t="172149" x="393700" y="4435475"/>
          <p14:tracePt t="172166" x="393700" y="4445000"/>
          <p14:tracePt t="172191" x="393700" y="4448175"/>
          <p14:tracePt t="172298" x="393700" y="4454525"/>
          <p14:tracePt t="172313" x="396875" y="4454525"/>
          <p14:tracePt t="172327" x="400050" y="4454525"/>
          <p14:tracePt t="172390" x="400050" y="4457700"/>
          <p14:tracePt t="172412" x="406400" y="4457700"/>
          <p14:tracePt t="172418" x="409575" y="4457700"/>
          <p14:tracePt t="172433" x="419100" y="4457700"/>
          <p14:tracePt t="172449" x="431800" y="4464050"/>
          <p14:tracePt t="172466" x="434975" y="4464050"/>
          <p14:tracePt t="172482" x="441325" y="4464050"/>
          <p14:tracePt t="172555" x="444500" y="4464050"/>
          <p14:tracePt t="172569" x="450850" y="4464050"/>
          <p14:tracePt t="172577" x="450850" y="4470400"/>
          <p14:tracePt t="172584" x="454025" y="4470400"/>
          <p14:tracePt t="172599" x="454025" y="4473575"/>
          <p14:tracePt t="172699" x="460375" y="4473575"/>
          <p14:tracePt t="172720" x="466725" y="4473575"/>
          <p14:tracePt t="172735" x="469900" y="4473575"/>
          <p14:tracePt t="172819" x="479425" y="4473575"/>
          <p14:tracePt t="172857" x="485775" y="4473575"/>
          <p14:tracePt t="172865" x="488950" y="4473575"/>
          <p14:tracePt t="172884" x="498475" y="4473575"/>
          <p14:tracePt t="172899" x="504825" y="4473575"/>
          <p14:tracePt t="172916" x="511175" y="4473575"/>
          <p14:tracePt t="172991" x="514350" y="4473575"/>
          <p14:tracePt t="173006" x="520700" y="4473575"/>
          <p14:tracePt t="173016" x="530225" y="4473575"/>
          <p14:tracePt t="173035" x="533400" y="4479925"/>
          <p14:tracePt t="174021" x="631825" y="4492625"/>
          <p14:tracePt t="174029" x="876300" y="4521200"/>
          <p14:tracePt t="174037" x="1095375" y="4546600"/>
          <p14:tracePt t="174050" x="1631950" y="4616450"/>
          <p14:tracePt t="174067" x="2222500" y="4648200"/>
          <p14:tracePt t="174084" x="3346450" y="4676775"/>
          <p14:tracePt t="174117" x="4876800" y="4772025"/>
          <p14:tracePt t="174150" x="6276975" y="4927600"/>
          <p14:tracePt t="174167" x="6518275" y="4949825"/>
          <p14:tracePt t="174184" x="6791325" y="4956175"/>
          <p14:tracePt t="174199" x="6940550" y="4956175"/>
          <p14:tracePt t="174216" x="7023100" y="4953000"/>
          <p14:tracePt t="174232" x="7086600" y="4946650"/>
          <p14:tracePt t="174249" x="7178675" y="4918075"/>
          <p14:tracePt t="174266" x="7242175" y="4905375"/>
          <p14:tracePt t="174283" x="7305675" y="4889500"/>
          <p14:tracePt t="174299" x="7381875" y="4841875"/>
          <p14:tracePt t="174316" x="7423150" y="4816475"/>
          <p14:tracePt t="174333" x="7448550" y="4784725"/>
          <p14:tracePt t="174349" x="7493000" y="4740275"/>
          <p14:tracePt t="174365" x="7512050" y="4708525"/>
          <p14:tracePt t="174382" x="7543800" y="4683125"/>
          <p14:tracePt t="174399" x="7578725" y="4641850"/>
          <p14:tracePt t="174416" x="7626350" y="4613275"/>
          <p14:tracePt t="174432" x="7673975" y="4581525"/>
          <p14:tracePt t="174450" x="7724775" y="4549775"/>
          <p14:tracePt t="174466" x="7756525" y="4518025"/>
          <p14:tracePt t="174482" x="7781925" y="4492625"/>
          <p14:tracePt t="174498" x="7807325" y="4429125"/>
          <p14:tracePt t="174515" x="7807325" y="4384675"/>
          <p14:tracePt t="174532" x="7807325" y="4362450"/>
          <p14:tracePt t="174549" x="7807325" y="4333875"/>
          <p14:tracePt t="174566" x="7807325" y="4324350"/>
          <p14:tracePt t="174613" x="7807325" y="4327525"/>
          <p14:tracePt t="174627" x="7807325" y="4330700"/>
          <p14:tracePt t="174635" x="7807325" y="4337050"/>
          <p14:tracePt t="174649" x="7807325" y="4340225"/>
          <p14:tracePt t="174665" x="7794625" y="4346575"/>
          <p14:tracePt t="174682" x="7785100" y="4346575"/>
          <p14:tracePt t="174699" x="7750175" y="4362450"/>
          <p14:tracePt t="174715" x="7705725" y="4368800"/>
          <p14:tracePt t="174733" x="7661275" y="4381500"/>
          <p14:tracePt t="174749" x="7620000" y="4400550"/>
          <p14:tracePt t="174766" x="7588250" y="4419600"/>
          <p14:tracePt t="174782" x="7562850" y="4429125"/>
          <p14:tracePt t="174799" x="7493000" y="4448175"/>
          <p14:tracePt t="174816" x="7419975" y="4464050"/>
          <p14:tracePt t="174833" x="7321550" y="4489450"/>
          <p14:tracePt t="174850" x="7232650" y="4502150"/>
          <p14:tracePt t="174866" x="7172325" y="4508500"/>
          <p14:tracePt t="174883" x="7108825" y="4514850"/>
          <p14:tracePt t="174900" x="7048500" y="4521200"/>
          <p14:tracePt t="174916" x="7026275" y="4521200"/>
          <p14:tracePt t="174932" x="6994525" y="4521200"/>
          <p14:tracePt t="174949" x="6969125" y="4527550"/>
          <p14:tracePt t="174965" x="6959600" y="4527550"/>
          <p14:tracePt t="174982" x="6943725" y="4527550"/>
          <p14:tracePt t="174999" x="6927850" y="4533900"/>
          <p14:tracePt t="175016" x="6918325" y="4533900"/>
          <p14:tracePt t="178152" x="6848475" y="4556125"/>
          <p14:tracePt t="178159" x="6743700" y="4572000"/>
          <p14:tracePt t="178166" x="6629400" y="4603750"/>
          <p14:tracePt t="178182" x="6229350" y="4673600"/>
          <p14:tracePt t="178199" x="5765800" y="4727575"/>
          <p14:tracePt t="178217" x="5111750" y="4845050"/>
          <p14:tracePt t="178251" x="4413250" y="5060950"/>
          <p14:tracePt t="178284" x="4067175" y="5229225"/>
          <p14:tracePt t="178301" x="3857625" y="5356225"/>
          <p14:tracePt t="178317" x="3752850" y="5435600"/>
          <p14:tracePt t="178332" x="3660775" y="5492750"/>
          <p14:tracePt t="178349" x="3590925" y="5546725"/>
          <p14:tracePt t="178366" x="3514725" y="5588000"/>
          <p14:tracePt t="178382" x="3473450" y="5613400"/>
          <p14:tracePt t="178399" x="3451225" y="5626100"/>
          <p14:tracePt t="178415" x="3400425" y="5645150"/>
          <p14:tracePt t="178432" x="3365500" y="5651500"/>
          <p14:tracePt t="178448" x="3333750" y="5651500"/>
          <p14:tracePt t="178466" x="3295650" y="5651500"/>
          <p14:tracePt t="178482" x="3273425" y="5651500"/>
          <p14:tracePt t="178499" x="3244850" y="5651500"/>
          <p14:tracePt t="178516" x="3209925" y="5641975"/>
          <p14:tracePt t="178532" x="3178175" y="5629275"/>
          <p14:tracePt t="178549" x="3155950" y="5619750"/>
          <p14:tracePt t="178566" x="3095625" y="5572125"/>
          <p14:tracePt t="178582" x="3054350" y="5530850"/>
          <p14:tracePt t="178598" x="3028950" y="5499100"/>
          <p14:tracePt t="178616" x="2984500" y="5448300"/>
          <p14:tracePt t="178632" x="2965450" y="5410200"/>
          <p14:tracePt t="178649" x="2952750" y="5372100"/>
          <p14:tracePt t="178666" x="2927350" y="5308600"/>
          <p14:tracePt t="178681" x="2914650" y="5260975"/>
          <p14:tracePt t="178698" x="2908300" y="5238750"/>
          <p14:tracePt t="178715" x="2908300" y="5219700"/>
          <p14:tracePt t="178732" x="2908300" y="5210175"/>
          <p14:tracePt t="178749" x="2908300" y="5200650"/>
          <p14:tracePt t="178752" x="2908300" y="5194300"/>
          <p14:tracePt t="178766" x="2901950" y="5184775"/>
          <p14:tracePt t="178783" x="2901950" y="5181600"/>
          <p14:tracePt t="178799" x="2898775" y="5165725"/>
          <p14:tracePt t="178815" x="2892425" y="5149850"/>
          <p14:tracePt t="178832" x="2892425" y="5140325"/>
          <p14:tracePt t="178848" x="2889250" y="5130800"/>
          <p14:tracePt t="178866" x="2889250" y="5111750"/>
          <p14:tracePt t="178882" x="2876550" y="5099050"/>
          <p14:tracePt t="178899" x="2873375" y="5089525"/>
          <p14:tracePt t="178916" x="2867025" y="5070475"/>
          <p14:tracePt t="178932" x="2860675" y="5048250"/>
          <p14:tracePt t="178949" x="2854325" y="5026025"/>
          <p14:tracePt t="178965" x="2844800" y="4984750"/>
          <p14:tracePt t="178981" x="2838450" y="4962525"/>
          <p14:tracePt t="178998" x="2819400" y="4937125"/>
          <p14:tracePt t="179017" x="2816225" y="4921250"/>
          <p14:tracePt t="179033" x="2816225" y="4908550"/>
          <p14:tracePt t="179049" x="2816225" y="4899025"/>
          <p14:tracePt t="179066" x="2816225" y="4883150"/>
          <p14:tracePt t="179082" x="2816225" y="4876800"/>
          <p14:tracePt t="179099" x="2816225" y="4873625"/>
          <p14:tracePt t="179132" x="2816225" y="4867275"/>
          <p14:tracePt t="179346" x="2809875" y="4867275"/>
          <p14:tracePt t="179353" x="2800350" y="4867275"/>
          <p14:tracePt t="179366" x="2790825" y="4857750"/>
          <p14:tracePt t="179382" x="2778125" y="4857750"/>
          <p14:tracePt t="179398" x="2768600" y="4851400"/>
          <p14:tracePt t="179415" x="2759075" y="4851400"/>
          <p14:tracePt t="179431" x="2740025" y="4848225"/>
          <p14:tracePt t="179448" x="2730500" y="4848225"/>
          <p14:tracePt t="179465" x="2720975" y="4848225"/>
          <p14:tracePt t="179482" x="2714625" y="4848225"/>
          <p14:tracePt t="179503" x="2714625" y="4841875"/>
          <p14:tracePt t="179553" x="2714625" y="4838700"/>
          <p14:tracePt t="179560" x="2711450" y="4838700"/>
          <p14:tracePt t="179904" x="2746375" y="4826000"/>
          <p14:tracePt t="179911" x="2838450" y="4816475"/>
          <p14:tracePt t="179920" x="2952750" y="4806950"/>
          <p14:tracePt t="179932" x="3302000" y="4813300"/>
          <p14:tracePt t="179948" x="3530600" y="4832350"/>
          <p14:tracePt t="179965" x="3702050" y="4832350"/>
          <p14:tracePt t="179998" x="3962400" y="4797425"/>
          <p14:tracePt t="180032" x="4244975" y="4603750"/>
          <p14:tracePt t="180049" x="4368800" y="4540250"/>
          <p14:tracePt t="180067" x="4530725" y="4454525"/>
          <p14:tracePt t="180082" x="4622800" y="4406900"/>
          <p14:tracePt t="180099" x="4699000" y="4375150"/>
          <p14:tracePt t="180115" x="4746625" y="4346575"/>
          <p14:tracePt t="180132" x="4822825" y="4305300"/>
          <p14:tracePt t="180148" x="4879975" y="4260850"/>
          <p14:tracePt t="180165" x="4962525" y="4203700"/>
          <p14:tracePt t="180182" x="5105400" y="4121150"/>
          <p14:tracePt t="180198" x="5172075" y="4092575"/>
          <p14:tracePt t="180215" x="5229225" y="4064000"/>
          <p14:tracePt t="180232" x="5295900" y="4016375"/>
          <p14:tracePt t="180249" x="5327650" y="3984625"/>
          <p14:tracePt t="180265" x="5365750" y="3946525"/>
          <p14:tracePt t="180267" x="5381625" y="3917950"/>
          <p14:tracePt t="180282" x="5407025" y="3886200"/>
          <p14:tracePt t="180298" x="5438775" y="3848100"/>
          <p14:tracePt t="180315" x="5461000" y="3822700"/>
          <p14:tracePt t="180332" x="5486400" y="3778250"/>
          <p14:tracePt t="180348" x="5499100" y="3756025"/>
          <p14:tracePt t="180366" x="5502275" y="3746500"/>
          <p14:tracePt t="180382" x="5502275" y="3727450"/>
          <p14:tracePt t="180398" x="5502275" y="3717925"/>
          <p14:tracePt t="180415" x="5502275" y="3708400"/>
          <p14:tracePt t="180432" x="5476875" y="3692525"/>
          <p14:tracePt t="180448" x="5445125" y="3667125"/>
          <p14:tracePt t="180465" x="5387975" y="3638550"/>
          <p14:tracePt t="180482" x="5280025" y="3584575"/>
          <p14:tracePt t="180498" x="5216525" y="3562350"/>
          <p14:tracePt t="180515" x="5159375" y="3549650"/>
          <p14:tracePt t="180532" x="5111750" y="3543300"/>
          <p14:tracePt t="180548" x="5089525" y="3543300"/>
          <p14:tracePt t="180565" x="5045075" y="3543300"/>
          <p14:tracePt t="180581" x="4968875" y="3543300"/>
          <p14:tracePt t="180598" x="4908550" y="3546475"/>
          <p14:tracePt t="180615" x="4841875" y="3559175"/>
          <p14:tracePt t="180632" x="4772025" y="3581400"/>
          <p14:tracePt t="180649" x="4733925" y="3594100"/>
          <p14:tracePt t="180665" x="4705350" y="3600450"/>
          <p14:tracePt t="180682" x="4648200" y="3619500"/>
          <p14:tracePt t="180698" x="4603750" y="3619500"/>
          <p14:tracePt t="180715" x="4559300" y="3632200"/>
          <p14:tracePt t="180732" x="4492625" y="3651250"/>
          <p14:tracePt t="180748" x="4454525" y="3663950"/>
          <p14:tracePt t="180765" x="4432300" y="3679825"/>
          <p14:tracePt t="180782" x="4391025" y="3698875"/>
          <p14:tracePt t="180798" x="4375150" y="3708400"/>
          <p14:tracePt t="180815" x="4343400" y="3721100"/>
          <p14:tracePt t="180832" x="4302125" y="3746500"/>
          <p14:tracePt t="180848" x="4276725" y="3759200"/>
          <p14:tracePt t="180866" x="4254500" y="3768725"/>
          <p14:tracePt t="180882" x="4216400" y="3794125"/>
          <p14:tracePt t="180898" x="4206875" y="3803650"/>
          <p14:tracePt t="180915" x="4197350" y="3813175"/>
          <p14:tracePt t="180932" x="4181475" y="3829050"/>
          <p14:tracePt t="180948" x="4181475" y="3832225"/>
          <p14:tracePt t="180965" x="4181475" y="3848100"/>
          <p14:tracePt t="180982" x="4181475" y="3863975"/>
          <p14:tracePt t="180998" x="4191000" y="3873500"/>
          <p14:tracePt t="181016" x="4219575" y="3892550"/>
          <p14:tracePt t="181032" x="4327525" y="3943350"/>
          <p14:tracePt t="181049" x="4460875" y="3987800"/>
          <p14:tracePt t="181065" x="4537075" y="4003675"/>
          <p14:tracePt t="181082" x="4606925" y="4016375"/>
          <p14:tracePt t="181098" x="4629150" y="4016375"/>
          <p14:tracePt t="181116" x="4664075" y="4016375"/>
          <p14:tracePt t="181132" x="4727575" y="4016375"/>
          <p14:tracePt t="181148" x="4806950" y="4016375"/>
          <p14:tracePt t="181166" x="4911725" y="4016375"/>
          <p14:tracePt t="181182" x="5016500" y="4016375"/>
          <p14:tracePt t="181199" x="5054600" y="4016375"/>
          <p14:tracePt t="181215" x="5099050" y="4016375"/>
          <p14:tracePt t="181232" x="5140325" y="4006850"/>
          <p14:tracePt t="181248" x="5168900" y="3994150"/>
          <p14:tracePt t="181265" x="5216525" y="3968750"/>
          <p14:tracePt t="181282" x="5299075" y="3933825"/>
          <p14:tracePt t="181299" x="5362575" y="3911600"/>
          <p14:tracePt t="181316" x="5426075" y="3898900"/>
          <p14:tracePt t="181332" x="5499100" y="3879850"/>
          <p14:tracePt t="181348" x="5537200" y="3867150"/>
          <p14:tracePt t="181365" x="5559425" y="3854450"/>
          <p14:tracePt t="181382" x="5575300" y="3832225"/>
          <p14:tracePt t="181398" x="5591175" y="3822700"/>
          <p14:tracePt t="181415" x="5600700" y="3816350"/>
          <p14:tracePt t="181433" x="5600700" y="3803650"/>
          <p14:tracePt t="181448" x="5597525" y="3790950"/>
          <p14:tracePt t="181466" x="5588000" y="3787775"/>
          <p14:tracePt t="181482" x="5556250" y="3771900"/>
          <p14:tracePt t="181498" x="5530850" y="3765550"/>
          <p14:tracePt t="181515" x="5502275" y="3759200"/>
          <p14:tracePt t="181532" x="5483225" y="3752850"/>
          <p14:tracePt t="181548" x="5461000" y="3752850"/>
          <p14:tracePt t="181565" x="5435600" y="3736975"/>
          <p14:tracePt t="181582" x="5394325" y="3724275"/>
          <p14:tracePt t="181598" x="5356225" y="3711575"/>
          <p14:tracePt t="181615" x="5318125" y="3698875"/>
          <p14:tracePt t="181632" x="5270500" y="3692525"/>
          <p14:tracePt t="181648" x="5248275" y="3692525"/>
          <p14:tracePt t="181665" x="5219700" y="3692525"/>
          <p14:tracePt t="181682" x="5187950" y="3692525"/>
          <p14:tracePt t="181698" x="5159375" y="3692525"/>
          <p14:tracePt t="181715" x="5121275" y="3686175"/>
          <p14:tracePt t="181732" x="5054600" y="3667125"/>
          <p14:tracePt t="181749" x="5026025" y="3667125"/>
          <p14:tracePt t="181765" x="5010150" y="3667125"/>
          <p14:tracePt t="181782" x="4991100" y="3667125"/>
          <p14:tracePt t="181798" x="4981575" y="3667125"/>
          <p14:tracePt t="181815" x="4972050" y="3660775"/>
          <p14:tracePt t="181832" x="4956175" y="3651250"/>
          <p14:tracePt t="181848" x="4953000" y="3644900"/>
          <p14:tracePt t="181926" x="4953000" y="3641725"/>
          <p14:tracePt t="182406" x="4940300" y="3644900"/>
          <p14:tracePt t="182415" x="4927600" y="3663950"/>
          <p14:tracePt t="182433" x="4857750" y="3743325"/>
          <p14:tracePt t="182449" x="4778375" y="3838575"/>
          <p14:tracePt t="182465" x="4721225" y="3930650"/>
          <p14:tracePt t="182481" x="4683125" y="4006850"/>
          <p14:tracePt t="182498" x="4629150" y="4114800"/>
          <p14:tracePt t="182533" x="4530725" y="4343400"/>
          <p14:tracePt t="182565" x="4400550" y="4559300"/>
          <p14:tracePt t="182583" x="4286250" y="4737100"/>
          <p14:tracePt t="182599" x="4210050" y="4829175"/>
          <p14:tracePt t="182615" x="4130675" y="4933950"/>
          <p14:tracePt t="182632" x="4000500" y="5080000"/>
          <p14:tracePt t="182648" x="3895725" y="5178425"/>
          <p14:tracePt t="182665" x="3790950" y="5245100"/>
          <p14:tracePt t="182681" x="3698875" y="5305425"/>
          <p14:tracePt t="182698" x="3568700" y="5387975"/>
          <p14:tracePt t="182715" x="3479800" y="5429250"/>
          <p14:tracePt t="182731" x="3413125" y="5457825"/>
          <p14:tracePt t="182748" x="3314700" y="5499100"/>
          <p14:tracePt t="182765" x="3270250" y="5518150"/>
          <p14:tracePt t="182783" x="3206750" y="5540375"/>
          <p14:tracePt t="182799" x="3152775" y="5559425"/>
          <p14:tracePt t="182815" x="3105150" y="5572125"/>
          <p14:tracePt t="182833" x="3041650" y="5584825"/>
          <p14:tracePt t="182849" x="3019425" y="5584825"/>
          <p14:tracePt t="182864" x="2990850" y="5584825"/>
          <p14:tracePt t="182881" x="2968625" y="5584825"/>
          <p14:tracePt t="182898" x="2955925" y="5584825"/>
          <p14:tracePt t="182915" x="2940050" y="5584825"/>
          <p14:tracePt t="182933" x="2905125" y="5565775"/>
          <p14:tracePt t="182948" x="2879725" y="5534025"/>
          <p14:tracePt t="182965" x="2854325" y="5495925"/>
          <p14:tracePt t="182983" x="2806700" y="5429250"/>
          <p14:tracePt t="182998" x="2781300" y="5375275"/>
          <p14:tracePt t="183014" x="2768600" y="5327650"/>
          <p14:tracePt t="183032" x="2743200" y="5289550"/>
          <p14:tracePt t="183048" x="2717800" y="5226050"/>
          <p14:tracePt t="183065" x="2705100" y="5203825"/>
          <p14:tracePt t="183083" x="2679700" y="5159375"/>
          <p14:tracePt t="183099" x="2667000" y="5137150"/>
          <p14:tracePt t="183115" x="2657475" y="5121275"/>
          <p14:tracePt t="183131" x="2647950" y="5105400"/>
          <p14:tracePt t="183148" x="2625725" y="5089525"/>
          <p14:tracePt t="183165" x="2622550" y="5083175"/>
          <p14:tracePt t="183183" x="2616200" y="5083175"/>
          <p14:tracePt t="183198" x="2613025" y="5083175"/>
          <p14:tracePt t="183215" x="2606675" y="5073650"/>
          <p14:tracePt t="183232" x="2606675" y="5060950"/>
          <p14:tracePt t="183248" x="2606675" y="5045075"/>
          <p14:tracePt t="183264" x="2606675" y="5035550"/>
          <p14:tracePt t="183281" x="2606675" y="5026025"/>
          <p14:tracePt t="183298" x="2606675" y="5003800"/>
          <p14:tracePt t="183315" x="2606675" y="4994275"/>
          <p14:tracePt t="183332" x="2603500" y="4991100"/>
          <p14:tracePt t="183335" x="2603500" y="4984750"/>
          <p14:tracePt t="183349" x="2597150" y="4981575"/>
          <p14:tracePt t="183365" x="2597150" y="4975225"/>
          <p14:tracePt t="183382" x="2597150" y="4972050"/>
          <p14:tracePt t="183419" x="2587625" y="4972050"/>
          <p14:tracePt t="183463" x="2587625" y="4959350"/>
          <p14:tracePt t="183520" x="2587625" y="4956175"/>
          <p14:tracePt t="183527" x="2581275" y="4956175"/>
          <p14:tracePt t="183577" x="2581275" y="4949825"/>
          <p14:tracePt t="183656" x="2581275" y="4946650"/>
          <p14:tracePt t="183719" x="2581275" y="4940300"/>
          <p14:tracePt t="183748" x="2581275" y="4937125"/>
          <p14:tracePt t="184020" x="2619375" y="4940300"/>
          <p14:tracePt t="184026" x="2667000" y="4946650"/>
          <p14:tracePt t="184034" x="2714625" y="4956175"/>
          <p14:tracePt t="184048" x="2822575" y="4972050"/>
          <p14:tracePt t="184065" x="2886075" y="4984750"/>
          <p14:tracePt t="184081" x="2921000" y="4991100"/>
          <p14:tracePt t="184098" x="2955925" y="4991100"/>
          <p14:tracePt t="184131" x="2974975" y="4991100"/>
          <p14:tracePt t="184165" x="3038475" y="4991100"/>
          <p14:tracePt t="184182" x="3051175" y="4991100"/>
          <p14:tracePt t="184198" x="3067050" y="4991100"/>
          <p14:tracePt t="184248" x="3073400" y="4991100"/>
          <p14:tracePt t="184278" x="3073400" y="4978400"/>
          <p14:tracePt t="184285" x="3076575" y="4975225"/>
          <p14:tracePt t="184298" x="3086100" y="4968875"/>
          <p14:tracePt t="184315" x="3101975" y="4965700"/>
          <p14:tracePt t="184331" x="3111500" y="4959350"/>
          <p14:tracePt t="184348" x="3121025" y="4956175"/>
          <p14:tracePt t="184365" x="3130550" y="4949825"/>
          <p14:tracePt t="184381" x="3140075" y="4940300"/>
          <p14:tracePt t="184398" x="3181350" y="4918075"/>
          <p14:tracePt t="184414" x="3225800" y="4911725"/>
          <p14:tracePt t="184432" x="3263900" y="4911725"/>
          <p14:tracePt t="184448" x="3311525" y="4911725"/>
          <p14:tracePt t="184465" x="3340100" y="4911725"/>
          <p14:tracePt t="184482" x="3349625" y="4911725"/>
          <p14:tracePt t="184499" x="3365500" y="4905375"/>
          <p14:tracePt t="184515" x="3394075" y="4902200"/>
          <p14:tracePt t="184532" x="3416300" y="4895850"/>
          <p14:tracePt t="184548" x="3457575" y="4883150"/>
          <p14:tracePt t="184564" x="3486150" y="4883150"/>
          <p14:tracePt t="184581" x="3514725" y="4883150"/>
          <p14:tracePt t="184599" x="3530600" y="4883150"/>
          <p14:tracePt t="184615" x="3540125" y="4883150"/>
          <p14:tracePt t="184631" x="3546475" y="4883150"/>
          <p14:tracePt t="184649" x="3559175" y="4883150"/>
          <p14:tracePt t="184664" x="3568700" y="4883150"/>
          <p14:tracePt t="184681" x="3581400" y="4883150"/>
          <p14:tracePt t="184698" x="3590925" y="4883150"/>
          <p14:tracePt t="184714" x="3594100" y="4883150"/>
          <p14:tracePt t="184748" x="3606800" y="4870450"/>
          <p14:tracePt t="184765" x="3616325" y="4867275"/>
          <p14:tracePt t="184781" x="3625850" y="4867275"/>
          <p14:tracePt t="184799" x="3629025" y="4857750"/>
          <p14:tracePt t="184815" x="3635375" y="4857750"/>
          <p14:tracePt t="184831" x="3638550" y="4851400"/>
          <p14:tracePt t="184848" x="3638550" y="4848225"/>
          <p14:tracePt t="185699" x="3632200" y="4841875"/>
          <p14:tracePt t="185714" x="3632200" y="4838700"/>
          <p14:tracePt t="185835" x="3629025" y="4838700"/>
          <p14:tracePt t="185849" x="3629025" y="4832350"/>
          <p14:tracePt t="185864" x="3622675" y="4832350"/>
          <p14:tracePt t="185870" x="3622675" y="4829175"/>
          <p14:tracePt t="185914" x="3625850" y="4829175"/>
          <p14:tracePt t="185921" x="3635375" y="4829175"/>
          <p14:tracePt t="185931" x="3654425" y="4829175"/>
          <p14:tracePt t="185965" x="3733800" y="4810125"/>
          <p14:tracePt t="185997" x="3756025" y="4772025"/>
          <p14:tracePt t="186014" x="3765550" y="4714875"/>
          <p14:tracePt t="186031" x="3765550" y="4692650"/>
          <p14:tracePt t="186048" x="3765550" y="4664075"/>
          <p14:tracePt t="186065" x="3771900" y="4641850"/>
          <p14:tracePt t="186082" x="3771900" y="4625975"/>
          <p14:tracePt t="186099" x="3771900" y="4616450"/>
          <p14:tracePt t="186135" x="3768725" y="4616450"/>
          <p14:tracePt t="186147" x="3765550" y="4616450"/>
          <p14:tracePt t="186164" x="3746500" y="4616450"/>
          <p14:tracePt t="186181" x="3714750" y="4619625"/>
          <p14:tracePt t="186198" x="3683000" y="4638675"/>
          <p14:tracePt t="186215" x="3622675" y="4638675"/>
          <p14:tracePt t="186231" x="3578225" y="4638675"/>
          <p14:tracePt t="186247" x="3517900" y="4638675"/>
          <p14:tracePt t="186264" x="3432175" y="4638675"/>
          <p14:tracePt t="186281" x="3378200" y="4645025"/>
          <p14:tracePt t="186298" x="3349625" y="4651375"/>
          <p14:tracePt t="186315" x="3308350" y="4664075"/>
          <p14:tracePt t="186331" x="3292475" y="4673600"/>
          <p14:tracePt t="186349" x="3263900" y="4695825"/>
          <p14:tracePt t="186365" x="3241675" y="4708525"/>
          <p14:tracePt t="186381" x="3209925" y="4721225"/>
          <p14:tracePt t="186397" x="3194050" y="4730750"/>
          <p14:tracePt t="186414" x="3168650" y="4752975"/>
          <p14:tracePt t="186431" x="3155950" y="4762500"/>
          <p14:tracePt t="186448" x="3146425" y="4772025"/>
          <p14:tracePt t="186465" x="3133725" y="4784725"/>
          <p14:tracePt t="186481" x="3133725" y="4800600"/>
          <p14:tracePt t="186498" x="3133725" y="4806950"/>
          <p14:tracePt t="186514" x="3149600" y="4816475"/>
          <p14:tracePt t="186531" x="3181350" y="4822825"/>
          <p14:tracePt t="186547" x="3203575" y="4822825"/>
          <p14:tracePt t="186564" x="3267075" y="4841875"/>
          <p14:tracePt t="186581" x="3321050" y="4860925"/>
          <p14:tracePt t="186598" x="3381375" y="4870450"/>
          <p14:tracePt t="186614" x="3492500" y="4892675"/>
          <p14:tracePt t="186631" x="3565525" y="4892675"/>
          <p14:tracePt t="186647" x="3619500" y="4905375"/>
          <p14:tracePt t="186664" x="3676650" y="4911725"/>
          <p14:tracePt t="186682" x="3705225" y="4918075"/>
          <p14:tracePt t="186698" x="3743325" y="4918075"/>
          <p14:tracePt t="186714" x="3813175" y="4930775"/>
          <p14:tracePt t="186731" x="3905250" y="4937125"/>
          <p14:tracePt t="186748" x="4010025" y="4937125"/>
          <p14:tracePt t="186765" x="4086225" y="4937125"/>
          <p14:tracePt t="186781" x="4108450" y="4937125"/>
          <p14:tracePt t="186797" x="4130675" y="4937125"/>
          <p14:tracePt t="186814" x="4143375" y="4937125"/>
          <p14:tracePt t="186831" x="4165600" y="4937125"/>
          <p14:tracePt t="186848" x="4197350" y="4921250"/>
          <p14:tracePt t="186865" x="4232275" y="4905375"/>
          <p14:tracePt t="186881" x="4254500" y="4892675"/>
          <p14:tracePt t="186898" x="4270375" y="4883150"/>
          <p14:tracePt t="186915" x="4279900" y="4851400"/>
          <p14:tracePt t="186931" x="4279900" y="4829175"/>
          <p14:tracePt t="186947" x="4279900" y="4800600"/>
          <p14:tracePt t="186964" x="4267200" y="4778375"/>
          <p14:tracePt t="186981" x="4257675" y="4768850"/>
          <p14:tracePt t="186997" x="4241800" y="4752975"/>
          <p14:tracePt t="187014" x="4222750" y="4737100"/>
          <p14:tracePt t="187031" x="4197350" y="4724400"/>
          <p14:tracePt t="187048" x="4143375" y="4695825"/>
          <p14:tracePt t="187065" x="4060825" y="4676775"/>
          <p14:tracePt t="187081" x="4022725" y="4664075"/>
          <p14:tracePt t="187097" x="3997325" y="4651375"/>
          <p14:tracePt t="187114" x="3978275" y="4651375"/>
          <p14:tracePt t="187131" x="3956050" y="4635500"/>
          <p14:tracePt t="187148" x="3917950" y="4622800"/>
          <p14:tracePt t="187165" x="3794125" y="4600575"/>
          <p14:tracePt t="187181" x="3711575" y="4600575"/>
          <p14:tracePt t="187198" x="3641725" y="4600575"/>
          <p14:tracePt t="187214" x="3584575" y="4600575"/>
          <p14:tracePt t="187231" x="3556000" y="4603750"/>
          <p14:tracePt t="187247" x="3533775" y="4606925"/>
          <p14:tracePt t="187265" x="3476625" y="4619625"/>
          <p14:tracePt t="187281" x="3422650" y="4641850"/>
          <p14:tracePt t="187298" x="3378200" y="4648200"/>
          <p14:tracePt t="187315" x="3343275" y="4648200"/>
          <p14:tracePt t="187331" x="3333750" y="4651375"/>
          <p14:tracePt t="187347" x="3317875" y="4651375"/>
          <p14:tracePt t="187364" x="3305175" y="4657725"/>
          <p14:tracePt t="187380" x="3295650" y="4664075"/>
          <p14:tracePt t="187397" x="3273425" y="4673600"/>
          <p14:tracePt t="187414" x="3257550" y="4695825"/>
          <p14:tracePt t="187431" x="3248025" y="4705350"/>
          <p14:tracePt t="187448" x="3238500" y="4714875"/>
          <p14:tracePt t="187465" x="3222625" y="4727575"/>
          <p14:tracePt t="187481" x="3222625" y="4743450"/>
          <p14:tracePt t="187497" x="3222625" y="4752975"/>
          <p14:tracePt t="187514" x="3222625" y="4768850"/>
          <p14:tracePt t="187531" x="3235325" y="4778375"/>
          <p14:tracePt t="187548" x="3244850" y="4800600"/>
          <p14:tracePt t="187564" x="3270250" y="4835525"/>
          <p14:tracePt t="187581" x="3302000" y="4867275"/>
          <p14:tracePt t="187598" x="3324225" y="4892675"/>
          <p14:tracePt t="187615" x="3368675" y="4924425"/>
          <p14:tracePt t="187631" x="3384550" y="4933950"/>
          <p14:tracePt t="187647" x="3394075" y="4943475"/>
          <p14:tracePt t="187664" x="3416300" y="4959350"/>
          <p14:tracePt t="187681" x="3425825" y="4968875"/>
          <p14:tracePt t="187697" x="3448050" y="4975225"/>
          <p14:tracePt t="187714" x="3524250" y="4981575"/>
          <p14:tracePt t="187731" x="3578225" y="4994275"/>
          <p14:tracePt t="187747" x="3622675" y="4994275"/>
          <p14:tracePt t="187764" x="3657600" y="4994275"/>
          <p14:tracePt t="187781" x="3667125" y="4994275"/>
          <p14:tracePt t="187798" x="3676650" y="4994275"/>
          <p14:tracePt t="187815" x="3711575" y="4987925"/>
          <p14:tracePt t="187831" x="3740150" y="4975225"/>
          <p14:tracePt t="187848" x="3794125" y="4956175"/>
          <p14:tracePt t="187865" x="3952875" y="4911725"/>
          <p14:tracePt t="187881" x="4003675" y="4899025"/>
          <p14:tracePt t="187898" x="4025900" y="4899025"/>
          <p14:tracePt t="187915" x="4041775" y="4899025"/>
          <p14:tracePt t="187931" x="4051300" y="4883150"/>
          <p14:tracePt t="187948" x="4051300" y="4873625"/>
          <p14:tracePt t="187965" x="4051300" y="4860925"/>
          <p14:tracePt t="187981" x="4051300" y="4851400"/>
          <p14:tracePt t="187998" x="4051300" y="4835525"/>
          <p14:tracePt t="188015" x="4057650" y="4819650"/>
          <p14:tracePt t="188030" x="4060825" y="4810125"/>
          <p14:tracePt t="188047" x="4060825" y="4800600"/>
          <p14:tracePt t="188064" x="4060825" y="4781550"/>
          <p14:tracePt t="188081" x="4060825" y="4772025"/>
          <p14:tracePt t="188098" x="4060825" y="4759325"/>
          <p14:tracePt t="188115" x="4060825" y="4749800"/>
          <p14:tracePt t="188131" x="4060825" y="4740275"/>
          <p14:tracePt t="188148" x="4054475" y="4737100"/>
          <p14:tracePt t="188165" x="4029075" y="4724400"/>
          <p14:tracePt t="188180" x="4006850" y="4714875"/>
          <p14:tracePt t="188197" x="3975100" y="4702175"/>
          <p14:tracePt t="188215" x="3940175" y="4676775"/>
          <p14:tracePt t="188231" x="3908425" y="4667250"/>
          <p14:tracePt t="188248" x="3879850" y="4660900"/>
          <p14:tracePt t="188265" x="3790950" y="4638675"/>
          <p14:tracePt t="188281" x="3727450" y="4632325"/>
          <p14:tracePt t="188298" x="3676650" y="4632325"/>
          <p14:tracePt t="188315" x="3597275" y="4632325"/>
          <p14:tracePt t="188330" x="3568700" y="4632325"/>
          <p14:tracePt t="188347" x="3540125" y="4632325"/>
          <p14:tracePt t="188365" x="3521075" y="4632325"/>
          <p14:tracePt t="188381" x="3498850" y="4632325"/>
          <p14:tracePt t="188398" x="3467100" y="4632325"/>
          <p14:tracePt t="188416" x="3406775" y="4632325"/>
          <p14:tracePt t="188431" x="3378200" y="4632325"/>
          <p14:tracePt t="188448" x="3346450" y="4635500"/>
          <p14:tracePt t="188465" x="3333750" y="4635500"/>
          <p14:tracePt t="188480" x="3321050" y="4635500"/>
          <p14:tracePt t="188497" x="3308350" y="4635500"/>
          <p14:tracePt t="188515" x="3292475" y="4638675"/>
          <p14:tracePt t="188531" x="3282950" y="4638675"/>
          <p14:tracePt t="188548" x="3273425" y="4645025"/>
          <p14:tracePt t="188565" x="3257550" y="4651375"/>
          <p14:tracePt t="188608" x="3257550" y="4654550"/>
          <p14:tracePt t="189166" x="3251200" y="4664075"/>
          <p14:tracePt t="189173" x="3248025" y="4670425"/>
          <p14:tracePt t="189181" x="3241675" y="4676775"/>
          <p14:tracePt t="189197" x="3219450" y="4686300"/>
          <p14:tracePt t="189215" x="3152775" y="4727575"/>
          <p14:tracePt t="189231" x="3063875" y="4759325"/>
          <p14:tracePt t="189248" x="2974975" y="4791075"/>
          <p14:tracePt t="189281" x="2813050" y="4864100"/>
          <p14:tracePt t="189315" x="2717800" y="4905375"/>
          <p14:tracePt t="189332" x="2695575" y="4914900"/>
          <p14:tracePt t="189347" x="2682875" y="4921250"/>
          <p14:tracePt t="189580" x="2663825" y="4918075"/>
          <p14:tracePt t="189587" x="2644775" y="4911725"/>
          <p14:tracePt t="189597" x="2632075" y="4905375"/>
          <p14:tracePt t="189616" x="2590800" y="4889500"/>
          <p14:tracePt t="189631" x="2574925" y="4889500"/>
          <p14:tracePt t="189648" x="2559050" y="4889500"/>
          <p14:tracePt t="189681" x="2524125" y="4889500"/>
          <p14:tracePt t="189714" x="2498725" y="4889500"/>
          <p14:tracePt t="189730" x="2482850" y="4867275"/>
          <p14:tracePt t="189747" x="2473325" y="4864100"/>
          <p14:tracePt t="189764" x="2457450" y="4854575"/>
          <p14:tracePt t="189781" x="2447925" y="4854575"/>
          <p14:tracePt t="190410" x="2444750" y="4867275"/>
          <p14:tracePt t="190419" x="2438400" y="4876800"/>
          <p14:tracePt t="190431" x="2419350" y="4908550"/>
          <p14:tracePt t="190448" x="2387600" y="4921250"/>
          <p14:tracePt t="190465" x="2359025" y="4933950"/>
          <p14:tracePt t="190497" x="2212975" y="4968875"/>
          <p14:tracePt t="190531" x="2130425" y="4968875"/>
          <p14:tracePt t="190547" x="2120900" y="4968875"/>
          <p14:tracePt t="190564" x="2111375" y="4968875"/>
          <p14:tracePt t="190580" x="2095500" y="4968875"/>
          <p14:tracePt t="190597" x="2079625" y="4965700"/>
          <p14:tracePt t="190614" x="2076450" y="4956175"/>
          <p14:tracePt t="190631" x="2076450" y="4946650"/>
          <p14:tracePt t="190647" x="2070100" y="4946650"/>
          <p14:tracePt t="190664" x="2070100" y="4940300"/>
          <p14:tracePt t="190681" x="2070100" y="4927600"/>
          <p14:tracePt t="190697" x="2070100" y="4914900"/>
          <p14:tracePt t="190714" x="2070100" y="4911725"/>
          <p14:tracePt t="190730" x="2070100" y="4905375"/>
          <p14:tracePt t="190747" x="2070100" y="4902200"/>
          <p14:tracePt t="190781" x="2070100" y="4895850"/>
          <p14:tracePt t="190797" x="2070100" y="4892675"/>
          <p14:tracePt t="190814" x="2070100" y="4886325"/>
          <p14:tracePt t="190830" x="2089150" y="4876800"/>
          <p14:tracePt t="190847" x="2098675" y="4867275"/>
          <p14:tracePt t="190864" x="2108200" y="4857750"/>
          <p14:tracePt t="190881" x="2117725" y="4848225"/>
          <p14:tracePt t="190897" x="2127250" y="4838700"/>
          <p14:tracePt t="190914" x="2143125" y="4826000"/>
          <p14:tracePt t="190916" x="2146300" y="4822825"/>
          <p14:tracePt t="190931" x="2162175" y="4806950"/>
          <p14:tracePt t="190947" x="2219325" y="4762500"/>
          <p14:tracePt t="190964" x="2289175" y="4714875"/>
          <p14:tracePt t="190980" x="2368550" y="4603750"/>
          <p14:tracePt t="190997" x="2397125" y="4549775"/>
          <p14:tracePt t="191014" x="2413000" y="4492625"/>
          <p14:tracePt t="191031" x="2413000" y="4451350"/>
          <p14:tracePt t="191047" x="2413000" y="4441825"/>
          <p14:tracePt t="191064" x="2413000" y="4432300"/>
          <p14:tracePt t="191080" x="2413000" y="4425950"/>
          <p14:tracePt t="191117" x="2409825" y="4425950"/>
          <p14:tracePt t="191131" x="2400300" y="4425950"/>
          <p14:tracePt t="191148" x="2390775" y="4416425"/>
          <p14:tracePt t="191164" x="2381250" y="4416425"/>
          <p14:tracePt t="191181" x="2359025" y="4416425"/>
          <p14:tracePt t="191247" x="2359025" y="4422775"/>
          <p14:tracePt t="191254" x="2359025" y="4429125"/>
          <p14:tracePt t="191265" x="2359025" y="4432300"/>
          <p14:tracePt t="191281" x="2349500" y="4454525"/>
          <p14:tracePt t="191297" x="2336800" y="4489450"/>
          <p14:tracePt t="191314" x="2330450" y="4552950"/>
          <p14:tracePt t="191331" x="2330450" y="4638675"/>
          <p14:tracePt t="191347" x="2330450" y="4695825"/>
          <p14:tracePt t="191364" x="2330450" y="4740275"/>
          <p14:tracePt t="191381" x="2330450" y="4781550"/>
          <p14:tracePt t="191397" x="2330450" y="4803775"/>
          <p14:tracePt t="191414" x="2330450" y="4813300"/>
          <p14:tracePt t="191418" x="2330450" y="4819650"/>
          <p14:tracePt t="191431" x="2330450" y="4829175"/>
          <p14:tracePt t="191447" x="2330450" y="4838700"/>
          <p14:tracePt t="191463" x="2330450" y="4848225"/>
          <p14:tracePt t="191481" x="2330450" y="4854575"/>
          <p14:tracePt t="191497" x="2330450" y="4857750"/>
          <p14:tracePt t="191515" x="2330450" y="4864100"/>
          <p14:tracePt t="197480" x="2333625" y="4864100"/>
          <p14:tracePt t="197522" x="2333625" y="4867275"/>
          <p14:tracePt t="197529" x="2333625" y="4873625"/>
          <p14:tracePt t="197536" x="2333625" y="4876800"/>
          <p14:tracePt t="197546" x="2330450" y="4883150"/>
          <p14:tracePt t="197564" x="2320925" y="4886325"/>
          <p14:tracePt t="197596" x="2311400" y="4886325"/>
          <p14:tracePt t="197630" x="2279650" y="4902200"/>
          <p14:tracePt t="197646" x="2260600" y="4902200"/>
          <p14:tracePt t="197664" x="2212975" y="4921250"/>
          <p14:tracePt t="197680" x="2159000" y="4927600"/>
          <p14:tracePt t="197697" x="2136775" y="4927600"/>
          <p14:tracePt t="197714" x="2120900" y="4927600"/>
          <p14:tracePt t="197731" x="2105025" y="4927600"/>
          <p14:tracePt t="197747" x="2095500" y="4927600"/>
          <p14:tracePt t="197779" x="2092325" y="4927600"/>
          <p14:tracePt t="197836" x="2098675" y="4927600"/>
          <p14:tracePt t="197842" x="2114550" y="4921250"/>
          <p14:tracePt t="197850" x="2133600" y="4908550"/>
          <p14:tracePt t="197863" x="2162175" y="4895850"/>
          <p14:tracePt t="197880" x="2254250" y="4864100"/>
          <p14:tracePt t="197896" x="2292350" y="4854575"/>
          <p14:tracePt t="197913" x="2330450" y="4845050"/>
          <p14:tracePt t="197930" x="2362200" y="4845050"/>
          <p14:tracePt t="197946" x="2371725" y="4845050"/>
          <p14:tracePt t="197964" x="2393950" y="4845050"/>
          <p14:tracePt t="197980" x="2451100" y="4860925"/>
          <p14:tracePt t="197997" x="2514600" y="4883150"/>
          <p14:tracePt t="198014" x="2654300" y="4959350"/>
          <p14:tracePt t="198030" x="2768600" y="5019675"/>
          <p14:tracePt t="198047" x="2889250" y="5070475"/>
          <p14:tracePt t="198063" x="3013075" y="5124450"/>
          <p14:tracePt t="198080" x="3225800" y="5187950"/>
          <p14:tracePt t="198096" x="3432175" y="5213350"/>
          <p14:tracePt t="198113" x="3790950" y="5238750"/>
          <p14:tracePt t="198130" x="4552950" y="5276850"/>
          <p14:tracePt t="198148" x="5060950" y="5334000"/>
          <p14:tracePt t="198166" x="5588000" y="5381625"/>
          <p14:tracePt t="198182" x="5772150" y="5391150"/>
          <p14:tracePt t="198197" x="5876925" y="5391150"/>
          <p14:tracePt t="198213" x="5940425" y="5384800"/>
          <p14:tracePt t="198230" x="5988050" y="5368925"/>
          <p14:tracePt t="198247" x="6003925" y="5356225"/>
          <p14:tracePt t="198264" x="6022975" y="5340350"/>
          <p14:tracePt t="198280" x="6048375" y="5340350"/>
          <p14:tracePt t="198297" x="6057900" y="5340350"/>
          <p14:tracePt t="198314" x="6073775" y="5340350"/>
          <p14:tracePt t="198330" x="6080125" y="5340350"/>
          <p14:tracePt t="198373" x="6080125" y="5334000"/>
          <p14:tracePt t="198381" x="6076950" y="5330825"/>
          <p14:tracePt t="198397" x="6054725" y="5314950"/>
          <p14:tracePt t="198414" x="6022975" y="5283200"/>
          <p14:tracePt t="198430" x="5937250" y="5238750"/>
          <p14:tracePt t="198447" x="5889625" y="5207000"/>
          <p14:tracePt t="198463" x="5842000" y="5172075"/>
          <p14:tracePt t="198480" x="5762625" y="5108575"/>
          <p14:tracePt t="198496" x="5692775" y="5051425"/>
          <p14:tracePt t="198514" x="5610225" y="5003800"/>
          <p14:tracePt t="198531" x="5480050" y="4921250"/>
          <p14:tracePt t="198547" x="5410200" y="4876800"/>
          <p14:tracePt t="198564" x="5362575" y="4841875"/>
          <p14:tracePt t="198580" x="5311775" y="4816475"/>
          <p14:tracePt t="198596" x="5302250" y="4806950"/>
          <p14:tracePt t="198613" x="5292725" y="4803775"/>
          <p14:tracePt t="198630" x="5264150" y="4781550"/>
          <p14:tracePt t="198646" x="5241925" y="4768850"/>
          <p14:tracePt t="198663" x="5197475" y="4756150"/>
          <p14:tracePt t="198680" x="5130800" y="4730750"/>
          <p14:tracePt t="198697" x="5102225" y="4730750"/>
          <p14:tracePt t="198713" x="5073650" y="4730750"/>
          <p14:tracePt t="198730" x="5051425" y="4730750"/>
          <p14:tracePt t="198746" x="5041900" y="4737100"/>
          <p14:tracePt t="198763" x="5026025" y="4749800"/>
          <p14:tracePt t="198780" x="5010150" y="4762500"/>
          <p14:tracePt t="198797" x="5000625" y="4772025"/>
          <p14:tracePt t="198813" x="4991100" y="4794250"/>
          <p14:tracePt t="198830" x="4968875" y="4829175"/>
          <p14:tracePt t="198847" x="4956175" y="4854575"/>
          <p14:tracePt t="198863" x="4946650" y="4864100"/>
          <p14:tracePt t="198880" x="4946650" y="4876800"/>
          <p14:tracePt t="198896" x="4946650" y="4889500"/>
          <p14:tracePt t="198913" x="4946650" y="4899025"/>
          <p14:tracePt t="198930" x="4953000" y="4899025"/>
          <p14:tracePt t="198947" x="4968875" y="4899025"/>
          <p14:tracePt t="198964" x="5019675" y="4905375"/>
          <p14:tracePt t="198980" x="5146675" y="4921250"/>
          <p14:tracePt t="198997" x="5232400" y="4927600"/>
          <p14:tracePt t="199013" x="5292725" y="4933950"/>
          <p14:tracePt t="199030" x="5353050" y="4933950"/>
          <p14:tracePt t="199046" x="5391150" y="4933950"/>
          <p14:tracePt t="199063" x="5435600" y="4924425"/>
          <p14:tracePt t="199081" x="5524500" y="4905375"/>
          <p14:tracePt t="199097" x="5591175" y="4883150"/>
          <p14:tracePt t="199114" x="5635625" y="4870450"/>
          <p14:tracePt t="199130" x="5699125" y="4851400"/>
          <p14:tracePt t="199147" x="5734050" y="4851400"/>
          <p14:tracePt t="199163" x="5749925" y="4851400"/>
          <p14:tracePt t="199180" x="5765800" y="4851400"/>
          <p14:tracePt t="199196" x="5775325" y="4851400"/>
          <p14:tracePt t="199213" x="5797550" y="4851400"/>
          <p14:tracePt t="199230" x="5861050" y="4851400"/>
          <p14:tracePt t="199247" x="5930900" y="4851400"/>
          <p14:tracePt t="199264" x="6003925" y="4854575"/>
          <p14:tracePt t="199280" x="6083300" y="4867275"/>
          <p14:tracePt t="199296" x="6099175" y="4867275"/>
          <p14:tracePt t="199313" x="6115050" y="4867275"/>
          <p14:tracePt t="199330" x="6130925" y="4867275"/>
          <p14:tracePt t="199347" x="6146800" y="4867275"/>
          <p14:tracePt t="199363" x="6188075" y="4867275"/>
          <p14:tracePt t="199380" x="6273800" y="4867275"/>
          <p14:tracePt t="199397" x="6343650" y="4867275"/>
          <p14:tracePt t="199414" x="6403975" y="4867275"/>
          <p14:tracePt t="199430" x="6483350" y="4867275"/>
          <p14:tracePt t="199447" x="6511925" y="4867275"/>
          <p14:tracePt t="199463" x="6521450" y="4867275"/>
          <p14:tracePt t="199480" x="6534150" y="4867275"/>
          <p14:tracePt t="199496" x="6562725" y="4867275"/>
          <p14:tracePt t="199514" x="6594475" y="4867275"/>
          <p14:tracePt t="199530" x="6657975" y="4886325"/>
          <p14:tracePt t="199546" x="6702425" y="4908550"/>
          <p14:tracePt t="199563" x="6734175" y="4914900"/>
          <p14:tracePt t="199580" x="6762750" y="4914900"/>
          <p14:tracePt t="199596" x="6772275" y="4914900"/>
          <p14:tracePt t="199639" x="6769100" y="4914900"/>
          <p14:tracePt t="199648" x="6765925" y="4914900"/>
          <p14:tracePt t="199664" x="6756400" y="4914900"/>
          <p14:tracePt t="199680" x="6702425" y="4914900"/>
          <p14:tracePt t="199696" x="6613525" y="4914900"/>
          <p14:tracePt t="199713" x="6496050" y="4914900"/>
          <p14:tracePt t="199730" x="6375400" y="4927600"/>
          <p14:tracePt t="199747" x="6292850" y="4937125"/>
          <p14:tracePt t="199763" x="6200775" y="4937125"/>
          <p14:tracePt t="199780" x="6061075" y="4937125"/>
          <p14:tracePt t="199797" x="5854700" y="4921250"/>
          <p14:tracePt t="199813" x="5562600" y="4899025"/>
          <p14:tracePt t="199830" x="4813300" y="4886325"/>
          <p14:tracePt t="199847" x="4279900" y="4940300"/>
          <p14:tracePt t="199865" x="3781425" y="5035550"/>
          <p14:tracePt t="199881" x="3063875" y="5229225"/>
          <p14:tracePt t="199898" x="2641600" y="5346700"/>
          <p14:tracePt t="199915" x="2200275" y="5467350"/>
          <p14:tracePt t="199931" x="1609725" y="5597525"/>
          <p14:tracePt t="199948" x="1371600" y="5616575"/>
          <p14:tracePt t="199964" x="1155700" y="5610225"/>
          <p14:tracePt t="199980" x="879475" y="5581650"/>
          <p14:tracePt t="199997" x="727075" y="5556250"/>
          <p14:tracePt t="200014" x="584200" y="5527675"/>
          <p14:tracePt t="200031" x="450850" y="5505450"/>
          <p14:tracePt t="200047" x="368300" y="5499100"/>
          <p14:tracePt t="200064" x="307975" y="5492750"/>
          <p14:tracePt t="200066" x="279400" y="5492750"/>
          <p14:tracePt t="200080" x="222250" y="5492750"/>
          <p14:tracePt t="200096" x="168275" y="5492750"/>
          <p14:tracePt t="200113" x="133350" y="5492750"/>
          <p14:tracePt t="200130" x="79375" y="5492750"/>
          <p14:tracePt t="200146" x="47625" y="5492750"/>
          <p14:tracePt t="200163" x="25400" y="5492750"/>
          <p14:tracePt t="200532" x="0" y="5216525"/>
          <p14:tracePt t="200539" x="9525" y="5216525"/>
          <p14:tracePt t="200547" x="22225" y="5216525"/>
          <p14:tracePt t="200580" x="82550" y="5216525"/>
          <p14:tracePt t="200613" x="120650" y="5216525"/>
          <p14:tracePt t="200630" x="161925" y="5210175"/>
          <p14:tracePt t="200646" x="187325" y="5200650"/>
          <p14:tracePt t="200663" x="215900" y="5187950"/>
          <p14:tracePt t="200680" x="250825" y="5175250"/>
          <p14:tracePt t="200696" x="279400" y="5168900"/>
          <p14:tracePt t="200713" x="295275" y="5168900"/>
          <p14:tracePt t="200730" x="311150" y="5156200"/>
          <p14:tracePt t="200746" x="327025" y="5143500"/>
          <p14:tracePt t="200763" x="336550" y="5140325"/>
          <p14:tracePt t="200779" x="346075" y="5124450"/>
          <p14:tracePt t="200796" x="361950" y="5108575"/>
          <p14:tracePt t="200813" x="377825" y="5105400"/>
          <p14:tracePt t="200830" x="390525" y="5105400"/>
          <p14:tracePt t="200846" x="400050" y="5105400"/>
          <p14:tracePt t="200863" x="412750" y="5105400"/>
          <p14:tracePt t="200880" x="422275" y="5105400"/>
          <p14:tracePt t="200976" x="425450" y="5111750"/>
          <p14:tracePt t="200983" x="425450" y="5114925"/>
          <p14:tracePt t="200996" x="431800" y="5130800"/>
          <p14:tracePt t="201013" x="441325" y="5140325"/>
          <p14:tracePt t="201029" x="444500" y="5149850"/>
          <p14:tracePt t="201046" x="450850" y="5159375"/>
          <p14:tracePt t="201082" x="450850" y="5165725"/>
          <p14:tracePt t="201097" x="450850" y="5168900"/>
          <p14:tracePt t="201114" x="460375" y="5184775"/>
          <p14:tracePt t="201131" x="482600" y="5200650"/>
          <p14:tracePt t="201146" x="492125" y="5210175"/>
          <p14:tracePt t="201163" x="501650" y="5219700"/>
          <p14:tracePt t="201179" x="511175" y="5235575"/>
          <p14:tracePt t="201196" x="511175" y="5251450"/>
          <p14:tracePt t="201213" x="511175" y="5254625"/>
          <p14:tracePt t="201253" x="520700" y="5254625"/>
          <p14:tracePt t="201263" x="527050" y="5254625"/>
          <p14:tracePt t="201280" x="530225" y="5260975"/>
          <p14:tracePt t="202234" x="549275" y="5260975"/>
          <p14:tracePt t="202242" x="558800" y="5260975"/>
          <p14:tracePt t="202253" x="568325" y="5260975"/>
          <p14:tracePt t="202263" x="574675" y="5260975"/>
          <p14:tracePt t="202280" x="584200" y="5260975"/>
          <p14:tracePt t="202296" x="622300" y="5260975"/>
          <p14:tracePt t="202330" x="723900" y="5260975"/>
          <p14:tracePt t="202363" x="838200" y="5260975"/>
          <p14:tracePt t="202380" x="866775" y="5260975"/>
          <p14:tracePt t="202397" x="895350" y="5260975"/>
          <p14:tracePt t="202413" x="904875" y="5260975"/>
          <p14:tracePt t="202429" x="914400" y="5260975"/>
          <p14:tracePt t="202446" x="962025" y="5273675"/>
          <p14:tracePt t="202462" x="1006475" y="5286375"/>
          <p14:tracePt t="202480" x="1104900" y="5302250"/>
          <p14:tracePt t="202497" x="1238250" y="5324475"/>
          <p14:tracePt t="202513" x="1292225" y="5337175"/>
          <p14:tracePt t="202530" x="1336675" y="5337175"/>
          <p14:tracePt t="202547" x="1368425" y="5337175"/>
          <p14:tracePt t="202563" x="1406525" y="5337175"/>
          <p14:tracePt t="202579" x="1460500" y="5337175"/>
          <p14:tracePt t="202596" x="1574800" y="5337175"/>
          <p14:tracePt t="202613" x="1660525" y="5362575"/>
          <p14:tracePt t="202630" x="1736725" y="5375275"/>
          <p14:tracePt t="202647" x="1793875" y="5387975"/>
          <p14:tracePt t="202663" x="1806575" y="5394325"/>
          <p14:tracePt t="202680" x="1816100" y="5394325"/>
          <p14:tracePt t="202696" x="1831975" y="5394325"/>
          <p14:tracePt t="202712" x="1841500" y="5394325"/>
          <p14:tracePt t="202729" x="1870075" y="5394325"/>
          <p14:tracePt t="202747" x="1930400" y="5394325"/>
          <p14:tracePt t="202762" x="1968500" y="5394325"/>
          <p14:tracePt t="202779" x="2003425" y="5394325"/>
          <p14:tracePt t="202797" x="2025650" y="5394325"/>
          <p14:tracePt t="202813" x="2041525" y="5394325"/>
          <p14:tracePt t="202829" x="2051050" y="5394325"/>
          <p14:tracePt t="202846" x="2076450" y="5394325"/>
          <p14:tracePt t="202862" x="2114550" y="5391150"/>
          <p14:tracePt t="202879" x="2168525" y="5378450"/>
          <p14:tracePt t="202896" x="2228850" y="5378450"/>
          <p14:tracePt t="202912" x="2266950" y="5372100"/>
          <p14:tracePt t="202929" x="2295525" y="5372100"/>
          <p14:tracePt t="202946" x="2317750" y="5356225"/>
          <p14:tracePt t="202962" x="2346325" y="5343525"/>
          <p14:tracePt t="202979" x="2371725" y="5337175"/>
          <p14:tracePt t="202997" x="2425700" y="5330825"/>
          <p14:tracePt t="203013" x="2486025" y="5330825"/>
          <p14:tracePt t="203029" x="2536825" y="5330825"/>
          <p14:tracePt t="203047" x="2600325" y="5330825"/>
          <p14:tracePt t="203063" x="2622550" y="5330825"/>
          <p14:tracePt t="203080" x="2651125" y="5330825"/>
          <p14:tracePt t="203096" x="2686050" y="5321300"/>
          <p14:tracePt t="203112" x="2724150" y="5308600"/>
          <p14:tracePt t="203129" x="2768600" y="5295900"/>
          <p14:tracePt t="203147" x="2857500" y="5273675"/>
          <p14:tracePt t="203162" x="2921000" y="5267325"/>
          <p14:tracePt t="203179" x="2949575" y="5260975"/>
          <p14:tracePt t="203197" x="2984500" y="5260975"/>
          <p14:tracePt t="203213" x="2994025" y="5260975"/>
          <p14:tracePt t="203305" x="2997200" y="5260975"/>
          <p14:tracePt t="203397" x="3003550" y="5260975"/>
          <p14:tracePt t="203470" x="3003550" y="5264150"/>
          <p14:tracePt t="204628" x="3019425" y="5267325"/>
          <p14:tracePt t="204634" x="3038475" y="5273675"/>
          <p14:tracePt t="204646" x="3073400" y="5283200"/>
          <p14:tracePt t="204663" x="3143250" y="5289550"/>
          <p14:tracePt t="204680" x="3194050" y="5289550"/>
          <p14:tracePt t="204712" x="3343275" y="5283200"/>
          <p14:tracePt t="204746" x="3517900" y="5283200"/>
          <p14:tracePt t="204763" x="3622675" y="5283200"/>
          <p14:tracePt t="204779" x="3660775" y="5283200"/>
          <p14:tracePt t="204796" x="3689350" y="5283200"/>
          <p14:tracePt t="204813" x="3721100" y="5283200"/>
          <p14:tracePt t="204829" x="3752850" y="5283200"/>
          <p14:tracePt t="204846" x="3787775" y="5283200"/>
          <p14:tracePt t="204862" x="3841750" y="5283200"/>
          <p14:tracePt t="204879" x="3879850" y="5283200"/>
          <p14:tracePt t="204896" x="3895725" y="5283200"/>
          <p14:tracePt t="204912" x="3908425" y="5283200"/>
          <p14:tracePt t="204929" x="3924300" y="5283200"/>
          <p14:tracePt t="204962" x="3933825" y="5283200"/>
          <p14:tracePt t="204979" x="3943350" y="5283200"/>
          <p14:tracePt t="204996" x="3952875" y="5283200"/>
          <p14:tracePt t="205012" x="3975100" y="5283200"/>
          <p14:tracePt t="205029" x="3978275" y="5283200"/>
          <p14:tracePt t="205069" x="3984625" y="5283200"/>
          <p14:tracePt t="205079" x="3987800" y="5283200"/>
          <p14:tracePt t="205096" x="3994150" y="5283200"/>
          <p14:tracePt t="205113" x="4010025" y="5283200"/>
          <p14:tracePt t="205129" x="4019550" y="5283200"/>
          <p14:tracePt t="205149" x="4022725" y="5283200"/>
          <p14:tracePt t="205213" x="4022725" y="5280025"/>
          <p14:tracePt t="205222" x="4029075" y="5280025"/>
          <p14:tracePt t="205234" x="4032250" y="5280025"/>
          <p14:tracePt t="205256" x="4038600" y="5280025"/>
          <p14:tracePt t="205263" x="4038600" y="5273675"/>
          <p14:tracePt t="205279" x="4048125" y="5270500"/>
          <p14:tracePt t="205296" x="4057650" y="5270500"/>
          <p14:tracePt t="205313" x="4076700" y="5260975"/>
          <p14:tracePt t="205329" x="4089400" y="5254625"/>
          <p14:tracePt t="205347" x="4098925" y="5254625"/>
          <p14:tracePt t="205363" x="4137025" y="5245100"/>
          <p14:tracePt t="205379" x="4181475" y="5232400"/>
          <p14:tracePt t="205396" x="4225925" y="5232400"/>
          <p14:tracePt t="205412" x="4289425" y="5232400"/>
          <p14:tracePt t="205429" x="4318000" y="5232400"/>
          <p14:tracePt t="205446" x="4327525" y="5232400"/>
          <p14:tracePt t="205463" x="4343400" y="5232400"/>
          <p14:tracePt t="205499" x="4346575" y="5232400"/>
          <p14:tracePt t="205513" x="4362450" y="5232400"/>
          <p14:tracePt t="205529" x="4371975" y="5232400"/>
          <p14:tracePt t="205546" x="4381500" y="5232400"/>
          <p14:tracePt t="205563" x="4391025" y="5232400"/>
          <p14:tracePt t="205635" x="4397375" y="5232400"/>
          <p14:tracePt t="205656" x="4400550" y="5232400"/>
          <p14:tracePt t="206157" x="4419600" y="5226050"/>
          <p14:tracePt t="206165" x="4435475" y="5226050"/>
          <p14:tracePt t="206180" x="4479925" y="5219700"/>
          <p14:tracePt t="206196" x="4524375" y="5219700"/>
          <p14:tracePt t="206213" x="4587875" y="5219700"/>
          <p14:tracePt t="206229" x="4622800" y="5219700"/>
          <p14:tracePt t="206246" x="4667250" y="5219700"/>
          <p14:tracePt t="206279" x="4740275" y="5229225"/>
          <p14:tracePt t="206313" x="4768850" y="5232400"/>
          <p14:tracePt t="206330" x="4778375" y="5232400"/>
          <p14:tracePt t="206346" x="4787900" y="5232400"/>
          <p14:tracePt t="206363" x="4810125" y="5238750"/>
          <p14:tracePt t="206379" x="4819650" y="5238750"/>
          <p14:tracePt t="206396" x="4829175" y="5238750"/>
          <p14:tracePt t="206414" x="4848225" y="5238750"/>
          <p14:tracePt t="206429" x="4864100" y="5238750"/>
          <p14:tracePt t="206446" x="4873625" y="5238750"/>
          <p14:tracePt t="206463" x="4889500" y="5238750"/>
          <p14:tracePt t="206479" x="4899025" y="5238750"/>
          <p14:tracePt t="206495" x="4911725" y="5238750"/>
          <p14:tracePt t="206513" x="4933950" y="5238750"/>
          <p14:tracePt t="206529" x="4943475" y="5238750"/>
          <p14:tracePt t="206546" x="4965700" y="5238750"/>
          <p14:tracePt t="206563" x="4978400" y="5238750"/>
          <p14:tracePt t="206579" x="4984750" y="5238750"/>
          <p14:tracePt t="206596" x="4987925" y="5238750"/>
          <p14:tracePt t="206613" x="4997450" y="5238750"/>
          <p14:tracePt t="206629" x="5013325" y="5238750"/>
          <p14:tracePt t="206645" x="5019675" y="5238750"/>
          <p14:tracePt t="206663" x="5022850" y="5238750"/>
          <p14:tracePt t="206699" x="5029200" y="5238750"/>
          <p14:tracePt t="206736" x="5032375" y="5238750"/>
          <p14:tracePt t="206743" x="5038725" y="5238750"/>
          <p14:tracePt t="206757" x="5041900" y="5238750"/>
          <p14:tracePt t="206763" x="5048250" y="5238750"/>
          <p14:tracePt t="206779" x="5057775" y="5238750"/>
          <p14:tracePt t="208008" x="5092700" y="5245100"/>
          <p14:tracePt t="208015" x="5153025" y="5254625"/>
          <p14:tracePt t="208029" x="5245100" y="5254625"/>
          <p14:tracePt t="208046" x="5327650" y="5260975"/>
          <p14:tracePt t="208062" x="5410200" y="5260975"/>
          <p14:tracePt t="208079" x="5505450" y="5260975"/>
          <p14:tracePt t="208096" x="5575300" y="5260975"/>
          <p14:tracePt t="208129" x="5778500" y="5276850"/>
          <p14:tracePt t="208163" x="5915025" y="5299075"/>
          <p14:tracePt t="208179" x="5994400" y="5314950"/>
          <p14:tracePt t="208195" x="6038850" y="5314950"/>
          <p14:tracePt t="208212" x="6083300" y="5314950"/>
          <p14:tracePt t="208228" x="6115050" y="5314950"/>
          <p14:tracePt t="208245" x="6143625" y="5314950"/>
          <p14:tracePt t="208262" x="6165850" y="5314950"/>
          <p14:tracePt t="208279" x="6223000" y="5314950"/>
          <p14:tracePt t="208296" x="6257925" y="5314950"/>
          <p14:tracePt t="208313" x="6286500" y="5314950"/>
          <p14:tracePt t="208328" x="6321425" y="5314950"/>
          <p14:tracePt t="208345" x="6330950" y="5305425"/>
          <p14:tracePt t="208362" x="6343650" y="5305425"/>
          <p14:tracePt t="208378" x="6356350" y="5305425"/>
          <p14:tracePt t="208395" x="6372225" y="5305425"/>
          <p14:tracePt t="208412" x="6381750" y="5302250"/>
          <p14:tracePt t="208429" x="6397625" y="5302250"/>
          <p14:tracePt t="208446" x="6407150" y="5302250"/>
          <p14:tracePt t="208462" x="6419850" y="5302250"/>
          <p14:tracePt t="208573" x="6426200" y="5302250"/>
          <p14:tracePt t="211582" x="6419850" y="5302250"/>
          <p14:tracePt t="211590" x="6407150" y="5302250"/>
          <p14:tracePt t="211599" x="6397625" y="5302250"/>
          <p14:tracePt t="211612" x="6369050" y="5302250"/>
          <p14:tracePt t="211628" x="6337300" y="5295900"/>
          <p14:tracePt t="211646" x="6229350" y="5273675"/>
          <p14:tracePt t="211679" x="6080125" y="5245100"/>
          <p14:tracePt t="211712" x="5975350" y="5207000"/>
          <p14:tracePt t="211729" x="5940425" y="5194300"/>
          <p14:tracePt t="211746" x="5857875" y="5165725"/>
          <p14:tracePt t="211762" x="5794375" y="5153025"/>
          <p14:tracePt t="211778" x="5740400" y="5137150"/>
          <p14:tracePt t="211796" x="5676900" y="5137150"/>
          <p14:tracePt t="211812" x="5648325" y="5137150"/>
          <p14:tracePt t="211828" x="5610225" y="5137150"/>
          <p14:tracePt t="211846" x="5572125" y="5137150"/>
          <p14:tracePt t="211862" x="5556250" y="5137150"/>
          <p14:tracePt t="211879" x="5534025" y="5133975"/>
          <p14:tracePt t="211896" x="5470525" y="5114925"/>
          <p14:tracePt t="211911" x="5422900" y="5092700"/>
          <p14:tracePt t="211928" x="5394325" y="5092700"/>
          <p14:tracePt t="211946" x="5359400" y="5092700"/>
          <p14:tracePt t="211961" x="5349875" y="5092700"/>
          <p14:tracePt t="211978" x="5340350" y="5092700"/>
          <p14:tracePt t="211995" x="5321300" y="5092700"/>
          <p14:tracePt t="212011" x="5311775" y="5092700"/>
          <p14:tracePt t="212028" x="5302250" y="5092700"/>
          <p14:tracePt t="212046" x="5280025" y="5092700"/>
          <p14:tracePt t="212061" x="5270500" y="5105400"/>
          <p14:tracePt t="212078" x="5260975" y="5114925"/>
          <p14:tracePt t="212096" x="5251450" y="5130800"/>
          <p14:tracePt t="212112" x="5251450" y="5140325"/>
          <p14:tracePt t="212129" x="5241925" y="5156200"/>
          <p14:tracePt t="212146" x="5222875" y="5172075"/>
          <p14:tracePt t="212161" x="5219700" y="5181600"/>
          <p14:tracePt t="212178" x="5219700" y="5191125"/>
          <p14:tracePt t="212195" x="5219700" y="5210175"/>
          <p14:tracePt t="212212" x="5219700" y="5219700"/>
          <p14:tracePt t="212229" x="5219700" y="5226050"/>
          <p14:tracePt t="212296" x="5226050" y="5226050"/>
          <p14:tracePt t="212304" x="5235575" y="5226050"/>
          <p14:tracePt t="212312" x="5241925" y="5226050"/>
          <p14:tracePt t="212328" x="5260975" y="5226050"/>
          <p14:tracePt t="212346" x="5308600" y="5226050"/>
          <p14:tracePt t="212362" x="5353050" y="5226050"/>
          <p14:tracePt t="212378" x="5391150" y="5226050"/>
          <p14:tracePt t="212396" x="5426075" y="5226050"/>
          <p14:tracePt t="212412" x="5438775" y="5226050"/>
          <p14:tracePt t="212428" x="5448300" y="5226050"/>
          <p14:tracePt t="212446" x="5489575" y="5226050"/>
          <p14:tracePt t="212462" x="5518150" y="5226050"/>
          <p14:tracePt t="212478" x="5562600" y="5226050"/>
          <p14:tracePt t="212496" x="5622925" y="5226050"/>
          <p14:tracePt t="212512" x="5651500" y="5226050"/>
          <p14:tracePt t="212529" x="5664200" y="5226050"/>
          <p14:tracePt t="212546" x="5676900" y="5226050"/>
          <p14:tracePt t="212561" x="5686425" y="5226050"/>
          <p14:tracePt t="212578" x="5702300" y="5226050"/>
          <p14:tracePt t="212596" x="5718175" y="5226050"/>
          <p14:tracePt t="212612" x="5737225" y="5226050"/>
          <p14:tracePt t="212629" x="5768975" y="5226050"/>
          <p14:tracePt t="212647" x="5800725" y="5226050"/>
          <p14:tracePt t="212662" x="5822950" y="5226050"/>
          <p14:tracePt t="212679" x="5832475" y="5226050"/>
          <p14:tracePt t="212695" x="5848350" y="5226050"/>
          <p14:tracePt t="212712" x="5864225" y="5226050"/>
          <p14:tracePt t="212728" x="5873750" y="5226050"/>
          <p14:tracePt t="212746" x="5886450" y="5219700"/>
          <p14:tracePt t="212762" x="5895975" y="5213350"/>
          <p14:tracePt t="212779" x="5918200" y="5213350"/>
          <p14:tracePt t="212796" x="5934075" y="5213350"/>
          <p14:tracePt t="212812" x="5937250" y="5213350"/>
          <p14:tracePt t="212845" x="5943600" y="5213350"/>
          <p14:tracePt t="212862" x="5953125" y="5213350"/>
          <p14:tracePt t="212878" x="5969000" y="5210175"/>
          <p14:tracePt t="212897" x="5981700" y="5210175"/>
          <p14:tracePt t="212912" x="5988050" y="5210175"/>
          <p14:tracePt t="212945" x="5988050" y="5194300"/>
          <p14:tracePt t="212962" x="5988050" y="5184775"/>
          <p14:tracePt t="212978" x="5988050" y="5175250"/>
          <p14:tracePt t="212995" x="5988050" y="5165725"/>
          <p14:tracePt t="213012" x="5988050" y="5149850"/>
          <p14:tracePt t="213028" x="5988050" y="5143500"/>
          <p14:tracePt t="213046" x="5988050" y="5140325"/>
          <p14:tracePt t="213062" x="5981700" y="5140325"/>
          <p14:tracePt t="213079" x="5972175" y="5130800"/>
          <p14:tracePt t="213095" x="5956300" y="5124450"/>
          <p14:tracePt t="213112" x="5927725" y="5114925"/>
          <p14:tracePt t="213128" x="5918200" y="5114925"/>
          <p14:tracePt t="213146" x="5902325" y="5108575"/>
          <p14:tracePt t="213162" x="5889625" y="5108575"/>
          <p14:tracePt t="213179" x="5880100" y="5108575"/>
          <p14:tracePt t="213197" x="5864225" y="5108575"/>
          <p14:tracePt t="213212" x="5848350" y="5108575"/>
          <p14:tracePt t="213229" x="5838825" y="5108575"/>
          <p14:tracePt t="213245" x="5829300" y="5108575"/>
          <p14:tracePt t="213311" x="5826125" y="5108575"/>
          <p14:tracePt t="213319" x="5819775" y="5108575"/>
          <p14:tracePt t="213328" x="5816600" y="5108575"/>
          <p14:tracePt t="213345" x="5800725" y="5092700"/>
          <p14:tracePt t="213362" x="5784850" y="5089525"/>
          <p14:tracePt t="213378" x="5775325" y="5083175"/>
          <p14:tracePt t="213395" x="5765800" y="5083175"/>
          <p14:tracePt t="213412" x="5746750" y="5083175"/>
          <p14:tracePt t="213428" x="5740400" y="5083175"/>
          <p14:tracePt t="213462" x="5734050" y="5083175"/>
          <p14:tracePt t="213478" x="5730875" y="5083175"/>
          <p14:tracePt t="213498" x="5724525" y="5083175"/>
          <p14:tracePt t="213562" x="5721350" y="5083175"/>
          <p14:tracePt t="217429" x="5711825" y="5083175"/>
          <p14:tracePt t="217436" x="5699125" y="5083175"/>
          <p14:tracePt t="217444" x="5689600" y="5083175"/>
          <p14:tracePt t="217461" x="5657850" y="5083175"/>
          <p14:tracePt t="217494" x="5629275" y="5083175"/>
          <p14:tracePt t="217528" x="5597525" y="5083175"/>
          <p14:tracePt t="217544" x="5588000" y="5083175"/>
          <p14:tracePt t="217561" x="5578475" y="5083175"/>
          <p14:tracePt t="217578" x="5559425" y="5083175"/>
          <p14:tracePt t="217594" x="5549900" y="5083175"/>
          <p14:tracePt t="217611" x="5540375" y="5083175"/>
          <p14:tracePt t="217628" x="5524500" y="5083175"/>
          <p14:tracePt t="217645" x="5508625" y="5083175"/>
          <p14:tracePt t="217661" x="5499100" y="5083175"/>
          <p14:tracePt t="217678" x="5486400" y="5083175"/>
          <p14:tracePt t="217695" x="5476875" y="5083175"/>
          <p14:tracePt t="217712" x="5461000" y="5083175"/>
          <p14:tracePt t="217728" x="5445125" y="5083175"/>
          <p14:tracePt t="217744" x="5435600" y="5083175"/>
          <p14:tracePt t="217761" x="5426075" y="5083175"/>
          <p14:tracePt t="217778" x="5410200" y="5083175"/>
          <p14:tracePt t="217795" x="5400675" y="5083175"/>
          <p14:tracePt t="217811" x="5391150" y="5083175"/>
          <p14:tracePt t="217828" x="5353050" y="5083175"/>
          <p14:tracePt t="217845" x="5343525" y="5083175"/>
          <p14:tracePt t="217861" x="5334000" y="5083175"/>
          <p14:tracePt t="217864" x="5327650" y="5083175"/>
          <p14:tracePt t="217878" x="5318125" y="5083175"/>
          <p14:tracePt t="217894" x="5302250" y="5083175"/>
          <p14:tracePt t="217911" x="5292725" y="5083175"/>
          <p14:tracePt t="217986" x="5292725" y="5086350"/>
          <p14:tracePt t="218022" x="5292725" y="5089525"/>
          <p14:tracePt t="218044" x="5292725" y="5095875"/>
          <p14:tracePt t="218050" x="5292725" y="5099050"/>
          <p14:tracePt t="218064" x="5292725" y="5105400"/>
          <p14:tracePt t="218078" x="5292725" y="5114925"/>
          <p14:tracePt t="218094" x="5295900" y="5118100"/>
          <p14:tracePt t="218111" x="5305425" y="5118100"/>
          <p14:tracePt t="218128" x="5330825" y="5133975"/>
          <p14:tracePt t="218144" x="5353050" y="5133975"/>
          <p14:tracePt t="218162" x="5381625" y="5140325"/>
          <p14:tracePt t="218179" x="5403850" y="5146675"/>
          <p14:tracePt t="218195" x="5413375" y="5146675"/>
          <p14:tracePt t="218211" x="5426075" y="5146675"/>
          <p14:tracePt t="218229" x="5441950" y="5149850"/>
          <p14:tracePt t="218245" x="5451475" y="5149850"/>
          <p14:tracePt t="218261" x="5461000" y="5149850"/>
          <p14:tracePt t="218278" x="5467350" y="5149850"/>
          <p14:tracePt t="218311" x="5476875" y="5149850"/>
          <p14:tracePt t="218407" x="5483225" y="5149850"/>
          <p14:tracePt t="218523" x="5486400" y="5149850"/>
          <p14:tracePt t="223570" x="5524500" y="5165725"/>
          <p14:tracePt t="223578" x="5584825" y="5172075"/>
          <p14:tracePt t="223594" x="5737225" y="5191125"/>
          <p14:tracePt t="223611" x="5953125" y="5191125"/>
          <p14:tracePt t="223627" x="6057900" y="5184775"/>
          <p14:tracePt t="223644" x="6121400" y="5178425"/>
          <p14:tracePt t="223677" x="6184900" y="5178425"/>
          <p14:tracePt t="223712" x="6232525" y="5178425"/>
          <p14:tracePt t="223728" x="6270625" y="5178425"/>
          <p14:tracePt t="223744" x="6315075" y="5178425"/>
          <p14:tracePt t="223761" x="6353175" y="5178425"/>
          <p14:tracePt t="223777" x="6378575" y="5178425"/>
          <p14:tracePt t="223794" x="6388100" y="5178425"/>
          <p14:tracePt t="223811" x="6400800" y="5178425"/>
          <p14:tracePt t="223827" x="6407150" y="5178425"/>
          <p14:tracePt t="223844" x="6423025" y="5178425"/>
          <p14:tracePt t="223861" x="6448425" y="5178425"/>
          <p14:tracePt t="223877" x="6477000" y="5178425"/>
          <p14:tracePt t="223894" x="6499225" y="5178425"/>
          <p14:tracePt t="223911" x="6518275" y="5178425"/>
          <p14:tracePt t="223927" x="6534150" y="5178425"/>
          <p14:tracePt t="223945" x="6543675" y="5178425"/>
          <p14:tracePt t="223962" x="6559550" y="5178425"/>
          <p14:tracePt t="223977" x="6569075" y="5172075"/>
          <p14:tracePt t="223995" x="6584950" y="5162550"/>
          <p14:tracePt t="224010" x="6600825" y="5153025"/>
          <p14:tracePt t="224027" x="6632575" y="5153025"/>
          <p14:tracePt t="224044" x="6642100" y="5153025"/>
          <p14:tracePt t="224060" x="6651625" y="5153025"/>
          <p14:tracePt t="224077" x="6667500" y="5153025"/>
          <p14:tracePt t="224094" x="6689725" y="5153025"/>
          <p14:tracePt t="224112" x="6731000" y="5140325"/>
          <p14:tracePt t="224127" x="6775450" y="5133975"/>
          <p14:tracePt t="224144" x="6829425" y="5127625"/>
          <p14:tracePt t="224161" x="6946900" y="5121275"/>
          <p14:tracePt t="224177" x="7019925" y="5121275"/>
          <p14:tracePt t="224194" x="7080250" y="5121275"/>
          <p14:tracePt t="224211" x="7140575" y="5121275"/>
          <p14:tracePt t="224227" x="7232650" y="5121275"/>
          <p14:tracePt t="224244" x="7302500" y="5121275"/>
          <p14:tracePt t="224261" x="7353300" y="5121275"/>
          <p14:tracePt t="224278" x="7448550" y="5124450"/>
          <p14:tracePt t="224294" x="7486650" y="5124450"/>
          <p14:tracePt t="224310" x="7527925" y="5124450"/>
          <p14:tracePt t="224327" x="7597775" y="5124450"/>
          <p14:tracePt t="224344" x="7642225" y="5124450"/>
          <p14:tracePt t="224361" x="7680325" y="5124450"/>
          <p14:tracePt t="224377" x="7756525" y="5124450"/>
          <p14:tracePt t="224395" x="7794625" y="5124450"/>
          <p14:tracePt t="224411" x="7823200" y="5124450"/>
          <p14:tracePt t="224427" x="7854950" y="5124450"/>
          <p14:tracePt t="224444" x="7883525" y="5124450"/>
          <p14:tracePt t="224460" x="7899400" y="5124450"/>
          <p14:tracePt t="224477" x="7931150" y="5124450"/>
          <p14:tracePt t="224494" x="7947025" y="5124450"/>
          <p14:tracePt t="224511" x="7962900" y="5124450"/>
          <p14:tracePt t="224527" x="7981950" y="5124450"/>
          <p14:tracePt t="224544" x="7991475" y="5124450"/>
          <p14:tracePt t="224561" x="8001000" y="5124450"/>
          <p14:tracePt t="224577" x="8016875" y="5124450"/>
          <p14:tracePt t="224642" x="8013700" y="5124450"/>
          <p14:tracePt t="224649" x="8010525" y="5124450"/>
          <p14:tracePt t="224661" x="8004175" y="5124450"/>
          <p14:tracePt t="224678" x="7978775" y="5124450"/>
          <p14:tracePt t="224694" x="7950200" y="5121275"/>
          <p14:tracePt t="224710" x="7927975" y="5121275"/>
          <p14:tracePt t="224727" x="7886700" y="5121275"/>
          <p14:tracePt t="224743" x="7870825" y="5121275"/>
          <p14:tracePt t="224760" x="7842250" y="5102225"/>
          <p14:tracePt t="224777" x="7791450" y="5083175"/>
          <p14:tracePt t="224794" x="7753350" y="5070475"/>
          <p14:tracePt t="224811" x="7708900" y="5064125"/>
          <p14:tracePt t="224828" x="7645400" y="5064125"/>
          <p14:tracePt t="224844" x="7616825" y="5064125"/>
          <p14:tracePt t="224860" x="7588250" y="5064125"/>
          <p14:tracePt t="224877" x="7546975" y="5064125"/>
          <p14:tracePt t="224894" x="7524750" y="5064125"/>
          <p14:tracePt t="224910" x="7502525" y="5064125"/>
          <p14:tracePt t="224927" x="7464425" y="5064125"/>
          <p14:tracePt t="224944" x="7435850" y="5064125"/>
          <p14:tracePt t="224960" x="7404100" y="5064125"/>
          <p14:tracePt t="224978" x="7372350" y="5064125"/>
          <p14:tracePt t="224994" x="7362825" y="5064125"/>
          <p14:tracePt t="225010" x="7353300" y="5067300"/>
          <p14:tracePt t="225027" x="7337425" y="5070475"/>
          <p14:tracePt t="225044" x="7321550" y="5070475"/>
          <p14:tracePt t="225060" x="7308850" y="5076825"/>
          <p14:tracePt t="225077" x="7280275" y="5086350"/>
          <p14:tracePt t="225094" x="7264400" y="5105400"/>
          <p14:tracePt t="225111" x="7251700" y="5108575"/>
          <p14:tracePt t="225128" x="7239000" y="5121275"/>
          <p14:tracePt t="225144" x="7229475" y="5124450"/>
          <p14:tracePt t="225160" x="7213600" y="5124450"/>
          <p14:tracePt t="225177" x="7204075" y="5124450"/>
          <p14:tracePt t="225194" x="7194550" y="5124450"/>
          <p14:tracePt t="225210" x="7185025" y="5124450"/>
          <p14:tracePt t="225427" x="7191375" y="5130800"/>
          <p14:tracePt t="225434" x="7194550" y="5130800"/>
          <p14:tracePt t="225443" x="7207250" y="5130800"/>
          <p14:tracePt t="225460" x="7216775" y="5130800"/>
          <p14:tracePt t="225477" x="7219950" y="5130800"/>
          <p14:tracePt t="225494" x="7229475" y="5130800"/>
          <p14:tracePt t="225511" x="7239000" y="5133975"/>
          <p14:tracePt t="225527" x="7261225" y="5140325"/>
          <p14:tracePt t="225543" x="7270750" y="5140325"/>
          <p14:tracePt t="225560" x="7280275" y="5143500"/>
          <p14:tracePt t="225577" x="7292975" y="5143500"/>
          <p14:tracePt t="225593" x="7308850" y="5143500"/>
          <p14:tracePt t="225611" x="7315200" y="5143500"/>
          <p14:tracePt t="225627" x="7324725" y="5143500"/>
          <p14:tracePt t="225644" x="7334250" y="5143500"/>
          <p14:tracePt t="225661" x="7343775" y="5143500"/>
          <p14:tracePt t="225677" x="7369175" y="5143500"/>
          <p14:tracePt t="225693" x="7385050" y="5143500"/>
          <p14:tracePt t="225710" x="7394575" y="5143500"/>
          <p14:tracePt t="225727" x="7416800" y="5143500"/>
          <p14:tracePt t="225792" x="7419975" y="5143500"/>
          <p14:tracePt t="225820" x="7426325" y="5143500"/>
          <p14:tracePt t="225914" x="7429500" y="5143500"/>
          <p14:tracePt t="225928" x="7435850" y="5143500"/>
          <p14:tracePt t="225935" x="7439025" y="5143500"/>
          <p14:tracePt t="225943" x="7445375" y="5143500"/>
          <p14:tracePt t="225960" x="7448550" y="5143500"/>
          <p14:tracePt t="225977" x="7464425" y="5143500"/>
          <p14:tracePt t="225993" x="7470775" y="5143500"/>
          <p14:tracePt t="226013" x="7473950" y="5143500"/>
          <p14:tracePt t="226027" x="7480300" y="5143500"/>
          <p14:tracePt t="230868" x="7470775" y="5143500"/>
          <p14:tracePt t="230875" x="7461250" y="5143500"/>
          <p14:tracePt t="230882" x="7448550" y="5143500"/>
          <p14:tracePt t="230893" x="7439025" y="5143500"/>
          <p14:tracePt t="230911" x="7416800" y="5143500"/>
          <p14:tracePt t="230927" x="7407275" y="5143500"/>
          <p14:tracePt t="230944" x="7397750" y="5143500"/>
          <p14:tracePt t="230976" x="7369175" y="5143500"/>
          <p14:tracePt t="231010" x="7337425" y="5143500"/>
          <p14:tracePt t="231027" x="7324725" y="5143500"/>
          <p14:tracePt t="231043" x="7315200" y="5143500"/>
          <p14:tracePt t="231060" x="7299325" y="5143500"/>
          <p14:tracePt t="231076" x="7292975" y="5143500"/>
          <p14:tracePt t="231093" x="7283450" y="5143500"/>
          <p14:tracePt t="231110" x="7270750" y="5143500"/>
          <p14:tracePt t="231126" x="7264400" y="5143500"/>
          <p14:tracePt t="231204" x="7258050" y="5143500"/>
          <p14:tracePt t="231218" x="7258050" y="5137150"/>
          <p14:tracePt t="231232" x="7254875" y="5137150"/>
          <p14:tracePt t="231275" x="7254875" y="5130800"/>
          <p14:tracePt t="231296" x="7254875" y="5127625"/>
          <p14:tracePt t="238560" x="7232650" y="5121275"/>
          <p14:tracePt t="238567" x="7213600" y="5121275"/>
          <p14:tracePt t="238576" x="7194550" y="5121275"/>
          <p14:tracePt t="238593" x="7178675" y="5121275"/>
          <p14:tracePt t="238609" x="7165975" y="5121275"/>
          <p14:tracePt t="238627" x="7156450" y="5121275"/>
          <p14:tracePt t="238643" x="7140575" y="5121275"/>
          <p14:tracePt t="238675" x="7108825" y="5121275"/>
          <p14:tracePt t="238709" x="7010400" y="5114925"/>
          <p14:tracePt t="238725" x="6956425" y="5114925"/>
          <p14:tracePt t="238742" x="6921500" y="5114925"/>
          <p14:tracePt t="238759" x="6858000" y="5124450"/>
          <p14:tracePt t="238776" x="6794500" y="5137150"/>
          <p14:tracePt t="238793" x="6731000" y="5153025"/>
          <p14:tracePt t="238809" x="6588125" y="5175250"/>
          <p14:tracePt t="238825" x="6483350" y="5175250"/>
          <p14:tracePt t="238843" x="6397625" y="5184775"/>
          <p14:tracePt t="238859" x="6238875" y="5184775"/>
          <p14:tracePt t="238876" x="6121400" y="5184775"/>
          <p14:tracePt t="238893" x="6038850" y="5184775"/>
          <p14:tracePt t="238909" x="5876925" y="5184775"/>
          <p14:tracePt t="238926" x="5775325" y="5184775"/>
          <p14:tracePt t="238943" x="5689600" y="5200650"/>
          <p14:tracePt t="238959" x="5562600" y="5200650"/>
          <p14:tracePt t="238976" x="5502275" y="5200650"/>
          <p14:tracePt t="238993" x="5419725" y="5200650"/>
          <p14:tracePt t="239009" x="5267325" y="5200650"/>
          <p14:tracePt t="239026" x="5153025" y="5200650"/>
          <p14:tracePt t="239042" x="5016500" y="5200650"/>
          <p14:tracePt t="239059" x="4841875" y="5200650"/>
          <p14:tracePt t="239076" x="4762500" y="5200650"/>
          <p14:tracePt t="239092" x="4679950" y="5200650"/>
          <p14:tracePt t="239109" x="4568825" y="5187950"/>
          <p14:tracePt t="239126" x="4498975" y="5172075"/>
          <p14:tracePt t="239142" x="4435475" y="5165725"/>
          <p14:tracePt t="239160" x="4340225" y="5159375"/>
          <p14:tracePt t="239176" x="4267200" y="5153025"/>
          <p14:tracePt t="239193" x="4206875" y="5146675"/>
          <p14:tracePt t="239195" x="4178300" y="5146675"/>
          <p14:tracePt t="239209" x="4137025" y="5146675"/>
          <p14:tracePt t="239226" x="4098925" y="5146675"/>
          <p14:tracePt t="239242" x="4054475" y="5130800"/>
          <p14:tracePt t="239259" x="4006850" y="5127625"/>
          <p14:tracePt t="239276" x="3968750" y="5121275"/>
          <p14:tracePt t="239292" x="3924300" y="5121275"/>
          <p14:tracePt t="239309" x="3863975" y="5121275"/>
          <p14:tracePt t="239326" x="3825875" y="5130800"/>
          <p14:tracePt t="239343" x="3800475" y="5140325"/>
          <p14:tracePt t="239359" x="3759200" y="5159375"/>
          <p14:tracePt t="239376" x="3733800" y="5172075"/>
          <p14:tracePt t="239392" x="3711575" y="5187950"/>
          <p14:tracePt t="239410" x="3695700" y="5203825"/>
          <p14:tracePt t="239725" x="3667125" y="5203825"/>
          <p14:tracePt t="239731" x="3619500" y="5210175"/>
          <p14:tracePt t="239742" x="3571875" y="5219700"/>
          <p14:tracePt t="239760" x="3394075" y="5235575"/>
          <p14:tracePt t="239776" x="3235325" y="5235575"/>
          <p14:tracePt t="239810" x="2911475" y="5245100"/>
          <p14:tracePt t="239844" x="2692400" y="5245100"/>
          <p14:tracePt t="239860" x="2520950" y="5245100"/>
          <p14:tracePt t="239876" x="2359025" y="5245100"/>
          <p14:tracePt t="239892" x="2235200" y="5245100"/>
          <p14:tracePt t="239910" x="2057400" y="5260975"/>
          <p14:tracePt t="239926" x="1971675" y="5286375"/>
          <p14:tracePt t="239943" x="1895475" y="5299075"/>
          <p14:tracePt t="239960" x="1797050" y="5321300"/>
          <p14:tracePt t="239976" x="1749425" y="5334000"/>
          <p14:tracePt t="239993" x="1689100" y="5340350"/>
          <p14:tracePt t="240010" x="1606550" y="5356225"/>
          <p14:tracePt t="240025" x="1555750" y="5356225"/>
          <p14:tracePt t="240042" x="1511300" y="5356225"/>
          <p14:tracePt t="240059" x="1466850" y="5356225"/>
          <p14:tracePt t="240075" x="1435100" y="5356225"/>
          <p14:tracePt t="240092" x="1406525" y="5356225"/>
          <p14:tracePt t="240109" x="1384300" y="5356225"/>
          <p14:tracePt t="240125" x="1343025" y="5356225"/>
          <p14:tracePt t="240142" x="1333500" y="5356225"/>
          <p14:tracePt t="240159" x="1311275" y="5356225"/>
          <p14:tracePt t="240176" x="1292225" y="5356225"/>
          <p14:tracePt t="240192" x="1282700" y="5356225"/>
          <p14:tracePt t="240209" x="1270000" y="5356225"/>
          <p14:tracePt t="240211" x="1266825" y="5356225"/>
          <p14:tracePt t="240226" x="1257300" y="5356225"/>
          <p14:tracePt t="240242" x="1241425" y="5356225"/>
          <p14:tracePt t="240259" x="1231900" y="5356225"/>
          <p14:tracePt t="240276" x="1216025" y="5356225"/>
          <p14:tracePt t="240292" x="1206500" y="5356225"/>
          <p14:tracePt t="240309" x="1193800" y="5362575"/>
          <p14:tracePt t="240326" x="1193800" y="5375275"/>
          <p14:tracePt t="240342" x="1193800" y="5384800"/>
          <p14:tracePt t="240359" x="1193800" y="5394325"/>
          <p14:tracePt t="240376" x="1193800" y="5416550"/>
          <p14:tracePt t="240393" x="1193800" y="5426075"/>
          <p14:tracePt t="240409" x="1193800" y="5435600"/>
          <p14:tracePt t="240425" x="1193800" y="5454650"/>
          <p14:tracePt t="240442" x="1193800" y="5464175"/>
          <p14:tracePt t="240459" x="1203325" y="5473700"/>
          <p14:tracePt t="240476" x="1203325" y="5486400"/>
          <p14:tracePt t="240492" x="1203325" y="5489575"/>
          <p14:tracePt t="240509" x="1209675" y="5489575"/>
          <p14:tracePt t="240526" x="1219200" y="5489575"/>
          <p14:tracePt t="240542" x="1228725" y="5489575"/>
          <p14:tracePt t="240559" x="1257300" y="5495925"/>
          <p14:tracePt t="240576" x="1304925" y="5495925"/>
          <p14:tracePt t="240592" x="1333500" y="5495925"/>
          <p14:tracePt t="240609" x="1349375" y="5495925"/>
          <p14:tracePt t="240627" x="1377950" y="5495925"/>
          <p14:tracePt t="240643" x="1400175" y="5492750"/>
          <p14:tracePt t="240659" x="1416050" y="5483225"/>
          <p14:tracePt t="240676" x="1473200" y="5464175"/>
          <p14:tracePt t="240692" x="1517650" y="5457825"/>
          <p14:tracePt t="240709" x="1536700" y="5457825"/>
          <p14:tracePt t="240725" x="1571625" y="5457825"/>
          <p14:tracePt t="240742" x="1581150" y="5457825"/>
          <p14:tracePt t="240759" x="1590675" y="5457825"/>
          <p14:tracePt t="240776" x="1612900" y="5457825"/>
          <p14:tracePt t="240792" x="1622425" y="5457825"/>
          <p14:tracePt t="240809" x="1651000" y="5464175"/>
          <p14:tracePt t="240826" x="1749425" y="5486400"/>
          <p14:tracePt t="240842" x="1809750" y="5492750"/>
          <p14:tracePt t="240859" x="1847850" y="5492750"/>
          <p14:tracePt t="240875" x="1895475" y="5492750"/>
          <p14:tracePt t="240892" x="1917700" y="5492750"/>
          <p14:tracePt t="240909" x="1952625" y="5492750"/>
          <p14:tracePt t="240926" x="2025650" y="5483225"/>
          <p14:tracePt t="240942" x="2095500" y="5476875"/>
          <p14:tracePt t="240959" x="2178050" y="5476875"/>
          <p14:tracePt t="240976" x="2273300" y="5476875"/>
          <p14:tracePt t="240992" x="2301875" y="5476875"/>
          <p14:tracePt t="241009" x="2317750" y="5476875"/>
          <p14:tracePt t="241025" x="2336800" y="5476875"/>
          <p14:tracePt t="241042" x="2346325" y="5476875"/>
          <p14:tracePt t="241059" x="2368550" y="5476875"/>
          <p14:tracePt t="241076" x="2447925" y="5476875"/>
          <p14:tracePt t="241093" x="2498725" y="5476875"/>
          <p14:tracePt t="241109" x="2559050" y="5476875"/>
          <p14:tracePt t="241125" x="2622550" y="5476875"/>
          <p14:tracePt t="241142" x="2651125" y="5476875"/>
          <p14:tracePt t="241159" x="2673350" y="5476875"/>
          <p14:tracePt t="241175" x="2711450" y="5476875"/>
          <p14:tracePt t="241192" x="2755900" y="5476875"/>
          <p14:tracePt t="241209" x="2806700" y="5476875"/>
          <p14:tracePt t="241226" x="2924175" y="5476875"/>
          <p14:tracePt t="241243" x="2987675" y="5486400"/>
          <p14:tracePt t="241259" x="3038475" y="5495925"/>
          <p14:tracePt t="241275" x="3082925" y="5511800"/>
          <p14:tracePt t="241292" x="3111500" y="5511800"/>
          <p14:tracePt t="241309" x="3133725" y="5511800"/>
          <p14:tracePt t="241326" x="3187700" y="5511800"/>
          <p14:tracePt t="241342" x="3232150" y="5511800"/>
          <p14:tracePt t="241359" x="3282950" y="5511800"/>
          <p14:tracePt t="241376" x="3368675" y="5511800"/>
          <p14:tracePt t="241393" x="3413125" y="5511800"/>
          <p14:tracePt t="241409" x="3435350" y="5511800"/>
          <p14:tracePt t="241425" x="3454400" y="5511800"/>
          <p14:tracePt t="241442" x="3463925" y="5511800"/>
          <p14:tracePt t="241459" x="3473450" y="5511800"/>
          <p14:tracePt t="241476" x="3514725" y="5511800"/>
          <p14:tracePt t="241493" x="3536950" y="5511800"/>
          <p14:tracePt t="241509" x="3565525" y="5511800"/>
          <p14:tracePt t="241526" x="3597275" y="5511800"/>
          <p14:tracePt t="241543" x="3606800" y="5511800"/>
          <p14:tracePt t="241559" x="3622675" y="5511800"/>
          <p14:tracePt t="241575" x="3632200" y="5511800"/>
          <p14:tracePt t="241592" x="3638550" y="5511800"/>
          <p14:tracePt t="241609" x="3648075" y="5511800"/>
          <p14:tracePt t="241626" x="3670300" y="5499100"/>
          <p14:tracePt t="241642" x="3686175" y="5489575"/>
          <p14:tracePt t="241659" x="3708400" y="5476875"/>
          <p14:tracePt t="241676" x="3743325" y="5461000"/>
          <p14:tracePt t="241692" x="3752850" y="5445125"/>
          <p14:tracePt t="241709" x="3762375" y="5435600"/>
          <p14:tracePt t="241726" x="3790950" y="5419725"/>
          <p14:tracePt t="241742" x="3813175" y="5413375"/>
          <p14:tracePt t="241759" x="3851275" y="5394325"/>
          <p14:tracePt t="241776" x="3930650" y="5394325"/>
          <p14:tracePt t="241792" x="3990975" y="5394325"/>
          <p14:tracePt t="241809" x="4041775" y="5394325"/>
          <p14:tracePt t="241826" x="4102100" y="5394325"/>
          <p14:tracePt t="241842" x="4124325" y="5394325"/>
          <p14:tracePt t="241858" x="4168775" y="5394325"/>
          <p14:tracePt t="241876" x="4222750" y="5394325"/>
          <p14:tracePt t="241892" x="4260850" y="5394325"/>
          <p14:tracePt t="241909" x="4305300" y="5394325"/>
          <p14:tracePt t="241927" x="4365625" y="5394325"/>
          <p14:tracePt t="241943" x="4410075" y="5394325"/>
          <p14:tracePt t="241959" x="4432300" y="5394325"/>
          <p14:tracePt t="241976" x="4464050" y="5394325"/>
          <p14:tracePt t="241992" x="4476750" y="5394325"/>
          <p14:tracePt t="242009" x="4486275" y="5394325"/>
          <p14:tracePt t="242026" x="4498975" y="5400675"/>
          <p14:tracePt t="242042" x="4524375" y="5413375"/>
          <p14:tracePt t="242059" x="4540250" y="5422900"/>
          <p14:tracePt t="242076" x="4552950" y="5432425"/>
          <p14:tracePt t="242093" x="4568825" y="5432425"/>
          <p14:tracePt t="242534" x="4597400" y="5413375"/>
          <p14:tracePt t="242541" x="4616450" y="5394325"/>
          <p14:tracePt t="242547" x="4657725" y="5378450"/>
          <p14:tracePt t="242558" x="4686300" y="5356225"/>
          <p14:tracePt t="242576" x="4746625" y="5324475"/>
          <p14:tracePt t="242592" x="4762500" y="5314950"/>
          <p14:tracePt t="242626" x="4787900" y="5302250"/>
          <p14:tracePt t="242742" x="4784725" y="5302250"/>
          <p14:tracePt t="242749" x="4781550" y="5302250"/>
          <p14:tracePt t="242759" x="4775200" y="5302250"/>
          <p14:tracePt t="242777" x="4724400" y="5302250"/>
          <p14:tracePt t="242793" x="4679950" y="5302250"/>
          <p14:tracePt t="242809" x="4641850" y="5302250"/>
          <p14:tracePt t="242826" x="4610100" y="5302250"/>
          <p14:tracePt t="242842" x="4578350" y="5295900"/>
          <p14:tracePt t="242859" x="4533900" y="5283200"/>
          <p14:tracePt t="242876" x="4432300" y="5260975"/>
          <p14:tracePt t="242893" x="4349750" y="5245100"/>
          <p14:tracePt t="242909" x="4264025" y="5229225"/>
          <p14:tracePt t="242926" x="4133850" y="5229225"/>
          <p14:tracePt t="242943" x="4054475" y="5229225"/>
          <p14:tracePt t="242959" x="3981450" y="5229225"/>
          <p14:tracePt t="242976" x="3902075" y="5229225"/>
          <p14:tracePt t="242992" x="3841750" y="5229225"/>
          <p14:tracePt t="243009" x="3784600" y="5229225"/>
          <p14:tracePt t="243027" x="3711575" y="5229225"/>
          <p14:tracePt t="243043" x="3667125" y="5229225"/>
          <p14:tracePt t="243059" x="3648075" y="5229225"/>
          <p14:tracePt t="243076" x="3606800" y="5229225"/>
          <p14:tracePt t="243092" x="3584575" y="5238750"/>
          <p14:tracePt t="243108" x="3552825" y="5238750"/>
          <p14:tracePt t="243125" x="3530600" y="5245100"/>
          <p14:tracePt t="243142" x="3489325" y="5251450"/>
          <p14:tracePt t="243158" x="3467100" y="5257800"/>
          <p14:tracePt t="243176" x="3425825" y="5270500"/>
          <p14:tracePt t="243192" x="3416300" y="5273675"/>
          <p14:tracePt t="243209" x="3406775" y="5280025"/>
          <p14:tracePt t="243225" x="3390900" y="5295900"/>
          <p14:tracePt t="243242" x="3381375" y="5308600"/>
          <p14:tracePt t="243258" x="3375025" y="5318125"/>
          <p14:tracePt t="243276" x="3375025" y="5327650"/>
          <p14:tracePt t="243293" x="3375025" y="5349875"/>
          <p14:tracePt t="243309" x="3375025" y="5359400"/>
          <p14:tracePt t="243327" x="3375025" y="5372100"/>
          <p14:tracePt t="243343" x="3378200" y="5381625"/>
          <p14:tracePt t="243359" x="3387725" y="5391150"/>
          <p14:tracePt t="243375" x="3403600" y="5403850"/>
          <p14:tracePt t="243392" x="3416300" y="5416550"/>
          <p14:tracePt t="243408" x="3429000" y="5422900"/>
          <p14:tracePt t="243425" x="3432175" y="5422900"/>
          <p14:tracePt t="243442" x="3448050" y="5432425"/>
          <p14:tracePt t="243458" x="3457575" y="5441950"/>
          <p14:tracePt t="243475" x="3467100" y="5448300"/>
          <p14:tracePt t="243492" x="3486150" y="5457825"/>
          <p14:tracePt t="243508" x="3502025" y="5457825"/>
          <p14:tracePt t="243525" x="3514725" y="5457825"/>
          <p14:tracePt t="243542" x="3524250" y="5457825"/>
          <p14:tracePt t="243559" x="3527425" y="5457825"/>
          <p14:tracePt t="243577" x="3549650" y="5464175"/>
          <p14:tracePt t="243593" x="3562350" y="5464175"/>
          <p14:tracePt t="243609" x="3584575" y="5464175"/>
          <p14:tracePt t="243627" x="3616325" y="5467350"/>
          <p14:tracePt t="243642" x="3629025" y="5467350"/>
          <p14:tracePt t="243658" x="3638550" y="5467350"/>
          <p14:tracePt t="243675" x="3648075" y="5467350"/>
          <p14:tracePt t="243692" x="3670300" y="5467350"/>
          <p14:tracePt t="243709" x="3698875" y="5467350"/>
          <p14:tracePt t="243727" x="3784600" y="5476875"/>
          <p14:tracePt t="243743" x="3838575" y="5489575"/>
          <p14:tracePt t="243759" x="3892550" y="5489575"/>
          <p14:tracePt t="243763" x="3902075" y="5489575"/>
          <p14:tracePt t="243776" x="3921125" y="5489575"/>
          <p14:tracePt t="243792" x="3933825" y="5489575"/>
          <p14:tracePt t="243808" x="3949700" y="5489575"/>
          <p14:tracePt t="243825" x="3978275" y="5489575"/>
          <p14:tracePt t="243842" x="4057650" y="5489575"/>
          <p14:tracePt t="243858" x="4168775" y="5489575"/>
          <p14:tracePt t="243875" x="4286250" y="5499100"/>
          <p14:tracePt t="243892" x="4375150" y="5511800"/>
          <p14:tracePt t="243909" x="4413250" y="5511800"/>
          <p14:tracePt t="243926" x="4422775" y="5511800"/>
          <p14:tracePt t="243942" x="4441825" y="5511800"/>
          <p14:tracePt t="243958" x="4479925" y="5511800"/>
          <p14:tracePt t="243975" x="4524375" y="5518150"/>
          <p14:tracePt t="243992" x="4632325" y="5518150"/>
          <p14:tracePt t="244008" x="4692650" y="5518150"/>
          <p14:tracePt t="244026" x="4733925" y="5518150"/>
          <p14:tracePt t="244042" x="4791075" y="5518150"/>
          <p14:tracePt t="244059" x="4813300" y="5518150"/>
          <p14:tracePt t="244076" x="4841875" y="5508625"/>
          <p14:tracePt t="244092" x="4886325" y="5486400"/>
          <p14:tracePt t="244108" x="4924425" y="5473700"/>
          <p14:tracePt t="244125" x="4962525" y="5461000"/>
          <p14:tracePt t="244142" x="4997450" y="5441950"/>
          <p14:tracePt t="244158" x="5026025" y="5435600"/>
          <p14:tracePt t="244175" x="5035550" y="5419725"/>
          <p14:tracePt t="244191" x="5051425" y="5410200"/>
          <p14:tracePt t="244208" x="5060950" y="5400675"/>
          <p14:tracePt t="244225" x="5076825" y="5391150"/>
          <p14:tracePt t="244242" x="5080000" y="5375275"/>
          <p14:tracePt t="244259" x="5080000" y="5372100"/>
          <p14:tracePt t="244321" x="5080000" y="5365750"/>
          <p14:tracePt t="244335" x="5080000" y="5359400"/>
          <p14:tracePt t="244343" x="5080000" y="5356225"/>
          <p14:tracePt t="244358" x="5064125" y="5356225"/>
          <p14:tracePt t="244375" x="5048250" y="5349875"/>
          <p14:tracePt t="244392" x="4984750" y="5330825"/>
          <p14:tracePt t="244409" x="4930775" y="5330825"/>
          <p14:tracePt t="244426" x="4886325" y="5330825"/>
          <p14:tracePt t="244443" x="4800600" y="5330825"/>
          <p14:tracePt t="244459" x="4743450" y="5330825"/>
          <p14:tracePt t="244475" x="4673600" y="5330825"/>
          <p14:tracePt t="244492" x="4587875" y="5330825"/>
          <p14:tracePt t="244508" x="4527550" y="5330825"/>
          <p14:tracePt t="244525" x="4476750" y="5330825"/>
          <p14:tracePt t="244542" x="4391025" y="5330825"/>
          <p14:tracePt t="244559" x="4311650" y="5330825"/>
          <p14:tracePt t="244575" x="4251325" y="5330825"/>
          <p14:tracePt t="244592" x="4165600" y="5324475"/>
          <p14:tracePt t="244609" x="4105275" y="5324475"/>
          <p14:tracePt t="244625" x="4044950" y="5318125"/>
          <p14:tracePt t="244642" x="3943350" y="5305425"/>
          <p14:tracePt t="244658" x="3892550" y="5292725"/>
          <p14:tracePt t="244675" x="3816350" y="5276850"/>
          <p14:tracePt t="244692" x="3705225" y="5245100"/>
          <p14:tracePt t="244709" x="3641725" y="5238750"/>
          <p14:tracePt t="244726" x="3590925" y="5238750"/>
          <p14:tracePt t="244742" x="3536950" y="5238750"/>
          <p14:tracePt t="244758" x="3492500" y="5238750"/>
          <p14:tracePt t="244775" x="3438525" y="5238750"/>
          <p14:tracePt t="244792" x="3352800" y="5238750"/>
          <p14:tracePt t="244809" x="3295650" y="5238750"/>
          <p14:tracePt t="244826" x="3248025" y="5248275"/>
          <p14:tracePt t="244842" x="3190875" y="5273675"/>
          <p14:tracePt t="244859" x="3168650" y="5286375"/>
          <p14:tracePt t="244875" x="3136900" y="5299075"/>
          <p14:tracePt t="244892" x="3111500" y="5308600"/>
          <p14:tracePt t="244908" x="3101975" y="5314950"/>
          <p14:tracePt t="244925" x="3073400" y="5327650"/>
          <p14:tracePt t="244942" x="3044825" y="5337175"/>
          <p14:tracePt t="244959" x="3035300" y="5346700"/>
          <p14:tracePt t="244976" x="3019425" y="5356225"/>
          <p14:tracePt t="244992" x="3003550" y="5372100"/>
          <p14:tracePt t="245009" x="2994025" y="5381625"/>
          <p14:tracePt t="245026" x="2994025" y="5391150"/>
          <p14:tracePt t="245042" x="2994025" y="5407025"/>
          <p14:tracePt t="245058" x="2994025" y="5422900"/>
          <p14:tracePt t="245075" x="2994025" y="5432425"/>
          <p14:tracePt t="245092" x="2994025" y="5445125"/>
          <p14:tracePt t="245108" x="2994025" y="5454650"/>
          <p14:tracePt t="245125" x="3003550" y="5470525"/>
          <p14:tracePt t="245142" x="3044825" y="5489575"/>
          <p14:tracePt t="245159" x="3067050" y="5499100"/>
          <p14:tracePt t="245175" x="3082925" y="5511800"/>
          <p14:tracePt t="245192" x="3105150" y="5534025"/>
          <p14:tracePt t="245208" x="3111500" y="5534025"/>
          <p14:tracePt t="245225" x="3114675" y="5537200"/>
          <p14:tracePt t="245243" x="3130550" y="5543550"/>
          <p14:tracePt t="245259" x="3140075" y="5553075"/>
          <p14:tracePt t="245276" x="3181350" y="5565775"/>
          <p14:tracePt t="245292" x="3254375" y="5591175"/>
          <p14:tracePt t="245308" x="3302000" y="5610225"/>
          <p14:tracePt t="245325" x="3324225" y="5622925"/>
          <p14:tracePt t="245342" x="3368675" y="5645150"/>
          <p14:tracePt t="245359" x="3406775" y="5667375"/>
          <p14:tracePt t="245375" x="3492500" y="5689600"/>
          <p14:tracePt t="245393" x="3708400" y="5753100"/>
          <p14:tracePt t="245409" x="3892550" y="5788025"/>
          <p14:tracePt t="245425" x="4044950" y="5826125"/>
          <p14:tracePt t="245442" x="4222750" y="5851525"/>
          <p14:tracePt t="245458" x="4305300" y="5851525"/>
          <p14:tracePt t="245475" x="4365625" y="5851525"/>
          <p14:tracePt t="245493" x="4435475" y="5851525"/>
          <p14:tracePt t="245509" x="4464050" y="5851525"/>
          <p14:tracePt t="245526" x="4498975" y="5851525"/>
          <p14:tracePt t="245543" x="4562475" y="5851525"/>
          <p14:tracePt t="245558" x="4606925" y="5851525"/>
          <p14:tracePt t="245575" x="4629150" y="5851525"/>
          <p14:tracePt t="245592" x="4654550" y="5851525"/>
          <p14:tracePt t="245608" x="4664075" y="5851525"/>
          <p14:tracePt t="245625" x="4673600" y="5851525"/>
          <p14:tracePt t="245643" x="4695825" y="5851525"/>
          <p14:tracePt t="245658" x="4711700" y="5848350"/>
          <p14:tracePt t="245675" x="4740275" y="5835650"/>
          <p14:tracePt t="245692" x="4826000" y="5794375"/>
          <p14:tracePt t="245709" x="4873625" y="5768975"/>
          <p14:tracePt t="245725" x="4921250" y="5734050"/>
          <p14:tracePt t="245742" x="4978400" y="5695950"/>
          <p14:tracePt t="245758" x="5003800" y="5664200"/>
          <p14:tracePt t="245775" x="5022850" y="5638800"/>
          <p14:tracePt t="245793" x="5038725" y="5610225"/>
          <p14:tracePt t="245809" x="5048250" y="5600700"/>
          <p14:tracePt t="245826" x="5048250" y="5591175"/>
          <p14:tracePt t="245842" x="5048250" y="5588000"/>
          <p14:tracePt t="245875" x="5048250" y="5578475"/>
          <p14:tracePt t="245893" x="5041900" y="5562600"/>
          <p14:tracePt t="245908" x="5032375" y="5556250"/>
          <p14:tracePt t="245925" x="5016500" y="5553075"/>
          <p14:tracePt t="245943" x="5000625" y="5553075"/>
          <p14:tracePt t="245959" x="4991100" y="5553075"/>
          <p14:tracePt t="245976" x="4981575" y="5553075"/>
          <p14:tracePt t="245992" x="4962525" y="5553075"/>
          <p14:tracePt t="246008" x="4953000" y="5553075"/>
          <p14:tracePt t="246025" x="4943475" y="5553075"/>
          <p14:tracePt t="246043" x="4908550" y="5553075"/>
          <p14:tracePt t="246059" x="4899025" y="5553075"/>
          <p14:tracePt t="246076" x="4889500" y="5553075"/>
          <p14:tracePt t="246093" x="4873625" y="5553075"/>
          <p14:tracePt t="246109" x="4860925" y="5553075"/>
          <p14:tracePt t="246125" x="4851400" y="5553075"/>
          <p14:tracePt t="246142" x="4835525" y="5543550"/>
          <p14:tracePt t="246158" x="4806950" y="5530850"/>
          <p14:tracePt t="246175" x="4787900" y="5511800"/>
          <p14:tracePt t="246192" x="4775200" y="5511800"/>
          <p14:tracePt t="246208" x="4759325" y="5511800"/>
          <p14:tracePt t="246226" x="4749800" y="5511800"/>
          <p14:tracePt t="246242" x="4733925" y="5508625"/>
          <p14:tracePt t="246259" x="4718050" y="5499100"/>
          <p14:tracePt t="246275" x="4686300" y="5486400"/>
          <p14:tracePt t="246292" x="4622800" y="5467350"/>
          <p14:tracePt t="246308" x="4578350" y="5448300"/>
          <p14:tracePt t="246325" x="4549775" y="5448300"/>
          <p14:tracePt t="246342" x="4508500" y="5448300"/>
          <p14:tracePt t="246358" x="4492625" y="5448300"/>
          <p14:tracePt t="246376" x="4457700" y="5448300"/>
          <p14:tracePt t="246393" x="4311650" y="5422900"/>
          <p14:tracePt t="246409" x="4140200" y="5407025"/>
          <p14:tracePt t="246425" x="4013200" y="5407025"/>
          <p14:tracePt t="246441" x="3930650" y="5407025"/>
          <p14:tracePt t="246458" x="3867150" y="5410200"/>
          <p14:tracePt t="246475" x="3835400" y="5410200"/>
          <p14:tracePt t="246493" x="3822700" y="5410200"/>
          <p14:tracePt t="246509" x="3813175" y="5410200"/>
          <p14:tracePt t="246526" x="3803650" y="5410200"/>
          <p14:tracePt t="246543" x="3781425" y="5410200"/>
          <p14:tracePt t="246558" x="3778250" y="5410200"/>
          <p14:tracePt t="246592" x="3771900" y="5410200"/>
          <p14:tracePt t="246844" x="3771900" y="5413375"/>
          <p14:tracePt t="246930" x="3771900" y="5419725"/>
          <p14:tracePt t="246944" x="3771900" y="5422900"/>
          <p14:tracePt t="247023" x="3771900" y="5432425"/>
          <p14:tracePt t="247058" x="3775075" y="5432425"/>
          <p14:tracePt t="247066" x="3778250" y="5432425"/>
          <p14:tracePt t="247092" x="3800475" y="5432425"/>
          <p14:tracePt t="247125" x="3844925" y="5461000"/>
          <p14:tracePt t="247141" x="3879850" y="5473700"/>
          <p14:tracePt t="247158" x="3937000" y="5473700"/>
          <p14:tracePt t="247175" x="3981450" y="5473700"/>
          <p14:tracePt t="247192" x="4010025" y="5473700"/>
          <p14:tracePt t="247208" x="4057650" y="5457825"/>
          <p14:tracePt t="247225" x="4076700" y="5448300"/>
          <p14:tracePt t="247241" x="4098925" y="5435600"/>
          <p14:tracePt t="247258" x="4114800" y="5422900"/>
          <p14:tracePt t="247275" x="4124325" y="5422900"/>
          <p14:tracePt t="247292" x="4133850" y="5422900"/>
          <p14:tracePt t="247296" x="4137025" y="5422900"/>
          <p14:tracePt t="247309" x="4152900" y="5422900"/>
          <p14:tracePt t="247326" x="4162425" y="5422900"/>
          <p14:tracePt t="247342" x="4178300" y="5422900"/>
          <p14:tracePt t="247358" x="4210050" y="5432425"/>
          <p14:tracePt t="247375" x="4235450" y="5438775"/>
          <p14:tracePt t="247392" x="4279900" y="5451475"/>
          <p14:tracePt t="247408" x="4343400" y="5470525"/>
          <p14:tracePt t="247425" x="4365625" y="5483225"/>
          <p14:tracePt t="247442" x="4391025" y="5502275"/>
          <p14:tracePt t="247459" x="4410075" y="5514975"/>
          <p14:tracePt t="247475" x="4438650" y="5514975"/>
          <p14:tracePt t="247492" x="4470400" y="5514975"/>
          <p14:tracePt t="247508" x="4562475" y="5514975"/>
          <p14:tracePt t="247525" x="4648200" y="5511800"/>
          <p14:tracePt t="247541" x="4711700" y="5499100"/>
          <p14:tracePt t="247558" x="4781550" y="5499100"/>
          <p14:tracePt t="247575" x="4800600" y="5499100"/>
          <p14:tracePt t="247592" x="4813300" y="5492750"/>
          <p14:tracePt t="247608" x="4851400" y="5470525"/>
          <p14:tracePt t="247625" x="4883150" y="5457825"/>
          <p14:tracePt t="247642" x="4899025" y="5441950"/>
          <p14:tracePt t="247658" x="4914900" y="5419725"/>
          <p14:tracePt t="247675" x="4924425" y="5410200"/>
          <p14:tracePt t="247691" x="4940300" y="5400675"/>
          <p14:tracePt t="247708" x="4940300" y="5397500"/>
          <p14:tracePt t="247725" x="4940300" y="5391150"/>
          <p14:tracePt t="247741" x="4940300" y="5387975"/>
          <p14:tracePt t="247758" x="4940300" y="5381625"/>
          <p14:tracePt t="247824" x="4940300" y="5375275"/>
          <p14:tracePt t="247838" x="4940300" y="5372100"/>
          <p14:tracePt t="247846" x="4937125" y="5365750"/>
          <p14:tracePt t="247859" x="4921250" y="5362575"/>
          <p14:tracePt t="247875" x="4911725" y="5356225"/>
          <p14:tracePt t="247892" x="4902200" y="5353050"/>
          <p14:tracePt t="247909" x="4889500" y="5346700"/>
          <p14:tracePt t="247925" x="4876800" y="5346700"/>
          <p14:tracePt t="248609" x="4841875" y="5340350"/>
          <p14:tracePt t="248618" x="4784725" y="5340350"/>
          <p14:tracePt t="248630" x="4679950" y="5334000"/>
          <p14:tracePt t="248641" x="4632325" y="5334000"/>
          <p14:tracePt t="248658" x="4514850" y="5334000"/>
          <p14:tracePt t="248675" x="4432300" y="5337175"/>
          <p14:tracePt t="248692" x="4337050" y="5353050"/>
          <p14:tracePt t="248724" x="4194175" y="5387975"/>
          <p14:tracePt t="248758" x="4111625" y="5422900"/>
          <p14:tracePt t="248774" x="4102100" y="5429250"/>
          <p14:tracePt t="248791" x="4092575" y="5429250"/>
          <p14:tracePt t="248808" x="4073525" y="5429250"/>
          <p14:tracePt t="248825" x="4064000" y="5429250"/>
          <p14:tracePt t="248842" x="4054475" y="5429250"/>
          <p14:tracePt t="248875" x="4048125" y="5429250"/>
          <p14:tracePt t="248892" x="4048125" y="5426075"/>
          <p14:tracePt t="248908" x="4048125" y="5422900"/>
          <p14:tracePt t="248945" x="4041775" y="5422900"/>
          <p14:tracePt t="248952" x="4032250" y="5422900"/>
          <p14:tracePt t="248959" x="4029075" y="5422900"/>
          <p14:tracePt t="248975" x="4019550" y="5422900"/>
          <p14:tracePt t="248992" x="4010025" y="5422900"/>
          <p14:tracePt t="254814" x="4076700" y="5464175"/>
          <p14:tracePt t="254821" x="4175125" y="5530850"/>
          <p14:tracePt t="254828" x="4270375" y="5578475"/>
          <p14:tracePt t="254842" x="4441825" y="5711825"/>
          <p14:tracePt t="254858" x="4622800" y="5826125"/>
          <p14:tracePt t="254875" x="4737100" y="5905500"/>
          <p14:tracePt t="254907" x="4899025" y="5994400"/>
          <p14:tracePt t="254942" x="4994275" y="6032500"/>
          <p14:tracePt t="254957" x="5026025" y="6042025"/>
          <p14:tracePt t="254974" x="5035550" y="6051550"/>
          <p14:tracePt t="254992" x="5048250" y="6057900"/>
          <p14:tracePt t="255008" x="5054600" y="6067425"/>
          <p14:tracePt t="255025" x="5054600" y="6083300"/>
          <p14:tracePt t="255042" x="5054600" y="6096000"/>
          <p14:tracePt t="255058" x="5054600" y="6108700"/>
          <p14:tracePt t="255074" x="5048250" y="6127750"/>
          <p14:tracePt t="255092" x="5029200" y="6162675"/>
          <p14:tracePt t="255107" x="5019675" y="6188075"/>
          <p14:tracePt t="255124" x="4987925" y="6213475"/>
          <p14:tracePt t="255142" x="4908550" y="6261100"/>
          <p14:tracePt t="255158" x="4800600" y="6292850"/>
          <p14:tracePt t="255175" x="4635500" y="6330950"/>
          <p14:tracePt t="255192" x="4368800" y="6375400"/>
          <p14:tracePt t="255208" x="4206875" y="6394450"/>
          <p14:tracePt t="255224" x="4092575" y="6394450"/>
          <p14:tracePt t="255242" x="3940175" y="6394450"/>
          <p14:tracePt t="255257" x="3844925" y="6391275"/>
          <p14:tracePt t="255274" x="3749675" y="6372225"/>
          <p14:tracePt t="255291" x="3654425" y="6356350"/>
          <p14:tracePt t="255307" x="3482975" y="6305550"/>
          <p14:tracePt t="255324" x="3387725" y="6283325"/>
          <p14:tracePt t="255342" x="3260725" y="6242050"/>
          <p14:tracePt t="255357" x="3206750" y="6229350"/>
          <p14:tracePt t="255374" x="3152775" y="6216650"/>
          <p14:tracePt t="255392" x="3079750" y="6194425"/>
          <p14:tracePt t="255407" x="3032125" y="6175375"/>
          <p14:tracePt t="255425" x="3009900" y="6162675"/>
          <p14:tracePt t="255442" x="2968625" y="6153150"/>
          <p14:tracePt t="255458" x="2959100" y="6153150"/>
          <p14:tracePt t="255474" x="2949575" y="6143625"/>
          <p14:tracePt t="255492" x="2927350" y="6137275"/>
          <p14:tracePt t="255507" x="2917825" y="6121400"/>
          <p14:tracePt t="255524" x="2908300" y="6111875"/>
          <p14:tracePt t="255541" x="2898775" y="6102350"/>
          <p14:tracePt t="255557" x="2889250" y="6086475"/>
          <p14:tracePt t="255574" x="2889250" y="6070600"/>
          <p14:tracePt t="255592" x="2889250" y="6057900"/>
          <p14:tracePt t="255608" x="2889250" y="6048375"/>
          <p14:tracePt t="255624" x="2889250" y="6042025"/>
          <p14:tracePt t="255641" x="2889250" y="6038850"/>
          <p14:tracePt t="255657" x="2889250" y="6022975"/>
          <p14:tracePt t="255674" x="2895600" y="6013450"/>
          <p14:tracePt t="255690" x="2901950" y="6003925"/>
          <p14:tracePt t="255707" x="2905125" y="5991225"/>
          <p14:tracePt t="255740" x="2911475" y="5991225"/>
          <p14:tracePt t="255757" x="2924175" y="5991225"/>
          <p14:tracePt t="255774" x="2933700" y="5991225"/>
          <p14:tracePt t="255791" x="2946400" y="5991225"/>
          <p14:tracePt t="255837" x="2949575" y="5991225"/>
          <p14:tracePt t="255843" x="2955925" y="5991225"/>
          <p14:tracePt t="255864" x="2959100" y="5988050"/>
          <p14:tracePt t="255874" x="2965450" y="5988050"/>
          <p14:tracePt t="255891" x="2974975" y="5978525"/>
          <p14:tracePt t="255907" x="2994025" y="5978525"/>
          <p14:tracePt t="255924" x="3003550" y="5978525"/>
          <p14:tracePt t="255940" x="3013075" y="5978525"/>
          <p14:tracePt t="255957" x="3022600" y="5978525"/>
          <p14:tracePt t="255991" x="3028950" y="5978525"/>
          <p14:tracePt t="256007" x="3044825" y="5965825"/>
          <p14:tracePt t="256024" x="3054350" y="5956300"/>
          <p14:tracePt t="256041" x="3063875" y="5953125"/>
          <p14:tracePt t="256057" x="3079750" y="5943600"/>
          <p14:tracePt t="256074" x="3092450" y="5943600"/>
          <p14:tracePt t="256091" x="3105150" y="5943600"/>
          <p14:tracePt t="256143" x="3108325" y="5943600"/>
          <p14:tracePt t="256157" x="3114675" y="5943600"/>
          <p14:tracePt t="256172" x="3117850" y="5943600"/>
          <p14:tracePt t="256178" x="3124200" y="5943600"/>
          <p14:tracePt t="256191" x="3127375" y="5943600"/>
          <p14:tracePt t="256207" x="3136900" y="5943600"/>
          <p14:tracePt t="256265" x="3149600" y="5943600"/>
          <p14:tracePt t="256271" x="3152775" y="5943600"/>
          <p14:tracePt t="256279" x="3159125" y="5943600"/>
          <p14:tracePt t="256290" x="3162300" y="5943600"/>
          <p14:tracePt t="256307" x="3228975" y="5918200"/>
          <p14:tracePt t="256324" x="3302000" y="5902325"/>
          <p14:tracePt t="256340" x="3406775" y="5902325"/>
          <p14:tracePt t="256357" x="3527425" y="5886450"/>
          <p14:tracePt t="256374" x="3587750" y="5880100"/>
          <p14:tracePt t="256391" x="3619500" y="5873750"/>
          <p14:tracePt t="256407" x="3660775" y="5854700"/>
          <p14:tracePt t="256424" x="3683000" y="5842000"/>
          <p14:tracePt t="256441" x="3721100" y="5832475"/>
          <p14:tracePt t="256457" x="3794125" y="5810250"/>
          <p14:tracePt t="256474" x="3844925" y="5803900"/>
          <p14:tracePt t="256491" x="3905250" y="5803900"/>
          <p14:tracePt t="256495" x="3930650" y="5803900"/>
          <p14:tracePt t="256508" x="3984625" y="5791200"/>
          <p14:tracePt t="256525" x="4013200" y="5791200"/>
          <p14:tracePt t="256541" x="4035425" y="5791200"/>
          <p14:tracePt t="256557" x="4076700" y="5791200"/>
          <p14:tracePt t="256574" x="4105275" y="5784850"/>
          <p14:tracePt t="256591" x="4187825" y="5778500"/>
          <p14:tracePt t="256607" x="4359275" y="5778500"/>
          <p14:tracePt t="256625" x="4464050" y="5778500"/>
          <p14:tracePt t="256641" x="4549775" y="5781675"/>
          <p14:tracePt t="256658" x="4660900" y="5803900"/>
          <p14:tracePt t="256674" x="4721225" y="5810250"/>
          <p14:tracePt t="256690" x="4775200" y="5810250"/>
          <p14:tracePt t="256707" x="4838700" y="5810250"/>
          <p14:tracePt t="256724" x="4883150" y="5810250"/>
          <p14:tracePt t="256741" x="4911725" y="5810250"/>
          <p14:tracePt t="256758" x="4946650" y="5810250"/>
          <p14:tracePt t="256774" x="4956175" y="5810250"/>
          <p14:tracePt t="256791" x="4965700" y="5810250"/>
          <p14:tracePt t="256807" x="4978400" y="5810250"/>
          <p14:tracePt t="256824" x="4994275" y="5810250"/>
          <p14:tracePt t="256840" x="5003800" y="5810250"/>
          <p14:tracePt t="256857" x="5013325" y="5810250"/>
          <p14:tracePt t="256874" x="5022850" y="5810250"/>
          <p14:tracePt t="256908" x="5029200" y="5810250"/>
          <p14:tracePt t="256924" x="5038725" y="5810250"/>
          <p14:tracePt t="256994" x="5045075" y="5810250"/>
          <p14:tracePt t="257001" x="5048250" y="5810250"/>
          <p14:tracePt t="257009" x="5054600" y="5810250"/>
          <p14:tracePt t="262799" x="5076825" y="5816600"/>
          <p14:tracePt t="262806" x="5095875" y="5822950"/>
          <p14:tracePt t="262824" x="5140325" y="5835650"/>
          <p14:tracePt t="262841" x="5184775" y="5851525"/>
          <p14:tracePt t="262857" x="5197475" y="5851525"/>
          <p14:tracePt t="262873" x="5207000" y="5857875"/>
          <p14:tracePt t="262906" x="5270500" y="5880100"/>
          <p14:tracePt t="262940" x="5330825" y="5908675"/>
          <p14:tracePt t="262957" x="5346700" y="5908675"/>
          <p14:tracePt t="262973" x="5356225" y="5908675"/>
          <p14:tracePt t="262990" x="5365750" y="5908675"/>
          <p14:tracePt t="263007" x="5372100" y="5908675"/>
          <p14:tracePt t="263023" x="5381625" y="5908675"/>
          <p14:tracePt t="263040" x="5400675" y="5908675"/>
          <p14:tracePt t="263056" x="5416550" y="5908675"/>
          <p14:tracePt t="263073" x="5426075" y="5908675"/>
          <p14:tracePt t="263090" x="5445125" y="5902325"/>
          <p14:tracePt t="263106" x="5461000" y="5895975"/>
          <p14:tracePt t="263124" x="5470525" y="5886450"/>
          <p14:tracePt t="263140" x="5486400" y="5876925"/>
          <p14:tracePt t="263156" x="5502275" y="5876925"/>
          <p14:tracePt t="263173" x="5511800" y="5876925"/>
          <p14:tracePt t="263190" x="5524500" y="5876925"/>
          <p14:tracePt t="263206" x="5534025" y="5876925"/>
          <p14:tracePt t="263223" x="5546725" y="5876925"/>
          <p14:tracePt t="263257" x="5549900" y="5876925"/>
          <p14:tracePt t="263273" x="5556250" y="5867400"/>
          <p14:tracePt t="263290" x="5568950" y="5857875"/>
          <p14:tracePt t="263306" x="5584825" y="5848350"/>
          <p14:tracePt t="263323" x="5616575" y="5842000"/>
          <p14:tracePt t="263340" x="5670550" y="5829300"/>
          <p14:tracePt t="263356" x="5708650" y="5822950"/>
          <p14:tracePt t="263373" x="5753100" y="5810250"/>
          <p14:tracePt t="263390" x="5835650" y="5788025"/>
          <p14:tracePt t="263407" x="5940425" y="5772150"/>
          <p14:tracePt t="263423" x="6083300" y="5746750"/>
          <p14:tracePt t="263441" x="6315075" y="5708650"/>
          <p14:tracePt t="263457" x="6499225" y="5692775"/>
          <p14:tracePt t="263473" x="6651625" y="5673725"/>
          <p14:tracePt t="263491" x="6861175" y="5638800"/>
          <p14:tracePt t="263507" x="6965950" y="5629275"/>
          <p14:tracePt t="263524" x="7070725" y="5629275"/>
          <p14:tracePt t="263540" x="7200900" y="5629275"/>
          <p14:tracePt t="263556" x="7292975" y="5629275"/>
          <p14:tracePt t="263573" x="7410450" y="5645150"/>
          <p14:tracePt t="263590" x="7534275" y="5673725"/>
          <p14:tracePt t="263607" x="7616825" y="5683250"/>
          <p14:tracePt t="263623" x="7737475" y="5699125"/>
          <p14:tracePt t="263641" x="7889875" y="5715000"/>
          <p14:tracePt t="263657" x="7985125" y="5724525"/>
          <p14:tracePt t="263674" x="8067675" y="5730875"/>
          <p14:tracePt t="263690" x="8175625" y="5730875"/>
          <p14:tracePt t="263706" x="8235950" y="5730875"/>
          <p14:tracePt t="263723" x="8296275" y="5727700"/>
          <p14:tracePt t="263740" x="8353425" y="5708650"/>
          <p14:tracePt t="263757" x="8385175" y="5695950"/>
          <p14:tracePt t="263773" x="8407400" y="5692775"/>
          <p14:tracePt t="263790" x="8442325" y="5667375"/>
          <p14:tracePt t="263806" x="8458200" y="5657850"/>
          <p14:tracePt t="263823" x="8467725" y="5648325"/>
          <p14:tracePt t="263840" x="8477250" y="5638800"/>
          <p14:tracePt t="263856" x="8477250" y="5622925"/>
          <p14:tracePt t="263873" x="8477250" y="5613400"/>
          <p14:tracePt t="263891" x="8461375" y="5591175"/>
          <p14:tracePt t="263907" x="8429625" y="5559425"/>
          <p14:tracePt t="263923" x="8388350" y="5540375"/>
          <p14:tracePt t="263940" x="8274050" y="5492750"/>
          <p14:tracePt t="263956" x="8197850" y="5480050"/>
          <p14:tracePt t="263973" x="8137525" y="5473700"/>
          <p14:tracePt t="263990" x="8026400" y="5457825"/>
          <p14:tracePt t="264007" x="7931150" y="5451475"/>
          <p14:tracePt t="264023" x="7813675" y="5432425"/>
          <p14:tracePt t="264041" x="7664450" y="5432425"/>
          <p14:tracePt t="264057" x="7546975" y="5416550"/>
          <p14:tracePt t="264073" x="7442200" y="5416550"/>
          <p14:tracePt t="264091" x="7321550" y="5429250"/>
          <p14:tracePt t="264106" x="7258050" y="5441950"/>
          <p14:tracePt t="264123" x="7185025" y="5451475"/>
          <p14:tracePt t="264141" x="7099300" y="5451475"/>
          <p14:tracePt t="264157" x="7038975" y="5451475"/>
          <p14:tracePt t="264173" x="6988175" y="5451475"/>
          <p14:tracePt t="264191" x="6902450" y="5451475"/>
          <p14:tracePt t="264207" x="6842125" y="5451475"/>
          <p14:tracePt t="264224" x="6797675" y="5451475"/>
          <p14:tracePt t="264240" x="6762750" y="5457825"/>
          <p14:tracePt t="264257" x="6734175" y="5464175"/>
          <p14:tracePt t="264273" x="6718300" y="5473700"/>
          <p14:tracePt t="264291" x="6702425" y="5492750"/>
          <p14:tracePt t="264307" x="6686550" y="5505450"/>
          <p14:tracePt t="264323" x="6677025" y="5514975"/>
          <p14:tracePt t="264340" x="6661150" y="5527675"/>
          <p14:tracePt t="264356" x="6651625" y="5543550"/>
          <p14:tracePt t="264373" x="6635750" y="5553075"/>
          <p14:tracePt t="264390" x="6632575" y="5568950"/>
          <p14:tracePt t="264407" x="6632575" y="5597525"/>
          <p14:tracePt t="264423" x="6632575" y="5619750"/>
          <p14:tracePt t="264441" x="6632575" y="5661025"/>
          <p14:tracePt t="264457" x="6632575" y="5683250"/>
          <p14:tracePt t="264474" x="6632575" y="5702300"/>
          <p14:tracePt t="264491" x="6651625" y="5734050"/>
          <p14:tracePt t="264506" x="6661150" y="5756275"/>
          <p14:tracePt t="264523" x="6673850" y="5772150"/>
          <p14:tracePt t="264541" x="6686550" y="5784850"/>
          <p14:tracePt t="264557" x="6702425" y="5803900"/>
          <p14:tracePt t="264573" x="6715125" y="5813425"/>
          <p14:tracePt t="264591" x="6727825" y="5826125"/>
          <p14:tracePt t="264607" x="6737350" y="5835650"/>
          <p14:tracePt t="264623" x="6753225" y="5854700"/>
          <p14:tracePt t="264640" x="6765925" y="5864225"/>
          <p14:tracePt t="264656" x="6784975" y="5883275"/>
          <p14:tracePt t="264673" x="6807200" y="5905500"/>
          <p14:tracePt t="264691" x="6816725" y="5915025"/>
          <p14:tracePt t="264707" x="6832600" y="5930900"/>
          <p14:tracePt t="264724" x="6842125" y="5940425"/>
          <p14:tracePt t="264727" x="6851650" y="5946775"/>
          <p14:tracePt t="264741" x="6867525" y="5962650"/>
          <p14:tracePt t="264757" x="6892925" y="5972175"/>
          <p14:tracePt t="264773" x="6927850" y="5984875"/>
          <p14:tracePt t="264790" x="6959600" y="5997575"/>
          <p14:tracePt t="264806" x="7016750" y="6022975"/>
          <p14:tracePt t="264823" x="7048500" y="6029325"/>
          <p14:tracePt t="264840" x="7064375" y="6029325"/>
          <p14:tracePt t="264856" x="7077075" y="6029325"/>
          <p14:tracePt t="264873" x="7099300" y="6029325"/>
          <p14:tracePt t="264890" x="7115175" y="6029325"/>
          <p14:tracePt t="264906" x="7153275" y="6029325"/>
          <p14:tracePt t="264923" x="7185025" y="6029325"/>
          <p14:tracePt t="264940" x="7213600" y="6029325"/>
          <p14:tracePt t="264956" x="7254875" y="6026150"/>
          <p14:tracePt t="264973" x="7277100" y="6007100"/>
          <p14:tracePt t="264990" x="7286625" y="6003925"/>
          <p14:tracePt t="265007" x="7302500" y="5988050"/>
          <p14:tracePt t="265023" x="7318375" y="5978525"/>
          <p14:tracePt t="265040" x="7334250" y="5956300"/>
          <p14:tracePt t="265056" x="7375525" y="5930900"/>
          <p14:tracePt t="265073" x="7400925" y="5908675"/>
          <p14:tracePt t="265090" x="7426325" y="5883275"/>
          <p14:tracePt t="265106" x="7483475" y="5864225"/>
          <p14:tracePt t="265123" x="7527925" y="5851525"/>
          <p14:tracePt t="265140" x="7572375" y="5829300"/>
          <p14:tracePt t="265157" x="7645400" y="5810250"/>
          <p14:tracePt t="265173" x="7708900" y="5797550"/>
          <p14:tracePt t="265190" x="7778750" y="5791200"/>
          <p14:tracePt t="265207" x="7966075" y="5772150"/>
          <p14:tracePt t="265224" x="8080375" y="5772150"/>
          <p14:tracePt t="265240" x="8162925" y="5772150"/>
          <p14:tracePt t="265244" x="8220075" y="5772150"/>
          <p14:tracePt t="265257" x="8302625" y="5772150"/>
          <p14:tracePt t="265274" x="8362950" y="5772150"/>
          <p14:tracePt t="265290" x="8416925" y="5772150"/>
          <p14:tracePt t="265306" x="8464550" y="5772150"/>
          <p14:tracePt t="265323" x="8483600" y="5772150"/>
          <p14:tracePt t="265340" x="8515350" y="5772150"/>
          <p14:tracePt t="265356" x="8553450" y="5772150"/>
          <p14:tracePt t="265373" x="8591550" y="5772150"/>
          <p14:tracePt t="265390" x="8613775" y="5772150"/>
          <p14:tracePt t="265407" x="8648700" y="5772150"/>
          <p14:tracePt t="265423" x="8658225" y="5772150"/>
          <p14:tracePt t="265440" x="8667750" y="5772150"/>
          <p14:tracePt t="265457" x="8667750" y="5762625"/>
          <p14:tracePt t="265473" x="8667750" y="5746750"/>
          <p14:tracePt t="265490" x="8658225" y="5715000"/>
          <p14:tracePt t="265506" x="8632825" y="5667375"/>
          <p14:tracePt t="265523" x="8613775" y="5635625"/>
          <p14:tracePt t="265540" x="8604250" y="5626100"/>
          <p14:tracePt t="265557" x="8585200" y="5610225"/>
          <p14:tracePt t="265573" x="8553450" y="5591175"/>
          <p14:tracePt t="265590" x="8505825" y="5565775"/>
          <p14:tracePt t="265606" x="8378825" y="5508625"/>
          <p14:tracePt t="265623" x="8312150" y="5489575"/>
          <p14:tracePt t="265640" x="8267700" y="5473700"/>
          <p14:tracePt t="265657" x="8226425" y="5451475"/>
          <p14:tracePt t="265674" x="8181975" y="5451475"/>
          <p14:tracePt t="265690" x="8118475" y="5435600"/>
          <p14:tracePt t="265706" x="7985125" y="5422900"/>
          <p14:tracePt t="265723" x="7902575" y="5422900"/>
          <p14:tracePt t="265739" x="7823200" y="5422900"/>
          <p14:tracePt t="265742" x="7797800" y="5422900"/>
          <p14:tracePt t="265756" x="7743825" y="5422900"/>
          <p14:tracePt t="265773" x="7705725" y="5422900"/>
          <p14:tracePt t="265790" x="7683500" y="5422900"/>
          <p14:tracePt t="265806" x="7645400" y="5422900"/>
          <p14:tracePt t="265823" x="7623175" y="5422900"/>
          <p14:tracePt t="265840" x="7578725" y="5422900"/>
          <p14:tracePt t="265856" x="7499350" y="5422900"/>
          <p14:tracePt t="265873" x="7439025" y="5432425"/>
          <p14:tracePt t="265890" x="7394575" y="5445125"/>
          <p14:tracePt t="265906" x="7350125" y="5467350"/>
          <p14:tracePt t="265923" x="7321550" y="5480050"/>
          <p14:tracePt t="265940" x="7296150" y="5492750"/>
          <p14:tracePt t="265957" x="7242175" y="5505450"/>
          <p14:tracePt t="265973" x="7178675" y="5527675"/>
          <p14:tracePt t="265990" x="7092950" y="5540375"/>
          <p14:tracePt t="266006" x="6959600" y="5565775"/>
          <p14:tracePt t="266023" x="6889750" y="5603875"/>
          <p14:tracePt t="266040" x="6861175" y="5616575"/>
          <p14:tracePt t="266057" x="6832600" y="5641975"/>
          <p14:tracePt t="266073" x="6819900" y="5673725"/>
          <p14:tracePt t="266090" x="6810375" y="5689600"/>
          <p14:tracePt t="266106" x="6791325" y="5724525"/>
          <p14:tracePt t="266123" x="6772275" y="5749925"/>
          <p14:tracePt t="266139" x="6762750" y="5778500"/>
          <p14:tracePt t="266156" x="6743700" y="5813425"/>
          <p14:tracePt t="266173" x="6743700" y="5845175"/>
          <p14:tracePt t="266190" x="6743700" y="5873750"/>
          <p14:tracePt t="266206" x="6743700" y="5921375"/>
          <p14:tracePt t="266223" x="6743700" y="5949950"/>
          <p14:tracePt t="266239" x="6743700" y="5972175"/>
          <p14:tracePt t="266256" x="6743700" y="6013450"/>
          <p14:tracePt t="266273" x="6753225" y="6035675"/>
          <p14:tracePt t="266290" x="6762750" y="6051550"/>
          <p14:tracePt t="266307" x="6800850" y="6086475"/>
          <p14:tracePt t="266324" x="6823075" y="6099175"/>
          <p14:tracePt t="266340" x="6838950" y="6108700"/>
          <p14:tracePt t="266357" x="6854825" y="6130925"/>
          <p14:tracePt t="266373" x="6870700" y="6137275"/>
          <p14:tracePt t="266389" x="6899275" y="6137275"/>
          <p14:tracePt t="266406" x="6940550" y="6137275"/>
          <p14:tracePt t="266423" x="6975475" y="6137275"/>
          <p14:tracePt t="266440" x="7007225" y="6137275"/>
          <p14:tracePt t="266457" x="7054850" y="6137275"/>
          <p14:tracePt t="266473" x="7073900" y="6137275"/>
          <p14:tracePt t="266490" x="7086600" y="6137275"/>
          <p14:tracePt t="266507" x="7099300" y="6137275"/>
          <p14:tracePt t="266523" x="7108825" y="6137275"/>
          <p14:tracePt t="266539" x="7124700" y="6137275"/>
          <p14:tracePt t="266556" x="7140575" y="6137275"/>
          <p14:tracePt t="266573" x="7150100" y="6137275"/>
          <p14:tracePt t="266590" x="7159625" y="6134100"/>
          <p14:tracePt t="266607" x="7178675" y="6134100"/>
          <p14:tracePt t="266623" x="7188200" y="6134100"/>
          <p14:tracePt t="266657" x="7204075" y="6134100"/>
          <p14:tracePt t="266673" x="7213600" y="6130925"/>
          <p14:tracePt t="266690" x="7235825" y="6111875"/>
          <p14:tracePt t="266707" x="7270750" y="6096000"/>
          <p14:tracePt t="266723" x="7302500" y="6089650"/>
          <p14:tracePt t="266740" x="7321550" y="6089650"/>
          <p14:tracePt t="266757" x="7343775" y="6089650"/>
          <p14:tracePt t="266773" x="7353300" y="6089650"/>
          <p14:tracePt t="266789" x="7362825" y="6089650"/>
          <p14:tracePt t="266806" x="7378700" y="6083300"/>
          <p14:tracePt t="266823" x="7391400" y="6073775"/>
          <p14:tracePt t="266840" x="7416800" y="6054725"/>
          <p14:tracePt t="266857" x="7448550" y="6054725"/>
          <p14:tracePt t="266873" x="7458075" y="6054725"/>
          <p14:tracePt t="266890" x="7467600" y="6054725"/>
          <p14:tracePt t="266907" x="7477125" y="6054725"/>
          <p14:tracePt t="266923" x="7483475" y="6054725"/>
          <p14:tracePt t="266939" x="7496175" y="6054725"/>
          <p14:tracePt t="266957" x="7524750" y="6045200"/>
          <p14:tracePt t="266973" x="7553325" y="6038850"/>
          <p14:tracePt t="266990" x="7575550" y="6038850"/>
          <p14:tracePt t="267007" x="7616825" y="6026150"/>
          <p14:tracePt t="267023" x="7648575" y="6019800"/>
          <p14:tracePt t="267040" x="7686675" y="6007100"/>
          <p14:tracePt t="267057" x="7740650" y="5997575"/>
          <p14:tracePt t="267073" x="7778750" y="5984875"/>
          <p14:tracePt t="267089" x="7823200" y="5972175"/>
          <p14:tracePt t="267107" x="7880350" y="5959475"/>
          <p14:tracePt t="267123" x="7902575" y="5946775"/>
          <p14:tracePt t="267140" x="7934325" y="5934075"/>
          <p14:tracePt t="267157" x="7981950" y="5927725"/>
          <p14:tracePt t="267173" x="8007350" y="5918200"/>
          <p14:tracePt t="267190" x="8035925" y="5905500"/>
          <p14:tracePt t="267206" x="8064500" y="5899150"/>
          <p14:tracePt t="267223" x="8093075" y="5892800"/>
          <p14:tracePt t="267239" x="8115300" y="5892800"/>
          <p14:tracePt t="267257" x="8150225" y="5886450"/>
          <p14:tracePt t="267273" x="8162925" y="5883275"/>
          <p14:tracePt t="267290" x="8175625" y="5873750"/>
          <p14:tracePt t="267307" x="8188325" y="5867400"/>
          <p14:tracePt t="267323" x="8204200" y="5861050"/>
          <p14:tracePt t="267340" x="8213725" y="5857875"/>
          <p14:tracePt t="267358" x="8229600" y="5851525"/>
          <p14:tracePt t="267373" x="8239125" y="5851525"/>
          <p14:tracePt t="267389" x="8248650" y="5848350"/>
          <p14:tracePt t="267407" x="8255000" y="5842000"/>
          <p14:tracePt t="267423" x="8258175" y="5835650"/>
          <p14:tracePt t="267440" x="8264525" y="5832475"/>
          <p14:tracePt t="267457" x="8264525" y="5813425"/>
          <p14:tracePt t="267473" x="8264525" y="5803900"/>
          <p14:tracePt t="267489" x="8264525" y="5788025"/>
          <p14:tracePt t="267507" x="8264525" y="5765800"/>
          <p14:tracePt t="267523" x="8264525" y="5756275"/>
          <p14:tracePt t="267557" x="8258175" y="5753100"/>
          <p14:tracePt t="267574" x="8242300" y="5743575"/>
          <p14:tracePt t="267590" x="8232775" y="5730875"/>
          <p14:tracePt t="267607" x="8216900" y="5718175"/>
          <p14:tracePt t="267623" x="8188325" y="5705475"/>
          <p14:tracePt t="267640" x="8166100" y="5695950"/>
          <p14:tracePt t="267657" x="8140700" y="5670550"/>
          <p14:tracePt t="267673" x="8128000" y="5667375"/>
          <p14:tracePt t="267689" x="8115300" y="5661025"/>
          <p14:tracePt t="267707" x="8096250" y="5651500"/>
          <p14:tracePt t="267723" x="8064500" y="5638800"/>
          <p14:tracePt t="267739" x="8007350" y="5603875"/>
          <p14:tracePt t="267757" x="7908925" y="5543550"/>
          <p14:tracePt t="267773" x="7842250" y="5514975"/>
          <p14:tracePt t="267789" x="7804150" y="5502275"/>
          <p14:tracePt t="267807" x="7756525" y="5495925"/>
          <p14:tracePt t="267823" x="7712075" y="5495925"/>
          <p14:tracePt t="267840" x="7667625" y="5495925"/>
          <p14:tracePt t="267857" x="7556500" y="5473700"/>
          <p14:tracePt t="267873" x="7429500" y="5473700"/>
          <p14:tracePt t="267890" x="7337425" y="5473700"/>
          <p14:tracePt t="267907" x="7242175" y="5473700"/>
          <p14:tracePt t="267923" x="7194550" y="5483225"/>
          <p14:tracePt t="267939" x="7165975" y="5495925"/>
          <p14:tracePt t="267957" x="7124700" y="5511800"/>
          <p14:tracePt t="267973" x="7092950" y="5518150"/>
          <p14:tracePt t="267989" x="7070725" y="5530850"/>
          <p14:tracePt t="268007" x="7026275" y="5553075"/>
          <p14:tracePt t="268023" x="7004050" y="5565775"/>
          <p14:tracePt t="268040" x="6972300" y="5572125"/>
          <p14:tracePt t="268057" x="6953250" y="5572125"/>
          <p14:tracePt t="268073" x="6943725" y="5578475"/>
          <p14:tracePt t="268089" x="6934200" y="5578475"/>
          <p14:tracePt t="268106" x="6918325" y="5588000"/>
          <p14:tracePt t="268123" x="6902450" y="5607050"/>
          <p14:tracePt t="268140" x="6892925" y="5616575"/>
          <p14:tracePt t="268157" x="6873875" y="5632450"/>
          <p14:tracePt t="268173" x="6867525" y="5661025"/>
          <p14:tracePt t="268189" x="6867525" y="5683250"/>
          <p14:tracePt t="268206" x="6867525" y="5705475"/>
          <p14:tracePt t="268223" x="6867525" y="5740400"/>
          <p14:tracePt t="268240" x="6867525" y="5768975"/>
          <p14:tracePt t="268257" x="6867525" y="5810250"/>
          <p14:tracePt t="268273" x="6880225" y="5832475"/>
          <p14:tracePt t="268290" x="6892925" y="5854700"/>
          <p14:tracePt t="268307" x="6911975" y="5905500"/>
          <p14:tracePt t="268323" x="6924675" y="5937250"/>
          <p14:tracePt t="268339" x="6940550" y="5959475"/>
          <p14:tracePt t="268356" x="6953250" y="5975350"/>
          <p14:tracePt t="268373" x="6965950" y="5997575"/>
          <p14:tracePt t="268389" x="6975475" y="6007100"/>
          <p14:tracePt t="268407" x="6997700" y="6022975"/>
          <p14:tracePt t="268423" x="7007225" y="6032500"/>
          <p14:tracePt t="268439" x="7023100" y="6042025"/>
          <p14:tracePt t="268457" x="7051675" y="6054725"/>
          <p14:tracePt t="268473" x="7064375" y="6054725"/>
          <p14:tracePt t="268489" x="7077075" y="6057900"/>
          <p14:tracePt t="268507" x="7086600" y="6057900"/>
          <p14:tracePt t="268523" x="7105650" y="6057900"/>
          <p14:tracePt t="268539" x="7115175" y="6057900"/>
          <p14:tracePt t="268556" x="7124700" y="6057900"/>
          <p14:tracePt t="268573" x="7143750" y="6057900"/>
          <p14:tracePt t="268590" x="7153275" y="6057900"/>
          <p14:tracePt t="268606" x="7165975" y="6057900"/>
          <p14:tracePt t="268623" x="7178675" y="6057900"/>
          <p14:tracePt t="268659" x="7185025" y="6057900"/>
          <p14:tracePt t="268673" x="7197725" y="6057900"/>
          <p14:tracePt t="268690" x="7210425" y="6057900"/>
          <p14:tracePt t="268708" x="7223125" y="6057900"/>
          <p14:tracePt t="268723" x="7245350" y="6057900"/>
          <p14:tracePt t="268739" x="7261225" y="6057900"/>
          <p14:tracePt t="268756" x="7270750" y="6057900"/>
          <p14:tracePt t="268758" x="7280275" y="6057900"/>
          <p14:tracePt t="268773" x="7296150" y="6057900"/>
          <p14:tracePt t="268789" x="7305675" y="6057900"/>
          <p14:tracePt t="268806" x="7315200" y="6048375"/>
          <p14:tracePt t="268823" x="7331075" y="6026150"/>
          <p14:tracePt t="268840" x="7346950" y="6016625"/>
          <p14:tracePt t="268856" x="7356475" y="6007100"/>
          <p14:tracePt t="268873" x="7369175" y="5984875"/>
          <p14:tracePt t="268889" x="7381875" y="5981700"/>
          <p14:tracePt t="268906" x="7394575" y="5981700"/>
          <p14:tracePt t="268923" x="7394575" y="5975350"/>
          <p14:tracePt t="268939" x="7394575" y="5965825"/>
          <p14:tracePt t="268956" x="7394575" y="5956300"/>
          <p14:tracePt t="268973" x="7394575" y="5924550"/>
          <p14:tracePt t="268990" x="7394575" y="5915025"/>
          <p14:tracePt t="269006" x="7394575" y="5905500"/>
          <p14:tracePt t="269023" x="7394575" y="5895975"/>
          <p14:tracePt t="269059" x="7394575" y="5889625"/>
          <p14:tracePt t="269074" x="7394575" y="5880100"/>
          <p14:tracePt t="269089" x="7394575" y="5873750"/>
          <p14:tracePt t="269107" x="7394575" y="5870575"/>
          <p14:tracePt t="269123" x="7394575" y="5864225"/>
          <p14:tracePt t="269702" x="7388225" y="5864225"/>
          <p14:tracePt t="269708" x="7388225" y="5854700"/>
          <p14:tracePt t="269781" x="7385050" y="5854700"/>
          <p14:tracePt t="269789" x="7378700" y="5854700"/>
          <p14:tracePt t="269807" x="7369175" y="5854700"/>
          <p14:tracePt t="269839" x="7340600" y="5845175"/>
          <p14:tracePt t="269872" x="7340600" y="5838825"/>
          <p14:tracePt t="269945" x="7334250" y="5838825"/>
          <p14:tracePt t="269952" x="7331075" y="5835650"/>
          <p14:tracePt t="269959" x="7324725" y="5835650"/>
          <p14:tracePt t="270074" x="7318375" y="5835650"/>
          <p14:tracePt t="270087" x="7315200" y="5829300"/>
          <p14:tracePt t="270094" x="7305675" y="5826125"/>
          <p14:tracePt t="270106" x="7299325" y="5819775"/>
          <p14:tracePt t="273554" x="7207250" y="5781675"/>
          <p14:tracePt t="273562" x="7029450" y="5692775"/>
          <p14:tracePt t="273573" x="6838950" y="5629275"/>
          <p14:tracePt t="273590" x="6089650" y="5403850"/>
          <p14:tracePt t="273606" x="5537200" y="5273675"/>
          <p14:tracePt t="273625" x="4673600" y="5187950"/>
          <p14:tracePt t="273657" x="3184525" y="5232400"/>
          <p14:tracePt t="273691" x="1504950" y="5524500"/>
          <p14:tracePt t="273707" x="1060450" y="5657850"/>
          <p14:tracePt t="273724" x="746125" y="5762625"/>
          <p14:tracePt t="273740" x="457200" y="5835650"/>
          <p14:tracePt t="273757" x="323850" y="5870575"/>
          <p14:tracePt t="273772" x="269875" y="5892800"/>
          <p14:tracePt t="273789" x="228600" y="5911850"/>
          <p14:tracePt t="274198" x="209550" y="5918200"/>
          <p14:tracePt t="274205" x="190500" y="5924550"/>
          <p14:tracePt t="274223" x="161925" y="5937250"/>
          <p14:tracePt t="274240" x="127000" y="5953125"/>
          <p14:tracePt t="274272" x="101600" y="5981700"/>
          <p14:tracePt t="274306" x="76200" y="6003925"/>
          <p14:tracePt t="274322" x="60325" y="6019800"/>
          <p14:tracePt t="274339" x="60325" y="6026150"/>
          <p14:tracePt t="274356" x="57150" y="6026150"/>
          <p14:tracePt t="274372" x="50800" y="6026150"/>
          <p14:tracePt t="274388" x="44450" y="6026150"/>
          <p14:tracePt t="274405" x="44450" y="6029325"/>
          <p14:tracePt t="274463" x="41275" y="6029325"/>
          <p14:tracePt t="274476" x="34925" y="6029325"/>
          <p14:tracePt t="274483" x="31750" y="6029325"/>
          <p14:tracePt t="274512" x="25400" y="6029325"/>
          <p14:tracePt t="274784" x="53975" y="6029325"/>
          <p14:tracePt t="274791" x="111125" y="6029325"/>
          <p14:tracePt t="274806" x="260350" y="6029325"/>
          <p14:tracePt t="274823" x="419100" y="6029325"/>
          <p14:tracePt t="274840" x="727075" y="6057900"/>
          <p14:tracePt t="274856" x="923925" y="6067425"/>
          <p14:tracePt t="274872" x="1063625" y="6086475"/>
          <p14:tracePt t="274890" x="1250950" y="6102350"/>
          <p14:tracePt t="274906" x="1343025" y="6108700"/>
          <p14:tracePt t="274922" x="1403350" y="6108700"/>
          <p14:tracePt t="274938" x="1441450" y="6108700"/>
          <p14:tracePt t="274955" x="1504950" y="6118225"/>
          <p14:tracePt t="274972" x="1533525" y="6118225"/>
          <p14:tracePt t="274989" x="1562100" y="6118225"/>
          <p14:tracePt t="275006" x="1603375" y="6118225"/>
          <p14:tracePt t="275023" x="1625600" y="6118225"/>
          <p14:tracePt t="275039" x="1654175" y="6118225"/>
          <p14:tracePt t="275055" x="1679575" y="6118225"/>
          <p14:tracePt t="275072" x="1695450" y="6118225"/>
          <p14:tracePt t="275089" x="1704975" y="6118225"/>
          <p14:tracePt t="275105" x="1720850" y="6118225"/>
          <p14:tracePt t="275122" x="1730375" y="6118225"/>
          <p14:tracePt t="275139" x="1743075" y="6118225"/>
          <p14:tracePt t="275156" x="1758950" y="6118225"/>
          <p14:tracePt t="275173" x="1768475" y="6118225"/>
          <p14:tracePt t="275189" x="1784350" y="6118225"/>
          <p14:tracePt t="275206" x="1831975" y="6121400"/>
          <p14:tracePt t="275222" x="1876425" y="6127750"/>
          <p14:tracePt t="275239" x="1905000" y="6127750"/>
          <p14:tracePt t="275256" x="1946275" y="6127750"/>
          <p14:tracePt t="275272" x="1974850" y="6127750"/>
          <p14:tracePt t="275289" x="1990725" y="6127750"/>
          <p14:tracePt t="275306" x="2006600" y="6127750"/>
          <p14:tracePt t="275322" x="2016125" y="6127750"/>
          <p14:tracePt t="275339" x="2041525" y="6127750"/>
          <p14:tracePt t="275356" x="2076450" y="6127750"/>
          <p14:tracePt t="275372" x="2105025" y="6127750"/>
          <p14:tracePt t="275389" x="2127250" y="6127750"/>
          <p14:tracePt t="275406" x="2168525" y="6127750"/>
          <p14:tracePt t="275422" x="2184400" y="6127750"/>
          <p14:tracePt t="275439" x="2203450" y="6127750"/>
          <p14:tracePt t="275455" x="2225675" y="6127750"/>
          <p14:tracePt t="275472" x="2238375" y="6127750"/>
          <p14:tracePt t="275489" x="2254250" y="6127750"/>
          <p14:tracePt t="275505" x="2276475" y="6127750"/>
          <p14:tracePt t="275522" x="2286000" y="6127750"/>
          <p14:tracePt t="275539" x="2301875" y="6127750"/>
          <p14:tracePt t="275556" x="2314575" y="6127750"/>
          <p14:tracePt t="275573" x="2320925" y="6127750"/>
          <p14:tracePt t="275621" x="2324100" y="6127750"/>
          <p14:tracePt t="276127" x="2324100" y="6134100"/>
          <p14:tracePt t="276138" x="2324100" y="6127750"/>
          <p14:tracePt t="277521" x="2311400" y="6134100"/>
          <p14:tracePt t="277528" x="2292350" y="6140450"/>
          <p14:tracePt t="277538" x="2266950" y="6146800"/>
          <p14:tracePt t="277572" x="2066925" y="6175375"/>
          <p14:tracePt t="277606" x="1816100" y="6223000"/>
          <p14:tracePt t="277622" x="1673225" y="6242050"/>
          <p14:tracePt t="277639" x="1555750" y="6257925"/>
          <p14:tracePt t="277656" x="1365250" y="6308725"/>
          <p14:tracePt t="277672" x="1235075" y="6346825"/>
          <p14:tracePt t="277688" x="1136650" y="6378575"/>
          <p14:tracePt t="277706" x="1035050" y="6400800"/>
          <p14:tracePt t="277722" x="990600" y="6413500"/>
          <p14:tracePt t="277739" x="942975" y="6426200"/>
          <p14:tracePt t="277756" x="879475" y="6451600"/>
          <p14:tracePt t="277772" x="841375" y="6464300"/>
          <p14:tracePt t="277788" x="806450" y="6470650"/>
          <p14:tracePt t="277806" x="758825" y="6470650"/>
          <p14:tracePt t="277822" x="733425" y="6477000"/>
          <p14:tracePt t="277838" x="704850" y="6477000"/>
          <p14:tracePt t="277856" x="679450" y="6477000"/>
          <p14:tracePt t="277872" x="669925" y="6477000"/>
          <p14:tracePt t="277889" x="654050" y="6477000"/>
          <p14:tracePt t="277906" x="638175" y="6477000"/>
          <p14:tracePt t="277922" x="622300" y="6477000"/>
          <p14:tracePt t="277939" x="603250" y="6477000"/>
          <p14:tracePt t="277957" x="581025" y="6477000"/>
          <p14:tracePt t="277973" x="571500" y="6477000"/>
          <p14:tracePt t="277988" x="558800" y="6477000"/>
          <p14:tracePt t="278006" x="542925" y="6477000"/>
          <p14:tracePt t="278039" x="536575" y="6477000"/>
          <p14:tracePt t="278843" x="565150" y="6489700"/>
          <p14:tracePt t="279240" x="2190750" y="6610350"/>
          <p14:tracePt t="279257" x="2238375" y="6610350"/>
          <p14:tracePt t="279272" x="2270125" y="6610350"/>
          <p14:tracePt t="279288" x="2289175" y="6610350"/>
          <p14:tracePt t="279305" x="2320925" y="6610350"/>
          <p14:tracePt t="279321" x="2368550" y="6594475"/>
          <p14:tracePt t="279338" x="2413000" y="6581775"/>
          <p14:tracePt t="279355" x="2457450" y="6575425"/>
          <p14:tracePt t="279372" x="2520950" y="6562725"/>
          <p14:tracePt t="279388" x="2546350" y="6553200"/>
          <p14:tracePt t="279406" x="2574925" y="6553200"/>
          <p14:tracePt t="279422" x="2609850" y="6534150"/>
          <p14:tracePt t="279438" x="2647950" y="6521450"/>
          <p14:tracePt t="279455" x="2695575" y="6489700"/>
          <p14:tracePt t="279472" x="2746375" y="6451600"/>
          <p14:tracePt t="279488" x="2787650" y="6423025"/>
          <p14:tracePt t="279505" x="2809875" y="6410325"/>
          <p14:tracePt t="279521" x="2844800" y="6394450"/>
          <p14:tracePt t="279538" x="2854325" y="6394450"/>
          <p14:tracePt t="279555" x="2860675" y="6394450"/>
          <p14:tracePt t="279622" x="2863850" y="6394450"/>
          <p14:tracePt t="279902" x="2895600" y="6397625"/>
          <p14:tracePt t="279909" x="2943225" y="6407150"/>
          <p14:tracePt t="279922" x="3028950" y="6419850"/>
          <p14:tracePt t="279938" x="3114675" y="6445250"/>
          <p14:tracePt t="279956" x="3200400" y="6461125"/>
          <p14:tracePt t="279972" x="3352800" y="6467475"/>
          <p14:tracePt t="279988" x="3435350" y="6467475"/>
          <p14:tracePt t="280005" x="3505200" y="6467475"/>
          <p14:tracePt t="280022" x="3587750" y="6457950"/>
          <p14:tracePt t="280039" x="3632200" y="6438900"/>
          <p14:tracePt t="280055" x="3654425" y="6426200"/>
          <p14:tracePt t="280072" x="3689350" y="6410325"/>
          <p14:tracePt t="280089" x="3702050" y="6400800"/>
          <p14:tracePt t="280105" x="3711575" y="6397625"/>
          <p14:tracePt t="280121" x="3730625" y="6397625"/>
          <p14:tracePt t="280138" x="3740150" y="6397625"/>
          <p14:tracePt t="280523" x="3762375" y="6397625"/>
          <p14:tracePt t="280529" x="3787775" y="6397625"/>
          <p14:tracePt t="280538" x="3822700" y="6388100"/>
          <p14:tracePt t="280555" x="3886200" y="6375400"/>
          <p14:tracePt t="280571" x="3959225" y="6356350"/>
          <p14:tracePt t="280588" x="3997325" y="6343650"/>
          <p14:tracePt t="280622" x="4067175" y="6330950"/>
          <p14:tracePt t="280655" x="4127500" y="6311900"/>
          <p14:tracePt t="280672" x="4168775" y="6296025"/>
          <p14:tracePt t="280688" x="4200525" y="6283325"/>
          <p14:tracePt t="280705" x="4225925" y="6264275"/>
          <p14:tracePt t="280722" x="4254500" y="6248400"/>
          <p14:tracePt t="280738" x="4264025" y="6238875"/>
          <p14:tracePt t="280755" x="4273550" y="6229350"/>
          <p14:tracePt t="280772" x="4276725" y="6213475"/>
          <p14:tracePt t="280789" x="4283075" y="6207125"/>
          <p14:tracePt t="280805" x="4283075" y="6203950"/>
          <p14:tracePt t="280822" x="4283075" y="6194425"/>
          <p14:tracePt t="280838" x="4283075" y="6181725"/>
          <p14:tracePt t="280855" x="4283075" y="6178550"/>
          <p14:tracePt t="280873" x="4270375" y="6162675"/>
          <p14:tracePt t="280888" x="4260850" y="6159500"/>
          <p14:tracePt t="280906" x="4251325" y="6146800"/>
          <p14:tracePt t="280922" x="4225925" y="6137275"/>
          <p14:tracePt t="280938" x="4200525" y="6124575"/>
          <p14:tracePt t="280955" x="4171950" y="6105525"/>
          <p14:tracePt t="280972" x="4137025" y="6096000"/>
          <p14:tracePt t="280988" x="4105275" y="6089650"/>
          <p14:tracePt t="281005" x="4083050" y="6089650"/>
          <p14:tracePt t="281022" x="4064000" y="6089650"/>
          <p14:tracePt t="281038" x="4054475" y="6083300"/>
          <p14:tracePt t="281055" x="4044950" y="6080125"/>
          <p14:tracePt t="281072" x="4016375" y="6057900"/>
          <p14:tracePt t="281088" x="3994150" y="6045200"/>
          <p14:tracePt t="281105" x="3978275" y="6038850"/>
          <p14:tracePt t="281123" x="3956050" y="6035675"/>
          <p14:tracePt t="281138" x="3946525" y="6035675"/>
          <p14:tracePt t="281156" x="3937000" y="6035675"/>
          <p14:tracePt t="281173" x="3921125" y="6035675"/>
          <p14:tracePt t="281189" x="3908425" y="6029325"/>
          <p14:tracePt t="281205" x="3898900" y="6029325"/>
          <p14:tracePt t="281222" x="3889375" y="6029325"/>
          <p14:tracePt t="281238" x="3889375" y="6026150"/>
          <p14:tracePt t="281281" x="3883025" y="6026150"/>
          <p14:tracePt t="281295" x="3876675" y="6026150"/>
          <p14:tracePt t="281305" x="3873500" y="6026150"/>
          <p14:tracePt t="281323" x="3857625" y="6026150"/>
          <p14:tracePt t="281339" x="3848100" y="6026150"/>
          <p14:tracePt t="281355" x="3841750" y="6026150"/>
          <p14:tracePt t="281372" x="3838575" y="6026150"/>
          <p14:tracePt t="281388" x="3832225" y="6026150"/>
          <p14:tracePt t="281405" x="3829050" y="6026150"/>
          <p14:tracePt t="281422" x="3819525" y="6026150"/>
          <p14:tracePt t="281438" x="3810000" y="6026150"/>
          <p14:tracePt t="281456" x="3800475" y="6026150"/>
          <p14:tracePt t="281472" x="3784600" y="6026150"/>
          <p14:tracePt t="281488" x="3768725" y="6032500"/>
          <p14:tracePt t="281504" x="3759200" y="6042025"/>
          <p14:tracePt t="281521" x="3759200" y="6051550"/>
          <p14:tracePt t="281538" x="3749675" y="6070600"/>
          <p14:tracePt t="281555" x="3743325" y="6083300"/>
          <p14:tracePt t="281573" x="3733800" y="6096000"/>
          <p14:tracePt t="281588" x="3730625" y="6111875"/>
          <p14:tracePt t="281605" x="3711575" y="6121400"/>
          <p14:tracePt t="281622" x="3711575" y="6137275"/>
          <p14:tracePt t="281638" x="3711575" y="6146800"/>
          <p14:tracePt t="281655" x="3711575" y="6162675"/>
          <p14:tracePt t="281672" x="3711575" y="6175375"/>
          <p14:tracePt t="281688" x="3711575" y="6188075"/>
          <p14:tracePt t="281706" x="3711575" y="6197600"/>
          <p14:tracePt t="281723" x="3711575" y="6216650"/>
          <p14:tracePt t="281739" x="3711575" y="6226175"/>
          <p14:tracePt t="281755" x="3711575" y="6235700"/>
          <p14:tracePt t="281772" x="3711575" y="6251575"/>
          <p14:tracePt t="281788" x="3711575" y="6264275"/>
          <p14:tracePt t="281805" x="3711575" y="6270625"/>
          <p14:tracePt t="281822" x="3711575" y="6276975"/>
          <p14:tracePt t="281855" x="3711575" y="6280150"/>
          <p14:tracePt t="281872" x="3711575" y="6286500"/>
          <p14:tracePt t="281889" x="3711575" y="6296025"/>
          <p14:tracePt t="281905" x="3711575" y="6308725"/>
          <p14:tracePt t="281922" x="3724275" y="6321425"/>
          <p14:tracePt t="281938" x="3730625" y="6324600"/>
          <p14:tracePt t="281955" x="3733800" y="6324600"/>
          <p14:tracePt t="281973" x="3740150" y="6324600"/>
          <p14:tracePt t="281988" x="3749675" y="6330950"/>
          <p14:tracePt t="282005" x="3759200" y="6334125"/>
          <p14:tracePt t="282023" x="3806825" y="6346825"/>
          <p14:tracePt t="282038" x="3844925" y="6359525"/>
          <p14:tracePt t="282054" x="3908425" y="6375400"/>
          <p14:tracePt t="282072" x="3946525" y="6384925"/>
          <p14:tracePt t="282088" x="3981450" y="6391275"/>
          <p14:tracePt t="282105" x="3990975" y="6391275"/>
          <p14:tracePt t="282123" x="3994150" y="6391275"/>
          <p14:tracePt t="282138" x="4000500" y="6391275"/>
          <p14:tracePt t="282155" x="4016375" y="6397625"/>
          <p14:tracePt t="282172" x="4029075" y="6397625"/>
          <p14:tracePt t="282188" x="4073525" y="6423025"/>
          <p14:tracePt t="282204" x="4095750" y="6429375"/>
          <p14:tracePt t="282221" x="4105275" y="6432550"/>
          <p14:tracePt t="282238" x="4124325" y="6432550"/>
          <p14:tracePt t="282255" x="4130675" y="6432550"/>
          <p14:tracePt t="282272" x="4140200" y="6432550"/>
          <p14:tracePt t="282289" x="4156075" y="6432550"/>
          <p14:tracePt t="282305" x="4175125" y="6432550"/>
          <p14:tracePt t="282322" x="4216400" y="6432550"/>
          <p14:tracePt t="282338" x="4260850" y="6432550"/>
          <p14:tracePt t="282354" x="4283075" y="6429375"/>
          <p14:tracePt t="282371" x="4311650" y="6429375"/>
          <p14:tracePt t="282388" x="4327525" y="6419850"/>
          <p14:tracePt t="282405" x="4337050" y="6419850"/>
          <p14:tracePt t="282421" x="4352925" y="6410325"/>
          <p14:tracePt t="282438" x="4384675" y="6410325"/>
          <p14:tracePt t="282455" x="4416425" y="6397625"/>
          <p14:tracePt t="282471" x="4438650" y="6391275"/>
          <p14:tracePt t="282488" x="4473575" y="6384925"/>
          <p14:tracePt t="282505" x="4483100" y="6381750"/>
          <p14:tracePt t="282521" x="4483100" y="6375400"/>
          <p14:tracePt t="282524" x="4483100" y="6372225"/>
          <p14:tracePt t="282538" x="4483100" y="6362700"/>
          <p14:tracePt t="282555" x="4483100" y="6353175"/>
          <p14:tracePt t="282571" x="4483100" y="6340475"/>
          <p14:tracePt t="282646" x="4483100" y="6337300"/>
          <p14:tracePt t="282655" x="4483100" y="6330950"/>
          <p14:tracePt t="282672" x="4483100" y="6318250"/>
          <p14:tracePt t="282688" x="4476750" y="6302375"/>
          <p14:tracePt t="282705" x="4473575" y="6296025"/>
          <p14:tracePt t="282766" x="4460875" y="6296025"/>
          <p14:tracePt t="282774" x="4457700" y="6292850"/>
          <p14:tracePt t="282789" x="4448175" y="6283325"/>
          <p14:tracePt t="282805" x="4435475" y="6267450"/>
          <p14:tracePt t="282821" x="4425950" y="6257925"/>
          <p14:tracePt t="282838" x="4410075" y="6242050"/>
          <p14:tracePt t="282855" x="4410075" y="6232525"/>
          <p14:tracePt t="282871" x="4410075" y="6216650"/>
          <p14:tracePt t="282888" x="4410075" y="6213475"/>
          <p14:tracePt t="282909" x="4410075" y="6207125"/>
          <p14:tracePt t="282924" x="4410075" y="6203950"/>
          <p14:tracePt t="282939" x="4406900" y="6203950"/>
          <p14:tracePt t="282955" x="4406900" y="6197600"/>
          <p14:tracePt t="282972" x="4400550" y="6197600"/>
          <p14:tracePt t="282989" x="4397375" y="6194425"/>
          <p14:tracePt t="283024" x="4391025" y="6194425"/>
          <p14:tracePt t="283031" x="4387850" y="6194425"/>
          <p14:tracePt t="283038" x="4381500" y="6194425"/>
          <p14:tracePt t="283054" x="4371975" y="6188075"/>
          <p14:tracePt t="283071" x="4356100" y="6188075"/>
          <p14:tracePt t="283088" x="4343400" y="6178550"/>
          <p14:tracePt t="283104" x="4337050" y="6178550"/>
          <p14:tracePt t="283139" x="4333875" y="6178550"/>
          <p14:tracePt t="283159" x="4327525" y="6178550"/>
          <p14:tracePt t="283171" x="4324350" y="6178550"/>
          <p14:tracePt t="283188" x="4308475" y="6178550"/>
          <p14:tracePt t="284626" x="4273550" y="6172200"/>
          <p14:tracePt t="284633" x="4213225" y="6162675"/>
          <p14:tracePt t="284642" x="4165600" y="6156325"/>
          <p14:tracePt t="284655" x="4057650" y="6137275"/>
          <p14:tracePt t="284672" x="3981450" y="6115050"/>
          <p14:tracePt t="284689" x="3908425" y="6089650"/>
          <p14:tracePt t="284705" x="3886200" y="6089650"/>
          <p14:tracePt t="284738" x="3857625" y="6089650"/>
          <p14:tracePt t="284772" x="3838575" y="6089650"/>
          <p14:tracePt t="284789" x="3829050" y="6089650"/>
          <p14:tracePt t="284805" x="3813175" y="6089650"/>
          <p14:tracePt t="284821" x="3803650" y="6083300"/>
          <p14:tracePt t="284838" x="3797300" y="6083300"/>
          <p14:tracePt t="284871" x="3794125" y="6080125"/>
          <p14:tracePt t="284888" x="3778250" y="6080125"/>
          <p14:tracePt t="284904" x="3762375" y="6080125"/>
          <p14:tracePt t="284921" x="3759200" y="6080125"/>
          <p14:tracePt t="284939" x="3749675" y="6080125"/>
          <p14:tracePt t="284955" x="3743325" y="6080125"/>
          <p14:tracePt t="284971" x="3740150" y="6080125"/>
          <p14:tracePt t="284988" x="3730625" y="6080125"/>
          <p14:tracePt t="285004" x="3717925" y="6080125"/>
          <p14:tracePt t="285021" x="3708400" y="6089650"/>
          <p14:tracePt t="285039" x="3695700" y="6111875"/>
          <p14:tracePt t="285054" x="3689350" y="6121400"/>
          <p14:tracePt t="285071" x="3683000" y="6130925"/>
          <p14:tracePt t="285089" x="3683000" y="6143625"/>
          <p14:tracePt t="285105" x="3679825" y="6153150"/>
          <p14:tracePt t="285121" x="3670300" y="6165850"/>
          <p14:tracePt t="285137" x="3663950" y="6175375"/>
          <p14:tracePt t="285154" x="3657600" y="6184900"/>
          <p14:tracePt t="285375" x="3657600" y="6188075"/>
          <p14:tracePt t="285382" x="3657600" y="6194425"/>
          <p14:tracePt t="285396" x="3657600" y="6203950"/>
          <p14:tracePt t="285417" x="3657600" y="6210300"/>
          <p14:tracePt t="285425" x="3657600" y="6213475"/>
          <p14:tracePt t="285437" x="3657600" y="6219825"/>
          <p14:tracePt t="285471" x="3657600" y="6242050"/>
          <p14:tracePt t="285505" x="3657600" y="6273800"/>
          <p14:tracePt t="285521" x="3657600" y="6283325"/>
          <p14:tracePt t="285537" x="3660775" y="6292850"/>
          <p14:tracePt t="285540" x="3660775" y="6302375"/>
          <p14:tracePt t="285554" x="3660775" y="6311900"/>
          <p14:tracePt t="285571" x="3667125" y="6321425"/>
          <p14:tracePt t="285587" x="3676650" y="6334125"/>
          <p14:tracePt t="285604" x="3692525" y="6353175"/>
          <p14:tracePt t="285621" x="3702050" y="6362700"/>
          <p14:tracePt t="285639" x="3714750" y="6369050"/>
          <p14:tracePt t="285655" x="3730625" y="6369050"/>
          <p14:tracePt t="285671" x="3736975" y="6372225"/>
          <p14:tracePt t="285687" x="3746500" y="6372225"/>
          <p14:tracePt t="285705" x="3759200" y="6381750"/>
          <p14:tracePt t="285721" x="3775075" y="6388100"/>
          <p14:tracePt t="285739" x="3790950" y="6397625"/>
          <p14:tracePt t="285755" x="3800475" y="6407150"/>
          <p14:tracePt t="285772" x="3810000" y="6413500"/>
          <p14:tracePt t="285788" x="3832225" y="6413500"/>
          <p14:tracePt t="285804" x="3835400" y="6413500"/>
          <p14:tracePt t="285821" x="3844925" y="6413500"/>
          <p14:tracePt t="285838" x="3854450" y="6413500"/>
          <p14:tracePt t="285855" x="3876675" y="6413500"/>
          <p14:tracePt t="285872" x="3895725" y="6413500"/>
          <p14:tracePt t="285889" x="3937000" y="6419850"/>
          <p14:tracePt t="285905" x="3959225" y="6426200"/>
          <p14:tracePt t="285921" x="3990975" y="6426200"/>
          <p14:tracePt t="285938" x="4000500" y="6426200"/>
          <p14:tracePt t="285955" x="4019550" y="6426200"/>
          <p14:tracePt t="285972" x="4048125" y="6426200"/>
          <p14:tracePt t="285989" x="4083050" y="6426200"/>
          <p14:tracePt t="286005" x="4127500" y="6432550"/>
          <p14:tracePt t="286022" x="4171950" y="6438900"/>
          <p14:tracePt t="286039" x="4219575" y="6445250"/>
          <p14:tracePt t="286055" x="4241800" y="6445250"/>
          <p14:tracePt t="286071" x="4251325" y="6445250"/>
          <p14:tracePt t="286087" x="4267200" y="6445250"/>
          <p14:tracePt t="286105" x="4279900" y="6442075"/>
          <p14:tracePt t="286121" x="4289425" y="6432550"/>
          <p14:tracePt t="286139" x="4305300" y="6423025"/>
          <p14:tracePt t="286155" x="4349750" y="6384925"/>
          <p14:tracePt t="286171" x="4381500" y="6365875"/>
          <p14:tracePt t="286188" x="4397375" y="6350000"/>
          <p14:tracePt t="286204" x="4413250" y="6330950"/>
          <p14:tracePt t="286221" x="4413250" y="6318250"/>
          <p14:tracePt t="288777" x="4435475" y="6321425"/>
          <p14:tracePt t="288784" x="4464050" y="6327775"/>
          <p14:tracePt t="288791" x="4498975" y="6337300"/>
          <p14:tracePt t="288804" x="4527550" y="6343650"/>
          <p14:tracePt t="288821" x="4660900" y="6365875"/>
          <p14:tracePt t="288837" x="4743450" y="6375400"/>
          <p14:tracePt t="288854" x="4835525" y="6375400"/>
          <p14:tracePt t="288887" x="4968875" y="6375400"/>
          <p14:tracePt t="288921" x="5067300" y="6375400"/>
          <p14:tracePt t="288937" x="5095875" y="6375400"/>
          <p14:tracePt t="288954" x="5124450" y="6375400"/>
          <p14:tracePt t="288971" x="5146675" y="6375400"/>
          <p14:tracePt t="288987" x="5162550" y="6375400"/>
          <p14:tracePt t="289005" x="5172075" y="6375400"/>
          <p14:tracePt t="289038" x="5175250" y="6375400"/>
          <p14:tracePt t="289054" x="5181600" y="6375400"/>
          <p14:tracePt t="289071" x="5184775" y="6375400"/>
          <p14:tracePt t="289087" x="5194300" y="6375400"/>
          <p14:tracePt t="289104" x="5200650" y="6375400"/>
          <p14:tracePt t="289121" x="5219700" y="6375400"/>
          <p14:tracePt t="289137" x="5226050" y="6375400"/>
          <p14:tracePt t="289154" x="5235575" y="6375400"/>
          <p14:tracePt t="289171" x="5251450" y="6384925"/>
          <p14:tracePt t="289188" x="5264150" y="6394450"/>
          <p14:tracePt t="289204" x="5276850" y="6403975"/>
          <p14:tracePt t="289221" x="5289550" y="6413500"/>
          <p14:tracePt t="289237" x="5299075" y="6413500"/>
          <p14:tracePt t="289255" x="5299075" y="6419850"/>
          <p14:tracePt t="289272" x="5308600" y="6419850"/>
          <p14:tracePt t="289305" x="5308600" y="6435725"/>
          <p14:tracePt t="289321" x="5324475" y="6438900"/>
          <p14:tracePt t="289337" x="5334000" y="6448425"/>
          <p14:tracePt t="289354" x="5343525" y="6457950"/>
          <p14:tracePt t="289371" x="5365750" y="6473825"/>
          <p14:tracePt t="290006" x="5368925" y="6473825"/>
          <p14:tracePt t="290013" x="5375275" y="6473825"/>
          <p14:tracePt t="290021" x="5378450" y="6473825"/>
          <p14:tracePt t="290037" x="5387975" y="6473825"/>
          <p14:tracePt t="290054" x="5403850" y="6467475"/>
          <p14:tracePt t="290070" x="5419725" y="6457950"/>
          <p14:tracePt t="290104" x="5438775" y="6457950"/>
          <p14:tracePt t="290137" x="5441950" y="6457950"/>
          <p14:tracePt t="290154" x="5441950" y="6454775"/>
          <p14:tracePt t="290571" x="5476875" y="6432550"/>
          <p14:tracePt t="290578" x="5537200" y="6407150"/>
          <p14:tracePt t="290587" x="5588000" y="6372225"/>
          <p14:tracePt t="290604" x="5743575" y="6308725"/>
          <p14:tracePt t="290620" x="5978525" y="6264275"/>
          <p14:tracePt t="290637" x="6048375" y="6264275"/>
          <p14:tracePt t="290654" x="6086475" y="6267450"/>
          <p14:tracePt t="290687" x="6130925" y="6283325"/>
          <p14:tracePt t="290721" x="6146800" y="6283325"/>
          <p14:tracePt t="290737" x="6162675" y="6283325"/>
          <p14:tracePt t="290754" x="6184900" y="6289675"/>
          <p14:tracePt t="290771" x="6232525" y="6289675"/>
          <p14:tracePt t="290788" x="6248400" y="6296025"/>
          <p14:tracePt t="290804" x="6257925" y="6296025"/>
          <p14:tracePt t="290821" x="6273800" y="6296025"/>
          <p14:tracePt t="290857" x="6276975" y="6296025"/>
          <p14:tracePt t="290872" x="6283325" y="6296025"/>
          <p14:tracePt t="290887" x="6292850" y="6302375"/>
          <p14:tracePt t="290905" x="6302375" y="6305550"/>
          <p14:tracePt t="290922" x="6321425" y="6321425"/>
          <p14:tracePt t="290937" x="6334125" y="6321425"/>
          <p14:tracePt t="290955" x="6334125" y="6324600"/>
          <p14:tracePt t="290971" x="6334125" y="6337300"/>
          <p14:tracePt t="290987" x="6334125" y="6340475"/>
          <p14:tracePt t="291003" x="6337300" y="6346825"/>
          <p14:tracePt t="291021" x="6353175" y="6356350"/>
          <p14:tracePt t="291037" x="6362700" y="6365875"/>
          <p14:tracePt t="291054" x="6378575" y="6375400"/>
          <p14:tracePt t="291071" x="6391275" y="6384925"/>
          <p14:tracePt t="291087" x="6400800" y="6394450"/>
          <p14:tracePt t="291104" x="6407150" y="6403975"/>
          <p14:tracePt t="291121" x="6429375" y="6426200"/>
          <p14:tracePt t="291137" x="6438900" y="6432550"/>
          <p14:tracePt t="291153" x="6461125" y="6442075"/>
          <p14:tracePt t="291171" x="6524625" y="6461125"/>
          <p14:tracePt t="291187" x="6569075" y="6473825"/>
          <p14:tracePt t="291204" x="6591300" y="6486525"/>
          <p14:tracePt t="291221" x="6619875" y="6486525"/>
          <p14:tracePt t="291238" x="6629400" y="6486525"/>
          <p14:tracePt t="291254" x="6638925" y="6486525"/>
          <p14:tracePt t="291271" x="6661150" y="6486525"/>
          <p14:tracePt t="291287" x="6670675" y="6486525"/>
          <p14:tracePt t="291304" x="6680200" y="6486525"/>
          <p14:tracePt t="291321" x="6689725" y="6486525"/>
          <p14:tracePt t="291807" x="6705600" y="6483350"/>
          <p14:tracePt t="291814" x="6734175" y="6477000"/>
          <p14:tracePt t="291821" x="6769100" y="6470650"/>
          <p14:tracePt t="291837" x="6877050" y="6445250"/>
          <p14:tracePt t="291854" x="7073900" y="6416675"/>
          <p14:tracePt t="291872" x="7454900" y="6397625"/>
          <p14:tracePt t="291904" x="7861300" y="6397625"/>
          <p14:tracePt t="291937" x="8023225" y="6391275"/>
          <p14:tracePt t="291954" x="8048625" y="6381750"/>
          <p14:tracePt t="291970" x="8058150" y="6369050"/>
          <p14:tracePt t="291987" x="8077200" y="6359525"/>
          <p14:tracePt t="292004" x="8086725" y="6359525"/>
          <p14:tracePt t="292022" x="8096250" y="6356350"/>
          <p14:tracePt t="292037" x="8096250" y="6350000"/>
          <p14:tracePt t="292054" x="8096250" y="6334125"/>
          <p14:tracePt t="292071" x="8096250" y="6321425"/>
          <p14:tracePt t="292087" x="8086725" y="6311900"/>
          <p14:tracePt t="292104" x="8077200" y="6302375"/>
          <p14:tracePt t="292121" x="8054975" y="6280150"/>
          <p14:tracePt t="292137" x="8045450" y="6270625"/>
          <p14:tracePt t="292153" x="8029575" y="6257925"/>
          <p14:tracePt t="292171" x="7991475" y="6238875"/>
          <p14:tracePt t="292187" x="7797800" y="6156325"/>
          <p14:tracePt t="292204" x="7654925" y="6092825"/>
          <p14:tracePt t="292220" x="7553325" y="6042025"/>
          <p14:tracePt t="292237" x="7451725" y="6010275"/>
          <p14:tracePt t="292254" x="7394575" y="5997575"/>
          <p14:tracePt t="292271" x="7350125" y="5984875"/>
          <p14:tracePt t="292287" x="7277100" y="5959475"/>
          <p14:tracePt t="292304" x="7200900" y="5937250"/>
          <p14:tracePt t="292322" x="7067550" y="5911850"/>
          <p14:tracePt t="292337" x="6991350" y="5889625"/>
          <p14:tracePt t="292354" x="6953250" y="5889625"/>
          <p14:tracePt t="292370" x="6924675" y="5889625"/>
          <p14:tracePt t="292387" x="6911975" y="5889625"/>
          <p14:tracePt t="292403" x="6899275" y="5889625"/>
          <p14:tracePt t="292421" x="6880225" y="5889625"/>
          <p14:tracePt t="292437" x="6832600" y="5889625"/>
          <p14:tracePt t="292454" x="6788150" y="5889625"/>
          <p14:tracePt t="292470" x="6743700" y="5892800"/>
          <p14:tracePt t="292487" x="6708775" y="5918200"/>
          <p14:tracePt t="292503" x="6683375" y="5927725"/>
          <p14:tracePt t="292520" x="6673850" y="5937250"/>
          <p14:tracePt t="292537" x="6670675" y="5956300"/>
          <p14:tracePt t="292554" x="6670675" y="5972175"/>
          <p14:tracePt t="292570" x="6670675" y="5994400"/>
          <p14:tracePt t="292587" x="6680200" y="6064250"/>
          <p14:tracePt t="292603" x="6715125" y="6130925"/>
          <p14:tracePt t="292620" x="6772275" y="6203950"/>
          <p14:tracePt t="292623" x="6835775" y="6257925"/>
          <p14:tracePt t="292637" x="6994525" y="6359525"/>
          <p14:tracePt t="292653" x="7150100" y="6442075"/>
          <p14:tracePt t="292670" x="7283450" y="6505575"/>
          <p14:tracePt t="292687" x="7391400" y="6559550"/>
          <p14:tracePt t="292704" x="7432675" y="6588125"/>
          <p14:tracePt t="292721" x="7458075" y="6600825"/>
          <p14:tracePt t="292737" x="7499350" y="6616700"/>
          <p14:tracePt t="292753" x="7521575" y="6629400"/>
          <p14:tracePt t="292770" x="7550150" y="6629400"/>
          <p14:tracePt t="292787" x="7597775" y="6629400"/>
          <p14:tracePt t="292804" x="7620000" y="6629400"/>
          <p14:tracePt t="292820" x="7629525" y="6629400"/>
          <p14:tracePt t="292837" x="7651750" y="6626225"/>
          <p14:tracePt t="292854" x="7661275" y="6616700"/>
          <p14:tracePt t="292871" x="7683500" y="6607175"/>
          <p14:tracePt t="292887" x="7740650" y="6569075"/>
          <p14:tracePt t="292903" x="7807325" y="6537325"/>
          <p14:tracePt t="292920" x="7854950" y="6518275"/>
          <p14:tracePt t="292937" x="7912100" y="6486525"/>
          <p14:tracePt t="292954" x="7934325" y="6473825"/>
          <p14:tracePt t="292971" x="7966075" y="6461125"/>
          <p14:tracePt t="292988" x="8007350" y="6445250"/>
          <p14:tracePt t="293004" x="8045450" y="6432550"/>
          <p14:tracePt t="293020" x="8077200" y="6419850"/>
          <p14:tracePt t="293037" x="8128000" y="6394450"/>
          <p14:tracePt t="293054" x="8137525" y="6384925"/>
          <p14:tracePt t="293071" x="8150225" y="6375400"/>
          <p14:tracePt t="293087" x="8169275" y="6340475"/>
          <p14:tracePt t="293105" x="8181975" y="6308725"/>
          <p14:tracePt t="293121" x="8181975" y="6280150"/>
          <p14:tracePt t="293137" x="8181975" y="6254750"/>
          <p14:tracePt t="293154" x="8181975" y="6245225"/>
          <p14:tracePt t="293170" x="8181975" y="6238875"/>
          <p14:tracePt t="293187" x="8181975" y="6232525"/>
          <p14:tracePt t="293223" x="8181975" y="6223000"/>
          <p14:tracePt t="293252" x="8181975" y="6219825"/>
          <p14:tracePt t="293315" x="8181975" y="6213475"/>
          <p14:tracePt t="293322" x="8178800" y="6213475"/>
          <p14:tracePt t="293337" x="8169275" y="6210300"/>
          <p14:tracePt t="293353" x="8159750" y="6210300"/>
          <p14:tracePt t="293370" x="8143875" y="6203950"/>
          <p14:tracePt t="293388" x="8128000" y="6203950"/>
          <p14:tracePt t="293404" x="8118475" y="6203950"/>
          <p14:tracePt t="293420" x="8108950" y="6203950"/>
          <p14:tracePt t="293437" x="8077200" y="6191250"/>
          <p14:tracePt t="293454" x="8045450" y="6184900"/>
          <p14:tracePt t="293470" x="8001000" y="6184900"/>
          <p14:tracePt t="293487" x="7931150" y="6184900"/>
          <p14:tracePt t="293503" x="7902575" y="6184900"/>
          <p14:tracePt t="293520" x="7880350" y="6184900"/>
          <p14:tracePt t="293537" x="7839075" y="6184900"/>
          <p14:tracePt t="293554" x="7826375" y="6184900"/>
          <p14:tracePt t="293570" x="7794625" y="6184900"/>
          <p14:tracePt t="293587" x="7766050" y="6200775"/>
          <p14:tracePt t="293603" x="7756525" y="6210300"/>
          <p14:tracePt t="293620" x="7740650" y="6219825"/>
          <p14:tracePt t="293637" x="7727950" y="6242050"/>
          <p14:tracePt t="293653" x="7715250" y="6251575"/>
          <p14:tracePt t="293670" x="7712075" y="6261100"/>
          <p14:tracePt t="293687" x="7712075" y="6273800"/>
          <p14:tracePt t="293704" x="7712075" y="6289675"/>
          <p14:tracePt t="293720" x="7712075" y="6299200"/>
          <p14:tracePt t="293737" x="7712075" y="6315075"/>
          <p14:tracePt t="293753" x="7712075" y="6324600"/>
          <p14:tracePt t="293770" x="7712075" y="6340475"/>
          <p14:tracePt t="293788" x="7724775" y="6353175"/>
          <p14:tracePt t="293804" x="7734300" y="6362700"/>
          <p14:tracePt t="293821" x="7737475" y="6369050"/>
          <p14:tracePt t="293838" x="7747000" y="6375400"/>
          <p14:tracePt t="293870" x="7753350" y="6375400"/>
          <p14:tracePt t="293887" x="7762875" y="6394450"/>
          <p14:tracePt t="293903" x="7772400" y="6403975"/>
          <p14:tracePt t="293920" x="7781925" y="6410325"/>
          <p14:tracePt t="293937" x="7804150" y="6419850"/>
          <p14:tracePt t="293954" x="7813675" y="6423025"/>
          <p14:tracePt t="294016" x="7813675" y="6429375"/>
          <p14:tracePt t="294023" x="7813675" y="6435725"/>
          <p14:tracePt t="294037" x="7823200" y="6438900"/>
          <p14:tracePt t="294053" x="7832725" y="6448425"/>
          <p14:tracePt t="294070" x="7848600" y="6454775"/>
          <p14:tracePt t="294087" x="7851775" y="6457950"/>
          <p14:tracePt t="294138" x="7851775" y="6464300"/>
          <p14:tracePt t="294144" x="7858125" y="6473825"/>
          <p14:tracePt t="294153" x="7864475" y="6480175"/>
          <p14:tracePt t="294170" x="7880350" y="6489700"/>
          <p14:tracePt t="294187" x="7937500" y="6534150"/>
          <p14:tracePt t="294204" x="8007350" y="6581775"/>
          <p14:tracePt t="294220" x="8089900" y="6638925"/>
          <p14:tracePt t="294238" x="8185150" y="6689725"/>
          <p14:tracePt t="294254" x="8223250" y="6702425"/>
          <p14:tracePt t="294271" x="8248650" y="6715125"/>
          <p14:tracePt t="294287" x="8289925" y="6731000"/>
          <p14:tracePt t="294303" x="8337550" y="6753225"/>
          <p14:tracePt t="294320" x="8382000" y="6778625"/>
          <p14:tracePt t="294337" x="8489950" y="6832600"/>
          <p14:tracePt t="294353" x="8543925" y="6845300"/>
          <p14:tracePt t="294370" x="8572500" y="6854825"/>
          <p14:tracePt t="294387" x="8601075" y="6854825"/>
          <p14:tracePt t="294404" x="8610600" y="6854825"/>
          <p14:tracePt t="294420" x="8620125" y="6854825"/>
          <p14:tracePt t="294437" x="8632825" y="6854825"/>
          <p14:tracePt t="294453" x="8648700" y="6851650"/>
          <p14:tracePt t="294470" x="8658225" y="6848475"/>
          <p14:tracePt t="294487" x="8667750" y="6835775"/>
          <p14:tracePt t="294504" x="8680450" y="6832600"/>
          <p14:tracePt t="294520" x="8683625" y="6823075"/>
          <p14:tracePt t="294537" x="8683625" y="6810375"/>
          <p14:tracePt t="294553" x="8683625" y="6807200"/>
          <p14:tracePt t="294587" x="8683625" y="6797675"/>
          <p14:tracePt t="294620" x="8683625" y="6791325"/>
          <p14:tracePt t="294639" x="8689975" y="6791325"/>
          <p14:tracePt t="294654" x="8689975" y="6788150"/>
          <p14:tracePt t="294670" x="8689975" y="6772275"/>
          <p14:tracePt t="294687" x="8689975" y="6756400"/>
          <p14:tracePt t="294703" x="8689975" y="6746875"/>
          <p14:tracePt t="294720" x="8689975" y="6737350"/>
          <p14:tracePt t="294737" x="8689975" y="6718300"/>
          <p14:tracePt t="294810" x="8689975" y="6711950"/>
          <p14:tracePt t="294823" x="8689975" y="6708775"/>
          <p14:tracePt t="294837" x="8689975" y="6702425"/>
          <p14:tracePt t="295225" x="8686800" y="6702425"/>
          <p14:tracePt t="295239" x="8683625" y="6702425"/>
          <p14:tracePt t="295253" x="8683625" y="6705600"/>
          <p14:tracePt t="295259" x="8677275" y="6705600"/>
          <p14:tracePt t="295274" x="8674100" y="6705600"/>
          <p14:tracePt t="295288" x="8667750" y="6705600"/>
          <p14:tracePt t="295304" x="8667750" y="6708775"/>
          <p14:tracePt t="295337" x="8658225" y="6715125"/>
          <p14:tracePt t="295932" x="8651875" y="6715125"/>
          <p14:tracePt t="295974" x="8648700" y="6715125"/>
          <p14:tracePt t="295988" x="8642350" y="6715125"/>
          <p14:tracePt t="295995" x="8639175" y="6718300"/>
          <p14:tracePt t="296003" x="8626475" y="6718300"/>
          <p14:tracePt t="296020" x="8616950" y="6718300"/>
          <p14:tracePt t="296054" x="8594725" y="6731000"/>
          <p14:tracePt t="296088" x="8556625" y="6734175"/>
          <p14:tracePt t="296104" x="8534400" y="6734175"/>
          <p14:tracePt t="296120" x="8505825" y="6734175"/>
          <p14:tracePt t="296136" x="8477250" y="6734175"/>
          <p14:tracePt t="296138" x="8442325" y="6734175"/>
          <p14:tracePt t="296153" x="8372475" y="6731000"/>
          <p14:tracePt t="296170" x="8286750" y="6715125"/>
          <p14:tracePt t="296186" x="8210550" y="6692900"/>
          <p14:tracePt t="296203" x="8118475" y="6692900"/>
          <p14:tracePt t="296220" x="8026400" y="6692900"/>
          <p14:tracePt t="296236" x="7956550" y="6692900"/>
          <p14:tracePt t="296253" x="7883525" y="6708775"/>
          <p14:tracePt t="296270" x="7845425" y="6708775"/>
          <p14:tracePt t="296286" x="7816850" y="6708775"/>
          <p14:tracePt t="296303" x="7769225" y="6708775"/>
          <p14:tracePt t="296320" x="7747000" y="6708775"/>
          <p14:tracePt t="296336" x="7696200" y="6708775"/>
          <p14:tracePt t="296354" x="7543800" y="6708775"/>
          <p14:tracePt t="296370" x="7419975" y="6708775"/>
          <p14:tracePt t="296387" x="7223125" y="6718300"/>
          <p14:tracePt t="296403" x="6972300" y="6737350"/>
          <p14:tracePt t="296420" x="6810375" y="6737350"/>
          <p14:tracePt t="296436" x="6651625" y="6737350"/>
          <p14:tracePt t="296453" x="6464300" y="6724650"/>
          <p14:tracePt t="296470" x="6289675" y="6686550"/>
          <p14:tracePt t="296487" x="6137275" y="6651625"/>
          <p14:tracePt t="296503" x="5826125" y="6594475"/>
          <p14:tracePt t="296520" x="5638800" y="6556375"/>
          <p14:tracePt t="296536" x="5454650" y="6537325"/>
          <p14:tracePt t="296553" x="5165725" y="6483350"/>
          <p14:tracePt t="296570" x="4959350" y="6454775"/>
          <p14:tracePt t="296587" x="4718050" y="6426200"/>
          <p14:tracePt t="296604" x="4356100" y="6375400"/>
          <p14:tracePt t="296621" x="4127500" y="6356350"/>
          <p14:tracePt t="296636" x="3898900" y="6346825"/>
          <p14:tracePt t="296639" x="3797300" y="6346825"/>
          <p14:tracePt t="296653" x="3638550" y="6346825"/>
          <p14:tracePt t="296670" x="3521075" y="6346825"/>
          <p14:tracePt t="296686" x="3416300" y="6346825"/>
          <p14:tracePt t="296703" x="3308350" y="6359525"/>
          <p14:tracePt t="296720" x="3263900" y="6372225"/>
          <p14:tracePt t="296736" x="3225800" y="6384925"/>
          <p14:tracePt t="296753" x="3159125" y="6410325"/>
          <p14:tracePt t="296770" x="3114675" y="6423025"/>
          <p14:tracePt t="296786" x="3070225" y="6435725"/>
          <p14:tracePt t="296803" x="2978150" y="6464300"/>
          <p14:tracePt t="296820" x="2901950" y="6486525"/>
          <p14:tracePt t="296837" x="2822575" y="6518275"/>
          <p14:tracePt t="296853" x="2689225" y="6556375"/>
          <p14:tracePt t="296870" x="2603500" y="6572250"/>
          <p14:tracePt t="296887" x="2517775" y="6588125"/>
          <p14:tracePt t="296904" x="2381250" y="6619875"/>
          <p14:tracePt t="296920" x="2298700" y="6635750"/>
          <p14:tracePt t="296936" x="2212975" y="6651625"/>
          <p14:tracePt t="296954" x="2111375" y="6664325"/>
          <p14:tracePt t="299392" x="2235200" y="6670675"/>
          <p14:tracePt t="299404" x="2292350" y="6670675"/>
          <p14:tracePt t="299419" x="2352675" y="6670675"/>
          <p14:tracePt t="299436" x="2390775" y="6670675"/>
          <p14:tracePt t="299454" x="2444750" y="6670675"/>
          <p14:tracePt t="299470" x="2473325" y="6670675"/>
          <p14:tracePt t="299504" x="2511425" y="6670675"/>
          <p14:tracePt t="299536" x="2549525" y="6670675"/>
          <p14:tracePt t="299553" x="2574925" y="6670675"/>
          <p14:tracePt t="299570" x="2590800" y="6670675"/>
          <p14:tracePt t="299586" x="2600325" y="6670675"/>
          <p14:tracePt t="299604" x="2613025" y="6664325"/>
          <p14:tracePt t="299619" x="2619375" y="6654800"/>
          <p14:tracePt t="299637" x="2619375" y="6648450"/>
          <p14:tracePt t="299654" x="2619375" y="6645275"/>
          <p14:tracePt t="299670" x="2622550" y="6645275"/>
          <p14:tracePt t="299712" x="2635250" y="6638925"/>
          <p14:tracePt t="299719" x="2635250" y="6635750"/>
          <p14:tracePt t="299736" x="2635250" y="6626225"/>
          <p14:tracePt t="299754" x="2635250" y="6610350"/>
          <p14:tracePt t="299769" x="2635250" y="6604000"/>
          <p14:tracePt t="299803" x="2635250" y="6594475"/>
          <p14:tracePt t="299840" x="2635250" y="6591300"/>
          <p14:tracePt t="299855" x="2635250" y="6584950"/>
          <p14:tracePt t="299862" x="2635250" y="6581775"/>
          <p14:tracePt t="299870" x="2635250" y="6575425"/>
          <p14:tracePt t="299887" x="2625725" y="6565900"/>
          <p14:tracePt t="299903" x="2616200" y="6565900"/>
          <p14:tracePt t="299920" x="2603500" y="6565900"/>
          <p14:tracePt t="299937" x="2571750" y="6559550"/>
          <p14:tracePt t="299954" x="2530475" y="6534150"/>
          <p14:tracePt t="299970" x="2492375" y="6521450"/>
          <p14:tracePt t="299987" x="2454275" y="6508750"/>
          <p14:tracePt t="300004" x="2390775" y="6489700"/>
          <p14:tracePt t="300020" x="2343150" y="6470650"/>
          <p14:tracePt t="300037" x="2289175" y="6457950"/>
          <p14:tracePt t="300054" x="2219325" y="6438900"/>
          <p14:tracePt t="300070" x="2181225" y="6432550"/>
          <p14:tracePt t="300086" x="2159000" y="6432550"/>
          <p14:tracePt t="300103" x="2136775" y="6432550"/>
          <p14:tracePt t="300120" x="2117725" y="6432550"/>
          <p14:tracePt t="300136" x="2108200" y="6432550"/>
          <p14:tracePt t="300153" x="2092325" y="6432550"/>
          <p14:tracePt t="300169" x="2051050" y="6432550"/>
          <p14:tracePt t="300186" x="2022475" y="6432550"/>
          <p14:tracePt t="300204" x="1943100" y="6432550"/>
          <p14:tracePt t="300220" x="1908175" y="6432550"/>
          <p14:tracePt t="300237" x="1863725" y="6432550"/>
          <p14:tracePt t="300253" x="1831975" y="6442075"/>
          <p14:tracePt t="300270" x="1790700" y="6457950"/>
          <p14:tracePt t="300286" x="1768475" y="6470650"/>
          <p14:tracePt t="300303" x="1743075" y="6489700"/>
          <p14:tracePt t="300320" x="1701800" y="6499225"/>
          <p14:tracePt t="300855" x="2184400" y="6718300"/>
          <p14:tracePt t="300871" x="2212975" y="6718300"/>
          <p14:tracePt t="300886" x="2244725" y="6715125"/>
          <p14:tracePt t="300903" x="2273300" y="6708775"/>
          <p14:tracePt t="300920" x="2320925" y="6702425"/>
          <p14:tracePt t="300953" x="2393950" y="6702425"/>
          <p14:tracePt t="300987" x="2495550" y="6696075"/>
          <p14:tracePt t="301004" x="2517775" y="6689725"/>
          <p14:tracePt t="301020" x="2543175" y="6689725"/>
          <p14:tracePt t="301037" x="2552700" y="6689725"/>
          <p14:tracePt t="301053" x="2559050" y="6689725"/>
          <p14:tracePt t="301098" x="2562225" y="6689725"/>
          <p14:tracePt t="301136" x="2568575" y="6689725"/>
          <p14:tracePt t="301149" x="2571750" y="6689725"/>
          <p14:tracePt t="301169" x="2578100" y="6689725"/>
          <p14:tracePt t="301184" x="2587625" y="6689725"/>
          <p14:tracePt t="303464" x="2622550" y="6692900"/>
          <p14:tracePt t="303471" x="2660650" y="6699250"/>
          <p14:tracePt t="303486" x="2733675" y="6715125"/>
          <p14:tracePt t="303503" x="2787650" y="6727825"/>
          <p14:tracePt t="303519" x="2851150" y="6743700"/>
          <p14:tracePt t="303536" x="2952750" y="6772275"/>
          <p14:tracePt t="303553" x="3000375" y="6784975"/>
          <p14:tracePt t="303586" x="3124200" y="6804025"/>
          <p14:tracePt t="303619" x="3213100" y="6810375"/>
          <p14:tracePt t="303636" x="3289300" y="6810375"/>
          <p14:tracePt t="303653" x="3352800" y="6816725"/>
          <p14:tracePt t="303669" x="3413125" y="6832600"/>
          <p14:tracePt t="303686" x="3498850" y="6832600"/>
          <p14:tracePt t="303703" x="3559175" y="6832600"/>
          <p14:tracePt t="303720" x="3641725" y="6832600"/>
          <p14:tracePt t="303723" x="3686175" y="6832600"/>
          <p14:tracePt t="303736" x="3781425" y="6832600"/>
          <p14:tracePt t="303752" x="3851275" y="6832600"/>
          <p14:tracePt t="303769" x="3921125" y="6832600"/>
          <p14:tracePt t="303786" x="4025900" y="6832600"/>
          <p14:tracePt t="303802" x="4117975" y="6832600"/>
          <p14:tracePt t="303819" x="4191000" y="6832600"/>
          <p14:tracePt t="303836" x="4283075" y="6832600"/>
          <p14:tracePt t="303853" x="4321175" y="6832600"/>
          <p14:tracePt t="303870" x="4365625" y="6832600"/>
          <p14:tracePt t="303886" x="4445000" y="6838950"/>
          <p14:tracePt t="303902" x="4486275" y="6838950"/>
          <p14:tracePt t="303919" x="4530725" y="6838950"/>
          <p14:tracePt t="303936" x="4572000" y="6835775"/>
          <p14:tracePt t="303953" x="4587875" y="6826250"/>
          <p14:tracePt t="303969" x="4597400" y="6819900"/>
          <p14:tracePt t="303987" x="4613275" y="6807200"/>
          <p14:tracePt t="304003" x="4613275" y="6797675"/>
          <p14:tracePt t="304020" x="4616450" y="6788150"/>
          <p14:tracePt t="304036" x="4616450" y="6765925"/>
          <p14:tracePt t="304052" x="4616450" y="6756400"/>
          <p14:tracePt t="304069" x="4616450" y="6746875"/>
          <p14:tracePt t="304086" x="4616450" y="6731000"/>
          <p14:tracePt t="304103" x="4616450" y="6721475"/>
          <p14:tracePt t="304119" x="4616450" y="6711950"/>
          <p14:tracePt t="304136" x="4616450" y="6699250"/>
          <p14:tracePt t="304152" x="4606925" y="6683375"/>
          <p14:tracePt t="304169" x="4594225" y="6657975"/>
          <p14:tracePt t="304186" x="4568825" y="6616700"/>
          <p14:tracePt t="304202" x="4546600" y="6591300"/>
          <p14:tracePt t="304219" x="4514850" y="6572250"/>
          <p14:tracePt t="304221" x="4502150" y="6562725"/>
          <p14:tracePt t="304236" x="4476750" y="6543675"/>
          <p14:tracePt t="304253" x="4448175" y="6530975"/>
          <p14:tracePt t="304270" x="4416425" y="6518275"/>
          <p14:tracePt t="304286" x="4337050" y="6492875"/>
          <p14:tracePt t="304302" x="4260850" y="6477000"/>
          <p14:tracePt t="304319" x="4165600" y="6461125"/>
          <p14:tracePt t="304336" x="4064000" y="6438900"/>
          <p14:tracePt t="304353" x="4000500" y="6416675"/>
          <p14:tracePt t="304369" x="3937000" y="6403975"/>
          <p14:tracePt t="304387" x="3844925" y="6381750"/>
          <p14:tracePt t="304403" x="3781425" y="6375400"/>
          <p14:tracePt t="304419" x="3717925" y="6353175"/>
          <p14:tracePt t="304436" x="3632200" y="6353175"/>
          <p14:tracePt t="304452" x="3571875" y="6353175"/>
          <p14:tracePt t="304469" x="3511550" y="6353175"/>
          <p14:tracePt t="304486" x="3435350" y="6353175"/>
          <p14:tracePt t="304502" x="3390900" y="6353175"/>
          <p14:tracePt t="304519" x="3352800" y="6369050"/>
          <p14:tracePt t="304536" x="3289300" y="6375400"/>
          <p14:tracePt t="304553" x="3238500" y="6381750"/>
          <p14:tracePt t="304569" x="3190875" y="6394450"/>
          <p14:tracePt t="304586" x="3121025" y="6407150"/>
          <p14:tracePt t="304602" x="3076575" y="6429375"/>
          <p14:tracePt t="304619" x="3038475" y="6438900"/>
          <p14:tracePt t="304637" x="2994025" y="6457950"/>
          <p14:tracePt t="304653" x="2971800" y="6470650"/>
          <p14:tracePt t="304670" x="2940050" y="6489700"/>
          <p14:tracePt t="304686" x="2914650" y="6505575"/>
          <p14:tracePt t="304702" x="2898775" y="6515100"/>
          <p14:tracePt t="304719" x="2889250" y="6524625"/>
          <p14:tracePt t="304735" x="2873375" y="6543675"/>
          <p14:tracePt t="304752" x="2863850" y="6556375"/>
          <p14:tracePt t="304769" x="2857500" y="6565900"/>
          <p14:tracePt t="304786" x="2857500" y="6578600"/>
          <p14:tracePt t="304803" x="2857500" y="6594475"/>
          <p14:tracePt t="304820" x="2857500" y="6604000"/>
          <p14:tracePt t="304836" x="2857500" y="6619875"/>
          <p14:tracePt t="304852" x="2857500" y="6629400"/>
          <p14:tracePt t="304909" x="2857500" y="6638925"/>
          <p14:tracePt t="304986" x="2857500" y="6645275"/>
          <p14:tracePt t="305530" x="2886075" y="6657975"/>
          <p14:tracePt t="305536" x="2946400" y="6664325"/>
          <p14:tracePt t="305553" x="3067050" y="6699250"/>
          <p14:tracePt t="305570" x="3209925" y="6734175"/>
          <p14:tracePt t="305586" x="3406775" y="6759575"/>
          <p14:tracePt t="305603" x="3546475" y="6778625"/>
          <p14:tracePt t="305619" x="3663950" y="6778625"/>
          <p14:tracePt t="305652" x="3917950" y="6778625"/>
          <p14:tracePt t="305686" x="4130675" y="6778625"/>
          <p14:tracePt t="305702" x="4187825" y="6778625"/>
          <p14:tracePt t="305719" x="4248150" y="6778625"/>
          <p14:tracePt t="305737" x="4311650" y="6778625"/>
          <p14:tracePt t="305753" x="4333875" y="6778625"/>
          <p14:tracePt t="305769" x="4362450" y="6778625"/>
          <p14:tracePt t="305786" x="4394200" y="6778625"/>
          <p14:tracePt t="305802" x="4425950" y="6778625"/>
          <p14:tracePt t="305819" x="4448175" y="6769100"/>
          <p14:tracePt t="305836" x="4511675" y="6762750"/>
          <p14:tracePt t="305852" x="4546600" y="6756400"/>
          <p14:tracePt t="305869" x="4584700" y="6750050"/>
          <p14:tracePt t="305887" x="4641850" y="6734175"/>
          <p14:tracePt t="305903" x="4679950" y="6724650"/>
          <p14:tracePt t="305919" x="4702175" y="6715125"/>
          <p14:tracePt t="305936" x="4749800" y="6708775"/>
          <p14:tracePt t="305952" x="4768850" y="6702425"/>
          <p14:tracePt t="305969" x="4781550" y="6699250"/>
          <p14:tracePt t="305986" x="4797425" y="6699250"/>
          <p14:tracePt t="306916" x="4829175" y="6708775"/>
          <p14:tracePt t="306923" x="4876800" y="6715125"/>
          <p14:tracePt t="306936" x="4972050" y="6724650"/>
          <p14:tracePt t="306952" x="5054600" y="6724650"/>
          <p14:tracePt t="306969" x="5146675" y="6724650"/>
          <p14:tracePt t="306986" x="5273675" y="6724650"/>
          <p14:tracePt t="307019" x="5530850" y="6731000"/>
          <p14:tracePt t="307053" x="5810250" y="6756400"/>
          <p14:tracePt t="307069" x="5895975" y="6772275"/>
          <p14:tracePt t="307085" x="6000750" y="6772275"/>
          <p14:tracePt t="307102" x="6162675" y="6781800"/>
          <p14:tracePt t="307119" x="6254750" y="6781800"/>
          <p14:tracePt t="307136" x="6350000" y="6781800"/>
          <p14:tracePt t="307153" x="6521450" y="6781800"/>
          <p14:tracePt t="307169" x="6626225" y="6781800"/>
          <p14:tracePt t="307188" x="6765925" y="6781800"/>
          <p14:tracePt t="307203" x="6861175" y="6788150"/>
          <p14:tracePt t="307219" x="6975475" y="6797675"/>
          <p14:tracePt t="307235" x="7058025" y="6797675"/>
          <p14:tracePt t="307252" x="7204075" y="6819900"/>
          <p14:tracePt t="307269" x="7331075" y="6829425"/>
          <p14:tracePt t="307285" x="7470775" y="6838950"/>
          <p14:tracePt t="307302" x="7635875" y="6854825"/>
          <p14:tracePt t="307319" x="7740650" y="6854825"/>
          <p14:tracePt t="307336" x="7823200" y="6854825"/>
          <p14:tracePt t="307353" x="7927975" y="6854825"/>
          <p14:tracePt t="307369" x="7972425" y="6854825"/>
          <p14:tracePt t="307386" x="8016875" y="6854825"/>
          <p14:tracePt t="307402" x="8064500" y="6854825"/>
          <p14:tracePt t="307419" x="8080375" y="6854825"/>
          <p14:tracePt t="307436" x="8089900" y="6854825"/>
          <p14:tracePt t="307452" x="8108950" y="6854825"/>
          <p14:tracePt t="307469" x="8121650" y="6854825"/>
          <p14:tracePt t="307486" x="8124825" y="6854825"/>
          <p14:tracePt t="307554" x="8131175" y="6854825"/>
          <p14:tracePt t="307653" x="8134350" y="6854825"/>
          <p14:tracePt t="307659" x="8140700" y="6854825"/>
          <p14:tracePt t="307668" x="8143875" y="6854825"/>
          <p14:tracePt t="307686" x="8172450" y="6854825"/>
          <p14:tracePt t="307702" x="8213725" y="6848475"/>
          <p14:tracePt t="307719" x="8235950" y="6829425"/>
          <p14:tracePt t="307736" x="8245475" y="6819900"/>
          <p14:tracePt t="307753" x="8267700" y="6804025"/>
          <p14:tracePt t="307769" x="8277225" y="6794500"/>
          <p14:tracePt t="307785" x="8289925" y="6765925"/>
          <p14:tracePt t="307802" x="8305800" y="6731000"/>
          <p14:tracePt t="307818" x="8305800" y="6721475"/>
          <p14:tracePt t="307835" x="8305800" y="6711950"/>
          <p14:tracePt t="307852" x="8305800" y="6696075"/>
          <p14:tracePt t="307869" x="8305800" y="6683375"/>
          <p14:tracePt t="307886" x="8299450" y="6670675"/>
          <p14:tracePt t="307903" x="8280400" y="6651625"/>
          <p14:tracePt t="307919" x="8248650" y="6638925"/>
          <p14:tracePt t="307935" x="8223250" y="6619875"/>
          <p14:tracePt t="307952" x="8140700" y="6584950"/>
          <p14:tracePt t="307969" x="8067675" y="6572250"/>
          <p14:tracePt t="307986" x="7937500" y="6546850"/>
          <p14:tracePt t="308002" x="7737475" y="6518275"/>
          <p14:tracePt t="308019" x="7610475" y="6502400"/>
          <p14:tracePt t="308036" x="7480300" y="6486525"/>
          <p14:tracePt t="308053" x="7312025" y="6451600"/>
          <p14:tracePt t="308069" x="7226300" y="6435725"/>
          <p14:tracePt t="308085" x="7143750" y="6429375"/>
          <p14:tracePt t="308102" x="7004050" y="6419850"/>
          <p14:tracePt t="308119" x="6927850" y="6413500"/>
          <p14:tracePt t="308136" x="6867525" y="6413500"/>
          <p14:tracePt t="308153" x="6800850" y="6413500"/>
          <p14:tracePt t="308169" x="6756400" y="6413500"/>
          <p14:tracePt t="308186" x="6718300" y="6413500"/>
          <p14:tracePt t="308202" x="6657975" y="6413500"/>
          <p14:tracePt t="308218" x="6613525" y="6413500"/>
          <p14:tracePt t="308235" x="6575425" y="6423025"/>
          <p14:tracePt t="308252" x="6534150" y="6438900"/>
          <p14:tracePt t="308269" x="6502400" y="6451600"/>
          <p14:tracePt t="308286" x="6477000" y="6470650"/>
          <p14:tracePt t="308289" x="6467475" y="6477000"/>
          <p14:tracePt t="308302" x="6448425" y="6486525"/>
          <p14:tracePt t="308319" x="6438900" y="6496050"/>
          <p14:tracePt t="308335" x="6429375" y="6505575"/>
          <p14:tracePt t="308352" x="6416675" y="6527800"/>
          <p14:tracePt t="308368" x="6400800" y="6537325"/>
          <p14:tracePt t="308385" x="6400800" y="6546850"/>
          <p14:tracePt t="308402" x="6394450" y="6565900"/>
          <p14:tracePt t="308419" x="6394450" y="6575425"/>
          <p14:tracePt t="308436" x="6394450" y="6588125"/>
          <p14:tracePt t="308453" x="6394450" y="6600825"/>
          <p14:tracePt t="308469" x="6394450" y="6610350"/>
          <p14:tracePt t="308485" x="6397625" y="6626225"/>
          <p14:tracePt t="308502" x="6416675" y="6648450"/>
          <p14:tracePt t="308518" x="6442075" y="6667500"/>
          <p14:tracePt t="308535" x="6489700" y="6692900"/>
          <p14:tracePt t="308552" x="6562725" y="6711950"/>
          <p14:tracePt t="308569" x="6616700" y="6734175"/>
          <p14:tracePt t="308586" x="6654800" y="6740525"/>
          <p14:tracePt t="308602" x="6702425" y="6740525"/>
          <p14:tracePt t="308618" x="6721475" y="6740525"/>
          <p14:tracePt t="308635" x="6753225" y="6740525"/>
          <p14:tracePt t="308652" x="6791325" y="6740525"/>
          <p14:tracePt t="308668" x="6813550" y="6740525"/>
          <p14:tracePt t="308686" x="6858000" y="6746875"/>
          <p14:tracePt t="308703" x="6927850" y="6746875"/>
          <p14:tracePt t="308719" x="6972300" y="6746875"/>
          <p14:tracePt t="308736" x="7016750" y="6746875"/>
          <p14:tracePt t="308752" x="7058025" y="6746875"/>
          <p14:tracePt t="308768" x="7073900" y="6746875"/>
          <p14:tracePt t="308785" x="7083425" y="6746875"/>
          <p14:tracePt t="308802" x="7086600" y="6746875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delta-intkey.com/angio/images/scrop585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0"/>
            <a:ext cx="7715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28875" y="0"/>
            <a:ext cx="45720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fr-CH" b="1" i="1" kern="0" dirty="0">
              <a:solidFill>
                <a:srgbClr val="CC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fr-CH" b="1" i="1" kern="0" dirty="0" err="1">
                <a:solidFill>
                  <a:srgbClr val="CC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Scrophulariaceae</a:t>
            </a:r>
            <a:endParaRPr lang="fr-CH" b="1" i="1" kern="0" dirty="0">
              <a:solidFill>
                <a:srgbClr val="CC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968"/>
    </mc:Choice>
    <mc:Fallback>
      <p:transition spd="slow" advTm="238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38" x="6213475" y="6569075"/>
          <p14:tracePt t="3244" x="6223000" y="6569075"/>
          <p14:tracePt t="3252" x="6229350" y="6569075"/>
          <p14:tracePt t="3268" x="6238875" y="6562725"/>
          <p14:tracePt t="3286" x="6283325" y="6464300"/>
          <p14:tracePt t="3302" x="6289675" y="6359525"/>
          <p14:tracePt t="3318" x="6283325" y="6207125"/>
          <p14:tracePt t="3352" x="6042025" y="5521325"/>
          <p14:tracePt t="3387" x="4943475" y="4060825"/>
          <p14:tracePt t="3404" x="4311650" y="3444875"/>
          <p14:tracePt t="3420" x="3613150" y="2781300"/>
          <p14:tracePt t="3437" x="2692400" y="2070100"/>
          <p14:tracePt t="3453" x="2133600" y="1679575"/>
          <p14:tracePt t="3470" x="1727200" y="1463675"/>
          <p14:tracePt t="3487" x="1276350" y="1285875"/>
          <p14:tracePt t="3503" x="1136650" y="1266825"/>
          <p14:tracePt t="3520" x="1054100" y="1266825"/>
          <p14:tracePt t="3536" x="955675" y="1279525"/>
          <p14:tracePt t="3552" x="892175" y="1292225"/>
          <p14:tracePt t="3568" x="809625" y="1301750"/>
          <p14:tracePt t="3585" x="692150" y="1301750"/>
          <p14:tracePt t="3601" x="508000" y="1301750"/>
          <p14:tracePt t="3618" x="450850" y="1301750"/>
          <p14:tracePt t="3959" x="539750" y="1320800"/>
          <p14:tracePt t="3966" x="631825" y="1327150"/>
          <p14:tracePt t="3973" x="746125" y="1327150"/>
          <p14:tracePt t="3985" x="885825" y="1327150"/>
          <p14:tracePt t="4001" x="1317625" y="1311275"/>
          <p14:tracePt t="4018" x="1619250" y="1311275"/>
          <p14:tracePt t="4035" x="1822450" y="1311275"/>
          <p14:tracePt t="4052" x="2130425" y="1311275"/>
          <p14:tracePt t="4069" x="2324100" y="1327150"/>
          <p14:tracePt t="4086" x="2654300" y="1327150"/>
          <p14:tracePt t="4102" x="2847975" y="1311275"/>
          <p14:tracePt t="4119" x="3044825" y="1282700"/>
          <p14:tracePt t="4136" x="3194050" y="1235075"/>
          <p14:tracePt t="4151" x="3251200" y="1200150"/>
          <p14:tracePt t="4168" x="3282950" y="1174750"/>
          <p14:tracePt t="4186" x="3327400" y="1120775"/>
          <p14:tracePt t="4202" x="3368675" y="1035050"/>
          <p14:tracePt t="4218" x="3403600" y="923925"/>
          <p14:tracePt t="4235" x="3419475" y="815975"/>
          <p14:tracePt t="4252" x="3425825" y="641350"/>
          <p14:tracePt t="4268" x="3400425" y="466725"/>
          <p14:tracePt t="4288" x="3308350" y="314325"/>
          <p14:tracePt t="4302" x="3200400" y="196850"/>
          <p14:tracePt t="4319" x="3051175" y="95250"/>
          <p14:tracePt t="4336" x="2841625" y="0"/>
          <p14:tracePt t="4352" x="2673350" y="0"/>
          <p14:tracePt t="4369" x="2543175" y="0"/>
          <p14:tracePt t="4385" x="2320925" y="0"/>
          <p14:tracePt t="4401" x="2149475" y="0"/>
          <p14:tracePt t="4418" x="2009775" y="0"/>
          <p14:tracePt t="4434" x="1860550" y="0"/>
          <p14:tracePt t="4452" x="1666875" y="3175"/>
          <p14:tracePt t="4469" x="1558925" y="12700"/>
          <p14:tracePt t="4486" x="1425575" y="34925"/>
          <p14:tracePt t="4502" x="1295400" y="69850"/>
          <p14:tracePt t="4519" x="1184275" y="104775"/>
          <p14:tracePt t="4536" x="1047750" y="161925"/>
          <p14:tracePt t="4551" x="981075" y="190500"/>
          <p14:tracePt t="4568" x="911225" y="228600"/>
          <p14:tracePt t="4586" x="860425" y="260350"/>
          <p14:tracePt t="4602" x="828675" y="279400"/>
          <p14:tracePt t="4619" x="806450" y="295275"/>
          <p14:tracePt t="4636" x="762000" y="349250"/>
          <p14:tracePt t="4652" x="730250" y="438150"/>
          <p14:tracePt t="4668" x="704850" y="523875"/>
          <p14:tracePt t="4685" x="698500" y="676275"/>
          <p14:tracePt t="4701" x="701675" y="781050"/>
          <p14:tracePt t="4718" x="727075" y="879475"/>
          <p14:tracePt t="4736" x="812800" y="1022350"/>
          <p14:tracePt t="4752" x="879475" y="1123950"/>
          <p14:tracePt t="4769" x="952500" y="1270000"/>
          <p14:tracePt t="4786" x="1041400" y="1454150"/>
          <p14:tracePt t="4802" x="1104900" y="1622425"/>
          <p14:tracePt t="4818" x="1187450" y="1768475"/>
          <p14:tracePt t="4835" x="1292225" y="1943100"/>
          <p14:tracePt t="4851" x="1368425" y="2038350"/>
          <p14:tracePt t="4868" x="1435100" y="2120900"/>
          <p14:tracePt t="4886" x="1489075" y="2238375"/>
          <p14:tracePt t="4902" x="1527175" y="2295525"/>
          <p14:tracePt t="4919" x="1539875" y="2339975"/>
          <p14:tracePt t="4936" x="1558925" y="2406650"/>
          <p14:tracePt t="4952" x="1577975" y="2451100"/>
          <p14:tracePt t="4968" x="1590675" y="2489200"/>
          <p14:tracePt t="4984" x="1616075" y="2520950"/>
          <p14:tracePt t="5001" x="1660525" y="2565400"/>
          <p14:tracePt t="5018" x="1679575" y="2587625"/>
          <p14:tracePt t="5036" x="1701800" y="2632075"/>
          <p14:tracePt t="5052" x="1714500" y="2647950"/>
          <p14:tracePt t="5069" x="1717675" y="2657475"/>
          <p14:tracePt t="5087" x="1733550" y="2692400"/>
          <p14:tracePt t="5101" x="1733550" y="2695575"/>
          <p14:tracePt t="7151" x="1822450" y="2676525"/>
          <p14:tracePt t="7158" x="1905000" y="2660650"/>
          <p14:tracePt t="7169" x="1984375" y="2651125"/>
          <p14:tracePt t="7185" x="2117725" y="2641600"/>
          <p14:tracePt t="7202" x="2168525" y="2641600"/>
          <p14:tracePt t="7218" x="2222500" y="2641600"/>
          <p14:tracePt t="7235" x="2317750" y="2635250"/>
          <p14:tracePt t="7267" x="2546350" y="2593975"/>
          <p14:tracePt t="7301" x="2695575" y="2571750"/>
          <p14:tracePt t="7318" x="2724150" y="2571750"/>
          <p14:tracePt t="7335" x="2740025" y="2565400"/>
          <p14:tracePt t="7352" x="2768600" y="2549525"/>
          <p14:tracePt t="7368" x="2822575" y="2536825"/>
          <p14:tracePt t="7385" x="2955925" y="2511425"/>
          <p14:tracePt t="7401" x="3028950" y="2495550"/>
          <p14:tracePt t="7419" x="3095625" y="2473325"/>
          <p14:tracePt t="7435" x="3184525" y="2454275"/>
          <p14:tracePt t="7452" x="3260725" y="2438400"/>
          <p14:tracePt t="7469" x="3343275" y="2432050"/>
          <p14:tracePt t="7485" x="3429000" y="2432050"/>
          <p14:tracePt t="7501" x="3498850" y="2432050"/>
          <p14:tracePt t="7518" x="3568700" y="2432050"/>
          <p14:tracePt t="7534" x="3641725" y="2441575"/>
          <p14:tracePt t="7551" x="3714750" y="2441575"/>
          <p14:tracePt t="7568" x="3752850" y="2441575"/>
          <p14:tracePt t="7585" x="3765550" y="2441575"/>
          <p14:tracePt t="7602" x="3781425" y="2441575"/>
          <p14:tracePt t="7618" x="3787775" y="2441575"/>
          <p14:tracePt t="7635" x="3797300" y="2441575"/>
          <p14:tracePt t="7651" x="3806825" y="2441575"/>
          <p14:tracePt t="7668" x="3810000" y="2441575"/>
          <p14:tracePt t="7685" x="3832225" y="2441575"/>
          <p14:tracePt t="7701" x="3835400" y="2441575"/>
          <p14:tracePt t="7719" x="3835400" y="2435225"/>
          <p14:tracePt t="7785" x="3841750" y="2435225"/>
          <p14:tracePt t="7851" x="3841750" y="2438400"/>
          <p14:tracePt t="7858" x="3838575" y="2441575"/>
          <p14:tracePt t="7868" x="3835400" y="2447925"/>
          <p14:tracePt t="7885" x="3800475" y="2463800"/>
          <p14:tracePt t="7901" x="3781425" y="2482850"/>
          <p14:tracePt t="7918" x="3768725" y="2492375"/>
          <p14:tracePt t="7935" x="3752850" y="2508250"/>
          <p14:tracePt t="7951" x="3736975" y="2517775"/>
          <p14:tracePt t="7967" x="3705225" y="2536825"/>
          <p14:tracePt t="7985" x="3679825" y="2552700"/>
          <p14:tracePt t="8001" x="3648075" y="2571750"/>
          <p14:tracePt t="8017" x="3622675" y="2600325"/>
          <p14:tracePt t="8035" x="3578225" y="2644775"/>
          <p14:tracePt t="8051" x="3552825" y="2670175"/>
          <p14:tracePt t="8068" x="3508375" y="2705100"/>
          <p14:tracePt t="8085" x="3441700" y="2743200"/>
          <p14:tracePt t="8101" x="3384550" y="2778125"/>
          <p14:tracePt t="8118" x="3336925" y="2806700"/>
          <p14:tracePt t="8135" x="3260725" y="2854325"/>
          <p14:tracePt t="8151" x="3197225" y="2882900"/>
          <p14:tracePt t="8168" x="3136900" y="2917825"/>
          <p14:tracePt t="8185" x="3041650" y="2968625"/>
          <p14:tracePt t="8201" x="2971800" y="3016250"/>
          <p14:tracePt t="8218" x="2892425" y="3057525"/>
          <p14:tracePt t="8235" x="2743200" y="3114675"/>
          <p14:tracePt t="8251" x="2657475" y="3136900"/>
          <p14:tracePt t="8268" x="2590800" y="3159125"/>
          <p14:tracePt t="8271" x="2571750" y="3165475"/>
          <p14:tracePt t="8285" x="2527300" y="3178175"/>
          <p14:tracePt t="8301" x="2482850" y="3184525"/>
          <p14:tracePt t="8317" x="2438400" y="3184525"/>
          <p14:tracePt t="8334" x="2311400" y="3194050"/>
          <p14:tracePt t="8351" x="2206625" y="3203575"/>
          <p14:tracePt t="8368" x="2076450" y="3209925"/>
          <p14:tracePt t="8385" x="1911350" y="3244850"/>
          <p14:tracePt t="8401" x="1825625" y="3260725"/>
          <p14:tracePt t="8418" x="1762125" y="3273425"/>
          <p14:tracePt t="8435" x="1679575" y="3302000"/>
          <p14:tracePt t="8451" x="1616075" y="3314700"/>
          <p14:tracePt t="8467" x="1533525" y="3324225"/>
          <p14:tracePt t="8485" x="1438275" y="3324225"/>
          <p14:tracePt t="8501" x="1377950" y="3324225"/>
          <p14:tracePt t="8518" x="1333500" y="3324225"/>
          <p14:tracePt t="8535" x="1247775" y="3324225"/>
          <p14:tracePt t="8551" x="1196975" y="3321050"/>
          <p14:tracePt t="8568" x="1133475" y="3314700"/>
          <p14:tracePt t="8585" x="1054100" y="3314700"/>
          <p14:tracePt t="8601" x="1009650" y="3314700"/>
          <p14:tracePt t="8617" x="974725" y="3314700"/>
          <p14:tracePt t="8634" x="939800" y="3308350"/>
          <p14:tracePt t="8651" x="917575" y="3295650"/>
          <p14:tracePt t="8668" x="908050" y="3286125"/>
          <p14:tracePt t="8685" x="879475" y="3270250"/>
          <p14:tracePt t="8702" x="850900" y="3257550"/>
          <p14:tracePt t="8718" x="831850" y="3238500"/>
          <p14:tracePt t="8734" x="796925" y="3238500"/>
          <p14:tracePt t="8751" x="787400" y="3235325"/>
          <p14:tracePt t="8768" x="777875" y="3235325"/>
          <p14:tracePt t="8772" x="774700" y="3235325"/>
          <p14:tracePt t="8785" x="758825" y="3228975"/>
          <p14:tracePt t="8802" x="749300" y="3228975"/>
          <p14:tracePt t="8818" x="742950" y="3228975"/>
          <p14:tracePt t="8885" x="742950" y="3225800"/>
          <p14:tracePt t="8892" x="746125" y="3225800"/>
          <p14:tracePt t="8900" x="749300" y="3219450"/>
          <p14:tracePt t="8918" x="771525" y="3209925"/>
          <p14:tracePt t="8935" x="800100" y="3203575"/>
          <p14:tracePt t="8951" x="822325" y="3197225"/>
          <p14:tracePt t="8967" x="831850" y="3197225"/>
          <p14:tracePt t="8985" x="847725" y="3181350"/>
          <p14:tracePt t="9001" x="857250" y="3171825"/>
          <p14:tracePt t="9018" x="869950" y="3162300"/>
          <p14:tracePt t="9035" x="892175" y="3146425"/>
          <p14:tracePt t="9052" x="914400" y="3130550"/>
          <p14:tracePt t="9068" x="939800" y="3117850"/>
          <p14:tracePt t="9086" x="974725" y="3101975"/>
          <p14:tracePt t="9102" x="1003300" y="3089275"/>
          <p14:tracePt t="9118" x="1050925" y="3070225"/>
          <p14:tracePt t="9134" x="1104900" y="3063875"/>
          <p14:tracePt t="9151" x="1136650" y="3063875"/>
          <p14:tracePt t="9167" x="1158875" y="3076575"/>
          <p14:tracePt t="9184" x="1193800" y="3082925"/>
          <p14:tracePt t="9201" x="1216025" y="3082925"/>
          <p14:tracePt t="9217" x="1244600" y="3082925"/>
          <p14:tracePt t="9235" x="1292225" y="3082925"/>
          <p14:tracePt t="9251" x="1330325" y="3082925"/>
          <p14:tracePt t="9268" x="1381125" y="3082925"/>
          <p14:tracePt t="9270" x="1397000" y="3082925"/>
          <p14:tracePt t="9284" x="1441450" y="3082925"/>
          <p14:tracePt t="9301" x="1485900" y="3079750"/>
          <p14:tracePt t="9317" x="1524000" y="3060700"/>
          <p14:tracePt t="9334" x="1625600" y="3038475"/>
          <p14:tracePt t="9351" x="1676400" y="3025775"/>
          <p14:tracePt t="9367" x="1752600" y="3009900"/>
          <p14:tracePt t="9384" x="1838325" y="3009900"/>
          <p14:tracePt t="9401" x="1895475" y="3009900"/>
          <p14:tracePt t="9417" x="1955800" y="3009900"/>
          <p14:tracePt t="9434" x="2073275" y="3009900"/>
          <p14:tracePt t="9451" x="2136775" y="3016250"/>
          <p14:tracePt t="9468" x="2197100" y="3016250"/>
          <p14:tracePt t="9486" x="2327275" y="3032125"/>
          <p14:tracePt t="9502" x="2435225" y="3048000"/>
          <p14:tracePt t="9518" x="2517775" y="3054350"/>
          <p14:tracePt t="9535" x="2638425" y="3070225"/>
          <p14:tracePt t="9551" x="2724150" y="3092450"/>
          <p14:tracePt t="9567" x="2797175" y="3101975"/>
          <p14:tracePt t="9585" x="2927350" y="3101975"/>
          <p14:tracePt t="9601" x="3006725" y="3101975"/>
          <p14:tracePt t="9618" x="3124200" y="3101975"/>
          <p14:tracePt t="9635" x="3362325" y="3101975"/>
          <p14:tracePt t="9652" x="3489325" y="3101975"/>
          <p14:tracePt t="9668" x="3603625" y="3101975"/>
          <p14:tracePt t="9684" x="3727450" y="3089275"/>
          <p14:tracePt t="9701" x="3784600" y="3067050"/>
          <p14:tracePt t="9717" x="3822700" y="3054350"/>
          <p14:tracePt t="9735" x="3863975" y="3038475"/>
          <p14:tracePt t="9752" x="3908425" y="3025775"/>
          <p14:tracePt t="9768" x="3956050" y="2997200"/>
          <p14:tracePt t="9785" x="4051300" y="2952750"/>
          <p14:tracePt t="9802" x="4117975" y="2917825"/>
          <p14:tracePt t="9818" x="4184650" y="2886075"/>
          <p14:tracePt t="9834" x="4260850" y="2838450"/>
          <p14:tracePt t="9850" x="4308475" y="2813050"/>
          <p14:tracePt t="9867" x="4346575" y="2781300"/>
          <p14:tracePt t="9885" x="4397375" y="2743200"/>
          <p14:tracePt t="9901" x="4422775" y="2717800"/>
          <p14:tracePt t="9918" x="4454525" y="2686050"/>
          <p14:tracePt t="9935" x="4486275" y="2651125"/>
          <p14:tracePt t="9951" x="4502150" y="2625725"/>
          <p14:tracePt t="9967" x="4527550" y="2600325"/>
          <p14:tracePt t="9985" x="4543425" y="2587625"/>
          <p14:tracePt t="10000" x="4559300" y="2565400"/>
          <p14:tracePt t="10018" x="4568825" y="2555875"/>
          <p14:tracePt t="10035" x="4578350" y="2540000"/>
          <p14:tracePt t="10307" x="4540250" y="2578100"/>
          <p14:tracePt t="10314" x="4467225" y="2625725"/>
          <p14:tracePt t="10321" x="4403725" y="2670175"/>
          <p14:tracePt t="10334" x="4286250" y="2768600"/>
          <p14:tracePt t="10351" x="4181475" y="2854325"/>
          <p14:tracePt t="10367" x="4032250" y="2965450"/>
          <p14:tracePt t="10384" x="3819525" y="3152775"/>
          <p14:tracePt t="10401" x="3714750" y="3248025"/>
          <p14:tracePt t="10420" x="3575050" y="3397250"/>
          <p14:tracePt t="10435" x="3505200" y="3489325"/>
          <p14:tracePt t="10451" x="3467100" y="3568700"/>
          <p14:tracePt t="10468" x="3429000" y="3629025"/>
          <p14:tracePt t="10485" x="3390900" y="3692525"/>
          <p14:tracePt t="10501" x="3359150" y="3733800"/>
          <p14:tracePt t="10517" x="3333750" y="3765550"/>
          <p14:tracePt t="10534" x="3273425" y="3816350"/>
          <p14:tracePt t="10551" x="3216275" y="3844925"/>
          <p14:tracePt t="10567" x="3149600" y="3883025"/>
          <p14:tracePt t="10584" x="3051175" y="3889375"/>
          <p14:tracePt t="10601" x="2990850" y="3886200"/>
          <p14:tracePt t="10618" x="2924175" y="3857625"/>
          <p14:tracePt t="10634" x="2816225" y="3794125"/>
          <p14:tracePt t="10651" x="2701925" y="3733800"/>
          <p14:tracePt t="10667" x="2587625" y="3644900"/>
          <p14:tracePt t="10684" x="2438400" y="3514725"/>
          <p14:tracePt t="10701" x="2346325" y="3438525"/>
          <p14:tracePt t="10718" x="2244725" y="3378200"/>
          <p14:tracePt t="10735" x="2101850" y="3295650"/>
          <p14:tracePt t="10751" x="2022475" y="3248025"/>
          <p14:tracePt t="10768" x="1933575" y="3206750"/>
          <p14:tracePt t="10784" x="1835150" y="3152775"/>
          <p14:tracePt t="10801" x="1768475" y="3114675"/>
          <p14:tracePt t="10817" x="1720850" y="3089275"/>
          <p14:tracePt t="10834" x="1670050" y="3038475"/>
          <p14:tracePt t="10851" x="1644650" y="3013075"/>
          <p14:tracePt t="10867" x="1619250" y="2981325"/>
          <p14:tracePt t="10885" x="1590675" y="2959100"/>
          <p14:tracePt t="10901" x="1581150" y="2949575"/>
          <p14:tracePt t="10918" x="1571625" y="2940050"/>
          <p14:tracePt t="10934" x="1549400" y="2917825"/>
          <p14:tracePt t="10951" x="1549400" y="2908300"/>
          <p14:tracePt t="10967" x="1549400" y="2898775"/>
          <p14:tracePt t="10985" x="1549400" y="2879725"/>
          <p14:tracePt t="11001" x="1549400" y="2870200"/>
          <p14:tracePt t="11018" x="1549400" y="2854325"/>
          <p14:tracePt t="11035" x="1549400" y="2838450"/>
          <p14:tracePt t="11051" x="1549400" y="2822575"/>
          <p14:tracePt t="11121" x="1549400" y="2825750"/>
          <p14:tracePt t="11128" x="1549400" y="2835275"/>
          <p14:tracePt t="11136" x="1549400" y="2841625"/>
          <p14:tracePt t="11151" x="1549400" y="2851150"/>
          <p14:tracePt t="11168" x="1549400" y="2867025"/>
          <p14:tracePt t="11184" x="1549400" y="2905125"/>
          <p14:tracePt t="11201" x="1549400" y="2914650"/>
          <p14:tracePt t="11217" x="1549400" y="2924175"/>
          <p14:tracePt t="11235" x="1549400" y="2946400"/>
          <p14:tracePt t="11251" x="1549400" y="2949575"/>
          <p14:tracePt t="11285" x="1533525" y="2943225"/>
          <p14:tracePt t="11301" x="1511300" y="2908300"/>
          <p14:tracePt t="11317" x="1463675" y="2828925"/>
          <p14:tracePt t="11334" x="1387475" y="2727325"/>
          <p14:tracePt t="11351" x="1362075" y="2689225"/>
          <p14:tracePt t="11367" x="1327150" y="2657475"/>
          <p14:tracePt t="11384" x="1285875" y="2619375"/>
          <p14:tracePt t="11401" x="1260475" y="2581275"/>
          <p14:tracePt t="11418" x="1231900" y="2543175"/>
          <p14:tracePt t="11435" x="1200150" y="2476500"/>
          <p14:tracePt t="11451" x="1187450" y="2432050"/>
          <p14:tracePt t="11467" x="1174750" y="2387600"/>
          <p14:tracePt t="11484" x="1149350" y="2330450"/>
          <p14:tracePt t="11500" x="1130300" y="2292350"/>
          <p14:tracePt t="11518" x="1108075" y="2244725"/>
          <p14:tracePt t="11535" x="1063625" y="2178050"/>
          <p14:tracePt t="11551" x="1035050" y="2130425"/>
          <p14:tracePt t="11568" x="1003300" y="2092325"/>
          <p14:tracePt t="11584" x="984250" y="2041525"/>
          <p14:tracePt t="11600" x="974725" y="2019300"/>
          <p14:tracePt t="11617" x="955675" y="1993900"/>
          <p14:tracePt t="11634" x="946150" y="1981200"/>
          <p14:tracePt t="11651" x="946150" y="1971675"/>
          <p14:tracePt t="11668" x="946150" y="1965325"/>
          <p14:tracePt t="12863" x="958850" y="1978025"/>
          <p14:tracePt t="12870" x="981075" y="2009775"/>
          <p14:tracePt t="12885" x="1025525" y="2051050"/>
          <p14:tracePt t="12901" x="1069975" y="2127250"/>
          <p14:tracePt t="12934" x="1231900" y="2374900"/>
          <p14:tracePt t="12967" x="1400175" y="2593975"/>
          <p14:tracePt t="12986" x="1581150" y="2765425"/>
          <p14:tracePt t="13002" x="1752600" y="2889250"/>
          <p14:tracePt t="13019" x="1971675" y="3009900"/>
          <p14:tracePt t="13035" x="2085975" y="3079750"/>
          <p14:tracePt t="13051" x="2178050" y="3136900"/>
          <p14:tracePt t="13068" x="2257425" y="3184525"/>
          <p14:tracePt t="13084" x="2336800" y="3251200"/>
          <p14:tracePt t="13101" x="2378075" y="3282950"/>
          <p14:tracePt t="13119" x="2441575" y="3321050"/>
          <p14:tracePt t="13135" x="2489200" y="3349625"/>
          <p14:tracePt t="13151" x="2552700" y="3362325"/>
          <p14:tracePt t="13169" x="2654300" y="3384550"/>
          <p14:tracePt t="13185" x="2692400" y="3397250"/>
          <p14:tracePt t="13201" x="2755900" y="3413125"/>
          <p14:tracePt t="13217" x="2806700" y="3425825"/>
          <p14:tracePt t="13234" x="2895600" y="3438525"/>
          <p14:tracePt t="13251" x="2959100" y="3454400"/>
          <p14:tracePt t="13269" x="3051175" y="3479800"/>
          <p14:tracePt t="13285" x="3095625" y="3495675"/>
          <p14:tracePt t="13301" x="3149600" y="3508375"/>
          <p14:tracePt t="13318" x="3203575" y="3521075"/>
          <p14:tracePt t="18633" x="3251200" y="3508375"/>
          <p14:tracePt t="18639" x="3302000" y="3492500"/>
          <p14:tracePt t="18650" x="3340100" y="3476625"/>
          <p14:tracePt t="18667" x="3479800" y="3409950"/>
          <p14:tracePt t="18684" x="3562350" y="3355975"/>
          <p14:tracePt t="18701" x="3635375" y="3279775"/>
          <p14:tracePt t="18718" x="3816350" y="3127375"/>
          <p14:tracePt t="18750" x="4137025" y="2854325"/>
          <p14:tracePt t="18785" x="4518025" y="2463800"/>
          <p14:tracePt t="18803" x="4679950" y="2187575"/>
          <p14:tracePt t="18818" x="4746625" y="2000250"/>
          <p14:tracePt t="18835" x="4784725" y="1781175"/>
          <p14:tracePt t="18851" x="4800600" y="1631950"/>
          <p14:tracePt t="18867" x="4810125" y="1390650"/>
          <p14:tracePt t="18883" x="4810125" y="1298575"/>
          <p14:tracePt t="18900" x="4800600" y="1235075"/>
          <p14:tracePt t="18903" x="4784725" y="1206500"/>
          <p14:tracePt t="18917" x="4737100" y="1123950"/>
          <p14:tracePt t="18933" x="4648200" y="1019175"/>
          <p14:tracePt t="18951" x="4552950" y="904875"/>
          <p14:tracePt t="18968" x="4448175" y="800100"/>
          <p14:tracePt t="18984" x="4397375" y="749300"/>
          <p14:tracePt t="19001" x="4362450" y="698500"/>
          <p14:tracePt t="19017" x="4302125" y="603250"/>
          <p14:tracePt t="19033" x="4260850" y="555625"/>
          <p14:tracePt t="19050" x="4216400" y="504825"/>
          <p14:tracePt t="19067" x="4127500" y="438150"/>
          <p14:tracePt t="19083" x="4060825" y="409575"/>
          <p14:tracePt t="19100" x="3990975" y="371475"/>
          <p14:tracePt t="19117" x="3854450" y="314325"/>
          <p14:tracePt t="19133" x="3768725" y="298450"/>
          <p14:tracePt t="19150" x="3705225" y="285750"/>
          <p14:tracePt t="19167" x="3632200" y="263525"/>
          <p14:tracePt t="19184" x="3587750" y="257175"/>
          <p14:tracePt t="19201" x="3559175" y="244475"/>
          <p14:tracePt t="19217" x="3517900" y="234950"/>
          <p14:tracePt t="19234" x="3492500" y="222250"/>
          <p14:tracePt t="19251" x="3470275" y="209550"/>
          <p14:tracePt t="19267" x="3425825" y="184150"/>
          <p14:tracePt t="19283" x="3403600" y="174625"/>
          <p14:tracePt t="19300" x="3381375" y="161925"/>
          <p14:tracePt t="19317" x="3359150" y="152400"/>
          <p14:tracePt t="19333" x="3349625" y="152400"/>
          <p14:tracePt t="19350" x="3340100" y="152400"/>
          <p14:tracePt t="19367" x="3317875" y="161925"/>
          <p14:tracePt t="19384" x="3305175" y="193675"/>
          <p14:tracePt t="19400" x="3289300" y="225425"/>
          <p14:tracePt t="19417" x="3241675" y="371475"/>
          <p14:tracePt t="19434" x="3222625" y="501650"/>
          <p14:tracePt t="19450" x="3216275" y="615950"/>
          <p14:tracePt t="19467" x="3216275" y="879475"/>
          <p14:tracePt t="19483" x="3216275" y="1028700"/>
          <p14:tracePt t="19501" x="3228975" y="1190625"/>
          <p14:tracePt t="19518" x="3267075" y="1444625"/>
          <p14:tracePt t="19534" x="3282950" y="1584325"/>
          <p14:tracePt t="19550" x="3317875" y="1714500"/>
          <p14:tracePt t="19567" x="3378200" y="1876425"/>
          <p14:tracePt t="19583" x="3409950" y="1965325"/>
          <p14:tracePt t="19600" x="3441700" y="2041525"/>
          <p14:tracePt t="19617" x="3460750" y="2130425"/>
          <p14:tracePt t="19633" x="3476625" y="2193925"/>
          <p14:tracePt t="19650" x="3482975" y="2247900"/>
          <p14:tracePt t="19666" x="3489325" y="2327275"/>
          <p14:tracePt t="19683" x="3508375" y="2381250"/>
          <p14:tracePt t="19700" x="3521075" y="2425700"/>
          <p14:tracePt t="19716" x="3540125" y="2473325"/>
          <p14:tracePt t="19733" x="3552825" y="2505075"/>
          <p14:tracePt t="19750" x="3565525" y="2527300"/>
          <p14:tracePt t="19767" x="3600450" y="2571750"/>
          <p14:tracePt t="19784" x="3632200" y="2590800"/>
          <p14:tracePt t="19801" x="3657600" y="2609850"/>
          <p14:tracePt t="19817" x="3698875" y="2625725"/>
          <p14:tracePt t="19833" x="3714750" y="2638425"/>
          <p14:tracePt t="19850" x="3730625" y="2638425"/>
          <p14:tracePt t="19867" x="3746500" y="2638425"/>
          <p14:tracePt t="19883" x="3756025" y="2635250"/>
          <p14:tracePt t="19900" x="3765550" y="2625725"/>
          <p14:tracePt t="19917" x="3784600" y="2603500"/>
          <p14:tracePt t="19934" x="3810000" y="2593975"/>
          <p14:tracePt t="19951" x="3838575" y="2581275"/>
          <p14:tracePt t="19967" x="3860800" y="2565400"/>
          <p14:tracePt t="19983" x="3876675" y="2543175"/>
          <p14:tracePt t="19999" x="3895725" y="2520950"/>
          <p14:tracePt t="20017" x="3921125" y="2460625"/>
          <p14:tracePt t="20033" x="3946525" y="2406650"/>
          <p14:tracePt t="20050" x="3978275" y="2339975"/>
          <p14:tracePt t="20067" x="4025900" y="2212975"/>
          <p14:tracePt t="20084" x="4067175" y="2124075"/>
          <p14:tracePt t="20101" x="4102100" y="1990725"/>
          <p14:tracePt t="20117" x="4168775" y="1819275"/>
          <p14:tracePt t="20133" x="4210050" y="1743075"/>
          <p14:tracePt t="20149" x="4232275" y="1663700"/>
          <p14:tracePt t="20167" x="4254500" y="1543050"/>
          <p14:tracePt t="20183" x="4270375" y="1435100"/>
          <p14:tracePt t="20200" x="4292600" y="1358900"/>
          <p14:tracePt t="20217" x="4298950" y="1260475"/>
          <p14:tracePt t="20233" x="4298950" y="1155700"/>
          <p14:tracePt t="20250" x="4298950" y="1054100"/>
          <p14:tracePt t="20267" x="4295775" y="942975"/>
          <p14:tracePt t="20283" x="4267200" y="876300"/>
          <p14:tracePt t="20300" x="4225925" y="787400"/>
          <p14:tracePt t="20317" x="4143375" y="657225"/>
          <p14:tracePt t="20333" x="4092575" y="606425"/>
          <p14:tracePt t="20350" x="4057650" y="561975"/>
          <p14:tracePt t="20366" x="4016375" y="527050"/>
          <p14:tracePt t="20383" x="3984625" y="514350"/>
          <p14:tracePt t="20400" x="3962400" y="501650"/>
          <p14:tracePt t="20416" x="3895725" y="457200"/>
          <p14:tracePt t="20433" x="3848100" y="428625"/>
          <p14:tracePt t="20450" x="3810000" y="396875"/>
          <p14:tracePt t="20453" x="3781425" y="384175"/>
          <p14:tracePt t="20467" x="3756025" y="358775"/>
          <p14:tracePt t="20484" x="3724275" y="333375"/>
          <p14:tracePt t="20500" x="3708400" y="317500"/>
          <p14:tracePt t="20517" x="3692525" y="301625"/>
          <p14:tracePt t="20534" x="3683000" y="292100"/>
          <p14:tracePt t="20550" x="3654425" y="276225"/>
          <p14:tracePt t="20567" x="3641725" y="269875"/>
          <p14:tracePt t="20583" x="3629025" y="263525"/>
          <p14:tracePt t="20600" x="3616325" y="263525"/>
          <p14:tracePt t="20616" x="3606800" y="263525"/>
          <p14:tracePt t="20633" x="3600450" y="263525"/>
          <p14:tracePt t="20650" x="3590925" y="263525"/>
          <p14:tracePt t="20666" x="3575050" y="266700"/>
          <p14:tracePt t="20683" x="3565525" y="276225"/>
          <p14:tracePt t="20700" x="3556000" y="292100"/>
          <p14:tracePt t="20717" x="3521075" y="320675"/>
          <p14:tracePt t="20733" x="3508375" y="352425"/>
          <p14:tracePt t="20750" x="3495675" y="381000"/>
          <p14:tracePt t="20766" x="3460750" y="485775"/>
          <p14:tracePt t="20783" x="3441700" y="593725"/>
          <p14:tracePt t="20800" x="3429000" y="679450"/>
          <p14:tracePt t="20816" x="3406775" y="777875"/>
          <p14:tracePt t="20833" x="3381375" y="876300"/>
          <p14:tracePt t="20850" x="3375025" y="981075"/>
          <p14:tracePt t="20868" x="3375025" y="1089025"/>
          <p14:tracePt t="20884" x="3375025" y="1149350"/>
          <p14:tracePt t="20900" x="3375025" y="1228725"/>
          <p14:tracePt t="20917" x="3375025" y="1346200"/>
          <p14:tracePt t="20933" x="3375025" y="1406525"/>
          <p14:tracePt t="20950" x="3375025" y="1466850"/>
          <p14:tracePt t="20967" x="3375025" y="1536700"/>
          <p14:tracePt t="20983" x="3375025" y="1587500"/>
          <p14:tracePt t="21001" x="3378200" y="1647825"/>
          <p14:tracePt t="21017" x="3406775" y="1762125"/>
          <p14:tracePt t="21034" x="3422650" y="1825625"/>
          <p14:tracePt t="21051" x="3435350" y="1889125"/>
          <p14:tracePt t="21067" x="3463925" y="1981200"/>
          <p14:tracePt t="21083" x="3476625" y="2044700"/>
          <p14:tracePt t="21100" x="3492500" y="2098675"/>
          <p14:tracePt t="21116" x="3511550" y="2162175"/>
          <p14:tracePt t="21133" x="3530600" y="2200275"/>
          <p14:tracePt t="21150" x="3543300" y="2244725"/>
          <p14:tracePt t="21167" x="3562350" y="2311400"/>
          <p14:tracePt t="21183" x="3575050" y="2346325"/>
          <p14:tracePt t="21200" x="3584575" y="2371725"/>
          <p14:tracePt t="21217" x="3603625" y="2413000"/>
          <p14:tracePt t="21233" x="3613150" y="2422525"/>
          <p14:tracePt t="21250" x="3622675" y="2432050"/>
          <p14:tracePt t="21266" x="3648075" y="2441575"/>
          <p14:tracePt t="21283" x="3670300" y="2441575"/>
          <p14:tracePt t="21300" x="3708400" y="2441575"/>
          <p14:tracePt t="21316" x="3759200" y="2428875"/>
          <p14:tracePt t="21334" x="3781425" y="2416175"/>
          <p14:tracePt t="21351" x="3819525" y="2403475"/>
          <p14:tracePt t="21367" x="3860800" y="2378075"/>
          <p14:tracePt t="21383" x="3892550" y="2368550"/>
          <p14:tracePt t="21400" x="3921125" y="2355850"/>
          <p14:tracePt t="21416" x="3987800" y="2324100"/>
          <p14:tracePt t="21433" x="4035425" y="2289175"/>
          <p14:tracePt t="21450" x="4086225" y="2235200"/>
          <p14:tracePt t="21467" x="4168775" y="2114550"/>
          <p14:tracePt t="21484" x="4197350" y="2047875"/>
          <p14:tracePt t="21488" x="4213225" y="2009775"/>
          <p14:tracePt t="21500" x="4229100" y="1981200"/>
          <p14:tracePt t="21516" x="4251325" y="1847850"/>
          <p14:tracePt t="21533" x="4251325" y="1765300"/>
          <p14:tracePt t="21550" x="4251325" y="1695450"/>
          <p14:tracePt t="21566" x="4251325" y="1616075"/>
          <p14:tracePt t="21583" x="4238625" y="1552575"/>
          <p14:tracePt t="21600" x="4232275" y="1479550"/>
          <p14:tracePt t="21617" x="4206875" y="1349375"/>
          <p14:tracePt t="21634" x="4206875" y="1295400"/>
          <p14:tracePt t="21650" x="4206875" y="1244600"/>
          <p14:tracePt t="21666" x="4206875" y="1152525"/>
          <p14:tracePt t="21683" x="4206875" y="1057275"/>
          <p14:tracePt t="21700" x="4200525" y="974725"/>
          <p14:tracePt t="21717" x="4187825" y="885825"/>
          <p14:tracePt t="21734" x="4171950" y="803275"/>
          <p14:tracePt t="21750" x="4156075" y="685800"/>
          <p14:tracePt t="21767" x="4098925" y="546100"/>
          <p14:tracePt t="21783" x="4083050" y="482600"/>
          <p14:tracePt t="21800" x="4054475" y="434975"/>
          <p14:tracePt t="21816" x="4022725" y="384175"/>
          <p14:tracePt t="21833" x="3990975" y="342900"/>
          <p14:tracePt t="21850" x="3965575" y="304800"/>
          <p14:tracePt t="21866" x="3895725" y="234950"/>
          <p14:tracePt t="21883" x="3848100" y="209550"/>
          <p14:tracePt t="21900" x="3810000" y="174625"/>
          <p14:tracePt t="21916" x="3752850" y="149225"/>
          <p14:tracePt t="21933" x="3721100" y="136525"/>
          <p14:tracePt t="21950" x="3695700" y="120650"/>
          <p14:tracePt t="21966" x="3663950" y="120650"/>
          <p14:tracePt t="21983" x="3641725" y="120650"/>
          <p14:tracePt t="22000" x="3613150" y="120650"/>
          <p14:tracePt t="22003" x="3600450" y="120650"/>
          <p14:tracePt t="22016" x="3590925" y="120650"/>
          <p14:tracePt t="22033" x="3581400" y="120650"/>
          <p14:tracePt t="22050" x="3571875" y="120650"/>
          <p14:tracePt t="22067" x="3559175" y="120650"/>
          <p14:tracePt t="22083" x="3546475" y="120650"/>
          <p14:tracePt t="22100" x="3536950" y="136525"/>
          <p14:tracePt t="22117" x="3517900" y="152400"/>
          <p14:tracePt t="22133" x="3508375" y="161925"/>
          <p14:tracePt t="22150" x="3498850" y="171450"/>
          <p14:tracePt t="22167" x="3476625" y="193675"/>
          <p14:tracePt t="22183" x="3467100" y="203200"/>
          <p14:tracePt t="22200" x="3457575" y="212725"/>
          <p14:tracePt t="22217" x="3451225" y="228600"/>
          <p14:tracePt t="22233" x="3444875" y="241300"/>
          <p14:tracePt t="22251" x="3441700" y="254000"/>
          <p14:tracePt t="22267" x="3422650" y="266700"/>
          <p14:tracePt t="22284" x="3409950" y="288925"/>
          <p14:tracePt t="22300" x="3400425" y="311150"/>
          <p14:tracePt t="22317" x="3394075" y="352425"/>
          <p14:tracePt t="22333" x="3394075" y="374650"/>
          <p14:tracePt t="22349" x="3394075" y="406400"/>
          <p14:tracePt t="22366" x="3394075" y="444500"/>
          <p14:tracePt t="22383" x="3381375" y="488950"/>
          <p14:tracePt t="22399" x="3368675" y="527050"/>
          <p14:tracePt t="22416" x="3362325" y="600075"/>
          <p14:tracePt t="22433" x="3362325" y="666750"/>
          <p14:tracePt t="22450" x="3362325" y="749300"/>
          <p14:tracePt t="22467" x="3362325" y="857250"/>
          <p14:tracePt t="22483" x="3365500" y="917575"/>
          <p14:tracePt t="22500" x="3381375" y="981075"/>
          <p14:tracePt t="22516" x="3381375" y="1108075"/>
          <p14:tracePt t="22533" x="3381375" y="1177925"/>
          <p14:tracePt t="22550" x="3381375" y="1238250"/>
          <p14:tracePt t="22567" x="3381375" y="1323975"/>
          <p14:tracePt t="22583" x="3381375" y="1393825"/>
          <p14:tracePt t="22600" x="3387725" y="1463675"/>
          <p14:tracePt t="22617" x="3400425" y="1552575"/>
          <p14:tracePt t="22633" x="3400425" y="1597025"/>
          <p14:tracePt t="22650" x="3406775" y="1641475"/>
          <p14:tracePt t="22667" x="3419475" y="1704975"/>
          <p14:tracePt t="22683" x="3419475" y="1739900"/>
          <p14:tracePt t="22701" x="3435350" y="1793875"/>
          <p14:tracePt t="22717" x="3448050" y="1879600"/>
          <p14:tracePt t="22733" x="3448050" y="1933575"/>
          <p14:tracePt t="22749" x="3460750" y="1978025"/>
          <p14:tracePt t="22766" x="3467100" y="2041525"/>
          <p14:tracePt t="22783" x="3467100" y="2063750"/>
          <p14:tracePt t="22800" x="3467100" y="2092325"/>
          <p14:tracePt t="22817" x="3473450" y="2127250"/>
          <p14:tracePt t="22833" x="3479800" y="2155825"/>
          <p14:tracePt t="22850" x="3486150" y="2178050"/>
          <p14:tracePt t="22867" x="3508375" y="2222500"/>
          <p14:tracePt t="22883" x="3521075" y="2244725"/>
          <p14:tracePt t="22900" x="3533775" y="2276475"/>
          <p14:tracePt t="22917" x="3549650" y="2295525"/>
          <p14:tracePt t="22933" x="3565525" y="2308225"/>
          <p14:tracePt t="22950" x="3575050" y="2324100"/>
          <p14:tracePt t="22966" x="3590925" y="2336800"/>
          <p14:tracePt t="22983" x="3600450" y="2346325"/>
          <p14:tracePt t="23001" x="3609975" y="2355850"/>
          <p14:tracePt t="23017" x="3625850" y="2378075"/>
          <p14:tracePt t="23033" x="3629025" y="2378075"/>
          <p14:tracePt t="23050" x="3629025" y="2381250"/>
          <p14:tracePt t="23067" x="3635375" y="2381250"/>
          <p14:tracePt t="23416" x="3638550" y="2381250"/>
          <p14:tracePt t="23424" x="3644900" y="2381250"/>
          <p14:tracePt t="23433" x="3648075" y="2381250"/>
          <p14:tracePt t="23450" x="3657600" y="2371725"/>
          <p14:tracePt t="23467" x="3679825" y="2349500"/>
          <p14:tracePt t="23483" x="3692525" y="2311400"/>
          <p14:tracePt t="23501" x="3711575" y="2241550"/>
          <p14:tracePt t="23534" x="3730625" y="2114550"/>
          <p14:tracePt t="23537" x="3730625" y="2089150"/>
          <p14:tracePt t="23566" x="3730625" y="1978025"/>
          <p14:tracePt t="23582" x="3730625" y="1933575"/>
          <p14:tracePt t="23599" x="3730625" y="1898650"/>
          <p14:tracePt t="23617" x="3727450" y="1835150"/>
          <p14:tracePt t="23633" x="3717925" y="1803400"/>
          <p14:tracePt t="23651" x="3705225" y="1774825"/>
          <p14:tracePt t="23667" x="3686175" y="1724025"/>
          <p14:tracePt t="23683" x="3667125" y="1679575"/>
          <p14:tracePt t="23699" x="3648075" y="1641475"/>
          <p14:tracePt t="23716" x="3622675" y="1568450"/>
          <p14:tracePt t="23732" x="3600450" y="1520825"/>
          <p14:tracePt t="23749" x="3587750" y="1482725"/>
          <p14:tracePt t="23766" x="3581400" y="1463675"/>
          <p14:tracePt t="23783" x="3581400" y="1454150"/>
          <p14:tracePt t="23881" x="3581400" y="1460500"/>
          <p14:tracePt t="23888" x="3581400" y="1463675"/>
          <p14:tracePt t="23900" x="3581400" y="1470025"/>
          <p14:tracePt t="23917" x="3581400" y="1482725"/>
          <p14:tracePt t="23934" x="3581400" y="1498600"/>
          <p14:tracePt t="23951" x="3581400" y="1508125"/>
          <p14:tracePt t="23966" x="3581400" y="1549400"/>
          <p14:tracePt t="23982" x="3584575" y="1577975"/>
          <p14:tracePt t="23999" x="3600450" y="1641475"/>
          <p14:tracePt t="24016" x="3625850" y="1797050"/>
          <p14:tracePt t="24033" x="3641725" y="1905000"/>
          <p14:tracePt t="24050" x="3648075" y="1997075"/>
          <p14:tracePt t="24067" x="3663950" y="2130425"/>
          <p14:tracePt t="24083" x="3670300" y="2181225"/>
          <p14:tracePt t="24101" x="3676650" y="2228850"/>
          <p14:tracePt t="24116" x="3676650" y="2251075"/>
          <p14:tracePt t="24132" x="3692525" y="2266950"/>
          <p14:tracePt t="24149" x="3702050" y="2289175"/>
          <p14:tracePt t="24166" x="3717925" y="2305050"/>
          <p14:tracePt t="24182" x="3727450" y="2314575"/>
          <p14:tracePt t="24201" x="3749675" y="2336800"/>
          <p14:tracePt t="24217" x="3752850" y="2346325"/>
          <p14:tracePt t="24233" x="3752850" y="2355850"/>
          <p14:tracePt t="24249" x="3752850" y="2365375"/>
          <p14:tracePt t="24266" x="3752850" y="2384425"/>
          <p14:tracePt t="24283" x="3752850" y="2390775"/>
          <p14:tracePt t="24324" x="3752850" y="2387600"/>
          <p14:tracePt t="24333" x="3759200" y="2378075"/>
          <p14:tracePt t="24350" x="3759200" y="2355850"/>
          <p14:tracePt t="24367" x="3759200" y="2308225"/>
          <p14:tracePt t="24383" x="3759200" y="2279650"/>
          <p14:tracePt t="24399" x="3759200" y="2241550"/>
          <p14:tracePt t="24416" x="3759200" y="2187575"/>
          <p14:tracePt t="24432" x="3756025" y="2149475"/>
          <p14:tracePt t="24449" x="3756025" y="2105025"/>
          <p14:tracePt t="24466" x="3749675" y="2044700"/>
          <p14:tracePt t="24483" x="3749675" y="1990725"/>
          <p14:tracePt t="24501" x="3749675" y="1905000"/>
          <p14:tracePt t="24517" x="3749675" y="1860550"/>
          <p14:tracePt t="24533" x="3749675" y="1831975"/>
          <p14:tracePt t="24551" x="3749675" y="1812925"/>
          <p14:tracePt t="24566" x="3749675" y="1806575"/>
          <p14:tracePt t="24881" x="3749675" y="1809750"/>
          <p14:tracePt t="24888" x="3749675" y="1812925"/>
          <p14:tracePt t="24901" x="3749675" y="1828800"/>
          <p14:tracePt t="24917" x="3749675" y="1838325"/>
          <p14:tracePt t="24933" x="3749675" y="1847850"/>
          <p14:tracePt t="24951" x="3749675" y="1863725"/>
          <p14:tracePt t="24966" x="3749675" y="1879600"/>
          <p14:tracePt t="24982" x="3749675" y="1889125"/>
          <p14:tracePt t="24999" x="3749675" y="1898650"/>
          <p14:tracePt t="25016" x="3749675" y="1911350"/>
          <p14:tracePt t="25033" x="3749675" y="1924050"/>
          <p14:tracePt t="25137" x="3749675" y="1914525"/>
          <p14:tracePt t="25144" x="3752850" y="1911350"/>
          <p14:tracePt t="25151" x="3752850" y="1905000"/>
          <p14:tracePt t="25167" x="3756025" y="1895475"/>
          <p14:tracePt t="25183" x="3762375" y="1879600"/>
          <p14:tracePt t="25201" x="3762375" y="1847850"/>
          <p14:tracePt t="25216" x="3762375" y="1831975"/>
          <p14:tracePt t="25233" x="3759200" y="1809750"/>
          <p14:tracePt t="25249" x="3746500" y="1787525"/>
          <p14:tracePt t="25266" x="3740150" y="1746250"/>
          <p14:tracePt t="25283" x="3740150" y="1724025"/>
          <p14:tracePt t="25301" x="3740150" y="1676400"/>
          <p14:tracePt t="25317" x="3740150" y="1647825"/>
          <p14:tracePt t="25333" x="3740150" y="1619250"/>
          <p14:tracePt t="25351" x="3740150" y="1603375"/>
          <p14:tracePt t="25366" x="3740150" y="1593850"/>
          <p14:tracePt t="25382" x="3730625" y="1577975"/>
          <p14:tracePt t="25400" x="3730625" y="1562100"/>
          <p14:tracePt t="25416" x="3724275" y="1558925"/>
          <p14:tracePt t="25433" x="3721100" y="1552575"/>
          <p14:tracePt t="25451" x="3705225" y="1539875"/>
          <p14:tracePt t="25467" x="3698875" y="1524000"/>
          <p14:tracePt t="25483" x="3689350" y="1514475"/>
          <p14:tracePt t="25500" x="3673475" y="1498600"/>
          <p14:tracePt t="25516" x="3673475" y="1489075"/>
          <p14:tracePt t="25532" x="3673475" y="1482725"/>
          <p14:tracePt t="25609" x="3673475" y="1485900"/>
          <p14:tracePt t="25616" x="3673475" y="1489075"/>
          <p14:tracePt t="25633" x="3673475" y="1498600"/>
          <p14:tracePt t="25649" x="3673475" y="1508125"/>
          <p14:tracePt t="25666" x="3673475" y="1524000"/>
          <p14:tracePt t="25683" x="3673475" y="1539875"/>
          <p14:tracePt t="25701" x="3695700" y="1574800"/>
          <p14:tracePt t="25717" x="3708400" y="1603375"/>
          <p14:tracePt t="25733" x="3721100" y="1641475"/>
          <p14:tracePt t="25750" x="3736975" y="1698625"/>
          <p14:tracePt t="25767" x="3759200" y="1736725"/>
          <p14:tracePt t="25782" x="3768725" y="1762125"/>
          <p14:tracePt t="25800" x="3775075" y="1803400"/>
          <p14:tracePt t="25816" x="3781425" y="1812925"/>
          <p14:tracePt t="25832" x="3781425" y="1822450"/>
          <p14:tracePt t="25850" x="3784600" y="1841500"/>
          <p14:tracePt t="25865" x="3784600" y="1851025"/>
          <p14:tracePt t="25882" x="3784600" y="1860550"/>
          <p14:tracePt t="25900" x="3784600" y="1876425"/>
          <p14:tracePt t="25916" x="3784600" y="1892300"/>
          <p14:tracePt t="25933" x="3784600" y="1901825"/>
          <p14:tracePt t="25950" x="3784600" y="1908175"/>
          <p14:tracePt t="25967" x="3784600" y="1911350"/>
          <p14:tracePt t="26087" x="3784600" y="1905000"/>
          <p14:tracePt t="26093" x="3784600" y="1898650"/>
          <p14:tracePt t="26101" x="3784600" y="1889125"/>
          <p14:tracePt t="26116" x="3784600" y="1860550"/>
          <p14:tracePt t="26132" x="3784600" y="1838325"/>
          <p14:tracePt t="26150" x="3784600" y="1809750"/>
          <p14:tracePt t="26166" x="3784600" y="1800225"/>
          <p14:tracePt t="26183" x="3784600" y="1790700"/>
          <p14:tracePt t="26200" x="3784600" y="1781175"/>
          <p14:tracePt t="26217" x="3784600" y="1774825"/>
          <p14:tracePt t="26234" x="3784600" y="1765300"/>
          <p14:tracePt t="26250" x="3784600" y="1762125"/>
          <p14:tracePt t="30202" x="3702050" y="1765300"/>
          <p14:tracePt t="30208" x="3597275" y="1784350"/>
          <p14:tracePt t="30216" x="3470275" y="1803400"/>
          <p14:tracePt t="30233" x="3168650" y="1879600"/>
          <p14:tracePt t="30250" x="2816225" y="1978025"/>
          <p14:tracePt t="30266" x="2587625" y="2038350"/>
          <p14:tracePt t="30290" x="2368550" y="2127250"/>
          <p14:tracePt t="30316" x="2206625" y="2241550"/>
          <p14:tracePt t="30350" x="2168525" y="2387600"/>
          <p14:tracePt t="30366" x="2219325" y="2476500"/>
          <p14:tracePt t="30383" x="2295525" y="2571750"/>
          <p14:tracePt t="30400" x="2530475" y="2740025"/>
          <p14:tracePt t="30416" x="2676525" y="2822575"/>
          <p14:tracePt t="30433" x="2822575" y="2895600"/>
          <p14:tracePt t="30449" x="3028950" y="3003550"/>
          <p14:tracePt t="30465" x="3149600" y="3038475"/>
          <p14:tracePt t="30482" x="3289300" y="3054350"/>
          <p14:tracePt t="30499" x="3495675" y="3054350"/>
          <p14:tracePt t="30516" x="3594100" y="3041650"/>
          <p14:tracePt t="30533" x="3667125" y="3028950"/>
          <p14:tracePt t="30549" x="3771900" y="3000375"/>
          <p14:tracePt t="30565" x="3835400" y="2984500"/>
          <p14:tracePt t="30582" x="3886200" y="2971800"/>
          <p14:tracePt t="30600" x="3949700" y="2952750"/>
          <p14:tracePt t="30616" x="3987800" y="2933700"/>
          <p14:tracePt t="30633" x="4025900" y="2927350"/>
          <p14:tracePt t="30649" x="4089400" y="2914650"/>
          <p14:tracePt t="30666" x="4149725" y="2908300"/>
          <p14:tracePt t="30682" x="4203700" y="2908300"/>
          <p14:tracePt t="30699" x="4219575" y="2908300"/>
          <p14:tracePt t="31049" x="4283075" y="2892425"/>
          <p14:tracePt t="31056" x="4365625" y="2873375"/>
          <p14:tracePt t="31066" x="4448175" y="2844800"/>
          <p14:tracePt t="31082" x="4625975" y="2781300"/>
          <p14:tracePt t="31099" x="4864100" y="2679700"/>
          <p14:tracePt t="31121" x="5057775" y="2609850"/>
          <p14:tracePt t="31135" x="5168900" y="2574925"/>
          <p14:tracePt t="31166" x="5314950" y="2505075"/>
          <p14:tracePt t="31199" x="5530850" y="2419350"/>
          <p14:tracePt t="31215" x="5632450" y="2378075"/>
          <p14:tracePt t="31233" x="5708650" y="2346325"/>
          <p14:tracePt t="31249" x="5826125" y="2292350"/>
          <p14:tracePt t="31266" x="5892800" y="2260600"/>
          <p14:tracePt t="31283" x="5962650" y="2222500"/>
          <p14:tracePt t="31300" x="6026150" y="2190750"/>
          <p14:tracePt t="31316" x="6073775" y="2162175"/>
          <p14:tracePt t="31332" x="6111875" y="2143125"/>
          <p14:tracePt t="31349" x="6194425" y="2095500"/>
          <p14:tracePt t="31365" x="6273800" y="2063750"/>
          <p14:tracePt t="31382" x="6365875" y="2006600"/>
          <p14:tracePt t="31399" x="6461125" y="1962150"/>
          <p14:tracePt t="31416" x="6518275" y="1927225"/>
          <p14:tracePt t="31433" x="6556375" y="1898650"/>
          <p14:tracePt t="31449" x="6626225" y="1831975"/>
          <p14:tracePt t="31466" x="6680200" y="1771650"/>
          <p14:tracePt t="31482" x="6734175" y="1698625"/>
          <p14:tracePt t="31498" x="6810375" y="1606550"/>
          <p14:tracePt t="31515" x="6835775" y="1562100"/>
          <p14:tracePt t="31533" x="6873875" y="1492250"/>
          <p14:tracePt t="31549" x="6921500" y="1355725"/>
          <p14:tracePt t="31566" x="6946900" y="1235075"/>
          <p14:tracePt t="31583" x="6946900" y="1152525"/>
          <p14:tracePt t="31599" x="6946900" y="1066800"/>
          <p14:tracePt t="31615" x="6946900" y="990600"/>
          <p14:tracePt t="31632" x="6927850" y="923925"/>
          <p14:tracePt t="31648" x="6908800" y="841375"/>
          <p14:tracePt t="31665" x="6896100" y="796925"/>
          <p14:tracePt t="31682" x="6864350" y="771525"/>
          <p14:tracePt t="31686" x="6851650" y="752475"/>
          <p14:tracePt t="31699" x="6832600" y="727075"/>
          <p14:tracePt t="31716" x="6810375" y="698500"/>
          <p14:tracePt t="31732" x="6791325" y="666750"/>
          <p14:tracePt t="31749" x="6743700" y="606425"/>
          <p14:tracePt t="31765" x="6724650" y="561975"/>
          <p14:tracePt t="31782" x="6711950" y="523875"/>
          <p14:tracePt t="31799" x="6692900" y="473075"/>
          <p14:tracePt t="31815" x="6677025" y="444500"/>
          <p14:tracePt t="31832" x="6664325" y="434975"/>
          <p14:tracePt t="31849" x="6651625" y="412750"/>
          <p14:tracePt t="31866" x="6638925" y="390525"/>
          <p14:tracePt t="31882" x="6619875" y="368300"/>
          <p14:tracePt t="31899" x="6604000" y="323850"/>
          <p14:tracePt t="31915" x="6578600" y="301625"/>
          <p14:tracePt t="31932" x="6546850" y="282575"/>
          <p14:tracePt t="31949" x="6505575" y="257175"/>
          <p14:tracePt t="31965" x="6480175" y="244475"/>
          <p14:tracePt t="31982" x="6457950" y="234950"/>
          <p14:tracePt t="31999" x="6416675" y="209550"/>
          <p14:tracePt t="32015" x="6384925" y="196850"/>
          <p14:tracePt t="32032" x="6362700" y="184150"/>
          <p14:tracePt t="32049" x="6327775" y="184150"/>
          <p14:tracePt t="32065" x="6311900" y="184150"/>
          <p14:tracePt t="32083" x="6296025" y="184150"/>
          <p14:tracePt t="32100" x="6264275" y="184150"/>
          <p14:tracePt t="32115" x="6242050" y="193675"/>
          <p14:tracePt t="32132" x="6210300" y="206375"/>
          <p14:tracePt t="32149" x="6175375" y="231775"/>
          <p14:tracePt t="32165" x="6143625" y="241300"/>
          <p14:tracePt t="32182" x="6121400" y="254000"/>
          <p14:tracePt t="32184" x="6118225" y="260350"/>
          <p14:tracePt t="32198" x="6096000" y="276225"/>
          <p14:tracePt t="32215" x="6080125" y="285750"/>
          <p14:tracePt t="32233" x="6054725" y="298450"/>
          <p14:tracePt t="32249" x="6007100" y="314325"/>
          <p14:tracePt t="32266" x="5962650" y="333375"/>
          <p14:tracePt t="32282" x="5937250" y="346075"/>
          <p14:tracePt t="32299" x="5895975" y="365125"/>
          <p14:tracePt t="32315" x="5870575" y="377825"/>
          <p14:tracePt t="32333" x="5854700" y="393700"/>
          <p14:tracePt t="32349" x="5832475" y="415925"/>
          <p14:tracePt t="32366" x="5813425" y="438150"/>
          <p14:tracePt t="32383" x="5781675" y="473075"/>
          <p14:tracePt t="32399" x="5740400" y="514350"/>
          <p14:tracePt t="32415" x="5721350" y="539750"/>
          <p14:tracePt t="32432" x="5708650" y="561975"/>
          <p14:tracePt t="32448" x="5689600" y="606425"/>
          <p14:tracePt t="32465" x="5673725" y="635000"/>
          <p14:tracePt t="32482" x="5648325" y="666750"/>
          <p14:tracePt t="32499" x="5600700" y="733425"/>
          <p14:tracePt t="32515" x="5572125" y="790575"/>
          <p14:tracePt t="32532" x="5540375" y="838200"/>
          <p14:tracePt t="32548" x="5521325" y="885825"/>
          <p14:tracePt t="32565" x="5508625" y="917575"/>
          <p14:tracePt t="32582" x="5495925" y="939800"/>
          <p14:tracePt t="32598" x="5473700" y="984250"/>
          <p14:tracePt t="32616" x="5461000" y="1006475"/>
          <p14:tracePt t="32633" x="5448300" y="1038225"/>
          <p14:tracePt t="32650" x="5432425" y="1060450"/>
          <p14:tracePt t="32666" x="5416550" y="1089025"/>
          <p14:tracePt t="32682" x="5416550" y="1108075"/>
          <p14:tracePt t="32698" x="5410200" y="1143000"/>
          <p14:tracePt t="32715" x="5410200" y="1165225"/>
          <p14:tracePt t="32732" x="5410200" y="1193800"/>
          <p14:tracePt t="32748" x="5410200" y="1222375"/>
          <p14:tracePt t="32765" x="5410200" y="1250950"/>
          <p14:tracePt t="32782" x="5410200" y="1273175"/>
          <p14:tracePt t="32799" x="5410200" y="1311275"/>
          <p14:tracePt t="32815" x="5410200" y="1349375"/>
          <p14:tracePt t="32832" x="5419725" y="1393825"/>
          <p14:tracePt t="32848" x="5445125" y="1457325"/>
          <p14:tracePt t="32865" x="5457825" y="1501775"/>
          <p14:tracePt t="32883" x="5470525" y="1533525"/>
          <p14:tracePt t="32900" x="5508625" y="1577975"/>
          <p14:tracePt t="32915" x="5527675" y="1600200"/>
          <p14:tracePt t="32932" x="5553075" y="1631950"/>
          <p14:tracePt t="32949" x="5594350" y="1657350"/>
          <p14:tracePt t="32965" x="5626100" y="1689100"/>
          <p14:tracePt t="32982" x="5664200" y="1701800"/>
          <p14:tracePt t="32999" x="5727700" y="1727200"/>
          <p14:tracePt t="33015" x="5775325" y="1746250"/>
          <p14:tracePt t="33033" x="5819775" y="1758950"/>
          <p14:tracePt t="33050" x="5867400" y="1778000"/>
          <p14:tracePt t="33066" x="5905500" y="1784350"/>
          <p14:tracePt t="33082" x="5943600" y="1797050"/>
          <p14:tracePt t="33098" x="6007100" y="1822450"/>
          <p14:tracePt t="33115" x="6045200" y="1835150"/>
          <p14:tracePt t="33132" x="6083300" y="1847850"/>
          <p14:tracePt t="33148" x="6118225" y="1854200"/>
          <p14:tracePt t="33165" x="6140450" y="1854200"/>
          <p14:tracePt t="33183" x="6149975" y="1854200"/>
          <p14:tracePt t="33199" x="6165850" y="1854200"/>
          <p14:tracePt t="33216" x="6169025" y="1854200"/>
          <p14:tracePt t="33242" x="6181725" y="1854200"/>
          <p14:tracePt t="33478" x="6169025" y="1822450"/>
          <p14:tracePt t="33485" x="6134100" y="1768475"/>
          <p14:tracePt t="33499" x="6092825" y="1679575"/>
          <p14:tracePt t="33532" x="5994400" y="1549400"/>
          <p14:tracePt t="33566" x="5911850" y="1425575"/>
          <p14:tracePt t="33583" x="5880100" y="1358900"/>
          <p14:tracePt t="33599" x="5845175" y="1241425"/>
          <p14:tracePt t="33616" x="5845175" y="1171575"/>
          <p14:tracePt t="33632" x="5848350" y="1101725"/>
          <p14:tracePt t="33649" x="5892800" y="996950"/>
          <p14:tracePt t="33665" x="5946775" y="923925"/>
          <p14:tracePt t="33682" x="5991225" y="876300"/>
          <p14:tracePt t="33698" x="6057900" y="822325"/>
          <p14:tracePt t="33715" x="6105525" y="793750"/>
          <p14:tracePt t="33732" x="6153150" y="768350"/>
          <p14:tracePt t="33734" x="6172200" y="746125"/>
          <p14:tracePt t="33748" x="6197600" y="723900"/>
          <p14:tracePt t="33766" x="6229350" y="692150"/>
          <p14:tracePt t="33782" x="6254750" y="666750"/>
          <p14:tracePt t="33798" x="6276975" y="622300"/>
          <p14:tracePt t="33815" x="6289675" y="600075"/>
          <p14:tracePt t="33832" x="6299200" y="584200"/>
          <p14:tracePt t="33848" x="6311900" y="549275"/>
          <p14:tracePt t="33865" x="6311900" y="527050"/>
          <p14:tracePt t="33882" x="6311900" y="504825"/>
          <p14:tracePt t="33899" x="6311900" y="479425"/>
          <p14:tracePt t="33915" x="6299200" y="463550"/>
          <p14:tracePt t="33932" x="6289675" y="454025"/>
          <p14:tracePt t="33948" x="6270625" y="438150"/>
          <p14:tracePt t="33966" x="6261100" y="428625"/>
          <p14:tracePt t="33983" x="6251575" y="412750"/>
          <p14:tracePt t="33999" x="6235700" y="396875"/>
          <p14:tracePt t="34016" x="6213475" y="387350"/>
          <p14:tracePt t="34032" x="6197600" y="377825"/>
          <p14:tracePt t="34049" x="6162675" y="342900"/>
          <p14:tracePt t="34065" x="6153150" y="327025"/>
          <p14:tracePt t="34082" x="6140450" y="301625"/>
          <p14:tracePt t="34098" x="6121400" y="282575"/>
          <p14:tracePt t="34115" x="6096000" y="269875"/>
          <p14:tracePt t="34132" x="6086475" y="260350"/>
          <p14:tracePt t="34148" x="6067425" y="244475"/>
          <p14:tracePt t="34165" x="6051550" y="238125"/>
          <p14:tracePt t="34182" x="6042025" y="238125"/>
          <p14:tracePt t="34199" x="6026150" y="238125"/>
          <p14:tracePt t="34215" x="6016625" y="238125"/>
          <p14:tracePt t="34232" x="6000750" y="238125"/>
          <p14:tracePt t="34234" x="5997575" y="238125"/>
          <p14:tracePt t="34863" x="5984875" y="241300"/>
          <p14:tracePt t="34872" x="5984875" y="247650"/>
          <p14:tracePt t="34885" x="5981700" y="257175"/>
          <p14:tracePt t="34902" x="5975350" y="266700"/>
          <p14:tracePt t="34919" x="5962650" y="276225"/>
          <p14:tracePt t="34936" x="5953125" y="282575"/>
          <p14:tracePt t="34949" x="5937250" y="292100"/>
          <p14:tracePt t="34983" x="5915025" y="323850"/>
          <p14:tracePt t="35015" x="5915025" y="342900"/>
          <p14:tracePt t="35032" x="5915025" y="355600"/>
          <p14:tracePt t="35049" x="5915025" y="371475"/>
          <p14:tracePt t="35065" x="5915025" y="381000"/>
          <p14:tracePt t="35083" x="5915025" y="406400"/>
          <p14:tracePt t="35099" x="5924550" y="438150"/>
          <p14:tracePt t="35116" x="5937250" y="482600"/>
          <p14:tracePt t="35132" x="5959475" y="536575"/>
          <p14:tracePt t="35149" x="5972175" y="581025"/>
          <p14:tracePt t="35165" x="5972175" y="609600"/>
          <p14:tracePt t="35182" x="5972175" y="625475"/>
          <p14:tracePt t="35199" x="5972175" y="638175"/>
          <p14:tracePt t="35215" x="5972175" y="650875"/>
          <p14:tracePt t="35271" x="5972175" y="641350"/>
          <p14:tracePt t="35279" x="5972175" y="638175"/>
          <p14:tracePt t="35284" x="5972175" y="631825"/>
          <p14:tracePt t="35298" x="5972175" y="622300"/>
          <p14:tracePt t="35315" x="5972175" y="606425"/>
          <p14:tracePt t="35332" x="5972175" y="577850"/>
          <p14:tracePt t="35349" x="5972175" y="546100"/>
          <p14:tracePt t="35366" x="5972175" y="514350"/>
          <p14:tracePt t="35383" x="5972175" y="476250"/>
          <p14:tracePt t="35399" x="5972175" y="466725"/>
          <p14:tracePt t="35415" x="5972175" y="457200"/>
          <p14:tracePt t="35431" x="5969000" y="447675"/>
          <p14:tracePt t="35449" x="5949950" y="425450"/>
          <p14:tracePt t="35465" x="5949950" y="415925"/>
          <p14:tracePt t="35482" x="5949950" y="400050"/>
          <p14:tracePt t="35499" x="5949950" y="387350"/>
          <p14:tracePt t="35515" x="5949950" y="371475"/>
          <p14:tracePt t="35533" x="5949950" y="349250"/>
          <p14:tracePt t="35549" x="5949950" y="339725"/>
          <p14:tracePt t="35565" x="5949950" y="336550"/>
          <p14:tracePt t="35582" x="5949950" y="323850"/>
          <p14:tracePt t="36019" x="5943600" y="323850"/>
          <p14:tracePt t="36034" x="5934075" y="323850"/>
          <p14:tracePt t="36048" x="5927725" y="323850"/>
          <p14:tracePt t="36084" x="5924550" y="323850"/>
          <p14:tracePt t="36105" x="5918200" y="323850"/>
          <p14:tracePt t="36115" x="5915025" y="323850"/>
          <p14:tracePt t="36132" x="5905500" y="323850"/>
          <p14:tracePt t="36149" x="5883275" y="327025"/>
          <p14:tracePt t="36165" x="5873750" y="330200"/>
          <p14:tracePt t="36182" x="5857875" y="330200"/>
          <p14:tracePt t="36199" x="5854700" y="330200"/>
          <p14:tracePt t="36234" x="5848350" y="330200"/>
          <p14:tracePt t="36254" x="5845175" y="330200"/>
          <p14:tracePt t="36284" x="5845175" y="323850"/>
          <p14:tracePt t="36341" x="5845175" y="320675"/>
          <p14:tracePt t="37019" x="5838825" y="320675"/>
          <p14:tracePt t="37030" x="5835650" y="320675"/>
          <p14:tracePt t="37054" x="5819775" y="320675"/>
          <p14:tracePt t="37069" x="5816600" y="320675"/>
          <p14:tracePt t="37102" x="5800725" y="320675"/>
          <p14:tracePt t="37148" x="5775325" y="320675"/>
          <p14:tracePt t="37183" x="5772150" y="320675"/>
          <p14:tracePt t="37226" x="5765800" y="320675"/>
          <p14:tracePt t="37240" x="5762625" y="320675"/>
          <p14:tracePt t="37248" x="5756275" y="320675"/>
          <p14:tracePt t="37264" x="5746750" y="314325"/>
          <p14:tracePt t="37282" x="5737225" y="298450"/>
          <p14:tracePt t="37299" x="5737225" y="295275"/>
          <p14:tracePt t="37315" x="5730875" y="288925"/>
          <p14:tracePt t="37332" x="5724525" y="285750"/>
          <p14:tracePt t="37349" x="5721350" y="279400"/>
          <p14:tracePt t="37366" x="5721350" y="276225"/>
          <p14:tracePt t="37382" x="5715000" y="269875"/>
          <p14:tracePt t="37783" x="5730875" y="269875"/>
          <p14:tracePt t="37794" x="5740400" y="269875"/>
          <p14:tracePt t="37802" x="5753100" y="269875"/>
          <p14:tracePt t="37818" x="5791200" y="269875"/>
          <p14:tracePt t="37833" x="5813425" y="269875"/>
          <p14:tracePt t="37864" x="5857875" y="266700"/>
          <p14:tracePt t="37898" x="5892800" y="260350"/>
          <p14:tracePt t="37914" x="5905500" y="260350"/>
          <p14:tracePt t="37932" x="5918200" y="260350"/>
          <p14:tracePt t="37948" x="5924550" y="260350"/>
          <p14:tracePt t="38035" x="5927725" y="260350"/>
          <p14:tracePt t="38045" x="5937250" y="260350"/>
          <p14:tracePt t="38057" x="5949950" y="257175"/>
          <p14:tracePt t="38066" x="5959475" y="250825"/>
          <p14:tracePt t="38082" x="6000750" y="244475"/>
          <p14:tracePt t="38098" x="6029325" y="244475"/>
          <p14:tracePt t="38115" x="6067425" y="231775"/>
          <p14:tracePt t="38132" x="6130925" y="231775"/>
          <p14:tracePt t="38149" x="6165850" y="225425"/>
          <p14:tracePt t="38165" x="6210300" y="219075"/>
          <p14:tracePt t="38183" x="6289675" y="212725"/>
          <p14:tracePt t="38198" x="6343650" y="200025"/>
          <p14:tracePt t="38215" x="6403975" y="193675"/>
          <p14:tracePt t="38232" x="6489700" y="193675"/>
          <p14:tracePt t="38248" x="6559550" y="193675"/>
          <p14:tracePt t="38264" x="6619875" y="193675"/>
          <p14:tracePt t="38282" x="6683375" y="193675"/>
          <p14:tracePt t="38299" x="6705600" y="193675"/>
          <p14:tracePt t="38316" x="6715125" y="193675"/>
          <p14:tracePt t="38332" x="6724650" y="193675"/>
          <p14:tracePt t="38540" x="6718300" y="193675"/>
          <p14:tracePt t="38546" x="6705600" y="193675"/>
          <p14:tracePt t="38553" x="6686550" y="193675"/>
          <p14:tracePt t="38564" x="6670675" y="193675"/>
          <p14:tracePt t="38583" x="6623050" y="193675"/>
          <p14:tracePt t="38599" x="6584950" y="193675"/>
          <p14:tracePt t="38615" x="6540500" y="193675"/>
          <p14:tracePt t="38632" x="6464300" y="177800"/>
          <p14:tracePt t="38648" x="6410325" y="177800"/>
          <p14:tracePt t="38664" x="6365875" y="177800"/>
          <p14:tracePt t="38682" x="6302375" y="177800"/>
          <p14:tracePt t="38699" x="6267450" y="177800"/>
          <p14:tracePt t="38715" x="6223000" y="177800"/>
          <p14:tracePt t="38732" x="6169025" y="177800"/>
          <p14:tracePt t="38749" x="6146800" y="177800"/>
          <p14:tracePt t="38765" x="6121400" y="177800"/>
          <p14:tracePt t="38782" x="6108700" y="177800"/>
          <p14:tracePt t="38798" x="6099175" y="177800"/>
          <p14:tracePt t="38814" x="6089650" y="177800"/>
          <p14:tracePt t="38832" x="6073775" y="177800"/>
          <p14:tracePt t="38848" x="6067425" y="177800"/>
          <p14:tracePt t="38865" x="6057900" y="177800"/>
          <p14:tracePt t="38882" x="6045200" y="177800"/>
          <p14:tracePt t="38899" x="6029325" y="177800"/>
          <p14:tracePt t="38915" x="6019800" y="177800"/>
          <p14:tracePt t="38932" x="6003925" y="187325"/>
          <p14:tracePt t="38948" x="5994400" y="190500"/>
          <p14:tracePt t="38965" x="5978525" y="200025"/>
          <p14:tracePt t="38982" x="5943600" y="219075"/>
          <p14:tracePt t="38999" x="5899150" y="219075"/>
          <p14:tracePt t="39015" x="5848350" y="225425"/>
          <p14:tracePt t="39032" x="5794375" y="225425"/>
          <p14:tracePt t="39049" x="5778500" y="225425"/>
          <p14:tracePt t="39065" x="5768975" y="225425"/>
          <p14:tracePt t="39082" x="5753100" y="228600"/>
          <p14:tracePt t="39098" x="5737225" y="228600"/>
          <p14:tracePt t="39114" x="5727700" y="228600"/>
          <p14:tracePt t="39132" x="5724525" y="228600"/>
          <p14:tracePt t="39361" x="5749925" y="228600"/>
          <p14:tracePt t="39368" x="5775325" y="228600"/>
          <p14:tracePt t="39382" x="5829300" y="228600"/>
          <p14:tracePt t="39399" x="5873750" y="228600"/>
          <p14:tracePt t="39415" x="5895975" y="228600"/>
          <p14:tracePt t="39432" x="5934075" y="228600"/>
          <p14:tracePt t="39449" x="5956300" y="228600"/>
          <p14:tracePt t="39465" x="5994400" y="228600"/>
          <p14:tracePt t="39481" x="6042025" y="228600"/>
          <p14:tracePt t="39498" x="6070600" y="228600"/>
          <p14:tracePt t="39514" x="6099175" y="228600"/>
          <p14:tracePt t="39532" x="6130925" y="228600"/>
          <p14:tracePt t="39548" x="6153150" y="228600"/>
          <p14:tracePt t="39565" x="6162675" y="228600"/>
          <p14:tracePt t="39582" x="6184900" y="228600"/>
          <p14:tracePt t="39598" x="6203950" y="228600"/>
          <p14:tracePt t="39615" x="6226175" y="228600"/>
          <p14:tracePt t="39632" x="6261100" y="228600"/>
          <p14:tracePt t="39648" x="6270625" y="228600"/>
          <p14:tracePt t="39665" x="6280150" y="228600"/>
          <p14:tracePt t="39682" x="6292850" y="228600"/>
          <p14:tracePt t="40182" x="6305550" y="247650"/>
          <p14:tracePt t="40189" x="6324600" y="260350"/>
          <p14:tracePt t="40198" x="6337300" y="273050"/>
          <p14:tracePt t="40214" x="6362700" y="317500"/>
          <p14:tracePt t="40232" x="6394450" y="361950"/>
          <p14:tracePt t="40248" x="6413500" y="393700"/>
          <p14:tracePt t="40265" x="6423025" y="415925"/>
          <p14:tracePt t="40298" x="6457950" y="473075"/>
          <p14:tracePt t="40331" x="6473825" y="504825"/>
          <p14:tracePt t="40347" x="6473825" y="514350"/>
          <p14:tracePt t="40365" x="6473825" y="523875"/>
          <p14:tracePt t="40381" x="6473825" y="533400"/>
          <p14:tracePt t="40468" x="6473825" y="542925"/>
          <p14:tracePt t="40482" x="6473825" y="549275"/>
          <p14:tracePt t="40488" x="6473825" y="552450"/>
          <p14:tracePt t="40497" x="6473825" y="558800"/>
          <p14:tracePt t="40514" x="6473825" y="568325"/>
          <p14:tracePt t="40531" x="6480175" y="584200"/>
          <p14:tracePt t="40549" x="6483350" y="596900"/>
          <p14:tracePt t="40565" x="6489700" y="606425"/>
          <p14:tracePt t="40582" x="6499225" y="622300"/>
          <p14:tracePt t="40598" x="6505575" y="631825"/>
          <p14:tracePt t="40614" x="6505575" y="647700"/>
          <p14:tracePt t="40631" x="6505575" y="673100"/>
          <p14:tracePt t="40649" x="6505575" y="682625"/>
          <p14:tracePt t="40665" x="6505575" y="704850"/>
          <p14:tracePt t="40682" x="6505575" y="736600"/>
          <p14:tracePt t="40699" x="6505575" y="765175"/>
          <p14:tracePt t="40715" x="6505575" y="781050"/>
          <p14:tracePt t="40732" x="6505575" y="806450"/>
          <p14:tracePt t="40748" x="6502400" y="815975"/>
          <p14:tracePt t="40764" x="6486525" y="828675"/>
          <p14:tracePt t="40781" x="6473825" y="841375"/>
          <p14:tracePt t="40799" x="6461125" y="857250"/>
          <p14:tracePt t="40815" x="6451600" y="866775"/>
          <p14:tracePt t="40833" x="6416675" y="885825"/>
          <p14:tracePt t="40849" x="6394450" y="892175"/>
          <p14:tracePt t="40865" x="6365875" y="898525"/>
          <p14:tracePt t="40881" x="6343650" y="908050"/>
          <p14:tracePt t="40898" x="6327775" y="908050"/>
          <p14:tracePt t="40915" x="6318250" y="908050"/>
          <p14:tracePt t="40931" x="6305550" y="908050"/>
          <p14:tracePt t="40948" x="6276975" y="908050"/>
          <p14:tracePt t="40965" x="6254750" y="908050"/>
          <p14:tracePt t="40982" x="6213475" y="908050"/>
          <p14:tracePt t="40998" x="6175375" y="908050"/>
          <p14:tracePt t="41014" x="6134100" y="908050"/>
          <p14:tracePt t="41031" x="6092825" y="898525"/>
          <p14:tracePt t="41047" x="6067425" y="895350"/>
          <p14:tracePt t="41064" x="6057900" y="889000"/>
          <p14:tracePt t="41083" x="6038850" y="873125"/>
          <p14:tracePt t="41098" x="6029325" y="863600"/>
          <p14:tracePt t="41115" x="6019800" y="847725"/>
          <p14:tracePt t="41132" x="6003925" y="822325"/>
          <p14:tracePt t="41148" x="5984875" y="809625"/>
          <p14:tracePt t="41164" x="5975350" y="793750"/>
          <p14:tracePt t="41181" x="5959475" y="781050"/>
          <p14:tracePt t="41197" x="5949950" y="771525"/>
          <p14:tracePt t="41214" x="5934075" y="758825"/>
          <p14:tracePt t="41231" x="5921375" y="739775"/>
          <p14:tracePt t="41247" x="5908675" y="723900"/>
          <p14:tracePt t="41264" x="5899150" y="708025"/>
          <p14:tracePt t="41281" x="5876925" y="679450"/>
          <p14:tracePt t="41297" x="5867400" y="666750"/>
          <p14:tracePt t="41314" x="5857875" y="654050"/>
          <p14:tracePt t="41331" x="5848350" y="635000"/>
          <p14:tracePt t="41347" x="5848350" y="625475"/>
          <p14:tracePt t="41364" x="5848350" y="615950"/>
          <p14:tracePt t="41381" x="5848350" y="609600"/>
          <p14:tracePt t="41654" x="5854700" y="612775"/>
          <p14:tracePt t="41666" x="5870575" y="622300"/>
          <p14:tracePt t="41682" x="5895975" y="635000"/>
          <p14:tracePt t="41698" x="5918200" y="650875"/>
          <p14:tracePt t="41714" x="5940425" y="663575"/>
          <p14:tracePt t="41731" x="5969000" y="679450"/>
          <p14:tracePt t="41748" x="5984875" y="688975"/>
          <p14:tracePt t="41764" x="6007100" y="708025"/>
          <p14:tracePt t="41781" x="6022975" y="717550"/>
          <p14:tracePt t="41797" x="6038850" y="720725"/>
          <p14:tracePt t="41815" x="6054725" y="727075"/>
          <p14:tracePt t="41831" x="6067425" y="736600"/>
          <p14:tracePt t="41847" x="6076950" y="742950"/>
          <p14:tracePt t="41864" x="6099175" y="746125"/>
          <p14:tracePt t="41881" x="6121400" y="768350"/>
          <p14:tracePt t="41898" x="6143625" y="781050"/>
          <p14:tracePt t="41914" x="6175375" y="793750"/>
          <p14:tracePt t="41932" x="6229350" y="806450"/>
          <p14:tracePt t="41948" x="6267450" y="819150"/>
          <p14:tracePt t="41964" x="6305550" y="819150"/>
          <p14:tracePt t="41981" x="6353175" y="819150"/>
          <p14:tracePt t="41997" x="6375400" y="819150"/>
          <p14:tracePt t="42016" x="6403975" y="819150"/>
          <p14:tracePt t="42032" x="6435725" y="819150"/>
          <p14:tracePt t="42048" x="6467475" y="819150"/>
          <p14:tracePt t="42065" x="6489700" y="809625"/>
          <p14:tracePt t="42082" x="6530975" y="796925"/>
          <p14:tracePt t="42098" x="6546850" y="787400"/>
          <p14:tracePt t="42114" x="6556375" y="777875"/>
          <p14:tracePt t="42131" x="6578600" y="771525"/>
          <p14:tracePt t="42147" x="6581775" y="768350"/>
          <p14:tracePt t="42164" x="6588125" y="752475"/>
          <p14:tracePt t="42181" x="6591300" y="736600"/>
          <p14:tracePt t="42197" x="6600825" y="727075"/>
          <p14:tracePt t="42215" x="6616700" y="717550"/>
          <p14:tracePt t="42231" x="6626225" y="695325"/>
          <p14:tracePt t="42247" x="6632575" y="685800"/>
          <p14:tracePt t="42265" x="6632575" y="669925"/>
          <p14:tracePt t="42281" x="6632575" y="644525"/>
          <p14:tracePt t="42298" x="6632575" y="635000"/>
          <p14:tracePt t="42315" x="6632575" y="625475"/>
          <p14:tracePt t="42331" x="6632575" y="606425"/>
          <p14:tracePt t="42348" x="6629400" y="593725"/>
          <p14:tracePt t="42365" x="6619875" y="584200"/>
          <p14:tracePt t="42368" x="6610350" y="581025"/>
          <p14:tracePt t="42381" x="6610350" y="571500"/>
          <p14:tracePt t="42397" x="6604000" y="555625"/>
          <p14:tracePt t="42414" x="6604000" y="546100"/>
          <p14:tracePt t="42431" x="6604000" y="539750"/>
          <p14:tracePt t="42448" x="6604000" y="536575"/>
          <p14:tracePt t="42530" x="6600825" y="536575"/>
          <p14:tracePt t="42559" x="6594475" y="536575"/>
          <p14:tracePt t="42596" x="6591300" y="536575"/>
          <p14:tracePt t="42602" x="6591300" y="542925"/>
          <p14:tracePt t="42615" x="6584950" y="546100"/>
          <p14:tracePt t="42631" x="6575425" y="568325"/>
          <p14:tracePt t="42648" x="6559550" y="577850"/>
          <p14:tracePt t="42664" x="6550025" y="593725"/>
          <p14:tracePt t="42681" x="6530975" y="628650"/>
          <p14:tracePt t="42697" x="6521450" y="644525"/>
          <p14:tracePt t="42714" x="6515100" y="660400"/>
          <p14:tracePt t="42731" x="6492875" y="688975"/>
          <p14:tracePt t="42749" x="6483350" y="698500"/>
          <p14:tracePt t="42766" x="6467475" y="730250"/>
          <p14:tracePt t="42781" x="6451600" y="739775"/>
          <p14:tracePt t="42798" x="6438900" y="749300"/>
          <p14:tracePt t="42814" x="6413500" y="762000"/>
          <p14:tracePt t="42831" x="6372225" y="787400"/>
          <p14:tracePt t="42849" x="6346825" y="800100"/>
          <p14:tracePt t="42866" x="6299200" y="815975"/>
          <p14:tracePt t="42882" x="6261100" y="828675"/>
          <p14:tracePt t="42898" x="6223000" y="847725"/>
          <p14:tracePt t="42916" x="6159500" y="847725"/>
          <p14:tracePt t="42931" x="6108700" y="847725"/>
          <p14:tracePt t="42948" x="6064250" y="844550"/>
          <p14:tracePt t="42964" x="6032500" y="825500"/>
          <p14:tracePt t="42981" x="5991225" y="809625"/>
          <p14:tracePt t="42998" x="5959475" y="796925"/>
          <p14:tracePt t="43016" x="5924550" y="758825"/>
          <p14:tracePt t="43032" x="5892800" y="742950"/>
          <p14:tracePt t="43048" x="5870575" y="730250"/>
          <p14:tracePt t="43064" x="5838825" y="704850"/>
          <p14:tracePt t="43081" x="5810250" y="688975"/>
          <p14:tracePt t="43097" x="5800725" y="679450"/>
          <p14:tracePt t="43114" x="5784850" y="666750"/>
          <p14:tracePt t="43131" x="5772150" y="647700"/>
          <p14:tracePt t="43148" x="5772150" y="635000"/>
          <p14:tracePt t="43165" x="5772150" y="622300"/>
          <p14:tracePt t="43181" x="5772150" y="606425"/>
          <p14:tracePt t="43198" x="5772150" y="596900"/>
          <p14:tracePt t="43214" x="5772150" y="587375"/>
          <p14:tracePt t="43231" x="5772150" y="571500"/>
          <p14:tracePt t="43247" x="5772150" y="558800"/>
          <p14:tracePt t="43265" x="5772150" y="552450"/>
          <p14:tracePt t="43352" x="5775325" y="552450"/>
          <p14:tracePt t="43359" x="5778500" y="552450"/>
          <p14:tracePt t="43366" x="5778500" y="555625"/>
          <p14:tracePt t="43381" x="5794375" y="568325"/>
          <p14:tracePt t="43397" x="5807075" y="581025"/>
          <p14:tracePt t="43416" x="5822950" y="606425"/>
          <p14:tracePt t="43431" x="5832475" y="638175"/>
          <p14:tracePt t="43448" x="5851525" y="654050"/>
          <p14:tracePt t="43465" x="5867400" y="682625"/>
          <p14:tracePt t="43481" x="5876925" y="698500"/>
          <p14:tracePt t="43497" x="5886450" y="708025"/>
          <p14:tracePt t="43514" x="5902325" y="717550"/>
          <p14:tracePt t="43531" x="5918200" y="736600"/>
          <p14:tracePt t="43547" x="5927725" y="749300"/>
          <p14:tracePt t="43564" x="5949950" y="758825"/>
          <p14:tracePt t="43581" x="5969000" y="781050"/>
          <p14:tracePt t="43598" x="5981700" y="784225"/>
          <p14:tracePt t="43615" x="6000750" y="784225"/>
          <p14:tracePt t="43631" x="6016625" y="784225"/>
          <p14:tracePt t="43647" x="6026150" y="784225"/>
          <p14:tracePt t="43665" x="6038850" y="784225"/>
          <p14:tracePt t="43681" x="6067425" y="781050"/>
          <p14:tracePt t="43698" x="6092825" y="765175"/>
          <p14:tracePt t="43716" x="6134100" y="746125"/>
          <p14:tracePt t="43731" x="6149975" y="736600"/>
          <p14:tracePt t="43748" x="6172200" y="723900"/>
          <p14:tracePt t="43765" x="6188075" y="714375"/>
          <p14:tracePt t="43781" x="6203950" y="704850"/>
          <p14:tracePt t="43797" x="6226175" y="698500"/>
          <p14:tracePt t="43814" x="6235700" y="695325"/>
          <p14:tracePt t="43831" x="6248400" y="695325"/>
          <p14:tracePt t="43848" x="6261100" y="695325"/>
          <p14:tracePt t="43865" x="6270625" y="695325"/>
          <p14:tracePt t="43960" x="6273800" y="695325"/>
          <p14:tracePt t="44674" x="6292850" y="714375"/>
          <p14:tracePt t="44681" x="6334125" y="749300"/>
          <p14:tracePt t="44698" x="6407150" y="822325"/>
          <p14:tracePt t="44715" x="6511925" y="917575"/>
          <p14:tracePt t="44731" x="6584950" y="974725"/>
          <p14:tracePt t="44748" x="6654800" y="1028700"/>
          <p14:tracePt t="44765" x="6765925" y="1108075"/>
          <p14:tracePt t="44797" x="6950075" y="1244600"/>
          <p14:tracePt t="44831" x="7131050" y="1368425"/>
          <p14:tracePt t="44849" x="7188200" y="1397000"/>
          <p14:tracePt t="44865" x="7296150" y="1450975"/>
          <p14:tracePt t="44881" x="7334250" y="1463675"/>
          <p14:tracePt t="44898" x="7378700" y="1476375"/>
          <p14:tracePt t="44915" x="7435850" y="1501775"/>
          <p14:tracePt t="44931" x="7458075" y="1508125"/>
          <p14:tracePt t="44947" x="7486650" y="1508125"/>
          <p14:tracePt t="44966" x="7508875" y="1508125"/>
          <p14:tracePt t="44981" x="7518400" y="1508125"/>
          <p14:tracePt t="44998" x="7534275" y="1508125"/>
          <p14:tracePt t="45015" x="7543800" y="1508125"/>
          <p14:tracePt t="45031" x="7553325" y="1508125"/>
          <p14:tracePt t="45047" x="7562850" y="1508125"/>
          <p14:tracePt t="45065" x="7581900" y="1508125"/>
          <p14:tracePt t="45081" x="7597775" y="1508125"/>
          <p14:tracePt t="45098" x="7613650" y="1508125"/>
          <p14:tracePt t="45116" x="7632700" y="1508125"/>
          <p14:tracePt t="45131" x="7642225" y="1508125"/>
          <p14:tracePt t="45148" x="7648575" y="1508125"/>
          <p14:tracePt t="45165" x="7654925" y="1508125"/>
          <p14:tracePt t="45181" x="7654925" y="1504950"/>
          <p14:tracePt t="45197" x="7654925" y="1492250"/>
          <p14:tracePt t="45214" x="7654925" y="1444625"/>
          <p14:tracePt t="45230" x="7654925" y="1384300"/>
          <p14:tracePt t="45248" x="7654925" y="1323975"/>
          <p14:tracePt t="45265" x="7635875" y="1225550"/>
          <p14:tracePt t="45281" x="7623175" y="1187450"/>
          <p14:tracePt t="45298" x="7604125" y="1149350"/>
          <p14:tracePt t="45314" x="7585075" y="1101725"/>
          <p14:tracePt t="45330" x="7572375" y="1069975"/>
          <p14:tracePt t="45347" x="7559675" y="1031875"/>
          <p14:tracePt t="45364" x="7537450" y="990600"/>
          <p14:tracePt t="45381" x="7524750" y="958850"/>
          <p14:tracePt t="45398" x="7512050" y="936625"/>
          <p14:tracePt t="45415" x="7486650" y="892175"/>
          <p14:tracePt t="45431" x="7477125" y="876300"/>
          <p14:tracePt t="45448" x="7464425" y="847725"/>
          <p14:tracePt t="45465" x="7454900" y="796925"/>
          <p14:tracePt t="45480" x="7448550" y="758825"/>
          <p14:tracePt t="45498" x="7429500" y="714375"/>
          <p14:tracePt t="45515" x="7423150" y="673100"/>
          <p14:tracePt t="45531" x="7416800" y="650875"/>
          <p14:tracePt t="45547" x="7416800" y="635000"/>
          <p14:tracePt t="45565" x="7416800" y="615950"/>
          <p14:tracePt t="45581" x="7416800" y="606425"/>
          <p14:tracePt t="45597" x="7416800" y="596900"/>
          <p14:tracePt t="45614" x="7416800" y="587375"/>
          <p14:tracePt t="45837" x="7429500" y="593725"/>
          <p14:tracePt t="45844" x="7442200" y="606425"/>
          <p14:tracePt t="45851" x="7454900" y="625475"/>
          <p14:tracePt t="45864" x="7480300" y="650875"/>
          <p14:tracePt t="45880" x="7512050" y="676275"/>
          <p14:tracePt t="45897" x="7537450" y="704850"/>
          <p14:tracePt t="45915" x="7572375" y="749300"/>
          <p14:tracePt t="45931" x="7600950" y="787400"/>
          <p14:tracePt t="45948" x="7632700" y="835025"/>
          <p14:tracePt t="45965" x="7651750" y="879475"/>
          <p14:tracePt t="45981" x="7664450" y="901700"/>
          <p14:tracePt t="45997" x="7680325" y="927100"/>
          <p14:tracePt t="46014" x="7699375" y="968375"/>
          <p14:tracePt t="46030" x="7712075" y="1000125"/>
          <p14:tracePt t="46048" x="7721600" y="1016000"/>
          <p14:tracePt t="46065" x="7743825" y="1041400"/>
          <p14:tracePt t="46081" x="7756525" y="1069975"/>
          <p14:tracePt t="46098" x="7769225" y="1095375"/>
          <p14:tracePt t="46115" x="7785100" y="1136650"/>
          <p14:tracePt t="46130" x="7804150" y="1155700"/>
          <p14:tracePt t="46147" x="7816850" y="1184275"/>
          <p14:tracePt t="46164" x="7832725" y="1219200"/>
          <p14:tracePt t="46181" x="7845425" y="1250950"/>
          <p14:tracePt t="46198" x="7864475" y="1276350"/>
          <p14:tracePt t="46215" x="7877175" y="1301750"/>
          <p14:tracePt t="46231" x="7886700" y="1311275"/>
          <p14:tracePt t="46248" x="7886700" y="1320800"/>
          <p14:tracePt t="46264" x="7899400" y="1339850"/>
          <p14:tracePt t="46280" x="7899400" y="1352550"/>
          <p14:tracePt t="46297" x="7902575" y="1362075"/>
          <p14:tracePt t="46314" x="7915275" y="1374775"/>
          <p14:tracePt t="46330" x="7918450" y="1390650"/>
          <p14:tracePt t="46347" x="7924800" y="1400175"/>
          <p14:tracePt t="46364" x="7924800" y="1416050"/>
          <p14:tracePt t="46381" x="7927975" y="1431925"/>
          <p14:tracePt t="46397" x="7934325" y="1454150"/>
          <p14:tracePt t="46415" x="7934325" y="1473200"/>
          <p14:tracePt t="46431" x="7934325" y="1489075"/>
          <p14:tracePt t="46448" x="7934325" y="1504950"/>
          <p14:tracePt t="46465" x="7934325" y="1517650"/>
          <p14:tracePt t="46481" x="7934325" y="1530350"/>
          <p14:tracePt t="46498" x="7934325" y="1539875"/>
          <p14:tracePt t="46515" x="7934325" y="1558925"/>
          <p14:tracePt t="46531" x="7934325" y="1568450"/>
          <p14:tracePt t="46547" x="7934325" y="1577975"/>
          <p14:tracePt t="46564" x="7934325" y="1587500"/>
          <p14:tracePt t="47079" x="7934325" y="1581150"/>
          <p14:tracePt t="47086" x="7927975" y="1574800"/>
          <p14:tracePt t="47098" x="7921625" y="1571625"/>
          <p14:tracePt t="47114" x="7918450" y="1555750"/>
          <p14:tracePt t="47130" x="7918450" y="1552575"/>
          <p14:tracePt t="47147" x="7912100" y="1552575"/>
          <p14:tracePt t="47181" x="7908925" y="1552575"/>
          <p14:tracePt t="47214" x="7893050" y="1520825"/>
          <p14:tracePt t="47231" x="7886700" y="1514475"/>
          <p14:tracePt t="47247" x="7883525" y="1511300"/>
          <p14:tracePt t="47280" x="7883525" y="1504950"/>
          <p14:tracePt t="47298" x="7877175" y="1489075"/>
          <p14:tracePt t="47331" x="7877175" y="1485900"/>
          <p14:tracePt t="47358" x="7874000" y="1485900"/>
          <p14:tracePt t="48601" x="7893050" y="1489075"/>
          <p14:tracePt t="48608" x="7918450" y="1495425"/>
          <p14:tracePt t="48615" x="7943850" y="1501775"/>
          <p14:tracePt t="48631" x="7997825" y="1514475"/>
          <p14:tracePt t="48647" x="8042275" y="1527175"/>
          <p14:tracePt t="48663" x="8099425" y="1552575"/>
          <p14:tracePt t="48680" x="8131175" y="1565275"/>
          <p14:tracePt t="48715" x="8162925" y="1590675"/>
          <p14:tracePt t="48747" x="8188325" y="1616075"/>
          <p14:tracePt t="48764" x="8194675" y="1631950"/>
          <p14:tracePt t="48780" x="8194675" y="1641475"/>
          <p14:tracePt t="48797" x="8194675" y="1657350"/>
          <p14:tracePt t="48813" x="8194675" y="1666875"/>
          <p14:tracePt t="48894" x="8191500" y="1663700"/>
          <p14:tracePt t="48901" x="8188325" y="1660525"/>
          <p14:tracePt t="48914" x="8172450" y="1638300"/>
          <p14:tracePt t="48930" x="8159750" y="1612900"/>
          <p14:tracePt t="48947" x="8147050" y="1574800"/>
          <p14:tracePt t="48963" x="8128000" y="1517650"/>
          <p14:tracePt t="48980" x="8108950" y="1489075"/>
          <p14:tracePt t="48997" x="8096250" y="1450975"/>
          <p14:tracePt t="49014" x="8096250" y="1403350"/>
          <p14:tracePt t="49030" x="8096250" y="1381125"/>
          <p14:tracePt t="49047" x="8096250" y="1343025"/>
          <p14:tracePt t="49064" x="8105775" y="1301750"/>
          <p14:tracePt t="49080" x="8124825" y="1263650"/>
          <p14:tracePt t="49097" x="8137525" y="1219200"/>
          <p14:tracePt t="49114" x="8159750" y="1146175"/>
          <p14:tracePt t="49131" x="8166100" y="1101725"/>
          <p14:tracePt t="49148" x="8166100" y="1057275"/>
          <p14:tracePt t="49165" x="8166100" y="1003300"/>
          <p14:tracePt t="49181" x="8166100" y="981075"/>
          <p14:tracePt t="49197" x="8166100" y="965200"/>
          <p14:tracePt t="49214" x="8166100" y="949325"/>
          <p14:tracePt t="49230" x="8166100" y="939800"/>
          <p14:tracePt t="49247" x="8166100" y="930275"/>
          <p14:tracePt t="49264" x="8166100" y="911225"/>
          <p14:tracePt t="49281" x="8166100" y="904875"/>
          <p14:tracePt t="49321" x="8162925" y="904875"/>
          <p14:tracePt t="49330" x="8159750" y="908050"/>
          <p14:tracePt t="49347" x="8147050" y="923925"/>
          <p14:tracePt t="49363" x="8105775" y="962025"/>
          <p14:tracePt t="49380" x="8080375" y="990600"/>
          <p14:tracePt t="49397" x="8054975" y="1016000"/>
          <p14:tracePt t="49414" x="8039100" y="1038225"/>
          <p14:tracePt t="49431" x="8029575" y="1054100"/>
          <p14:tracePt t="49447" x="8020050" y="1063625"/>
          <p14:tracePt t="49464" x="8013700" y="1076325"/>
          <p14:tracePt t="49480" x="8013700" y="1089025"/>
          <p14:tracePt t="49497" x="8013700" y="1101725"/>
          <p14:tracePt t="49500" x="8013700" y="1108075"/>
          <p14:tracePt t="49514" x="8013700" y="1117600"/>
          <p14:tracePt t="49530" x="8013700" y="1127125"/>
          <p14:tracePt t="49547" x="8013700" y="1136650"/>
          <p14:tracePt t="49563" x="8016875" y="1168400"/>
          <p14:tracePt t="49580" x="8026400" y="1187450"/>
          <p14:tracePt t="49597" x="8039100" y="1216025"/>
          <p14:tracePt t="49614" x="8045450" y="1247775"/>
          <p14:tracePt t="49630" x="8058150" y="1279525"/>
          <p14:tracePt t="49648" x="8058150" y="1301750"/>
          <p14:tracePt t="49665" x="8058150" y="1339850"/>
          <p14:tracePt t="49681" x="8058150" y="1355725"/>
          <p14:tracePt t="49698" x="8058150" y="1368425"/>
          <p14:tracePt t="49714" x="8045450" y="1387475"/>
          <p14:tracePt t="49730" x="8035925" y="1393825"/>
          <p14:tracePt t="49746" x="8026400" y="1393825"/>
          <p14:tracePt t="49763" x="8004175" y="1393825"/>
          <p14:tracePt t="49780" x="7991475" y="1384300"/>
          <p14:tracePt t="49797" x="7966075" y="1352550"/>
          <p14:tracePt t="49814" x="7921625" y="1317625"/>
          <p14:tracePt t="49831" x="7896225" y="1279525"/>
          <p14:tracePt t="49847" x="7877175" y="1247775"/>
          <p14:tracePt t="49864" x="7851775" y="1196975"/>
          <p14:tracePt t="49880" x="7832725" y="1165225"/>
          <p14:tracePt t="49897" x="7823200" y="1143000"/>
          <p14:tracePt t="49915" x="7813675" y="1127125"/>
          <p14:tracePt t="49931" x="7813675" y="1114425"/>
          <p14:tracePt t="49948" x="7813675" y="1098550"/>
          <p14:tracePt t="49965" x="7813675" y="1082675"/>
          <p14:tracePt t="49981" x="7813675" y="1060450"/>
          <p14:tracePt t="49997" x="7813675" y="1050925"/>
          <p14:tracePt t="49999" x="7813675" y="1041400"/>
          <p14:tracePt t="50013" x="7813675" y="1031875"/>
          <p14:tracePt t="50030" x="7813675" y="1016000"/>
          <p14:tracePt t="50047" x="7813675" y="1006475"/>
          <p14:tracePt t="50064" x="7813675" y="993775"/>
          <p14:tracePt t="50081" x="7823200" y="981075"/>
          <p14:tracePt t="50097" x="7823200" y="971550"/>
          <p14:tracePt t="50114" x="7829550" y="952500"/>
          <p14:tracePt t="50131" x="7829550" y="942975"/>
          <p14:tracePt t="50147" x="7829550" y="933450"/>
          <p14:tracePt t="50164" x="7829550" y="914400"/>
          <p14:tracePt t="50180" x="7820025" y="895350"/>
          <p14:tracePt t="50197" x="7810500" y="885825"/>
          <p14:tracePt t="50214" x="7797800" y="873125"/>
          <p14:tracePt t="50231" x="7781925" y="857250"/>
          <p14:tracePt t="50248" x="7772400" y="847725"/>
          <p14:tracePt t="50264" x="7756525" y="831850"/>
          <p14:tracePt t="50280" x="7747000" y="822325"/>
          <p14:tracePt t="50297" x="7734300" y="806450"/>
          <p14:tracePt t="50314" x="7718425" y="784225"/>
          <p14:tracePt t="50330" x="7712075" y="755650"/>
          <p14:tracePt t="50347" x="7708900" y="733425"/>
          <p14:tracePt t="50364" x="7702550" y="711200"/>
          <p14:tracePt t="50381" x="7702550" y="698500"/>
          <p14:tracePt t="50397" x="7702550" y="685800"/>
          <p14:tracePt t="50414" x="7699375" y="673100"/>
          <p14:tracePt t="50430" x="7699375" y="666750"/>
          <p14:tracePt t="50447" x="7699375" y="663575"/>
          <p14:tracePt t="50516" x="7693025" y="663575"/>
          <p14:tracePt t="50842" x="7693025" y="669925"/>
          <p14:tracePt t="50849" x="7693025" y="676275"/>
          <p14:tracePt t="50864" x="7693025" y="685800"/>
          <p14:tracePt t="50881" x="7693025" y="695325"/>
          <p14:tracePt t="50897" x="7693025" y="704850"/>
          <p14:tracePt t="50914" x="7693025" y="723900"/>
          <p14:tracePt t="50930" x="7696200" y="733425"/>
          <p14:tracePt t="50963" x="7721600" y="790575"/>
          <p14:tracePt t="50997" x="7759700" y="847725"/>
          <p14:tracePt t="51014" x="7778750" y="882650"/>
          <p14:tracePt t="51031" x="7791450" y="911225"/>
          <p14:tracePt t="51047" x="7807325" y="936625"/>
          <p14:tracePt t="51064" x="7826375" y="984250"/>
          <p14:tracePt t="51080" x="7839075" y="1009650"/>
          <p14:tracePt t="51097" x="7851775" y="1038225"/>
          <p14:tracePt t="51114" x="7874000" y="1082675"/>
          <p14:tracePt t="51131" x="7883525" y="1092200"/>
          <p14:tracePt t="51147" x="7889875" y="1108075"/>
          <p14:tracePt t="51163" x="7905750" y="1123950"/>
          <p14:tracePt t="51180" x="7908925" y="1136650"/>
          <p14:tracePt t="51197" x="7918450" y="1146175"/>
          <p14:tracePt t="51214" x="7927975" y="1168400"/>
          <p14:tracePt t="51230" x="7934325" y="1184275"/>
          <p14:tracePt t="51247" x="7934325" y="1193800"/>
          <p14:tracePt t="51264" x="7937500" y="1206500"/>
          <p14:tracePt t="51280" x="7943850" y="1216025"/>
          <p14:tracePt t="51297" x="7943850" y="1231900"/>
          <p14:tracePt t="51313" x="7943850" y="1247775"/>
          <p14:tracePt t="51331" x="7943850" y="1257300"/>
          <p14:tracePt t="51347" x="7943850" y="1260475"/>
          <p14:tracePt t="51364" x="7943850" y="1266825"/>
          <p14:tracePt t="51381" x="7950200" y="1276350"/>
          <p14:tracePt t="51398" x="7950200" y="1295400"/>
          <p14:tracePt t="51413" x="7950200" y="1301750"/>
          <p14:tracePt t="51430" x="7950200" y="1311275"/>
          <p14:tracePt t="51448" x="7959725" y="1327150"/>
          <p14:tracePt t="51464" x="7966075" y="1343025"/>
          <p14:tracePt t="51481" x="7966075" y="1352550"/>
          <p14:tracePt t="51499" x="7966075" y="1365250"/>
          <p14:tracePt t="51514" x="7966075" y="1374775"/>
          <p14:tracePt t="51531" x="7966075" y="1384300"/>
          <p14:tracePt t="51535" x="7966075" y="1390650"/>
          <p14:tracePt t="51548" x="7966075" y="1400175"/>
          <p14:tracePt t="51563" x="7966075" y="1406525"/>
          <p14:tracePt t="51597" x="7962900" y="1409700"/>
          <p14:tracePt t="51613" x="7953375" y="1409700"/>
          <p14:tracePt t="51631" x="7947025" y="1409700"/>
          <p14:tracePt t="51648" x="7943850" y="1409700"/>
          <p14:tracePt t="51664" x="7937500" y="1409700"/>
          <p14:tracePt t="51764" x="7934325" y="1409700"/>
          <p14:tracePt t="51771" x="7927975" y="1409700"/>
          <p14:tracePt t="51780" x="7924800" y="1409700"/>
          <p14:tracePt t="51799" x="7908925" y="1400175"/>
          <p14:tracePt t="51814" x="7899400" y="1387475"/>
          <p14:tracePt t="51831" x="7893050" y="1377950"/>
          <p14:tracePt t="51848" x="7883525" y="1365250"/>
          <p14:tracePt t="51863" x="7880350" y="1355725"/>
          <p14:tracePt t="51880" x="7874000" y="1346200"/>
          <p14:tracePt t="51898" x="7864475" y="1339850"/>
          <p14:tracePt t="51914" x="7864475" y="1330325"/>
          <p14:tracePt t="51956" x="7864475" y="1323975"/>
          <p14:tracePt t="51965" x="7864475" y="1320800"/>
          <p14:tracePt t="51981" x="7864475" y="1314450"/>
          <p14:tracePt t="51998" x="7864475" y="1298575"/>
          <p14:tracePt t="52013" x="7864475" y="1289050"/>
          <p14:tracePt t="52030" x="7864475" y="1276350"/>
          <p14:tracePt t="52047" x="7864475" y="1263650"/>
          <p14:tracePt t="52064" x="7864475" y="1250950"/>
          <p14:tracePt t="52081" x="7864475" y="1241425"/>
          <p14:tracePt t="52098" x="7864475" y="1219200"/>
          <p14:tracePt t="52114" x="7864475" y="1209675"/>
          <p14:tracePt t="52130" x="7864475" y="1200150"/>
          <p14:tracePt t="52146" x="7858125" y="1190625"/>
          <p14:tracePt t="52163" x="7848600" y="1171575"/>
          <p14:tracePt t="52179" x="7845425" y="1162050"/>
          <p14:tracePt t="52198" x="7839075" y="1152525"/>
          <p14:tracePt t="52269" x="7839075" y="1146175"/>
          <p14:tracePt t="52276" x="7835900" y="1146175"/>
          <p14:tracePt t="52283" x="7835900" y="1143000"/>
          <p14:tracePt t="52385" x="7829550" y="1143000"/>
          <p14:tracePt t="52392" x="7826375" y="1136650"/>
          <p14:tracePt t="52399" x="7813675" y="1136650"/>
          <p14:tracePt t="52414" x="7810500" y="1136650"/>
          <p14:tracePt t="52430" x="7804150" y="1136650"/>
          <p14:tracePt t="52446" x="7800975" y="1127125"/>
          <p14:tracePt t="52477" x="7794625" y="1127125"/>
          <p14:tracePt t="52499" x="7791450" y="1127125"/>
          <p14:tracePt t="52935" x="7791450" y="1133475"/>
          <p14:tracePt t="52942" x="7791450" y="1136650"/>
          <p14:tracePt t="52949" x="7791450" y="1143000"/>
          <p14:tracePt t="52964" x="7791450" y="1152525"/>
          <p14:tracePt t="52980" x="7791450" y="1162050"/>
          <p14:tracePt t="52997" x="7800975" y="1184275"/>
          <p14:tracePt t="53030" x="7810500" y="1203325"/>
          <p14:tracePt t="53064" x="7832725" y="1231900"/>
          <p14:tracePt t="53081" x="7842250" y="1241425"/>
          <p14:tracePt t="53097" x="7851775" y="1257300"/>
          <p14:tracePt t="53113" x="7858125" y="1266825"/>
          <p14:tracePt t="53130" x="7858125" y="1282700"/>
          <p14:tracePt t="53146" x="7861300" y="1292225"/>
          <p14:tracePt t="53164" x="7861300" y="1298575"/>
          <p14:tracePt t="53181" x="7861300" y="1301750"/>
          <p14:tracePt t="53198" x="7861300" y="1311275"/>
          <p14:tracePt t="53214" x="7874000" y="1317625"/>
          <p14:tracePt t="53230" x="7877175" y="1327150"/>
          <p14:tracePt t="53247" x="7883525" y="1330325"/>
          <p14:tracePt t="53263" x="7886700" y="1336675"/>
          <p14:tracePt t="53280" x="7896225" y="1339850"/>
          <p14:tracePt t="53297" x="7902575" y="1346200"/>
          <p14:tracePt t="53314" x="7905750" y="1352550"/>
          <p14:tracePt t="53330" x="7905750" y="1355725"/>
          <p14:tracePt t="53348" x="7905750" y="1365250"/>
          <p14:tracePt t="53691" x="7899400" y="1358900"/>
          <p14:tracePt t="53698" x="7896225" y="1349375"/>
          <p14:tracePt t="53713" x="7886700" y="1339850"/>
          <p14:tracePt t="53731" x="7874000" y="1323975"/>
          <p14:tracePt t="53747" x="7854950" y="1308100"/>
          <p14:tracePt t="53763" x="7845425" y="1298575"/>
          <p14:tracePt t="53797" x="7813675" y="1279525"/>
          <p14:tracePt t="53830" x="7800975" y="1263650"/>
          <p14:tracePt t="53847" x="7794625" y="1247775"/>
          <p14:tracePt t="53864" x="7791450" y="1238250"/>
          <p14:tracePt t="53880" x="7791450" y="1235075"/>
          <p14:tracePt t="53897" x="7791450" y="1222375"/>
          <p14:tracePt t="53913" x="7785100" y="1222375"/>
          <p14:tracePt t="53969" x="7778750" y="1219200"/>
          <p14:tracePt t="53976" x="7778750" y="1212850"/>
          <p14:tracePt t="53983" x="7778750" y="1209675"/>
          <p14:tracePt t="53997" x="7778750" y="1200150"/>
          <p14:tracePt t="54031" x="7775575" y="1193800"/>
          <p14:tracePt t="54047" x="7775575" y="1190625"/>
          <p14:tracePt t="54312" x="7778750" y="1196975"/>
          <p14:tracePt t="54318" x="7781925" y="1209675"/>
          <p14:tracePt t="54330" x="7788275" y="1219200"/>
          <p14:tracePt t="54346" x="7832725" y="1250950"/>
          <p14:tracePt t="54363" x="7848600" y="1263650"/>
          <p14:tracePt t="54381" x="7870825" y="1273175"/>
          <p14:tracePt t="54397" x="7899400" y="1279525"/>
          <p14:tracePt t="54414" x="7918450" y="1279525"/>
          <p14:tracePt t="54430" x="7934325" y="1279525"/>
          <p14:tracePt t="54447" x="7950200" y="1273175"/>
          <p14:tracePt t="54463" x="7959725" y="1263650"/>
          <p14:tracePt t="54479" x="7969250" y="1257300"/>
          <p14:tracePt t="54497" x="7972425" y="1257300"/>
          <p14:tracePt t="54531" x="7978775" y="1257300"/>
          <p14:tracePt t="54547" x="7994650" y="1254125"/>
          <p14:tracePt t="54984" x="7985125" y="1254125"/>
          <p14:tracePt t="54991" x="7981950" y="1260475"/>
          <p14:tracePt t="54998" x="7975600" y="1263650"/>
          <p14:tracePt t="55013" x="7959725" y="1276350"/>
          <p14:tracePt t="55030" x="7950200" y="1285875"/>
          <p14:tracePt t="55047" x="7931150" y="1295400"/>
          <p14:tracePt t="55080" x="7893050" y="1304925"/>
          <p14:tracePt t="55082" x="7889875" y="1308100"/>
          <p14:tracePt t="55113" x="7864475" y="1314450"/>
          <p14:tracePt t="55130" x="7854950" y="1314450"/>
          <p14:tracePt t="55147" x="7839075" y="1314450"/>
          <p14:tracePt t="55163" x="7829550" y="1314450"/>
          <p14:tracePt t="55180" x="7813675" y="1314450"/>
          <p14:tracePt t="55196" x="7800975" y="1314450"/>
          <p14:tracePt t="55213" x="7791450" y="1314450"/>
          <p14:tracePt t="55230" x="7781925" y="1317625"/>
          <p14:tracePt t="55246" x="7766050" y="1317625"/>
          <p14:tracePt t="55263" x="7759700" y="1317625"/>
          <p14:tracePt t="55819" x="7759700" y="1311275"/>
          <p14:tracePt t="55825" x="7759700" y="1308100"/>
          <p14:tracePt t="55832" x="7762875" y="1295400"/>
          <p14:tracePt t="55847" x="7772400" y="1273175"/>
          <p14:tracePt t="55864" x="7778750" y="1250950"/>
          <p14:tracePt t="55881" x="7785100" y="1222375"/>
          <p14:tracePt t="55914" x="7785100" y="1171575"/>
          <p14:tracePt t="55946" x="7785100" y="1149350"/>
          <p14:tracePt t="56597" x="7791450" y="1149350"/>
          <p14:tracePt t="56604" x="7794625" y="1155700"/>
          <p14:tracePt t="56614" x="7800975" y="1158875"/>
          <p14:tracePt t="56629" x="7810500" y="1168400"/>
          <p14:tracePt t="56647" x="7839075" y="1190625"/>
          <p14:tracePt t="56679" x="7886700" y="1212850"/>
          <p14:tracePt t="56713" x="7924800" y="1247775"/>
          <p14:tracePt t="56729" x="7940675" y="1250950"/>
          <p14:tracePt t="56747" x="7953375" y="1257300"/>
          <p14:tracePt t="56779" x="7953375" y="1260475"/>
          <p14:tracePt t="56819" x="7953375" y="1266825"/>
          <p14:tracePt t="56826" x="7959725" y="1270000"/>
          <p14:tracePt t="56833" x="7962900" y="1276350"/>
          <p14:tracePt t="56848" x="7969250" y="1279525"/>
          <p14:tracePt t="56863" x="7978775" y="1285875"/>
          <p14:tracePt t="56881" x="7985125" y="1295400"/>
          <p14:tracePt t="56897" x="7994650" y="1304925"/>
          <p14:tracePt t="56913" x="7997825" y="1314450"/>
          <p14:tracePt t="56929" x="7997825" y="1330325"/>
          <p14:tracePt t="56946" x="7997825" y="1346200"/>
          <p14:tracePt t="56963" x="7997825" y="1355725"/>
          <p14:tracePt t="56980" x="7997825" y="1365250"/>
          <p14:tracePt t="56996" x="7997825" y="1384300"/>
          <p14:tracePt t="57013" x="7997825" y="1393825"/>
          <p14:tracePt t="57030" x="7997825" y="1400175"/>
          <p14:tracePt t="57082" x="7991475" y="1400175"/>
          <p14:tracePt t="57089" x="7988300" y="1400175"/>
          <p14:tracePt t="57096" x="7981950" y="1400175"/>
          <p14:tracePt t="57113" x="7972425" y="1400175"/>
          <p14:tracePt t="57129" x="7962900" y="1397000"/>
          <p14:tracePt t="57146" x="7921625" y="1381125"/>
          <p14:tracePt t="57163" x="7896225" y="1362075"/>
          <p14:tracePt t="57180" x="7880350" y="1352550"/>
          <p14:tracePt t="57197" x="7851775" y="1327150"/>
          <p14:tracePt t="57213" x="7842250" y="1298575"/>
          <p14:tracePt t="57230" x="7829550" y="1276350"/>
          <p14:tracePt t="57246" x="7807325" y="1241425"/>
          <p14:tracePt t="57263" x="7794625" y="1216025"/>
          <p14:tracePt t="57280" x="7785100" y="1193800"/>
          <p14:tracePt t="57297" x="7785100" y="1181100"/>
          <p14:tracePt t="57313" x="7785100" y="1171575"/>
          <p14:tracePt t="57330" x="7785100" y="1162050"/>
          <p14:tracePt t="57346" x="7785100" y="1139825"/>
          <p14:tracePt t="57363" x="7785100" y="1136650"/>
          <p14:tracePt t="57597" x="7785100" y="1143000"/>
          <p14:tracePt t="57606" x="7797800" y="1155700"/>
          <p14:tracePt t="57613" x="7804150" y="1158875"/>
          <p14:tracePt t="57629" x="7820025" y="1184275"/>
          <p14:tracePt t="57646" x="7835900" y="1196975"/>
          <p14:tracePt t="57662" x="7851775" y="1209675"/>
          <p14:tracePt t="57679" x="7861300" y="1219200"/>
          <p14:tracePt t="57696" x="7870825" y="1238250"/>
          <p14:tracePt t="57713" x="7870825" y="1244600"/>
          <p14:tracePt t="57747" x="7877175" y="1244600"/>
          <p14:tracePt t="57763" x="7877175" y="1247775"/>
          <p14:tracePt t="57825" x="7880350" y="1247775"/>
          <p14:tracePt t="57832" x="7880350" y="1254125"/>
          <p14:tracePt t="57846" x="7886700" y="1263650"/>
          <p14:tracePt t="57862" x="7886700" y="1279525"/>
          <p14:tracePt t="57880" x="7886700" y="1289050"/>
          <p14:tracePt t="57896" x="7889875" y="1298575"/>
          <p14:tracePt t="57913" x="7889875" y="1301750"/>
          <p14:tracePt t="57930" x="7899400" y="1301750"/>
          <p14:tracePt t="57968" x="7899400" y="1308100"/>
          <p14:tracePt t="57980" x="7899400" y="1311275"/>
          <p14:tracePt t="57997" x="7912100" y="1333500"/>
          <p14:tracePt t="58013" x="7915275" y="1343025"/>
          <p14:tracePt t="58030" x="7921625" y="1352550"/>
          <p14:tracePt t="58046" x="7924800" y="1362075"/>
          <p14:tracePt t="58063" x="7931150" y="1362075"/>
          <p14:tracePt t="60224" x="7931150" y="1358900"/>
          <p14:tracePt t="60231" x="7931150" y="1355725"/>
          <p14:tracePt t="60246" x="7931150" y="1349375"/>
          <p14:tracePt t="60264" x="7931150" y="1339850"/>
          <p14:tracePt t="60281" x="7927975" y="1327150"/>
          <p14:tracePt t="60296" x="7927975" y="1311275"/>
          <p14:tracePt t="60329" x="7924800" y="1285875"/>
          <p14:tracePt t="60362" x="7918450" y="1244600"/>
          <p14:tracePt t="60379" x="7918450" y="1228725"/>
          <p14:tracePt t="60397" x="7918450" y="1196975"/>
          <p14:tracePt t="60413" x="7918450" y="1187450"/>
          <p14:tracePt t="60430" x="7918450" y="1171575"/>
          <p14:tracePt t="60447" x="7918450" y="1155700"/>
          <p14:tracePt t="60463" x="7918450" y="1146175"/>
          <p14:tracePt t="60479" x="7918450" y="1136650"/>
          <p14:tracePt t="60496" x="7918450" y="1123950"/>
          <p14:tracePt t="60512" x="7918450" y="1108075"/>
          <p14:tracePt t="60530" x="7918450" y="1092200"/>
          <p14:tracePt t="60547" x="7918450" y="1082675"/>
          <p14:tracePt t="60563" x="7918450" y="1073150"/>
          <p14:tracePt t="60581" x="7918450" y="1054100"/>
          <p14:tracePt t="60597" x="7918450" y="1044575"/>
          <p14:tracePt t="60613" x="7918450" y="1035050"/>
          <p14:tracePt t="60629" x="7918450" y="1025525"/>
          <p14:tracePt t="60645" x="7918450" y="1003300"/>
          <p14:tracePt t="60662" x="7918450" y="993775"/>
          <p14:tracePt t="60680" x="7918450" y="981075"/>
          <p14:tracePt t="60697" x="7918450" y="974725"/>
          <p14:tracePt t="60713" x="7918450" y="965200"/>
          <p14:tracePt t="60761" x="7918450" y="958850"/>
          <p14:tracePt t="60775" x="7918450" y="955675"/>
          <p14:tracePt t="60782" x="7918450" y="949325"/>
          <p14:tracePt t="60796" x="7912100" y="939800"/>
          <p14:tracePt t="60813" x="7908925" y="930275"/>
          <p14:tracePt t="60831" x="7902575" y="911225"/>
          <p14:tracePt t="60846" x="7899400" y="904875"/>
          <p14:tracePt t="60863" x="7883525" y="901700"/>
          <p14:tracePt t="60880" x="7874000" y="895350"/>
          <p14:tracePt t="60896" x="7867650" y="889000"/>
          <p14:tracePt t="60912" x="7864475" y="885825"/>
          <p14:tracePt t="60930" x="7858125" y="879475"/>
          <p14:tracePt t="60945" x="7854950" y="869950"/>
          <p14:tracePt t="60963" x="7845425" y="860425"/>
          <p14:tracePt t="60981" x="7823200" y="854075"/>
          <p14:tracePt t="60997" x="7813675" y="844550"/>
          <p14:tracePt t="61012" x="7804150" y="841375"/>
          <p14:tracePt t="61030" x="7781925" y="835025"/>
          <p14:tracePt t="61045" x="7772400" y="831850"/>
          <p14:tracePt t="61062" x="7762875" y="831850"/>
          <p14:tracePt t="61080" x="7753350" y="825500"/>
          <p14:tracePt t="61095" x="7753350" y="822325"/>
          <p14:tracePt t="61582" x="7756525" y="822325"/>
          <p14:tracePt t="61589" x="7759700" y="822325"/>
          <p14:tracePt t="61596" x="7766050" y="822325"/>
          <p14:tracePt t="61614" x="7775575" y="822325"/>
          <p14:tracePt t="64253" x="7772400" y="809625"/>
          <p14:tracePt t="64259" x="7772400" y="796925"/>
          <p14:tracePt t="64267" x="7766050" y="787400"/>
          <p14:tracePt t="64280" x="7762875" y="777875"/>
          <p14:tracePt t="64297" x="7756525" y="762000"/>
          <p14:tracePt t="64313" x="7753350" y="752475"/>
          <p14:tracePt t="64346" x="7737475" y="733425"/>
          <p14:tracePt t="64380" x="7708900" y="711200"/>
          <p14:tracePt t="64396" x="7699375" y="711200"/>
          <p14:tracePt t="64412" x="7689850" y="701675"/>
          <p14:tracePt t="64429" x="7667625" y="692150"/>
          <p14:tracePt t="64445" x="7658100" y="685800"/>
          <p14:tracePt t="64462" x="7648575" y="685800"/>
          <p14:tracePt t="64480" x="7629525" y="682625"/>
          <p14:tracePt t="64496" x="7620000" y="676275"/>
          <p14:tracePt t="64513" x="7610475" y="676275"/>
          <p14:tracePt t="64529" x="7594600" y="676275"/>
          <p14:tracePt t="64546" x="7594600" y="666750"/>
          <p14:tracePt t="64587" x="7594600" y="663575"/>
          <p14:tracePt t="64602" x="7594600" y="657225"/>
          <p14:tracePt t="64613" x="7594600" y="654050"/>
          <p14:tracePt t="64629" x="7594600" y="641350"/>
          <p14:tracePt t="64646" x="7594600" y="638175"/>
          <p14:tracePt t="64715" x="7600950" y="638175"/>
          <p14:tracePt t="64722" x="7607300" y="638175"/>
          <p14:tracePt t="64729" x="7610475" y="638175"/>
          <p14:tracePt t="64745" x="7639050" y="650875"/>
          <p14:tracePt t="64763" x="7664450" y="663575"/>
          <p14:tracePt t="64779" x="7699375" y="685800"/>
          <p14:tracePt t="64796" x="7708900" y="695325"/>
          <p14:tracePt t="64813" x="7718425" y="701675"/>
          <p14:tracePt t="64829" x="7727950" y="701675"/>
          <p14:tracePt t="65136" x="7721600" y="701675"/>
          <p14:tracePt t="65143" x="7718425" y="701675"/>
          <p14:tracePt t="65151" x="7712075" y="701675"/>
          <p14:tracePt t="65162" x="7712075" y="698500"/>
          <p14:tracePt t="65179" x="7696200" y="698500"/>
          <p14:tracePt t="65244" x="7693025" y="698500"/>
          <p14:tracePt t="65251" x="7686675" y="698500"/>
          <p14:tracePt t="65262" x="7683500" y="698500"/>
          <p14:tracePt t="65279" x="7667625" y="688975"/>
          <p14:tracePt t="65295" x="7658100" y="682625"/>
          <p14:tracePt t="65312" x="7642225" y="679450"/>
          <p14:tracePt t="65329" x="7626350" y="673100"/>
          <p14:tracePt t="65346" x="7616825" y="673100"/>
          <p14:tracePt t="65379" x="7613650" y="673100"/>
          <p14:tracePt t="65459" x="7620000" y="673100"/>
          <p14:tracePt t="65465" x="7623175" y="673100"/>
          <p14:tracePt t="65479" x="7635875" y="673100"/>
          <p14:tracePt t="65496" x="7639050" y="673100"/>
          <p14:tracePt t="65686" x="7639050" y="676275"/>
          <p14:tracePt t="65715" x="7639050" y="679450"/>
          <p14:tracePt t="65736" x="7632700" y="679450"/>
          <p14:tracePt t="65744" x="7626350" y="679450"/>
          <p14:tracePt t="65751" x="7623175" y="679450"/>
          <p14:tracePt t="65762" x="7616825" y="679450"/>
          <p14:tracePt t="65779" x="7597775" y="679450"/>
          <p14:tracePt t="65795" x="7588250" y="685800"/>
          <p14:tracePt t="65812" x="7578725" y="685800"/>
          <p14:tracePt t="65829" x="7569200" y="701675"/>
          <p14:tracePt t="65862" x="7569200" y="704850"/>
          <p14:tracePt t="65887" x="7569200" y="711200"/>
          <p14:tracePt t="65944" x="7569200" y="717550"/>
          <p14:tracePt t="65972" x="7569200" y="720725"/>
          <p14:tracePt t="65986" x="7569200" y="727075"/>
          <p14:tracePt t="66236" x="7575550" y="723900"/>
          <p14:tracePt t="66243" x="7578725" y="720725"/>
          <p14:tracePt t="66253" x="7591425" y="714375"/>
          <p14:tracePt t="66278" x="7610475" y="688975"/>
          <p14:tracePt t="66313" x="7629525" y="669925"/>
          <p14:tracePt t="66329" x="7651750" y="654050"/>
          <p14:tracePt t="66346" x="7661275" y="638175"/>
          <p14:tracePt t="66362" x="7670800" y="638175"/>
          <p14:tracePt t="66379" x="7680325" y="638175"/>
          <p14:tracePt t="66412" x="7689850" y="628650"/>
          <p14:tracePt t="66429" x="7699375" y="612775"/>
          <p14:tracePt t="66446" x="7699375" y="603250"/>
          <p14:tracePt t="66463" x="7699375" y="587375"/>
          <p14:tracePt t="66496" x="7699375" y="584200"/>
          <p14:tracePt t="66714" x="7686675" y="590550"/>
          <p14:tracePt t="66723" x="7683500" y="596900"/>
          <p14:tracePt t="66730" x="7677150" y="606425"/>
          <p14:tracePt t="66745" x="7667625" y="609600"/>
          <p14:tracePt t="66763" x="7658100" y="622300"/>
          <p14:tracePt t="66780" x="7654925" y="631825"/>
          <p14:tracePt t="66796" x="7648575" y="635000"/>
          <p14:tracePt t="66812" x="7648575" y="641350"/>
          <p14:tracePt t="66829" x="7648575" y="644525"/>
          <p14:tracePt t="66908" x="7648575" y="657225"/>
          <p14:tracePt t="70315" x="7623175" y="657225"/>
          <p14:tracePt t="70322" x="7578725" y="657225"/>
          <p14:tracePt t="70328" x="7534275" y="657225"/>
          <p14:tracePt t="70345" x="7385050" y="657225"/>
          <p14:tracePt t="70361" x="7200900" y="673100"/>
          <p14:tracePt t="70378" x="6845300" y="701675"/>
          <p14:tracePt t="70413" x="6419850" y="755650"/>
          <p14:tracePt t="70446" x="6226175" y="781050"/>
          <p14:tracePt t="70463" x="6137275" y="803275"/>
          <p14:tracePt t="70479" x="6073775" y="825500"/>
          <p14:tracePt t="70495" x="6032500" y="850900"/>
          <p14:tracePt t="70512" x="5988050" y="908050"/>
          <p14:tracePt t="70528" x="5969000" y="955675"/>
          <p14:tracePt t="70545" x="5962650" y="984250"/>
          <p14:tracePt t="70563" x="5965825" y="1031875"/>
          <p14:tracePt t="70578" x="5975350" y="1057275"/>
          <p14:tracePt t="70595" x="6000750" y="1089025"/>
          <p14:tracePt t="70613" x="6022975" y="1108075"/>
          <p14:tracePt t="70629" x="6032500" y="1120775"/>
          <p14:tracePt t="70645" x="6042025" y="1133475"/>
          <p14:tracePt t="70662" x="6061075" y="1146175"/>
          <p14:tracePt t="70678" x="6080125" y="1155700"/>
          <p14:tracePt t="70694" x="6102350" y="1155700"/>
          <p14:tracePt t="70713" x="6137275" y="1155700"/>
          <p14:tracePt t="70729" x="6149975" y="1155700"/>
          <p14:tracePt t="70745" x="6165850" y="1155700"/>
          <p14:tracePt t="70763" x="6188075" y="1136650"/>
          <p14:tracePt t="70778" x="6200775" y="1098550"/>
          <p14:tracePt t="70794" x="6207125" y="1038225"/>
          <p14:tracePt t="70812" x="6207125" y="968375"/>
          <p14:tracePt t="70829" x="6203950" y="850900"/>
          <p14:tracePt t="70845" x="6197600" y="787400"/>
          <p14:tracePt t="70863" x="6172200" y="730250"/>
          <p14:tracePt t="70879" x="6159500" y="692150"/>
          <p14:tracePt t="70895" x="6153150" y="669925"/>
          <p14:tracePt t="70912" x="6146800" y="654050"/>
          <p14:tracePt t="70928" x="6140450" y="619125"/>
          <p14:tracePt t="70944" x="6134100" y="590550"/>
          <p14:tracePt t="70962" x="6124575" y="568325"/>
          <p14:tracePt t="70979" x="6099175" y="530225"/>
          <p14:tracePt t="70995" x="6080125" y="508000"/>
          <p14:tracePt t="71012" x="6035675" y="447675"/>
          <p14:tracePt t="71029" x="6010275" y="415925"/>
          <p14:tracePt t="71045" x="5988050" y="396875"/>
          <p14:tracePt t="71062" x="5972175" y="384175"/>
          <p14:tracePt t="71078" x="5962650" y="377825"/>
          <p14:tracePt t="71094" x="5953125" y="377825"/>
          <p14:tracePt t="71112" x="5934075" y="377825"/>
          <p14:tracePt t="71128" x="5921375" y="377825"/>
          <p14:tracePt t="71145" x="5911850" y="384175"/>
          <p14:tracePt t="71162" x="5908675" y="400050"/>
          <p14:tracePt t="71178" x="5908675" y="409575"/>
          <p14:tracePt t="71194" x="5908675" y="438150"/>
          <p14:tracePt t="71212" x="5924550" y="501650"/>
          <p14:tracePt t="71228" x="5953125" y="555625"/>
          <p14:tracePt t="71244" x="5981700" y="622300"/>
          <p14:tracePt t="71262" x="6007100" y="679450"/>
          <p14:tracePt t="71278" x="6026150" y="717550"/>
          <p14:tracePt t="71294" x="6038850" y="765175"/>
          <p14:tracePt t="71312" x="6057900" y="828675"/>
          <p14:tracePt t="71328" x="6070600" y="873125"/>
          <p14:tracePt t="71345" x="6076950" y="911225"/>
          <p14:tracePt t="71363" x="6076950" y="958850"/>
          <p14:tracePt t="71379" x="6076950" y="977900"/>
          <p14:tracePt t="71396" x="6076950" y="1009650"/>
          <p14:tracePt t="71413" x="6076950" y="1022350"/>
          <p14:tracePt t="71429" x="6076950" y="1031875"/>
          <p14:tracePt t="71445" x="6076950" y="1047750"/>
          <p14:tracePt t="71462" x="6076950" y="1063625"/>
          <p14:tracePt t="71478" x="6076950" y="1073150"/>
          <p14:tracePt t="71514" x="6076950" y="1076325"/>
          <p14:tracePt t="71748" x="6076950" y="1069975"/>
          <p14:tracePt t="71755" x="6083300" y="1050925"/>
          <p14:tracePt t="71762" x="6096000" y="1038225"/>
          <p14:tracePt t="71778" x="6102350" y="1016000"/>
          <p14:tracePt t="71794" x="6108700" y="987425"/>
          <p14:tracePt t="71812" x="6115050" y="952500"/>
          <p14:tracePt t="71829" x="6124575" y="942975"/>
          <p14:tracePt t="71845" x="6124575" y="927100"/>
          <p14:tracePt t="71862" x="6124575" y="914400"/>
          <p14:tracePt t="71878" x="6124575" y="904875"/>
          <p14:tracePt t="71894" x="6124575" y="895350"/>
          <p14:tracePt t="71912" x="6124575" y="879475"/>
          <p14:tracePt t="71929" x="6124575" y="873125"/>
          <p14:tracePt t="71945" x="6124575" y="869950"/>
          <p14:tracePt t="71963" x="6124575" y="860425"/>
          <p14:tracePt t="71978" x="6124575" y="850900"/>
          <p14:tracePt t="71995" x="6124575" y="844550"/>
          <p14:tracePt t="72012" x="6124575" y="825500"/>
          <p14:tracePt t="72028" x="6124575" y="815975"/>
          <p14:tracePt t="72045" x="6124575" y="806450"/>
          <p14:tracePt t="72062" x="6121400" y="784225"/>
          <p14:tracePt t="72078" x="6118225" y="774700"/>
          <p14:tracePt t="72095" x="6111875" y="765175"/>
          <p14:tracePt t="72112" x="6102350" y="755650"/>
          <p14:tracePt t="72129" x="6102350" y="746125"/>
          <p14:tracePt t="72162" x="6086475" y="746125"/>
          <p14:tracePt t="72178" x="6080125" y="746125"/>
          <p14:tracePt t="72213" x="6076950" y="746125"/>
          <p14:tracePt t="72243" x="6070600" y="746125"/>
          <p14:tracePt t="72348" x="6067425" y="746125"/>
          <p14:tracePt t="72355" x="6067425" y="752475"/>
          <p14:tracePt t="72372" x="6067425" y="755650"/>
          <p14:tracePt t="72378" x="6067425" y="762000"/>
          <p14:tracePt t="72395" x="6067425" y="765175"/>
          <p14:tracePt t="72412" x="6061075" y="771525"/>
          <p14:tracePt t="72477" x="6061075" y="777875"/>
          <p14:tracePt t="75726" x="6080125" y="777875"/>
          <p14:tracePt t="75733" x="6105525" y="777875"/>
          <p14:tracePt t="75744" x="6140450" y="777875"/>
          <p14:tracePt t="75761" x="6203950" y="777875"/>
          <p14:tracePt t="75778" x="6226175" y="777875"/>
          <p14:tracePt t="75794" x="6254750" y="774700"/>
          <p14:tracePt t="75827" x="6340475" y="755650"/>
          <p14:tracePt t="75861" x="6413500" y="742950"/>
          <p14:tracePt t="75878" x="6426200" y="742950"/>
          <p14:tracePt t="75895" x="6435725" y="742950"/>
          <p14:tracePt t="75912" x="6451600" y="742950"/>
          <p14:tracePt t="75928" x="6461125" y="742950"/>
          <p14:tracePt t="75945" x="6477000" y="742950"/>
          <p14:tracePt t="75962" x="6492875" y="723900"/>
          <p14:tracePt t="75978" x="6502400" y="711200"/>
          <p14:tracePt t="75995" x="6511925" y="701675"/>
          <p14:tracePt t="76012" x="6534150" y="660400"/>
          <p14:tracePt t="76028" x="6540500" y="638175"/>
          <p14:tracePt t="76045" x="6540500" y="609600"/>
          <p14:tracePt t="76062" x="6540500" y="574675"/>
          <p14:tracePt t="76078" x="6534150" y="565150"/>
          <p14:tracePt t="76095" x="6518275" y="542925"/>
          <p14:tracePt t="76112" x="6502400" y="530225"/>
          <p14:tracePt t="76128" x="6492875" y="514350"/>
          <p14:tracePt t="76144" x="6483350" y="498475"/>
          <p14:tracePt t="76161" x="6461125" y="476250"/>
          <p14:tracePt t="76177" x="6451600" y="466725"/>
          <p14:tracePt t="76195" x="6442075" y="450850"/>
          <p14:tracePt t="76212" x="6419850" y="438150"/>
          <p14:tracePt t="76228" x="6410325" y="438150"/>
          <p14:tracePt t="76245" x="6403975" y="438150"/>
          <p14:tracePt t="76347" x="6403975" y="434975"/>
          <p14:tracePt t="76354" x="6403975" y="428625"/>
          <p14:tracePt t="76362" x="6403975" y="425450"/>
          <p14:tracePt t="76377" x="6403975" y="415925"/>
          <p14:tracePt t="76394" x="6400800" y="400050"/>
          <p14:tracePt t="76411" x="6378575" y="371475"/>
          <p14:tracePt t="76428" x="6346825" y="352425"/>
          <p14:tracePt t="76444" x="6308725" y="320675"/>
          <p14:tracePt t="76461" x="6213475" y="276225"/>
          <p14:tracePt t="76478" x="6134100" y="238125"/>
          <p14:tracePt t="76494" x="6045200" y="206375"/>
          <p14:tracePt t="76512" x="5943600" y="168275"/>
          <p14:tracePt t="76528" x="5899150" y="168275"/>
          <p14:tracePt t="76544" x="5854700" y="168275"/>
          <p14:tracePt t="76561" x="5807075" y="177800"/>
          <p14:tracePt t="76578" x="5788025" y="193675"/>
          <p14:tracePt t="76594" x="5778500" y="209550"/>
          <p14:tracePt t="76611" x="5772150" y="250825"/>
          <p14:tracePt t="76628" x="5775325" y="288925"/>
          <p14:tracePt t="76645" x="5788025" y="333375"/>
          <p14:tracePt t="76662" x="5822950" y="406400"/>
          <p14:tracePt t="76678" x="5854700" y="476250"/>
          <p14:tracePt t="76695" x="5899150" y="542925"/>
          <p14:tracePt t="76711" x="5949950" y="631825"/>
          <p14:tracePt t="76728" x="5984875" y="679450"/>
          <p14:tracePt t="76744" x="6003925" y="711200"/>
          <p14:tracePt t="76761" x="6019800" y="752475"/>
          <p14:tracePt t="76778" x="6032500" y="777875"/>
          <p14:tracePt t="76798" x="6032500" y="806450"/>
          <p14:tracePt t="76811" x="6032500" y="815975"/>
          <p14:tracePt t="76828" x="6032500" y="825500"/>
          <p14:tracePt t="76844" x="6032500" y="835025"/>
          <p14:tracePt t="76861" x="6032500" y="847725"/>
          <p14:tracePt t="76878" x="6032500" y="854075"/>
          <p14:tracePt t="76947" x="6032500" y="857250"/>
          <p14:tracePt t="76968" x="6032500" y="863600"/>
          <p14:tracePt t="76975" x="6038850" y="866775"/>
          <p14:tracePt t="76982" x="6042025" y="873125"/>
          <p14:tracePt t="76994" x="6048375" y="873125"/>
          <p14:tracePt t="77011" x="6096000" y="889000"/>
          <p14:tracePt t="77028" x="6140450" y="898525"/>
          <p14:tracePt t="77045" x="6184900" y="904875"/>
          <p14:tracePt t="77061" x="6270625" y="917575"/>
          <p14:tracePt t="77078" x="6308725" y="923925"/>
          <p14:tracePt t="77095" x="6353175" y="930275"/>
          <p14:tracePt t="77111" x="6388100" y="936625"/>
          <p14:tracePt t="77127" x="6416675" y="936625"/>
          <p14:tracePt t="77145" x="6461125" y="936625"/>
          <p14:tracePt t="77162" x="6540500" y="930275"/>
          <p14:tracePt t="77178" x="6626225" y="917575"/>
          <p14:tracePt t="77195" x="6689725" y="901700"/>
          <p14:tracePt t="77212" x="6759575" y="895350"/>
          <p14:tracePt t="77228" x="6804025" y="895350"/>
          <p14:tracePt t="77244" x="6826250" y="895350"/>
          <p14:tracePt t="77260" x="6867525" y="904875"/>
          <p14:tracePt t="77278" x="6889750" y="917575"/>
          <p14:tracePt t="77294" x="6911975" y="927100"/>
          <p14:tracePt t="77311" x="6953250" y="939800"/>
          <p14:tracePt t="77328" x="6991350" y="939800"/>
          <p14:tracePt t="77345" x="7013575" y="939800"/>
          <p14:tracePt t="77361" x="7038975" y="933450"/>
          <p14:tracePt t="77377" x="7048500" y="923925"/>
          <p14:tracePt t="77394" x="7061200" y="911225"/>
          <p14:tracePt t="77411" x="7080250" y="898525"/>
          <p14:tracePt t="77428" x="7102475" y="879475"/>
          <p14:tracePt t="77444" x="7127875" y="860425"/>
          <p14:tracePt t="77460" x="7210425" y="819150"/>
          <p14:tracePt t="77478" x="7277100" y="806450"/>
          <p14:tracePt t="77494" x="7321550" y="793750"/>
          <p14:tracePt t="77511" x="7375525" y="787400"/>
          <p14:tracePt t="77528" x="7397750" y="787400"/>
          <p14:tracePt t="77544" x="7419975" y="787400"/>
          <p14:tracePt t="77561" x="7435850" y="787400"/>
          <p14:tracePt t="77578" x="7445375" y="787400"/>
          <p14:tracePt t="77595" x="7454900" y="787400"/>
          <p14:tracePt t="77611" x="7470775" y="787400"/>
          <p14:tracePt t="77628" x="7477125" y="787400"/>
          <p14:tracePt t="77645" x="7486650" y="793750"/>
          <p14:tracePt t="77661" x="7489825" y="803275"/>
          <p14:tracePt t="77677" x="7499350" y="806450"/>
          <p14:tracePt t="77694" x="7505700" y="812800"/>
          <p14:tracePt t="77711" x="7515225" y="819150"/>
          <p14:tracePt t="79353" x="7578725" y="927100"/>
          <p14:tracePt t="79361" x="7699375" y="1114425"/>
          <p14:tracePt t="79368" x="7778750" y="1250950"/>
          <p14:tracePt t="79378" x="7889875" y="1473200"/>
          <p14:tracePt t="79394" x="8054975" y="1927225"/>
          <p14:tracePt t="79415" x="8213725" y="2571750"/>
          <p14:tracePt t="79435" x="8305800" y="3067050"/>
          <p14:tracePt t="79463" x="8391525" y="3498850"/>
          <p14:tracePt t="79496" x="8432800" y="3771900"/>
          <p14:tracePt t="79511" x="8455025" y="3848100"/>
          <p14:tracePt t="79527" x="8461375" y="3905250"/>
          <p14:tracePt t="79546" x="8461375" y="3975100"/>
          <p14:tracePt t="79561" x="8461375" y="3997325"/>
          <p14:tracePt t="79578" x="8461375" y="4025900"/>
          <p14:tracePt t="79596" x="8461375" y="4044950"/>
          <p14:tracePt t="79611" x="8461375" y="4060825"/>
          <p14:tracePt t="79627" x="8461375" y="4067175"/>
          <p14:tracePt t="79645" x="8461375" y="4064000"/>
          <p14:tracePt t="79661" x="8467725" y="4029075"/>
          <p14:tracePt t="79678" x="8483600" y="3965575"/>
          <p14:tracePt t="79695" x="8509000" y="3778250"/>
          <p14:tracePt t="79711" x="8518525" y="3606800"/>
          <p14:tracePt t="79728" x="8518525" y="3444875"/>
          <p14:tracePt t="79744" x="8502650" y="3317875"/>
          <p14:tracePt t="79760" x="8451850" y="3136900"/>
          <p14:tracePt t="79777" x="8413750" y="3067050"/>
          <p14:tracePt t="79796" x="8359775" y="2959100"/>
          <p14:tracePt t="79811" x="8312150" y="2879725"/>
          <p14:tracePt t="79827" x="8261350" y="2790825"/>
          <p14:tracePt t="79845" x="8194675" y="2689225"/>
          <p14:tracePt t="79861" x="8150225" y="2641600"/>
          <p14:tracePt t="79878" x="8121650" y="2616200"/>
          <p14:tracePt t="79894" x="8096250" y="2584450"/>
          <p14:tracePt t="79910" x="8051800" y="2559050"/>
          <p14:tracePt t="79927" x="8029575" y="2540000"/>
          <p14:tracePt t="79944" x="7997825" y="2524125"/>
          <p14:tracePt t="79961" x="7962900" y="2505075"/>
          <p14:tracePt t="79978" x="7937500" y="2492375"/>
          <p14:tracePt t="79995" x="7912100" y="2476500"/>
          <p14:tracePt t="80011" x="7886700" y="2460625"/>
          <p14:tracePt t="80027" x="7864475" y="2447925"/>
          <p14:tracePt t="80045" x="7797800" y="2400300"/>
          <p14:tracePt t="80060" x="7756525" y="2368550"/>
          <p14:tracePt t="80078" x="7731125" y="2343150"/>
          <p14:tracePt t="80095" x="7686675" y="2289175"/>
          <p14:tracePt t="80111" x="7661275" y="2266950"/>
          <p14:tracePt t="80128" x="7632700" y="2254250"/>
          <p14:tracePt t="80145" x="7597775" y="2235200"/>
          <p14:tracePt t="80161" x="7566025" y="2235200"/>
          <p14:tracePt t="80177" x="7550150" y="2235200"/>
          <p14:tracePt t="80194" x="7531100" y="2235200"/>
          <p14:tracePt t="80210" x="7515225" y="2238375"/>
          <p14:tracePt t="80227" x="7505700" y="2247900"/>
          <p14:tracePt t="80244" x="7496175" y="2257425"/>
          <p14:tracePt t="80260" x="7461250" y="2279650"/>
          <p14:tracePt t="80278" x="7439025" y="2289175"/>
          <p14:tracePt t="80295" x="7397750" y="2308225"/>
          <p14:tracePt t="80311" x="7372350" y="2333625"/>
          <p14:tracePt t="80327" x="7340600" y="2359025"/>
          <p14:tracePt t="80344" x="7318375" y="2384425"/>
          <p14:tracePt t="80360" x="7273925" y="2428875"/>
          <p14:tracePt t="80377" x="7223125" y="2476500"/>
          <p14:tracePt t="80395" x="7153275" y="2540000"/>
          <p14:tracePt t="80411" x="7118350" y="2581275"/>
          <p14:tracePt t="80428" x="7077075" y="2628900"/>
          <p14:tracePt t="80445" x="7038975" y="2695575"/>
          <p14:tracePt t="80461" x="7019925" y="2740025"/>
          <p14:tracePt t="80477" x="7007225" y="2771775"/>
          <p14:tracePt t="80495" x="7000875" y="2819400"/>
          <p14:tracePt t="80510" x="7000875" y="2847975"/>
          <p14:tracePt t="80527" x="7000875" y="2892425"/>
          <p14:tracePt t="80544" x="7000875" y="2936875"/>
          <p14:tracePt t="80560" x="7000875" y="3000375"/>
          <p14:tracePt t="80578" x="7000875" y="3019425"/>
          <p14:tracePt t="80595" x="7000875" y="3067050"/>
          <p14:tracePt t="80610" x="7000875" y="3089275"/>
          <p14:tracePt t="80627" x="7010400" y="3121025"/>
          <p14:tracePt t="80645" x="7029450" y="3162300"/>
          <p14:tracePt t="80660" x="7038975" y="3187700"/>
          <p14:tracePt t="80677" x="7051675" y="3209925"/>
          <p14:tracePt t="80695" x="7070725" y="3251200"/>
          <p14:tracePt t="80711" x="7089775" y="3282950"/>
          <p14:tracePt t="80728" x="7099300" y="3305175"/>
          <p14:tracePt t="80745" x="7118350" y="3349625"/>
          <p14:tracePt t="80760" x="7131050" y="3371850"/>
          <p14:tracePt t="80777" x="7146925" y="3390900"/>
          <p14:tracePt t="80795" x="7169150" y="3419475"/>
          <p14:tracePt t="80810" x="7181850" y="3435350"/>
          <p14:tracePt t="80827" x="7191375" y="3444875"/>
          <p14:tracePt t="80845" x="7210425" y="3463925"/>
          <p14:tracePt t="80860" x="7219950" y="3473450"/>
          <p14:tracePt t="80877" x="7235825" y="3486150"/>
          <p14:tracePt t="80894" x="7258050" y="3505200"/>
          <p14:tracePt t="80910" x="7273925" y="3517900"/>
          <p14:tracePt t="80927" x="7283450" y="3517900"/>
          <p14:tracePt t="80945" x="7299325" y="3521075"/>
          <p14:tracePt t="80960" x="7315200" y="3521075"/>
          <p14:tracePt t="81323" x="7318375" y="3521075"/>
          <p14:tracePt t="81331" x="7327900" y="3521075"/>
          <p14:tracePt t="81344" x="7340600" y="3521075"/>
          <p14:tracePt t="81361" x="7343775" y="3521075"/>
          <p14:tracePt t="81395" x="7343775" y="3502025"/>
          <p14:tracePt t="81411" x="7343775" y="3489325"/>
          <p14:tracePt t="81445" x="7305675" y="3470275"/>
          <p14:tracePt t="81477" x="7251700" y="3438525"/>
          <p14:tracePt t="81494" x="7235825" y="3425825"/>
          <p14:tracePt t="81511" x="7226300" y="3419475"/>
          <p14:tracePt t="81528" x="7210425" y="3409950"/>
          <p14:tracePt t="81545" x="7197725" y="3406775"/>
          <p14:tracePt t="81561" x="7188200" y="3394075"/>
          <p14:tracePt t="81578" x="7178675" y="3394075"/>
          <p14:tracePt t="81595" x="7169150" y="3394075"/>
          <p14:tracePt t="81654" x="7175500" y="3394075"/>
          <p14:tracePt t="81660" x="7178675" y="3394075"/>
          <p14:tracePt t="81678" x="7188200" y="3394075"/>
          <p14:tracePt t="81695" x="7204075" y="3394075"/>
          <p14:tracePt t="81711" x="7226300" y="3394075"/>
          <p14:tracePt t="81728" x="7242175" y="3394075"/>
          <p14:tracePt t="81744" x="7261225" y="3394075"/>
          <p14:tracePt t="81760" x="7286625" y="3394075"/>
          <p14:tracePt t="81777" x="7299325" y="3394075"/>
          <p14:tracePt t="81795" x="7312025" y="3394075"/>
          <p14:tracePt t="81811" x="7327900" y="3394075"/>
          <p14:tracePt t="81828" x="7337425" y="3394075"/>
          <p14:tracePt t="81845" x="7353300" y="3394075"/>
          <p14:tracePt t="81861" x="7356475" y="3394075"/>
          <p14:tracePt t="81877" x="7362825" y="3394075"/>
          <p14:tracePt t="81894" x="7378700" y="3394075"/>
          <p14:tracePt t="81910" x="7388225" y="3394075"/>
          <p14:tracePt t="81927" x="7397750" y="3403600"/>
          <p14:tracePt t="81945" x="7407275" y="3406775"/>
          <p14:tracePt t="81961" x="7410450" y="3413125"/>
          <p14:tracePt t="81978" x="7426325" y="3413125"/>
          <p14:tracePt t="81995" x="7435850" y="3413125"/>
          <p14:tracePt t="82010" x="7445375" y="3413125"/>
          <p14:tracePt t="82027" x="7454900" y="3413125"/>
          <p14:tracePt t="82044" x="7470775" y="3413125"/>
          <p14:tracePt t="82060" x="7480300" y="3413125"/>
          <p14:tracePt t="82077" x="7486650" y="3413125"/>
          <p14:tracePt t="82095" x="7496175" y="3416300"/>
          <p14:tracePt t="82111" x="7499350" y="3416300"/>
          <p14:tracePt t="82128" x="7505700" y="3416300"/>
          <p14:tracePt t="82144" x="7521575" y="3416300"/>
          <p14:tracePt t="82160" x="7531100" y="3416300"/>
          <p14:tracePt t="82177" x="7540625" y="3416300"/>
          <p14:tracePt t="82194" x="7556500" y="3416300"/>
          <p14:tracePt t="82210" x="7569200" y="3416300"/>
          <p14:tracePt t="82227" x="7575550" y="3416300"/>
          <p14:tracePt t="82245" x="7585075" y="3416300"/>
          <p14:tracePt t="82260" x="7588250" y="3416300"/>
          <p14:tracePt t="82277" x="7600950" y="3416300"/>
          <p14:tracePt t="82294" x="7613650" y="3416300"/>
          <p14:tracePt t="82310" x="7629525" y="3416300"/>
          <p14:tracePt t="82327" x="7635875" y="3416300"/>
          <p14:tracePt t="82346" x="7645400" y="3416300"/>
          <p14:tracePt t="82361" x="7648575" y="3416300"/>
          <p14:tracePt t="82378" x="7658100" y="3416300"/>
          <p14:tracePt t="82395" x="7673975" y="3416300"/>
          <p14:tracePt t="82411" x="7683500" y="3416300"/>
          <p14:tracePt t="82427" x="7693025" y="3416300"/>
          <p14:tracePt t="82444" x="7712075" y="3416300"/>
          <p14:tracePt t="82460" x="7721600" y="3416300"/>
          <p14:tracePt t="82477" x="7731125" y="3416300"/>
          <p14:tracePt t="82494" x="7740650" y="3416300"/>
          <p14:tracePt t="82510" x="7753350" y="3416300"/>
          <p14:tracePt t="82528" x="7766050" y="3416300"/>
          <p14:tracePt t="82545" x="7781925" y="3416300"/>
          <p14:tracePt t="82560" x="7791450" y="3416300"/>
          <p14:tracePt t="82577" x="7800975" y="3416300"/>
          <p14:tracePt t="82594" x="7820025" y="3416300"/>
          <p14:tracePt t="82611" x="7832725" y="3416300"/>
          <p14:tracePt t="82628" x="7842250" y="3416300"/>
          <p14:tracePt t="82645" x="7867650" y="3416300"/>
          <p14:tracePt t="82661" x="7889875" y="3416300"/>
          <p14:tracePt t="82678" x="7918450" y="3416300"/>
          <p14:tracePt t="82694" x="7931150" y="3416300"/>
          <p14:tracePt t="82710" x="7940675" y="3416300"/>
          <p14:tracePt t="82727" x="7953375" y="3416300"/>
          <p14:tracePt t="82745" x="7956550" y="3416300"/>
          <p14:tracePt t="82761" x="7966075" y="3416300"/>
          <p14:tracePt t="82795" x="7981950" y="3416300"/>
          <p14:tracePt t="82811" x="7991475" y="3416300"/>
          <p14:tracePt t="82827" x="8001000" y="3416300"/>
          <p14:tracePt t="82844" x="8020050" y="3416300"/>
          <p14:tracePt t="82860" x="8029575" y="3416300"/>
          <p14:tracePt t="82894" x="8035925" y="3416300"/>
          <p14:tracePt t="82910" x="8042275" y="3416300"/>
          <p14:tracePt t="82927" x="8045450" y="3416300"/>
          <p14:tracePt t="82945" x="8064500" y="3416300"/>
          <p14:tracePt t="83245" x="8058150" y="3416300"/>
          <p14:tracePt t="83251" x="8054975" y="3416300"/>
          <p14:tracePt t="83260" x="8048625" y="3416300"/>
          <p14:tracePt t="83277" x="8039100" y="3416300"/>
          <p14:tracePt t="83294" x="8013700" y="3416300"/>
          <p14:tracePt t="83311" x="8004175" y="3416300"/>
          <p14:tracePt t="83327" x="7988300" y="3416300"/>
          <p14:tracePt t="83344" x="7969250" y="3416300"/>
          <p14:tracePt t="83360" x="7953375" y="3416300"/>
          <p14:tracePt t="83377" x="7937500" y="3416300"/>
          <p14:tracePt t="83394" x="7902575" y="3416300"/>
          <p14:tracePt t="83410" x="7889875" y="3416300"/>
          <p14:tracePt t="83426" x="7874000" y="3416300"/>
          <p14:tracePt t="83444" x="7851775" y="3416300"/>
          <p14:tracePt t="83461" x="7842250" y="3416300"/>
          <p14:tracePt t="83477" x="7832725" y="3416300"/>
          <p14:tracePt t="83494" x="7807325" y="3416300"/>
          <p14:tracePt t="83510" x="7785100" y="3403600"/>
          <p14:tracePt t="83526" x="7775575" y="3400425"/>
          <p14:tracePt t="83544" x="7743825" y="3394075"/>
          <p14:tracePt t="83560" x="7734300" y="3394075"/>
          <p14:tracePt t="83577" x="7724775" y="3390900"/>
          <p14:tracePt t="83594" x="7696200" y="3384550"/>
          <p14:tracePt t="83611" x="7673975" y="3378200"/>
          <p14:tracePt t="83627" x="7645400" y="3371850"/>
          <p14:tracePt t="83644" x="7610475" y="3359150"/>
          <p14:tracePt t="83660" x="7581900" y="3346450"/>
          <p14:tracePt t="83677" x="7566025" y="3346450"/>
          <p14:tracePt t="83694" x="7543800" y="3343275"/>
          <p14:tracePt t="83711" x="7534275" y="3336925"/>
          <p14:tracePt t="83727" x="7524750" y="3333750"/>
          <p14:tracePt t="83744" x="7505700" y="3324225"/>
          <p14:tracePt t="83761" x="7483475" y="3317875"/>
          <p14:tracePt t="83777" x="7467600" y="3311525"/>
          <p14:tracePt t="83794" x="7442200" y="3308350"/>
          <p14:tracePt t="83810" x="7432675" y="3295650"/>
          <p14:tracePt t="83827" x="7423150" y="3295650"/>
          <p14:tracePt t="83845" x="7407275" y="3295650"/>
          <p14:tracePt t="83861" x="7391400" y="3295650"/>
          <p14:tracePt t="83878" x="7381875" y="3292475"/>
          <p14:tracePt t="83894" x="7366000" y="3292475"/>
          <p14:tracePt t="83910" x="7356475" y="3286125"/>
          <p14:tracePt t="83926" x="7343775" y="3286125"/>
          <p14:tracePt t="83943" x="7327900" y="3286125"/>
          <p14:tracePt t="83960" x="7327900" y="3282950"/>
          <p14:tracePt t="84051" x="7321550" y="3282950"/>
          <p14:tracePt t="84058" x="7318375" y="3282950"/>
          <p14:tracePt t="84065" x="7312025" y="3282950"/>
          <p14:tracePt t="84087" x="7308850" y="3282950"/>
          <p14:tracePt t="84409" x="7315200" y="3289300"/>
          <p14:tracePt t="84416" x="7327900" y="3295650"/>
          <p14:tracePt t="84427" x="7340600" y="3302000"/>
          <p14:tracePt t="84444" x="7381875" y="3321050"/>
          <p14:tracePt t="84460" x="7413625" y="3330575"/>
          <p14:tracePt t="84477" x="7435850" y="3349625"/>
          <p14:tracePt t="84511" x="7486650" y="3355975"/>
          <p14:tracePt t="84544" x="7505700" y="3355975"/>
          <p14:tracePt t="84593" x="7505700" y="3352800"/>
          <p14:tracePt t="84608" x="7505700" y="3343275"/>
          <p14:tracePt t="84615" x="7505700" y="3340100"/>
          <p14:tracePt t="84626" x="7505700" y="3333750"/>
          <p14:tracePt t="84643" x="7505700" y="3324225"/>
          <p14:tracePt t="84660" x="7505700" y="3321050"/>
          <p14:tracePt t="84677" x="7496175" y="3321050"/>
          <p14:tracePt t="84694" x="7489825" y="3305175"/>
          <p14:tracePt t="84710" x="7483475" y="3295650"/>
          <p14:tracePt t="84727" x="7480300" y="3289300"/>
          <p14:tracePt t="84744" x="7473950" y="3279775"/>
          <p14:tracePt t="84777" x="7464425" y="3273425"/>
          <p14:tracePt t="84794" x="7448550" y="3270250"/>
          <p14:tracePt t="84811" x="7439025" y="3270250"/>
          <p14:tracePt t="84827" x="7429500" y="3270250"/>
          <p14:tracePt t="84844" x="7410450" y="3263900"/>
          <p14:tracePt t="84860" x="7394575" y="3254375"/>
          <p14:tracePt t="84877" x="7372350" y="3241675"/>
          <p14:tracePt t="84879" x="7359650" y="3235325"/>
          <p14:tracePt t="84893" x="7343775" y="3225800"/>
          <p14:tracePt t="84910" x="7334250" y="3225800"/>
          <p14:tracePt t="84926" x="7324725" y="3225800"/>
          <p14:tracePt t="84944" x="7302500" y="3225800"/>
          <p14:tracePt t="84980" x="7305675" y="3225800"/>
          <p14:tracePt t="84994" x="7327900" y="3225800"/>
          <p14:tracePt t="85010" x="7356475" y="3225800"/>
          <p14:tracePt t="85027" x="7400925" y="3225800"/>
          <p14:tracePt t="85043" x="7477125" y="3225800"/>
          <p14:tracePt t="85060" x="7515225" y="3225800"/>
          <p14:tracePt t="85077" x="7531100" y="3225800"/>
          <p14:tracePt t="85094" x="7543800" y="3225800"/>
          <p14:tracePt t="85111" x="7556500" y="3225800"/>
          <p14:tracePt t="85301" x="7553325" y="3225800"/>
          <p14:tracePt t="85307" x="7550150" y="3228975"/>
          <p14:tracePt t="85315" x="7543800" y="3232150"/>
          <p14:tracePt t="85327" x="7534275" y="3238500"/>
          <p14:tracePt t="85344" x="7518400" y="3251200"/>
          <p14:tracePt t="85361" x="7518400" y="3267075"/>
          <p14:tracePt t="85377" x="7518400" y="3289300"/>
          <p14:tracePt t="85394" x="7521575" y="3352800"/>
          <p14:tracePt t="85410" x="7550150" y="3406775"/>
          <p14:tracePt t="85426" x="7578725" y="3476625"/>
          <p14:tracePt t="85443" x="7629525" y="3552825"/>
          <p14:tracePt t="85460" x="7658100" y="3606800"/>
          <p14:tracePt t="85477" x="7683500" y="3638550"/>
          <p14:tracePt t="85494" x="7712075" y="3683000"/>
          <p14:tracePt t="85511" x="7724775" y="3698875"/>
          <p14:tracePt t="85527" x="7734300" y="3708400"/>
          <p14:tracePt t="85544" x="7734300" y="3724275"/>
          <p14:tracePt t="85586" x="7734300" y="3717925"/>
          <p14:tracePt t="85594" x="7734300" y="3711575"/>
          <p14:tracePt t="85610" x="7734300" y="3695700"/>
          <p14:tracePt t="85626" x="7734300" y="3660775"/>
          <p14:tracePt t="85643" x="7734300" y="3613150"/>
          <p14:tracePt t="85660" x="7734300" y="3584575"/>
          <p14:tracePt t="85677" x="7734300" y="3562350"/>
          <p14:tracePt t="85694" x="7734300" y="3533775"/>
          <p14:tracePt t="85710" x="7734300" y="3524250"/>
          <p14:tracePt t="85727" x="7734300" y="3514725"/>
          <p14:tracePt t="85744" x="7734300" y="3479800"/>
          <p14:tracePt t="85760" x="7734300" y="3460750"/>
          <p14:tracePt t="85777" x="7734300" y="3422650"/>
          <p14:tracePt t="85794" x="7734300" y="3359150"/>
          <p14:tracePt t="85810" x="7734300" y="3324225"/>
          <p14:tracePt t="85826" x="7734300" y="3279775"/>
          <p14:tracePt t="85844" x="7734300" y="3238500"/>
          <p14:tracePt t="85861" x="7734300" y="3222625"/>
          <p14:tracePt t="85877" x="7734300" y="3213100"/>
          <p14:tracePt t="85894" x="7734300" y="3194050"/>
          <p14:tracePt t="85929" x="7734300" y="3187700"/>
          <p14:tracePt t="85936" x="7734300" y="3184525"/>
          <p14:tracePt t="85943" x="7734300" y="3178175"/>
          <p14:tracePt t="85960" x="7734300" y="3168650"/>
          <p14:tracePt t="85977" x="7734300" y="3159125"/>
          <p14:tracePt t="85994" x="7734300" y="3140075"/>
          <p14:tracePt t="86010" x="7734300" y="3124200"/>
          <p14:tracePt t="86027" x="7724775" y="3092450"/>
          <p14:tracePt t="86044" x="7708900" y="3067050"/>
          <p14:tracePt t="86061" x="7696200" y="3035300"/>
          <p14:tracePt t="86077" x="7683500" y="3013075"/>
          <p14:tracePt t="86093" x="7667625" y="2978150"/>
          <p14:tracePt t="86109" x="7667625" y="2968625"/>
          <p14:tracePt t="86127" x="7661275" y="2959100"/>
          <p14:tracePt t="86144" x="7661275" y="2949575"/>
          <p14:tracePt t="86194" x="7658100" y="2943225"/>
          <p14:tracePt t="86201" x="7651750" y="2943225"/>
          <p14:tracePt t="86209" x="7648575" y="2943225"/>
          <p14:tracePt t="86227" x="7639050" y="2940050"/>
          <p14:tracePt t="86244" x="7616825" y="2927350"/>
          <p14:tracePt t="86260" x="7607300" y="2927350"/>
          <p14:tracePt t="86277" x="7597775" y="2927350"/>
          <p14:tracePt t="86294" x="7578725" y="2927350"/>
          <p14:tracePt t="86311" x="7566025" y="2927350"/>
          <p14:tracePt t="86327" x="7566025" y="2940050"/>
          <p14:tracePt t="86344" x="7566025" y="2959100"/>
          <p14:tracePt t="86360" x="7566025" y="2987675"/>
          <p14:tracePt t="86377" x="7566025" y="3009900"/>
          <p14:tracePt t="86394" x="7566025" y="3067050"/>
          <p14:tracePt t="86409" x="7566025" y="3095625"/>
          <p14:tracePt t="86426" x="7559675" y="3133725"/>
          <p14:tracePt t="86444" x="7559675" y="3187700"/>
          <p14:tracePt t="86461" x="7559675" y="3216275"/>
          <p14:tracePt t="86477" x="7559675" y="3244850"/>
          <p14:tracePt t="86493" x="7559675" y="3286125"/>
          <p14:tracePt t="86509" x="7559675" y="3295650"/>
          <p14:tracePt t="86526" x="7559675" y="3305175"/>
          <p14:tracePt t="86544" x="7559675" y="3321050"/>
          <p14:tracePt t="86560" x="7559675" y="3336925"/>
          <p14:tracePt t="86577" x="7559675" y="3346450"/>
          <p14:tracePt t="86594" x="7559675" y="3355975"/>
          <p14:tracePt t="86702" x="7559675" y="3352800"/>
          <p14:tracePt t="86708" x="7559675" y="3349625"/>
          <p14:tracePt t="86723" x="7559675" y="3343275"/>
          <p14:tracePt t="86730" x="7559675" y="3340100"/>
          <p14:tracePt t="86765" x="7559675" y="3327400"/>
          <p14:tracePt t="86771" x="7559675" y="3324225"/>
          <p14:tracePt t="86778" x="7559675" y="3317875"/>
          <p14:tracePt t="86793" x="7559675" y="3308350"/>
          <p14:tracePt t="86810" x="7559675" y="3292475"/>
          <p14:tracePt t="86827" x="7559675" y="3263900"/>
          <p14:tracePt t="86844" x="7559675" y="3232150"/>
          <p14:tracePt t="86861" x="7559675" y="3187700"/>
          <p14:tracePt t="86879" x="7562850" y="3140075"/>
          <p14:tracePt t="86894" x="7562850" y="3124200"/>
          <p14:tracePt t="86910" x="7562850" y="3114675"/>
          <p14:tracePt t="86926" x="7562850" y="3098800"/>
          <p14:tracePt t="86943" x="7562850" y="3082925"/>
          <p14:tracePt t="86959" x="7562850" y="3073400"/>
          <p14:tracePt t="86977" x="7562850" y="3063875"/>
          <p14:tracePt t="86994" x="7562850" y="3048000"/>
          <p14:tracePt t="87010" x="7562850" y="3038475"/>
          <p14:tracePt t="87028" x="7562850" y="3028950"/>
          <p14:tracePt t="87043" x="7562850" y="3025775"/>
          <p14:tracePt t="87060" x="7562850" y="3019425"/>
          <p14:tracePt t="87076" x="7569200" y="3019425"/>
          <p14:tracePt t="87093" x="7575550" y="3003550"/>
          <p14:tracePt t="87110" x="7585075" y="3003550"/>
          <p14:tracePt t="87193" x="7591425" y="3003550"/>
          <p14:tracePt t="87207" x="7594600" y="3003550"/>
          <p14:tracePt t="87214" x="7600950" y="3003550"/>
          <p14:tracePt t="87229" x="7604125" y="3003550"/>
          <p14:tracePt t="87244" x="7610475" y="3003550"/>
          <p14:tracePt t="87261" x="7613650" y="3013075"/>
          <p14:tracePt t="87278" x="7620000" y="3025775"/>
          <p14:tracePt t="87294" x="7623175" y="3035300"/>
          <p14:tracePt t="87310" x="7623175" y="3044825"/>
          <p14:tracePt t="87326" x="7623175" y="3060700"/>
          <p14:tracePt t="87343" x="7623175" y="3076575"/>
          <p14:tracePt t="87360" x="7623175" y="3086100"/>
          <p14:tracePt t="87377" x="7623175" y="3095625"/>
          <p14:tracePt t="87394" x="7623175" y="3114675"/>
          <p14:tracePt t="87410" x="7623175" y="3124200"/>
          <p14:tracePt t="87428" x="7623175" y="3133725"/>
          <p14:tracePt t="87443" x="7623175" y="3149600"/>
          <p14:tracePt t="87460" x="7623175" y="3165475"/>
          <p14:tracePt t="87477" x="7623175" y="3168650"/>
          <p14:tracePt t="87493" x="7635875" y="3175000"/>
          <p14:tracePt t="87510" x="7645400" y="3178175"/>
          <p14:tracePt t="87526" x="7654925" y="3178175"/>
          <p14:tracePt t="87544" x="7667625" y="3178175"/>
          <p14:tracePt t="87560" x="7677150" y="3178175"/>
          <p14:tracePt t="87577" x="7699375" y="3178175"/>
          <p14:tracePt t="87593" x="7718425" y="3178175"/>
          <p14:tracePt t="87609" x="7734300" y="3178175"/>
          <p14:tracePt t="87627" x="7750175" y="3178175"/>
          <p14:tracePt t="87643" x="7772400" y="3178175"/>
          <p14:tracePt t="87660" x="7785100" y="3178175"/>
          <p14:tracePt t="87676" x="7794625" y="3178175"/>
          <p14:tracePt t="87693" x="7816850" y="3178175"/>
          <p14:tracePt t="87710" x="7835900" y="3178175"/>
          <p14:tracePt t="87727" x="7848600" y="3178175"/>
          <p14:tracePt t="87743" x="7867650" y="3178175"/>
          <p14:tracePt t="87760" x="7883525" y="3178175"/>
          <p14:tracePt t="87779" x="7896225" y="3178175"/>
          <p14:tracePt t="87794" x="7905750" y="3178175"/>
          <p14:tracePt t="87810" x="7915275" y="3178175"/>
          <p14:tracePt t="87828" x="7937500" y="3178175"/>
          <p14:tracePt t="87843" x="7947025" y="3178175"/>
          <p14:tracePt t="87860" x="7956550" y="3178175"/>
          <p14:tracePt t="88450" x="7953375" y="3178175"/>
          <p14:tracePt t="88457" x="7950200" y="3178175"/>
          <p14:tracePt t="88464" x="7943850" y="3178175"/>
          <p14:tracePt t="88478" x="7931150" y="3178175"/>
          <p14:tracePt t="88494" x="7918450" y="3178175"/>
          <p14:tracePt t="88511" x="7915275" y="3178175"/>
          <p14:tracePt t="88559" x="7905750" y="3178175"/>
          <p14:tracePt t="88594" x="7889875" y="3178175"/>
          <p14:tracePt t="88610" x="7874000" y="3178175"/>
          <p14:tracePt t="88627" x="7861300" y="3171825"/>
          <p14:tracePt t="88644" x="7851775" y="3168650"/>
          <p14:tracePt t="88659" x="7842250" y="3152775"/>
          <p14:tracePt t="88676" x="7823200" y="3143250"/>
          <p14:tracePt t="88693" x="7804150" y="3127375"/>
          <p14:tracePt t="88710" x="7778750" y="3114675"/>
          <p14:tracePt t="88728" x="7743825" y="3092450"/>
          <p14:tracePt t="88744" x="7715250" y="3079750"/>
          <p14:tracePt t="88760" x="7693025" y="3079750"/>
          <p14:tracePt t="88777" x="7658100" y="3073400"/>
          <p14:tracePt t="88793" x="7642225" y="3070225"/>
          <p14:tracePt t="88809" x="7629525" y="3070225"/>
          <p14:tracePt t="88827" x="7607300" y="3070225"/>
          <p14:tracePt t="88843" x="7597775" y="3070225"/>
          <p14:tracePt t="88859" x="7588250" y="3070225"/>
          <p14:tracePt t="88877" x="7572375" y="3070225"/>
          <p14:tracePt t="88893" x="7559675" y="3070225"/>
          <p14:tracePt t="88909" x="7550150" y="3070225"/>
          <p14:tracePt t="88926" x="7534275" y="3070225"/>
          <p14:tracePt t="88929" x="7521575" y="3070225"/>
          <p14:tracePt t="88943" x="7493000" y="3070225"/>
          <p14:tracePt t="88959" x="7483475" y="3076575"/>
          <p14:tracePt t="88978" x="7467600" y="3076575"/>
          <p14:tracePt t="88994" x="7451725" y="3076575"/>
          <p14:tracePt t="89010" x="7442200" y="3076575"/>
          <p14:tracePt t="89028" x="7439025" y="3086100"/>
          <p14:tracePt t="89044" x="7439025" y="3092450"/>
          <p14:tracePt t="89078" x="7432675" y="3092450"/>
          <p14:tracePt t="89586" x="7461250" y="3098800"/>
          <p14:tracePt t="89593" x="7486650" y="3098800"/>
          <p14:tracePt t="89600" x="7512050" y="3098800"/>
          <p14:tracePt t="89610" x="7537450" y="3105150"/>
          <p14:tracePt t="89627" x="7600950" y="3111500"/>
          <p14:tracePt t="89643" x="7629525" y="3111500"/>
          <p14:tracePt t="89677" x="7693025" y="3111500"/>
          <p14:tracePt t="89710" x="7731125" y="3111500"/>
          <p14:tracePt t="89727" x="7756525" y="3111500"/>
          <p14:tracePt t="89744" x="7766050" y="3111500"/>
          <p14:tracePt t="89760" x="7775575" y="3111500"/>
          <p14:tracePt t="89777" x="7791450" y="3111500"/>
          <p14:tracePt t="89793" x="7807325" y="3111500"/>
          <p14:tracePt t="89809" x="7816850" y="3111500"/>
          <p14:tracePt t="89826" x="7829550" y="3111500"/>
          <p14:tracePt t="89844" x="7839075" y="3111500"/>
          <p14:tracePt t="89860" x="7854950" y="3114675"/>
          <p14:tracePt t="89877" x="7864475" y="3127375"/>
          <p14:tracePt t="89894" x="7870825" y="3130550"/>
          <p14:tracePt t="89910" x="7874000" y="3136900"/>
          <p14:tracePt t="89963" x="7880350" y="3136900"/>
          <p14:tracePt t="89970" x="7883525" y="3136900"/>
          <p14:tracePt t="89977" x="7889875" y="3136900"/>
          <p14:tracePt t="89993" x="7899400" y="3136900"/>
          <p14:tracePt t="90010" x="7908925" y="3136900"/>
          <p14:tracePt t="90027" x="7915275" y="3136900"/>
          <p14:tracePt t="90100" x="7915275" y="3140075"/>
          <p14:tracePt t="90671" x="7912100" y="3146425"/>
          <p14:tracePt t="90678" x="7908925" y="3149600"/>
          <p14:tracePt t="90694" x="7899400" y="3159125"/>
          <p14:tracePt t="90711" x="7889875" y="3175000"/>
          <p14:tracePt t="90727" x="7867650" y="3190875"/>
          <p14:tracePt t="90744" x="7858125" y="3206750"/>
          <p14:tracePt t="90760" x="7845425" y="3235325"/>
          <p14:tracePt t="90792" x="7845425" y="3298825"/>
          <p14:tracePt t="90827" x="7845425" y="3333750"/>
          <p14:tracePt t="90843" x="7845425" y="3343275"/>
          <p14:tracePt t="90860" x="7845425" y="3355975"/>
          <p14:tracePt t="90877" x="7835900" y="3359150"/>
          <p14:tracePt t="90894" x="7826375" y="3359150"/>
          <p14:tracePt t="90910" x="7820025" y="3359150"/>
          <p14:tracePt t="90955" x="7820025" y="3352800"/>
          <p14:tracePt t="90962" x="7820025" y="3346450"/>
          <p14:tracePt t="90976" x="7820025" y="3336925"/>
          <p14:tracePt t="90993" x="7820025" y="3324225"/>
          <p14:tracePt t="91010" x="7820025" y="3314700"/>
          <p14:tracePt t="91027" x="7816850" y="3298825"/>
          <p14:tracePt t="91043" x="7816850" y="3289300"/>
          <p14:tracePt t="91059" x="7804150" y="3273425"/>
          <p14:tracePt t="91076" x="7791450" y="3257550"/>
          <p14:tracePt t="91092" x="7775575" y="3241675"/>
          <p14:tracePt t="91109" x="7750175" y="3209925"/>
          <p14:tracePt t="91126" x="7693025" y="3171825"/>
          <p14:tracePt t="91142" x="7626350" y="3127375"/>
          <p14:tracePt t="91159" x="7556500" y="3082925"/>
          <p14:tracePt t="91176" x="7499350" y="3051175"/>
          <p14:tracePt t="91192" x="7477125" y="3038475"/>
          <p14:tracePt t="91209" x="7458075" y="3019425"/>
          <p14:tracePt t="91226" x="7435850" y="3019425"/>
          <p14:tracePt t="91242" x="7426325" y="3019425"/>
          <p14:tracePt t="91260" x="7416800" y="3019425"/>
          <p14:tracePt t="91276" x="7397750" y="3019425"/>
          <p14:tracePt t="91549" x="7397750" y="3028950"/>
          <p14:tracePt t="91556" x="7407275" y="3048000"/>
          <p14:tracePt t="91563" x="7407275" y="3067050"/>
          <p14:tracePt t="91577" x="7407275" y="3089275"/>
          <p14:tracePt t="91593" x="7407275" y="3117850"/>
          <p14:tracePt t="91610" x="7407275" y="3127375"/>
          <p14:tracePt t="91626" x="7407275" y="3143250"/>
          <p14:tracePt t="91643" x="7407275" y="3155950"/>
          <p14:tracePt t="91660" x="7407275" y="3165475"/>
          <p14:tracePt t="91955" x="7413625" y="3165475"/>
          <p14:tracePt t="92048" x="7413625" y="3159125"/>
          <p14:tracePt t="92055" x="7423150" y="3159125"/>
          <p14:tracePt t="92063" x="7423150" y="3149600"/>
          <p14:tracePt t="92077" x="7432675" y="3143250"/>
          <p14:tracePt t="92093" x="7442200" y="3133725"/>
          <p14:tracePt t="92110" x="7464425" y="3124200"/>
          <p14:tracePt t="92127" x="7505700" y="3105150"/>
          <p14:tracePt t="92159" x="7562850" y="3076575"/>
          <p14:tracePt t="92193" x="7620000" y="3048000"/>
          <p14:tracePt t="92210" x="7629525" y="3048000"/>
          <p14:tracePt t="92227" x="7639050" y="3048000"/>
          <p14:tracePt t="92291" x="7639050" y="3035300"/>
          <p14:tracePt t="92298" x="7632700" y="3035300"/>
          <p14:tracePt t="92310" x="7626350" y="3035300"/>
          <p14:tracePt t="92326" x="7616825" y="3035300"/>
          <p14:tracePt t="92343" x="7613650" y="3035300"/>
          <p14:tracePt t="92412" x="7607300" y="3035300"/>
          <p14:tracePt t="92434" x="7597775" y="3035300"/>
          <p14:tracePt t="92448" x="7591425" y="3044825"/>
          <p14:tracePt t="92462" x="7588250" y="3048000"/>
          <p14:tracePt t="92487" x="7588250" y="3054350"/>
          <p14:tracePt t="92491" x="7581900" y="3054350"/>
          <p14:tracePt t="92697" x="7581900" y="3051175"/>
          <p14:tracePt t="92705" x="7575550" y="3035300"/>
          <p14:tracePt t="92712" x="7572375" y="3032125"/>
          <p14:tracePt t="92726" x="7566025" y="3009900"/>
          <p14:tracePt t="92743" x="7559675" y="2987675"/>
          <p14:tracePt t="92760" x="7556500" y="2974975"/>
          <p14:tracePt t="92793" x="7543800" y="2952750"/>
          <p14:tracePt t="92826" x="7543800" y="2946400"/>
          <p14:tracePt t="92920" x="7543800" y="2949575"/>
          <p14:tracePt t="92927" x="7540625" y="2952750"/>
          <p14:tracePt t="92943" x="7534275" y="2962275"/>
          <p14:tracePt t="92959" x="7524750" y="2971800"/>
          <p14:tracePt t="92976" x="7515225" y="2994025"/>
          <p14:tracePt t="92992" x="7508875" y="3016250"/>
          <p14:tracePt t="93009" x="7508875" y="3060700"/>
          <p14:tracePt t="93026" x="7508875" y="3114675"/>
          <p14:tracePt t="93043" x="7508875" y="3136900"/>
          <p14:tracePt t="93060" x="7508875" y="3159125"/>
          <p14:tracePt t="93076" x="7508875" y="3194050"/>
          <p14:tracePt t="93092" x="7508875" y="3203575"/>
          <p14:tracePt t="93109" x="7508875" y="3213100"/>
          <p14:tracePt t="93126" x="7508875" y="3232150"/>
          <p14:tracePt t="93142" x="7508875" y="3238500"/>
          <p14:tracePt t="93463" x="7502525" y="3238500"/>
          <p14:tracePt t="93476" x="7502525" y="3235325"/>
          <p14:tracePt t="93483" x="7502525" y="3232150"/>
          <p14:tracePt t="93493" x="7502525" y="3225800"/>
          <p14:tracePt t="93510" x="7502525" y="3209925"/>
          <p14:tracePt t="93525" x="7515225" y="3194050"/>
          <p14:tracePt t="93542" x="7553325" y="3184525"/>
          <p14:tracePt t="93560" x="7591425" y="3178175"/>
          <p14:tracePt t="93577" x="7654925" y="3178175"/>
          <p14:tracePt t="93593" x="7689850" y="3178175"/>
          <p14:tracePt t="93610" x="7718425" y="3178175"/>
          <p14:tracePt t="93626" x="7781925" y="3187700"/>
          <p14:tracePt t="93643" x="7820025" y="3190875"/>
          <p14:tracePt t="93659" x="7858125" y="3197225"/>
          <p14:tracePt t="93675" x="7883525" y="3197225"/>
          <p14:tracePt t="93692" x="7899400" y="3197225"/>
          <p14:tracePt t="93710" x="7908925" y="3197225"/>
          <p14:tracePt t="95482" x="7908925" y="3203575"/>
          <p14:tracePt t="95489" x="7902575" y="3203575"/>
          <p14:tracePt t="95496" x="7899400" y="3206750"/>
          <p14:tracePt t="95510" x="7883525" y="3219450"/>
          <p14:tracePt t="95526" x="7867650" y="3235325"/>
          <p14:tracePt t="95543" x="7858125" y="3244850"/>
          <p14:tracePt t="95548" x="7851775" y="3248025"/>
          <p14:tracePt t="95576" x="7832725" y="3267075"/>
          <p14:tracePt t="95610" x="7800975" y="3298825"/>
          <p14:tracePt t="95626" x="7791450" y="3308350"/>
          <p14:tracePt t="95642" x="7781925" y="3317875"/>
          <p14:tracePt t="95660" x="7766050" y="3340100"/>
          <p14:tracePt t="95676" x="7756525" y="3349625"/>
          <p14:tracePt t="95692" x="7756525" y="3359150"/>
          <p14:tracePt t="95747" x="7756525" y="3355975"/>
          <p14:tracePt t="95753" x="7756525" y="3352800"/>
          <p14:tracePt t="95760" x="7756525" y="3346450"/>
          <p14:tracePt t="95775" x="7756525" y="3336925"/>
          <p14:tracePt t="95792" x="7756525" y="3321050"/>
          <p14:tracePt t="95810" x="7756525" y="3308350"/>
          <p14:tracePt t="95826" x="7756525" y="3298825"/>
          <p14:tracePt t="95843" x="7756525" y="3286125"/>
          <p14:tracePt t="95860" x="7753350" y="3267075"/>
          <p14:tracePt t="95876" x="7753350" y="3257550"/>
          <p14:tracePt t="95892" x="7753350" y="3248025"/>
          <p14:tracePt t="95910" x="7747000" y="3222625"/>
          <p14:tracePt t="95926" x="7747000" y="3206750"/>
          <p14:tracePt t="95942" x="7747000" y="3190875"/>
          <p14:tracePt t="95959" x="7740650" y="3181350"/>
          <p14:tracePt t="95975" x="7724775" y="3159125"/>
          <p14:tracePt t="95992" x="7715250" y="3149600"/>
          <p14:tracePt t="96010" x="7699375" y="3133725"/>
          <p14:tracePt t="96026" x="7689850" y="3117850"/>
          <p14:tracePt t="96042" x="7686675" y="3108325"/>
          <p14:tracePt t="96059" x="7673975" y="3098800"/>
          <p14:tracePt t="96096" x="7670800" y="3098800"/>
          <p14:tracePt t="96110" x="7664450" y="3098800"/>
          <p14:tracePt t="96118" x="7661275" y="3098800"/>
          <p14:tracePt t="96125" x="7654925" y="3098800"/>
          <p14:tracePt t="96142" x="7651750" y="3098800"/>
          <p14:tracePt t="96159" x="7645400" y="3095625"/>
          <p14:tracePt t="96182" x="7645400" y="3089275"/>
          <p14:tracePt t="96589" x="7642225" y="3092450"/>
          <p14:tracePt t="96596" x="7635875" y="3092450"/>
          <p14:tracePt t="96610" x="7626350" y="3101975"/>
          <p14:tracePt t="96625" x="7616825" y="3111500"/>
          <p14:tracePt t="96642" x="7607300" y="3121025"/>
          <p14:tracePt t="96676" x="7575550" y="3155950"/>
          <p14:tracePt t="96710" x="7546975" y="3206750"/>
          <p14:tracePt t="96726" x="7534275" y="3219450"/>
          <p14:tracePt t="96742" x="7521575" y="3232150"/>
          <p14:tracePt t="96759" x="7521575" y="3254375"/>
          <p14:tracePt t="96775" x="7518400" y="3263900"/>
          <p14:tracePt t="96792" x="7518400" y="3273425"/>
          <p14:tracePt t="96810" x="7518400" y="3292475"/>
          <p14:tracePt t="96826" x="7518400" y="3305175"/>
          <p14:tracePt t="96843" x="7518400" y="3314700"/>
          <p14:tracePt t="96860" x="7518400" y="3327400"/>
          <p14:tracePt t="96876" x="7518400" y="3333750"/>
          <p14:tracePt t="96932" x="7524750" y="3333750"/>
          <p14:tracePt t="96940" x="7527925" y="3333750"/>
          <p14:tracePt t="96946" x="7534275" y="3333750"/>
          <p14:tracePt t="96960" x="7550150" y="3333750"/>
          <p14:tracePt t="96976" x="7559675" y="3333750"/>
          <p14:tracePt t="96993" x="7569200" y="3333750"/>
          <p14:tracePt t="97010" x="7581900" y="3333750"/>
          <p14:tracePt t="97026" x="7594600" y="3333750"/>
          <p14:tracePt t="97042" x="7604125" y="3330575"/>
          <p14:tracePt t="97059" x="7616825" y="3317875"/>
          <p14:tracePt t="97076" x="7629525" y="3302000"/>
          <p14:tracePt t="97093" x="7639050" y="3270250"/>
          <p14:tracePt t="97109" x="7658100" y="3235325"/>
          <p14:tracePt t="97125" x="7664450" y="3197225"/>
          <p14:tracePt t="97142" x="7664450" y="3175000"/>
          <p14:tracePt t="97159" x="7664450" y="3143250"/>
          <p14:tracePt t="97176" x="7664450" y="3133725"/>
          <p14:tracePt t="97193" x="7664450" y="3121025"/>
          <p14:tracePt t="97210" x="7664450" y="3101975"/>
          <p14:tracePt t="97226" x="7664450" y="3092450"/>
          <p14:tracePt t="97242" x="7664450" y="3082925"/>
          <p14:tracePt t="97259" x="7664450" y="3067050"/>
          <p14:tracePt t="97276" x="7658100" y="3057525"/>
          <p14:tracePt t="97292" x="7648575" y="3048000"/>
          <p14:tracePt t="97309" x="7632700" y="3035300"/>
          <p14:tracePt t="97326" x="7623175" y="3019425"/>
          <p14:tracePt t="97343" x="7613650" y="3009900"/>
          <p14:tracePt t="97360" x="7588250" y="2994025"/>
          <p14:tracePt t="97376" x="7572375" y="2987675"/>
          <p14:tracePt t="97393" x="7556500" y="2987675"/>
          <p14:tracePt t="97410" x="7531100" y="2987675"/>
          <p14:tracePt t="97426" x="7521575" y="2987675"/>
          <p14:tracePt t="97442" x="7512050" y="2987675"/>
          <p14:tracePt t="97459" x="7477125" y="2987675"/>
          <p14:tracePt t="97475" x="7454900" y="2990850"/>
          <p14:tracePt t="97493" x="7426325" y="3003550"/>
          <p14:tracePt t="97510" x="7388225" y="3019425"/>
          <p14:tracePt t="97526" x="7359650" y="3038475"/>
          <p14:tracePt t="97543" x="7350125" y="3048000"/>
          <p14:tracePt t="97559" x="7334250" y="3063875"/>
          <p14:tracePt t="97575" x="7318375" y="3073400"/>
          <p14:tracePt t="97592" x="7318375" y="3082925"/>
          <p14:tracePt t="97595" x="7318375" y="3089275"/>
          <p14:tracePt t="97610" x="7318375" y="3098800"/>
          <p14:tracePt t="97626" x="7318375" y="3108325"/>
          <p14:tracePt t="97643" x="7318375" y="3117850"/>
          <p14:tracePt t="97660" x="7318375" y="3136900"/>
          <p14:tracePt t="97676" x="7331075" y="3155950"/>
          <p14:tracePt t="97693" x="7343775" y="3184525"/>
          <p14:tracePt t="97709" x="7362825" y="3219450"/>
          <p14:tracePt t="97725" x="7388225" y="3251200"/>
          <p14:tracePt t="97742" x="7404100" y="3276600"/>
          <p14:tracePt t="97760" x="7429500" y="3311525"/>
          <p14:tracePt t="97776" x="7448550" y="3321050"/>
          <p14:tracePt t="97793" x="7461250" y="3333750"/>
          <p14:tracePt t="97810" x="7473950" y="3346450"/>
          <p14:tracePt t="97826" x="7505700" y="3365500"/>
          <p14:tracePt t="97842" x="7524750" y="3365500"/>
          <p14:tracePt t="97859" x="7566025" y="3365500"/>
          <p14:tracePt t="97876" x="7581900" y="3365500"/>
          <p14:tracePt t="97892" x="7591425" y="3365500"/>
          <p14:tracePt t="97909" x="7613650" y="3365500"/>
          <p14:tracePt t="97926" x="7623175" y="3365500"/>
          <p14:tracePt t="97943" x="7626350" y="3365500"/>
          <p14:tracePt t="97960" x="7642225" y="3352800"/>
          <p14:tracePt t="97976" x="7651750" y="3336925"/>
          <p14:tracePt t="97992" x="7664450" y="3305175"/>
          <p14:tracePt t="98009" x="7683500" y="3241675"/>
          <p14:tracePt t="98025" x="7689850" y="3197225"/>
          <p14:tracePt t="98042" x="7689850" y="3152775"/>
          <p14:tracePt t="98060" x="7689850" y="3105150"/>
          <p14:tracePt t="98076" x="7689850" y="3082925"/>
          <p14:tracePt t="98093" x="7689850" y="3073400"/>
          <p14:tracePt t="98109" x="7689850" y="3057525"/>
          <p14:tracePt t="98126" x="7689850" y="3048000"/>
          <p14:tracePt t="98142" x="7689850" y="3038475"/>
          <p14:tracePt t="98159" x="7689850" y="3025775"/>
          <p14:tracePt t="98175" x="7677150" y="3009900"/>
          <p14:tracePt t="98192" x="7673975" y="3000375"/>
          <p14:tracePt t="98210" x="7664450" y="2984500"/>
          <p14:tracePt t="98226" x="7664450" y="2981325"/>
          <p14:tracePt t="98243" x="7664450" y="2974975"/>
          <p14:tracePt t="98259" x="7648575" y="2974975"/>
          <p14:tracePt t="98275" x="7639050" y="2974975"/>
          <p14:tracePt t="98292" x="7629525" y="2974975"/>
          <p14:tracePt t="98309" x="7597775" y="2974975"/>
          <p14:tracePt t="98325" x="7575550" y="2974975"/>
          <p14:tracePt t="98343" x="7566025" y="2981325"/>
          <p14:tracePt t="98360" x="7524750" y="3000375"/>
          <p14:tracePt t="98376" x="7496175" y="3009900"/>
          <p14:tracePt t="98392" x="7470775" y="3028950"/>
          <p14:tracePt t="98409" x="7429500" y="3048000"/>
          <p14:tracePt t="98425" x="7419975" y="3051175"/>
          <p14:tracePt t="98442" x="7410450" y="3057525"/>
          <p14:tracePt t="98459" x="7394575" y="3057525"/>
          <p14:tracePt t="98475" x="7378700" y="3057525"/>
          <p14:tracePt t="98492" x="7378700" y="3067050"/>
          <p14:tracePt t="98509" x="7378700" y="3082925"/>
          <p14:tracePt t="98525" x="7378700" y="3092450"/>
          <p14:tracePt t="98542" x="7378700" y="3101975"/>
          <p14:tracePt t="98559" x="7397750" y="3124200"/>
          <p14:tracePt t="98575" x="7407275" y="3133725"/>
          <p14:tracePt t="98592" x="7416800" y="3143250"/>
          <p14:tracePt t="98609" x="7442200" y="3146425"/>
          <p14:tracePt t="98625" x="7458075" y="3146425"/>
          <p14:tracePt t="98642" x="7467600" y="3146425"/>
          <p14:tracePt t="98658" x="7483475" y="3146425"/>
          <p14:tracePt t="98917" x="7483475" y="3162300"/>
          <p14:tracePt t="98925" x="7483475" y="3175000"/>
          <p14:tracePt t="98932" x="7483475" y="3178175"/>
          <p14:tracePt t="98942" x="7483475" y="3190875"/>
          <p14:tracePt t="98959" x="7502525" y="3232150"/>
          <p14:tracePt t="98975" x="7524750" y="3257550"/>
          <p14:tracePt t="98992" x="7559675" y="3295650"/>
          <p14:tracePt t="99009" x="7604125" y="3349625"/>
          <p14:tracePt t="99025" x="7635875" y="3375025"/>
          <p14:tracePt t="99043" x="7661275" y="3397250"/>
          <p14:tracePt t="99059" x="7696200" y="3435350"/>
          <p14:tracePt t="99076" x="7721600" y="3448050"/>
          <p14:tracePt t="99092" x="7743825" y="3457575"/>
          <p14:tracePt t="99109" x="7759700" y="3479800"/>
          <p14:tracePt t="99125" x="7762875" y="3479800"/>
          <p14:tracePt t="99142" x="7762875" y="3482975"/>
          <p14:tracePt t="99203" x="7762875" y="3489325"/>
          <p14:tracePt t="99266" x="7756525" y="3489325"/>
          <p14:tracePt t="99274" x="7753350" y="3489325"/>
          <p14:tracePt t="99281" x="7747000" y="3486150"/>
          <p14:tracePt t="99292" x="7743825" y="3482975"/>
          <p14:tracePt t="99309" x="7715250" y="3460750"/>
          <p14:tracePt t="99325" x="7689850" y="3441700"/>
          <p14:tracePt t="99343" x="7667625" y="3422650"/>
          <p14:tracePt t="99359" x="7600950" y="3390900"/>
          <p14:tracePt t="99376" x="7578725" y="3378200"/>
          <p14:tracePt t="99392" x="7546975" y="3368675"/>
          <p14:tracePt t="99408" x="7521575" y="3362325"/>
          <p14:tracePt t="99425" x="7512050" y="3362325"/>
          <p14:tracePt t="99443" x="7496175" y="3362325"/>
          <p14:tracePt t="99459" x="7480300" y="3362325"/>
          <p14:tracePt t="99476" x="7470775" y="3362325"/>
          <p14:tracePt t="99493" x="7461250" y="3362325"/>
          <p14:tracePt t="99509" x="7442200" y="3362325"/>
          <p14:tracePt t="99525" x="7435850" y="3362325"/>
          <p14:tracePt t="99558" x="7426325" y="3362325"/>
          <p14:tracePt t="99575" x="7416800" y="3362325"/>
          <p14:tracePt t="99592" x="7400925" y="3362325"/>
          <p14:tracePt t="99609" x="7369175" y="3362325"/>
          <p14:tracePt t="99626" x="7324725" y="3362325"/>
          <p14:tracePt t="99642" x="7280275" y="3349625"/>
          <p14:tracePt t="99647" x="7261225" y="3349625"/>
          <p14:tracePt t="99659" x="7239000" y="3336925"/>
          <p14:tracePt t="99675" x="7210425" y="3336925"/>
          <p14:tracePt t="99692" x="7194550" y="3336925"/>
          <p14:tracePt t="99708" x="7178675" y="3336925"/>
          <p14:tracePt t="99726" x="7162800" y="3330575"/>
          <p14:tracePt t="99743" x="7153275" y="3330575"/>
          <p14:tracePt t="99759" x="7137400" y="3321050"/>
          <p14:tracePt t="99775" x="7134225" y="3321050"/>
          <p14:tracePt t="99792" x="7134225" y="3311525"/>
          <p14:tracePt t="99809" x="7134225" y="3308350"/>
          <p14:tracePt t="99825" x="7134225" y="3295650"/>
          <p14:tracePt t="99842" x="7134225" y="3282950"/>
          <p14:tracePt t="99859" x="7156450" y="3267075"/>
          <p14:tracePt t="99875" x="7188200" y="3254375"/>
          <p14:tracePt t="99893" x="7216775" y="3241675"/>
          <p14:tracePt t="99909" x="7270750" y="3241675"/>
          <p14:tracePt t="99926" x="7308850" y="3241675"/>
          <p14:tracePt t="99942" x="7331075" y="3241675"/>
          <p14:tracePt t="99958" x="7372350" y="3244850"/>
          <p14:tracePt t="99975" x="7388225" y="3254375"/>
          <p14:tracePt t="99992" x="7397750" y="3260725"/>
          <p14:tracePt t="100008" x="7419975" y="3270250"/>
          <p14:tracePt t="100025" x="7429500" y="3279775"/>
          <p14:tracePt t="100043" x="7439025" y="3295650"/>
          <p14:tracePt t="100059" x="7451725" y="3311525"/>
          <p14:tracePt t="100075" x="7467600" y="3321050"/>
          <p14:tracePt t="100092" x="7467600" y="3330575"/>
          <p14:tracePt t="100108" x="7467600" y="3349625"/>
          <p14:tracePt t="100125" x="7467600" y="3362325"/>
          <p14:tracePt t="100142" x="7473950" y="3371850"/>
          <p14:tracePt t="100144" x="7473950" y="3375025"/>
          <p14:tracePt t="100158" x="7480300" y="3390900"/>
          <p14:tracePt t="100175" x="7489825" y="3397250"/>
          <p14:tracePt t="100192" x="7499350" y="3397250"/>
          <p14:tracePt t="100209" x="7537450" y="3397250"/>
          <p14:tracePt t="100225" x="7559675" y="3397250"/>
          <p14:tracePt t="100242" x="7581900" y="3397250"/>
          <p14:tracePt t="100259" x="7604125" y="3384550"/>
          <p14:tracePt t="100275" x="7623175" y="3371850"/>
          <p14:tracePt t="100293" x="7639050" y="3362325"/>
          <p14:tracePt t="100309" x="7654925" y="3362325"/>
          <p14:tracePt t="100325" x="7664450" y="3362325"/>
          <p14:tracePt t="100342" x="7673975" y="3362325"/>
          <p14:tracePt t="100359" x="7683500" y="3362325"/>
          <p14:tracePt t="100431" x="7683500" y="3359150"/>
          <p14:tracePt t="100559" x="7677150" y="3359150"/>
          <p14:tracePt t="100565" x="7670800" y="3359150"/>
          <p14:tracePt t="100575" x="7667625" y="3359150"/>
          <p14:tracePt t="100592" x="7658100" y="3359150"/>
          <p14:tracePt t="100609" x="7642225" y="3359150"/>
          <p14:tracePt t="100625" x="7632700" y="3368675"/>
          <p14:tracePt t="100642" x="7616825" y="3375025"/>
          <p14:tracePt t="100645" x="7607300" y="3381375"/>
          <p14:tracePt t="100658" x="7591425" y="3381375"/>
          <p14:tracePt t="100675" x="7575550" y="3381375"/>
          <p14:tracePt t="100692" x="7559675" y="3381375"/>
          <p14:tracePt t="100709" x="7543800" y="3381375"/>
          <p14:tracePt t="100725" x="7534275" y="3381375"/>
          <p14:tracePt t="100742" x="7524750" y="3381375"/>
          <p14:tracePt t="100759" x="7505700" y="3381375"/>
          <p14:tracePt t="100775" x="7489825" y="3378200"/>
          <p14:tracePt t="100792" x="7473950" y="3375025"/>
          <p14:tracePt t="100809" x="7439025" y="3355975"/>
          <p14:tracePt t="100826" x="7429500" y="3346450"/>
          <p14:tracePt t="100843" x="7419975" y="3330575"/>
          <p14:tracePt t="100859" x="7397750" y="3321050"/>
          <p14:tracePt t="100876" x="7388225" y="3314700"/>
          <p14:tracePt t="100892" x="7378700" y="3314700"/>
          <p14:tracePt t="100925" x="7372350" y="3314700"/>
          <p14:tracePt t="101224" x="7381875" y="3314700"/>
          <p14:tracePt t="101231" x="7385050" y="3314700"/>
          <p14:tracePt t="101242" x="7391400" y="3314700"/>
          <p14:tracePt t="101259" x="7404100" y="3317875"/>
          <p14:tracePt t="101275" x="7413625" y="3327400"/>
          <p14:tracePt t="101292" x="7435850" y="3336925"/>
          <p14:tracePt t="101308" x="7464425" y="3349625"/>
          <p14:tracePt t="101325" x="7483475" y="3359150"/>
          <p14:tracePt t="101342" x="7499350" y="3362325"/>
          <p14:tracePt t="101358" x="7521575" y="3368675"/>
          <p14:tracePt t="101375" x="7546975" y="3368675"/>
          <p14:tracePt t="101393" x="7562850" y="3368675"/>
          <p14:tracePt t="101409" x="7572375" y="3368675"/>
          <p14:tracePt t="101426" x="7588250" y="3368675"/>
          <p14:tracePt t="101442" x="7597775" y="3368675"/>
          <p14:tracePt t="101458" x="7600950" y="3368675"/>
          <p14:tracePt t="103823" x="7556500" y="3387725"/>
          <p14:tracePt t="103828" x="7473950" y="3416300"/>
          <p14:tracePt t="103843" x="7318375" y="3489325"/>
          <p14:tracePt t="103859" x="7194550" y="3571875"/>
          <p14:tracePt t="103875" x="7045325" y="3654425"/>
          <p14:tracePt t="103893" x="6826250" y="3781425"/>
          <p14:tracePt t="103924" x="6591300" y="3886200"/>
          <p14:tracePt t="103960" x="6419850" y="3956050"/>
          <p14:tracePt t="103975" x="6388100" y="3975100"/>
          <p14:tracePt t="103993" x="6365875" y="3990975"/>
          <p14:tracePt t="104009" x="6356350" y="3990975"/>
          <p14:tracePt t="104025" x="6340475" y="3990975"/>
          <p14:tracePt t="104042" x="6340475" y="3981450"/>
          <p14:tracePt t="104059" x="6353175" y="3962400"/>
          <p14:tracePt t="104075" x="6375400" y="3914775"/>
          <p14:tracePt t="104092" x="6435725" y="3806825"/>
          <p14:tracePt t="104108" x="6486525" y="3727450"/>
          <p14:tracePt t="104126" x="6521450" y="3667125"/>
          <p14:tracePt t="104143" x="6559550" y="3625850"/>
          <p14:tracePt t="104159" x="6584950" y="3584575"/>
          <p14:tracePt t="104175" x="6597650" y="3540125"/>
          <p14:tracePt t="104192" x="6604000" y="3476625"/>
          <p14:tracePt t="104208" x="6604000" y="3425825"/>
          <p14:tracePt t="104225" x="6594475" y="3371850"/>
          <p14:tracePt t="104242" x="6556375" y="3308350"/>
          <p14:tracePt t="104259" x="6534150" y="3260725"/>
          <p14:tracePt t="104275" x="6508750" y="3222625"/>
          <p14:tracePt t="104293" x="6467475" y="3190875"/>
          <p14:tracePt t="104309" x="6435725" y="3171825"/>
          <p14:tracePt t="104325" x="6410325" y="3155950"/>
          <p14:tracePt t="104342" x="6369050" y="3130550"/>
          <p14:tracePt t="104358" x="6343650" y="3111500"/>
          <p14:tracePt t="104375" x="6334125" y="3095625"/>
          <p14:tracePt t="104393" x="6315075" y="3079750"/>
          <p14:tracePt t="104409" x="6292850" y="3079750"/>
          <p14:tracePt t="104425" x="6270625" y="3073400"/>
          <p14:tracePt t="104442" x="6207125" y="3073400"/>
          <p14:tracePt t="104459" x="6162675" y="3073400"/>
          <p14:tracePt t="104474" x="6134100" y="3073400"/>
          <p14:tracePt t="104492" x="6099175" y="3073400"/>
          <p14:tracePt t="104509" x="6070600" y="3073400"/>
          <p14:tracePt t="104525" x="6048375" y="3073400"/>
          <p14:tracePt t="104543" x="6010275" y="3073400"/>
          <p14:tracePt t="104559" x="5988050" y="3073400"/>
          <p14:tracePt t="104575" x="5943600" y="3082925"/>
          <p14:tracePt t="104593" x="5876925" y="3101975"/>
          <p14:tracePt t="104608" x="5848350" y="3121025"/>
          <p14:tracePt t="104624" x="5816600" y="3133725"/>
          <p14:tracePt t="104642" x="5781675" y="3159125"/>
          <p14:tracePt t="104658" x="5749925" y="3190875"/>
          <p14:tracePt t="104675" x="5724525" y="3213100"/>
          <p14:tracePt t="104693" x="5676900" y="3282950"/>
          <p14:tracePt t="104709" x="5648325" y="3349625"/>
          <p14:tracePt t="104726" x="5610225" y="3419475"/>
          <p14:tracePt t="104742" x="5581650" y="3521075"/>
          <p14:tracePt t="104758" x="5559425" y="3575050"/>
          <p14:tracePt t="104774" x="5546725" y="3638550"/>
          <p14:tracePt t="104792" x="5537200" y="3736975"/>
          <p14:tracePt t="104809" x="5537200" y="3781425"/>
          <p14:tracePt t="104825" x="5537200" y="3832225"/>
          <p14:tracePt t="104842" x="5537200" y="3895725"/>
          <p14:tracePt t="104859" x="5537200" y="3946525"/>
          <p14:tracePt t="104875" x="5546725" y="4000500"/>
          <p14:tracePt t="104892" x="5556250" y="4079875"/>
          <p14:tracePt t="104908" x="5568950" y="4124325"/>
          <p14:tracePt t="104924" x="5568950" y="4162425"/>
          <p14:tracePt t="104942" x="5575300" y="4216400"/>
          <p14:tracePt t="104959" x="5581650" y="4260850"/>
          <p14:tracePt t="104976" x="5588000" y="4298950"/>
          <p14:tracePt t="104992" x="5600700" y="4362450"/>
          <p14:tracePt t="105009" x="5613400" y="4406900"/>
          <p14:tracePt t="105025" x="5619750" y="4445000"/>
          <p14:tracePt t="105042" x="5635625" y="4479925"/>
          <p14:tracePt t="105058" x="5641975" y="4508500"/>
          <p14:tracePt t="105074" x="5648325" y="4530725"/>
          <p14:tracePt t="105092" x="5654675" y="4572000"/>
          <p14:tracePt t="105108" x="5654675" y="4594225"/>
          <p14:tracePt t="105125" x="5667375" y="4625975"/>
          <p14:tracePt t="105142" x="5670550" y="4657725"/>
          <p14:tracePt t="105159" x="5676900" y="4689475"/>
          <p14:tracePt t="105175" x="5676900" y="4705350"/>
          <p14:tracePt t="105192" x="5695950" y="4721225"/>
          <p14:tracePt t="105208" x="5705475" y="4733925"/>
          <p14:tracePt t="105225" x="5708650" y="4746625"/>
          <p14:tracePt t="105243" x="5724525" y="4759325"/>
          <p14:tracePt t="105259" x="5740400" y="4768850"/>
          <p14:tracePt t="105276" x="5749925" y="4784725"/>
          <p14:tracePt t="105293" x="5759450" y="4800600"/>
          <p14:tracePt t="105308" x="5768975" y="4810125"/>
          <p14:tracePt t="105325" x="5775325" y="4813300"/>
          <p14:tracePt t="105342" x="5791200" y="4826000"/>
          <p14:tracePt t="105358" x="5800725" y="4841875"/>
          <p14:tracePt t="105374" x="5810250" y="4845050"/>
          <p14:tracePt t="105392" x="5826125" y="4845050"/>
          <p14:tracePt t="105408" x="5835650" y="4845050"/>
          <p14:tracePt t="105424" x="5857875" y="4857750"/>
          <p14:tracePt t="105441" x="5889625" y="4857750"/>
          <p14:tracePt t="105458" x="5934075" y="4857750"/>
          <p14:tracePt t="105474" x="5984875" y="4857750"/>
          <p14:tracePt t="105492" x="6054725" y="4857750"/>
          <p14:tracePt t="105507" x="6099175" y="4857750"/>
          <p14:tracePt t="105525" x="6121400" y="4857750"/>
          <p14:tracePt t="105542" x="6162675" y="4857750"/>
          <p14:tracePt t="105558" x="6172200" y="4857750"/>
          <p14:tracePt t="105575" x="6181725" y="4857750"/>
          <p14:tracePt t="105591" x="6200775" y="4854575"/>
          <p14:tracePt t="105608" x="6207125" y="4848225"/>
          <p14:tracePt t="105624" x="6207125" y="4845050"/>
          <p14:tracePt t="105642" x="6207125" y="4838700"/>
          <p14:tracePt t="105658" x="6207125" y="4826000"/>
          <p14:tracePt t="105675" x="6207125" y="4819650"/>
          <p14:tracePt t="106413" x="6197600" y="4810125"/>
          <p14:tracePt t="106420" x="6188075" y="4797425"/>
          <p14:tracePt t="106427" x="6175375" y="4778375"/>
          <p14:tracePt t="106442" x="6149975" y="4746625"/>
          <p14:tracePt t="106458" x="6137275" y="4721225"/>
          <p14:tracePt t="106475" x="6124575" y="4699000"/>
          <p14:tracePt t="106508" x="6096000" y="4673600"/>
          <p14:tracePt t="106542" x="6067425" y="4629150"/>
          <p14:tracePt t="106558" x="6057900" y="4613275"/>
          <p14:tracePt t="106574" x="6042025" y="4603750"/>
          <p14:tracePt t="106592" x="6026150" y="4581525"/>
          <p14:tracePt t="106608" x="6026150" y="4572000"/>
          <p14:tracePt t="106625" x="6026150" y="4562475"/>
          <p14:tracePt t="106642" x="6016625" y="4543425"/>
          <p14:tracePt t="106658" x="6016625" y="4533900"/>
          <p14:tracePt t="106675" x="6016625" y="4524375"/>
          <p14:tracePt t="106692" x="6013450" y="4508500"/>
          <p14:tracePt t="106707" x="6013450" y="4492625"/>
          <p14:tracePt t="106724" x="6007100" y="4483100"/>
          <p14:tracePt t="106742" x="5991225" y="4473575"/>
          <p14:tracePt t="106758" x="5981700" y="4470400"/>
          <p14:tracePt t="106775" x="5975350" y="4470400"/>
          <p14:tracePt t="106792" x="5975350" y="4464050"/>
          <p14:tracePt t="107149" x="5997575" y="4457700"/>
          <p14:tracePt t="107156" x="6016625" y="4451350"/>
          <p14:tracePt t="107164" x="6035675" y="4445000"/>
          <p14:tracePt t="107175" x="6061075" y="4438650"/>
          <p14:tracePt t="107192" x="6118225" y="4413250"/>
          <p14:tracePt t="107225" x="6200775" y="4387850"/>
          <p14:tracePt t="107228" x="6213475" y="4381500"/>
          <p14:tracePt t="107258" x="6257925" y="4368800"/>
          <p14:tracePt t="107274" x="6267450" y="4368800"/>
          <p14:tracePt t="107291" x="6273800" y="4368800"/>
          <p14:tracePt t="107336" x="6276975" y="4368800"/>
          <p14:tracePt t="107342" x="6289675" y="4368800"/>
          <p14:tracePt t="107358" x="6299200" y="4368800"/>
          <p14:tracePt t="107457" x="6302375" y="4368800"/>
          <p14:tracePt t="107464" x="6308725" y="4368800"/>
          <p14:tracePt t="107475" x="6311900" y="4368800"/>
          <p14:tracePt t="107492" x="6321425" y="4368800"/>
          <p14:tracePt t="107791" x="6302375" y="4365625"/>
          <p14:tracePt t="107799" x="6276975" y="4359275"/>
          <p14:tracePt t="107807" x="6257925" y="4359275"/>
          <p14:tracePt t="107824" x="6213475" y="4359275"/>
          <p14:tracePt t="107841" x="6172200" y="4359275"/>
          <p14:tracePt t="107858" x="6153150" y="4359275"/>
          <p14:tracePt t="107874" x="6121400" y="4359275"/>
          <p14:tracePt t="107892" x="6083300" y="4359275"/>
          <p14:tracePt t="107908" x="6061075" y="4359275"/>
          <p14:tracePt t="107925" x="6035675" y="4365625"/>
          <p14:tracePt t="107941" x="6000750" y="4371975"/>
          <p14:tracePt t="107957" x="5991225" y="4378325"/>
          <p14:tracePt t="107974" x="5981700" y="4378325"/>
          <p14:tracePt t="107992" x="5962650" y="4378325"/>
          <p14:tracePt t="108008" x="5953125" y="4378325"/>
          <p14:tracePt t="108025" x="5943600" y="4378325"/>
          <p14:tracePt t="108042" x="5921375" y="4378325"/>
          <p14:tracePt t="108058" x="5918200" y="4378325"/>
          <p14:tracePt t="108363" x="5930900" y="4378325"/>
          <p14:tracePt t="108370" x="5965825" y="4378325"/>
          <p14:tracePt t="108377" x="5991225" y="4378325"/>
          <p14:tracePt t="108391" x="6051550" y="4384675"/>
          <p14:tracePt t="108408" x="6102350" y="4391025"/>
          <p14:tracePt t="108425" x="6159500" y="4403725"/>
          <p14:tracePt t="108442" x="6219825" y="4410075"/>
          <p14:tracePt t="108458" x="6257925" y="4416425"/>
          <p14:tracePt t="108475" x="6280150" y="4416425"/>
          <p14:tracePt t="108491" x="6296025" y="4416425"/>
          <p14:tracePt t="108507" x="6299200" y="4416425"/>
          <p14:tracePt t="108524" x="6308725" y="4416425"/>
          <p14:tracePt t="108541" x="6324600" y="4416425"/>
          <p14:tracePt t="108558" x="6334125" y="4416425"/>
          <p14:tracePt t="108575" x="6362700" y="4416425"/>
          <p14:tracePt t="108592" x="6378575" y="4416425"/>
          <p14:tracePt t="108608" x="6388100" y="4416425"/>
          <p14:tracePt t="108835" x="6378575" y="4416425"/>
          <p14:tracePt t="108841" x="6369050" y="4416425"/>
          <p14:tracePt t="108858" x="6353175" y="4416425"/>
          <p14:tracePt t="108875" x="6337300" y="4416425"/>
          <p14:tracePt t="108891" x="6299200" y="4416425"/>
          <p14:tracePt t="108908" x="6270625" y="4416425"/>
          <p14:tracePt t="108924" x="6248400" y="4416425"/>
          <p14:tracePt t="108941" x="6207125" y="4416425"/>
          <p14:tracePt t="108958" x="6197600" y="4416425"/>
          <p14:tracePt t="108975" x="6188075" y="4416425"/>
          <p14:tracePt t="108991" x="6165850" y="4416425"/>
          <p14:tracePt t="109008" x="6153150" y="4425950"/>
          <p14:tracePt t="109025" x="6140450" y="4432300"/>
          <p14:tracePt t="109041" x="6115050" y="4448175"/>
          <p14:tracePt t="109058" x="6105525" y="4457700"/>
          <p14:tracePt t="109074" x="6096000" y="4464050"/>
          <p14:tracePt t="109091" x="6080125" y="4464050"/>
          <p14:tracePt t="109107" x="6064250" y="4467225"/>
          <p14:tracePt t="109125" x="6054725" y="4467225"/>
          <p14:tracePt t="109141" x="6038850" y="4467225"/>
          <p14:tracePt t="109158" x="6029325" y="4467225"/>
          <p14:tracePt t="109175" x="6013450" y="4467225"/>
          <p14:tracePt t="109191" x="6003925" y="4467225"/>
          <p14:tracePt t="109207" x="6000750" y="4473575"/>
          <p14:tracePt t="109542" x="6013450" y="4473575"/>
          <p14:tracePt t="109549" x="6026150" y="4470400"/>
          <p14:tracePt t="109558" x="6045200" y="4470400"/>
          <p14:tracePt t="109575" x="6064250" y="4470400"/>
          <p14:tracePt t="109592" x="6099175" y="4470400"/>
          <p14:tracePt t="109607" x="6115050" y="4470400"/>
          <p14:tracePt t="109624" x="6130925" y="4470400"/>
          <p14:tracePt t="109658" x="6153150" y="4470400"/>
          <p14:tracePt t="109692" x="6184900" y="4470400"/>
          <p14:tracePt t="109708" x="6194425" y="4470400"/>
          <p14:tracePt t="109725" x="6203950" y="4470400"/>
          <p14:tracePt t="109741" x="6223000" y="4470400"/>
          <p14:tracePt t="109758" x="6232525" y="4470400"/>
          <p14:tracePt t="109774" x="6238875" y="4470400"/>
          <p14:tracePt t="110406" x="6248400" y="4473575"/>
          <p14:tracePt t="110413" x="6261100" y="4486275"/>
          <p14:tracePt t="110424" x="6273800" y="4489450"/>
          <p14:tracePt t="110442" x="6315075" y="4514850"/>
          <p14:tracePt t="110458" x="6340475" y="4533900"/>
          <p14:tracePt t="110474" x="6362700" y="4543425"/>
          <p14:tracePt t="110507" x="6388100" y="4562475"/>
          <p14:tracePt t="110558" x="6388100" y="4568825"/>
          <p14:tracePt t="110575" x="6397625" y="4578350"/>
          <p14:tracePt t="110591" x="6413500" y="4578350"/>
          <p14:tracePt t="110607" x="6423025" y="4578350"/>
          <p14:tracePt t="110624" x="6432550" y="4578350"/>
          <p14:tracePt t="110641" x="6448425" y="4578350"/>
          <p14:tracePt t="110675" x="6457950" y="4578350"/>
          <p14:tracePt t="110691" x="6464300" y="4578350"/>
          <p14:tracePt t="110963" x="6461125" y="4584700"/>
          <p14:tracePt t="110970" x="6451600" y="4591050"/>
          <p14:tracePt t="110977" x="6445250" y="4594225"/>
          <p14:tracePt t="110992" x="6435725" y="4600575"/>
          <p14:tracePt t="111008" x="6426200" y="4610100"/>
          <p14:tracePt t="111024" x="6416675" y="4613275"/>
          <p14:tracePt t="111041" x="6397625" y="4619625"/>
          <p14:tracePt t="111074" x="6375400" y="4622800"/>
          <p14:tracePt t="111107" x="6346825" y="4635500"/>
          <p14:tracePt t="111124" x="6337300" y="4638675"/>
          <p14:tracePt t="111140" x="6321425" y="4648200"/>
          <p14:tracePt t="111158" x="6311900" y="4648200"/>
          <p14:tracePt t="111176" x="6296025" y="4657725"/>
          <p14:tracePt t="111191" x="6286500" y="4657725"/>
          <p14:tracePt t="111207" x="6276975" y="4657725"/>
          <p14:tracePt t="111224" x="6261100" y="4664075"/>
          <p14:tracePt t="111241" x="6248400" y="4664075"/>
          <p14:tracePt t="111258" x="6238875" y="4670425"/>
          <p14:tracePt t="111274" x="6229350" y="4670425"/>
          <p14:tracePt t="111276" x="6223000" y="4670425"/>
          <p14:tracePt t="111290" x="6207125" y="4670425"/>
          <p14:tracePt t="111307" x="6194425" y="4670425"/>
          <p14:tracePt t="111325" x="6178550" y="4670425"/>
          <p14:tracePt t="111341" x="6162675" y="4670425"/>
          <p14:tracePt t="111358" x="6153150" y="4670425"/>
          <p14:tracePt t="111376" x="6127750" y="4670425"/>
          <p14:tracePt t="111391" x="6105525" y="4670425"/>
          <p14:tracePt t="111407" x="6089650" y="4670425"/>
          <p14:tracePt t="111424" x="6067425" y="4670425"/>
          <p14:tracePt t="111440" x="6045200" y="4670425"/>
          <p14:tracePt t="111457" x="6035675" y="4670425"/>
          <p14:tracePt t="111475" x="6022975" y="4670425"/>
          <p14:tracePt t="111491" x="6007100" y="4670425"/>
          <p14:tracePt t="111508" x="5997575" y="4670425"/>
          <p14:tracePt t="111525" x="5981700" y="4670425"/>
          <p14:tracePt t="111541" x="5972175" y="4670425"/>
          <p14:tracePt t="111557" x="5956300" y="4670425"/>
          <p14:tracePt t="111574" x="5946775" y="4670425"/>
          <p14:tracePt t="111591" x="5934075" y="4670425"/>
          <p14:tracePt t="111608" x="5924550" y="4670425"/>
          <p14:tracePt t="111624" x="5908675" y="4670425"/>
          <p14:tracePt t="111641" x="5886450" y="4667250"/>
          <p14:tracePt t="111657" x="5864225" y="4654550"/>
          <p14:tracePt t="111675" x="5822950" y="4638675"/>
          <p14:tracePt t="111690" x="5813425" y="4622800"/>
          <p14:tracePt t="111707" x="5797550" y="4613275"/>
          <p14:tracePt t="111725" x="5781675" y="4606925"/>
          <p14:tracePt t="111740" x="5772150" y="4606925"/>
          <p14:tracePt t="111758" x="5762625" y="4603750"/>
          <p14:tracePt t="111775" x="5743575" y="4591050"/>
          <p14:tracePt t="111791" x="5734050" y="4591050"/>
          <p14:tracePt t="111808" x="5724525" y="4591050"/>
          <p14:tracePt t="111825" x="5708650" y="4587875"/>
          <p14:tracePt t="112076" x="5715000" y="4587875"/>
          <p14:tracePt t="112084" x="5724525" y="4587875"/>
          <p14:tracePt t="112091" x="5730875" y="4587875"/>
          <p14:tracePt t="112107" x="5759450" y="4594225"/>
          <p14:tracePt t="112123" x="5772150" y="4603750"/>
          <p14:tracePt t="112140" x="5810250" y="4629150"/>
          <p14:tracePt t="112157" x="5822950" y="4632325"/>
          <p14:tracePt t="112174" x="5851525" y="4645025"/>
          <p14:tracePt t="112190" x="5867400" y="4648200"/>
          <p14:tracePt t="112207" x="5883275" y="4657725"/>
          <p14:tracePt t="112223" x="5911850" y="4664075"/>
          <p14:tracePt t="112240" x="5946775" y="4683125"/>
          <p14:tracePt t="112257" x="5984875" y="4695825"/>
          <p14:tracePt t="112274" x="6013450" y="4702175"/>
          <p14:tracePt t="112290" x="6054725" y="4708525"/>
          <p14:tracePt t="112307" x="6086475" y="4714875"/>
          <p14:tracePt t="112323" x="6096000" y="4714875"/>
          <p14:tracePt t="112341" x="6115050" y="4714875"/>
          <p14:tracePt t="112357" x="6124575" y="4714875"/>
          <p14:tracePt t="112375" x="6143625" y="4714875"/>
          <p14:tracePt t="112391" x="6153150" y="4714875"/>
          <p14:tracePt t="112408" x="6162675" y="4714875"/>
          <p14:tracePt t="112425" x="6191250" y="4705350"/>
          <p14:tracePt t="112441" x="6200775" y="4702175"/>
          <p14:tracePt t="112458" x="6210300" y="4695825"/>
          <p14:tracePt t="112474" x="6226175" y="4676775"/>
          <p14:tracePt t="112490" x="6242050" y="4667250"/>
          <p14:tracePt t="112507" x="6251575" y="4657725"/>
          <p14:tracePt t="112524" x="6283325" y="4638675"/>
          <p14:tracePt t="112541" x="6308725" y="4622800"/>
          <p14:tracePt t="112558" x="6318250" y="4610100"/>
          <p14:tracePt t="112575" x="6340475" y="4597400"/>
          <p14:tracePt t="112591" x="6350000" y="4591050"/>
          <p14:tracePt t="112607" x="6359525" y="4581525"/>
          <p14:tracePt t="112625" x="6372225" y="4572000"/>
          <p14:tracePt t="112640" x="6384925" y="4565650"/>
          <p14:tracePt t="112657" x="6394450" y="4556125"/>
          <p14:tracePt t="112675" x="6410325" y="4540250"/>
          <p14:tracePt t="112691" x="6413500" y="4540250"/>
          <p14:tracePt t="112747" x="6419850" y="4540250"/>
          <p14:tracePt t="112754" x="6423025" y="4540250"/>
          <p14:tracePt t="112761" x="6432550" y="4540250"/>
          <p14:tracePt t="112774" x="6442075" y="4540250"/>
          <p14:tracePt t="112791" x="6454775" y="4540250"/>
          <p14:tracePt t="112808" x="6457950" y="4540250"/>
          <p14:tracePt t="112826" x="6464300" y="4540250"/>
          <p14:tracePt t="112897" x="6464300" y="4543425"/>
          <p14:tracePt t="112904" x="6464300" y="4546600"/>
          <p14:tracePt t="112911" x="6464300" y="4552950"/>
          <p14:tracePt t="112924" x="6464300" y="4562475"/>
          <p14:tracePt t="112941" x="6464300" y="4578350"/>
          <p14:tracePt t="112958" x="6464300" y="4587875"/>
          <p14:tracePt t="112975" x="6464300" y="4603750"/>
          <p14:tracePt t="112991" x="6461125" y="4613275"/>
          <p14:tracePt t="113008" x="6451600" y="4622800"/>
          <p14:tracePt t="113024" x="6435725" y="4641850"/>
          <p14:tracePt t="113040" x="6419850" y="4648200"/>
          <p14:tracePt t="113057" x="6410325" y="4648200"/>
          <p14:tracePt t="113074" x="6384925" y="4648200"/>
          <p14:tracePt t="113091" x="6356350" y="4648200"/>
          <p14:tracePt t="113107" x="6334125" y="4648200"/>
          <p14:tracePt t="113125" x="6292850" y="4648200"/>
          <p14:tracePt t="113141" x="6270625" y="4648200"/>
          <p14:tracePt t="113157" x="6248400" y="4648200"/>
          <p14:tracePt t="113174" x="6210300" y="4648200"/>
          <p14:tracePt t="113190" x="6194425" y="4648200"/>
          <p14:tracePt t="113208" x="6172200" y="4648200"/>
          <p14:tracePt t="113225" x="6130925" y="4648200"/>
          <p14:tracePt t="113241" x="6102350" y="4638675"/>
          <p14:tracePt t="113258" x="6080125" y="4632325"/>
          <p14:tracePt t="113275" x="6035675" y="4619625"/>
          <p14:tracePt t="113290" x="6019800" y="4619625"/>
          <p14:tracePt t="113307" x="6010275" y="4619625"/>
          <p14:tracePt t="113324" x="5991225" y="4619625"/>
          <p14:tracePt t="113341" x="5981700" y="4619625"/>
          <p14:tracePt t="113358" x="5972175" y="4619625"/>
          <p14:tracePt t="113376" x="5940425" y="4616450"/>
          <p14:tracePt t="113391" x="5924550" y="4610100"/>
          <p14:tracePt t="113408" x="5915025" y="4603750"/>
          <p14:tracePt t="113424" x="5899150" y="4603750"/>
          <p14:tracePt t="113440" x="5883275" y="4603750"/>
          <p14:tracePt t="113457" x="5861050" y="4600575"/>
          <p14:tracePt t="113475" x="5829300" y="4587875"/>
          <p14:tracePt t="113491" x="5813425" y="4584700"/>
          <p14:tracePt t="113508" x="5803900" y="4578350"/>
          <p14:tracePt t="113525" x="5781675" y="4575175"/>
          <p14:tracePt t="113541" x="5772150" y="4575175"/>
          <p14:tracePt t="113558" x="5762625" y="4562475"/>
          <p14:tracePt t="113574" x="5753100" y="4562475"/>
          <p14:tracePt t="113689" x="5756275" y="4562475"/>
          <p14:tracePt t="113696" x="5759450" y="4559300"/>
          <p14:tracePt t="113707" x="5765800" y="4559300"/>
          <p14:tracePt t="113724" x="5778500" y="4552950"/>
          <p14:tracePt t="113741" x="5800725" y="4552950"/>
          <p14:tracePt t="113758" x="5810250" y="4552950"/>
          <p14:tracePt t="113775" x="5829300" y="4552950"/>
          <p14:tracePt t="113791" x="5845175" y="4552950"/>
          <p14:tracePt t="113808" x="5854700" y="4556125"/>
          <p14:tracePt t="113825" x="5883275" y="4559300"/>
          <p14:tracePt t="113840" x="5905500" y="4578350"/>
          <p14:tracePt t="113857" x="5930900" y="4591050"/>
          <p14:tracePt t="113874" x="5978525" y="4610100"/>
          <p14:tracePt t="113890" x="6022975" y="4616450"/>
          <p14:tracePt t="113907" x="6061075" y="4629150"/>
          <p14:tracePt t="113924" x="6118225" y="4648200"/>
          <p14:tracePt t="113940" x="6153150" y="4654550"/>
          <p14:tracePt t="113957" x="6178550" y="4657725"/>
          <p14:tracePt t="113974" x="6219825" y="4664075"/>
          <p14:tracePt t="113990" x="6235700" y="4664075"/>
          <p14:tracePt t="114007" x="6254750" y="4670425"/>
          <p14:tracePt t="114024" x="6270625" y="4670425"/>
          <p14:tracePt t="114040" x="6280150" y="4670425"/>
          <p14:tracePt t="114058" x="6289675" y="4670425"/>
          <p14:tracePt t="114075" x="6305550" y="4670425"/>
          <p14:tracePt t="114091" x="6321425" y="4670425"/>
          <p14:tracePt t="114107" x="6330950" y="4670425"/>
          <p14:tracePt t="114124" x="6362700" y="4660900"/>
          <p14:tracePt t="114140" x="6372225" y="4651375"/>
          <p14:tracePt t="114157" x="6381750" y="4635500"/>
          <p14:tracePt t="114174" x="6403975" y="4622800"/>
          <p14:tracePt t="114191" x="6413500" y="4610100"/>
          <p14:tracePt t="114208" x="6423025" y="4600575"/>
          <p14:tracePt t="114225" x="6438900" y="4591050"/>
          <p14:tracePt t="114241" x="6448425" y="4575175"/>
          <p14:tracePt t="114257" x="6457950" y="4565650"/>
          <p14:tracePt t="114274" x="6464300" y="4552950"/>
          <p14:tracePt t="114290" x="6464300" y="4540250"/>
          <p14:tracePt t="114307" x="6464300" y="4527550"/>
          <p14:tracePt t="114325" x="6464300" y="4521200"/>
          <p14:tracePt t="114396" x="6464300" y="4518025"/>
          <p14:tracePt t="115411" x="6442075" y="4498975"/>
          <p14:tracePt t="115417" x="6419850" y="4457700"/>
          <p14:tracePt t="115424" x="6397625" y="4429125"/>
          <p14:tracePt t="115440" x="6343650" y="4368800"/>
          <p14:tracePt t="115457" x="6299200" y="4318000"/>
          <p14:tracePt t="115474" x="6223000" y="4216400"/>
          <p14:tracePt t="115507" x="6127750" y="4057650"/>
          <p14:tracePt t="115540" x="6067425" y="3952875"/>
          <p14:tracePt t="115557" x="6057900" y="3943350"/>
          <p14:tracePt t="115575" x="6042025" y="3927475"/>
          <p14:tracePt t="115591" x="6042025" y="3917950"/>
          <p14:tracePt t="115608" x="6042025" y="3905250"/>
          <p14:tracePt t="115624" x="6042025" y="3889375"/>
          <p14:tracePt t="115641" x="6042025" y="3879850"/>
          <p14:tracePt t="115657" x="6042025" y="3870325"/>
          <p14:tracePt t="115674" x="6042025" y="3832225"/>
          <p14:tracePt t="115690" x="6045200" y="3794125"/>
          <p14:tracePt t="115708" x="6045200" y="3756025"/>
          <p14:tracePt t="115723" x="6045200" y="3695700"/>
          <p14:tracePt t="115739" x="6045200" y="3657600"/>
          <p14:tracePt t="115757" x="6045200" y="3622675"/>
          <p14:tracePt t="115773" x="6045200" y="3543300"/>
          <p14:tracePt t="115789" x="6045200" y="3492500"/>
          <p14:tracePt t="115806" x="6045200" y="3448050"/>
          <p14:tracePt t="115823" x="6045200" y="3394075"/>
          <p14:tracePt t="115839" x="6045200" y="3384550"/>
          <p14:tracePt t="115856" x="6045200" y="3375025"/>
          <p14:tracePt t="115873" x="6051550" y="3359150"/>
          <p14:tracePt t="115890" x="6061075" y="3359150"/>
          <p14:tracePt t="115906" x="6070600" y="3352800"/>
          <p14:tracePt t="115923" x="6092825" y="3352800"/>
          <p14:tracePt t="115939" x="6102350" y="3349625"/>
          <p14:tracePt t="115956" x="6111875" y="3349625"/>
          <p14:tracePt t="115973" x="6121400" y="3349625"/>
          <p14:tracePt t="115989" x="6124575" y="3349625"/>
          <p14:tracePt t="116023" x="6130925" y="3349625"/>
          <p14:tracePt t="116039" x="6140450" y="3349625"/>
          <p14:tracePt t="116073" x="6140450" y="3355975"/>
          <p14:tracePt t="116080" x="6140450" y="3365500"/>
          <p14:tracePt t="116089" x="6140450" y="3371850"/>
          <p14:tracePt t="116107" x="6140450" y="3381375"/>
          <p14:tracePt t="116123" x="6140450" y="3406775"/>
          <p14:tracePt t="116140" x="6140450" y="3435350"/>
          <p14:tracePt t="116157" x="6140450" y="3457575"/>
          <p14:tracePt t="116173" x="6140450" y="3498850"/>
          <p14:tracePt t="116190" x="6140450" y="3527425"/>
          <p14:tracePt t="116207" x="6140450" y="3562350"/>
          <p14:tracePt t="116224" x="6140450" y="3609975"/>
          <p14:tracePt t="116241" x="6140450" y="3632200"/>
          <p14:tracePt t="116258" x="6140450" y="3654425"/>
          <p14:tracePt t="116274" x="6140450" y="3670300"/>
          <p14:tracePt t="116290" x="6140450" y="3679825"/>
          <p14:tracePt t="116307" x="6140450" y="3689350"/>
          <p14:tracePt t="116324" x="6140450" y="3695700"/>
          <p14:tracePt t="116357" x="6140450" y="3698875"/>
          <p14:tracePt t="116468" x="6140450" y="3708400"/>
          <p14:tracePt t="116474" x="6140450" y="3714750"/>
          <p14:tracePt t="116491" x="6140450" y="3717925"/>
          <p14:tracePt t="116896" x="6146800" y="3692525"/>
          <p14:tracePt t="116903" x="6153150" y="3663950"/>
          <p14:tracePt t="116910" x="6162675" y="3616325"/>
          <p14:tracePt t="116924" x="6175375" y="3543300"/>
          <p14:tracePt t="116941" x="6184900" y="3457575"/>
          <p14:tracePt t="116957" x="6184900" y="3397250"/>
          <p14:tracePt t="116990" x="6184900" y="3282950"/>
          <p14:tracePt t="117024" x="6184900" y="3248025"/>
          <p14:tracePt t="117041" x="6184900" y="3232150"/>
          <p14:tracePt t="117057" x="6184900" y="3216275"/>
          <p14:tracePt t="117074" x="6184900" y="3197225"/>
          <p14:tracePt t="117090" x="6184900" y="3175000"/>
          <p14:tracePt t="117106" x="6184900" y="3165475"/>
          <p14:tracePt t="117123" x="6184900" y="3149600"/>
          <p14:tracePt t="117140" x="6184900" y="3136900"/>
          <p14:tracePt t="117156" x="6184900" y="3124200"/>
          <p14:tracePt t="117173" x="6184900" y="3111500"/>
          <p14:tracePt t="117190" x="6184900" y="3105150"/>
          <p14:tracePt t="117207" x="6184900" y="3101975"/>
          <p14:tracePt t="117241" x="6184900" y="3095625"/>
          <p14:tracePt t="119281" x="6143625" y="3143250"/>
          <p14:tracePt t="119288" x="6070600" y="3216275"/>
          <p14:tracePt t="119295" x="5994400" y="3282950"/>
          <p14:tracePt t="119306" x="5918200" y="3359150"/>
          <p14:tracePt t="119323" x="5705475" y="3629025"/>
          <p14:tracePt t="119350" x="5518150" y="3863975"/>
          <p14:tracePt t="119376" x="5327650" y="4137025"/>
          <p14:tracePt t="119409" x="5181600" y="4343400"/>
          <p14:tracePt t="119424" x="5133975" y="4413250"/>
          <p14:tracePt t="119440" x="5099050" y="4460875"/>
          <p14:tracePt t="119456" x="5073650" y="4492625"/>
          <p14:tracePt t="119474" x="5035550" y="4533900"/>
          <p14:tracePt t="119490" x="5026025" y="4546600"/>
          <p14:tracePt t="119507" x="5016500" y="4556125"/>
          <p14:tracePt t="119524" x="5003800" y="4565650"/>
          <p14:tracePt t="119541" x="4984750" y="4556125"/>
          <p14:tracePt t="119556" x="4975225" y="4527550"/>
          <p14:tracePt t="119574" x="4953000" y="4435475"/>
          <p14:tracePt t="119590" x="4940300" y="4391025"/>
          <p14:tracePt t="119606" x="4933950" y="4346575"/>
          <p14:tracePt t="119623" x="4914900" y="4305300"/>
          <p14:tracePt t="119640" x="4908550" y="4273550"/>
          <p14:tracePt t="119657" x="4899025" y="4251325"/>
          <p14:tracePt t="119674" x="4879975" y="4210050"/>
          <p14:tracePt t="119690" x="4860925" y="4184650"/>
          <p14:tracePt t="119707" x="4851400" y="4152900"/>
          <p14:tracePt t="119724" x="4829175" y="4127500"/>
          <p14:tracePt t="119740" x="4806950" y="4105275"/>
          <p14:tracePt t="119756" x="4781550" y="4079875"/>
          <p14:tracePt t="119774" x="4714875" y="4025900"/>
          <p14:tracePt t="119790" x="4654550" y="3971925"/>
          <p14:tracePt t="119807" x="4594225" y="3930650"/>
          <p14:tracePt t="119824" x="4521200" y="3857625"/>
          <p14:tracePt t="119840" x="4479925" y="3816350"/>
          <p14:tracePt t="119856" x="4416425" y="3787775"/>
          <p14:tracePt t="119873" x="4333875" y="3743325"/>
          <p14:tracePt t="119890" x="4279900" y="3730625"/>
          <p14:tracePt t="119907" x="4235450" y="3717925"/>
          <p14:tracePt t="119923" x="4181475" y="3717925"/>
          <p14:tracePt t="119940" x="4143375" y="3717925"/>
          <p14:tracePt t="119957" x="4098925" y="3711575"/>
          <p14:tracePt t="119973" x="4006850" y="3689350"/>
          <p14:tracePt t="119990" x="3946525" y="3676650"/>
          <p14:tracePt t="120006" x="3883025" y="3663950"/>
          <p14:tracePt t="120023" x="3794125" y="3641725"/>
          <p14:tracePt t="120040" x="3692525" y="3609975"/>
          <p14:tracePt t="120059" x="3549650" y="3575050"/>
          <p14:tracePt t="120074" x="3473450" y="3562350"/>
          <p14:tracePt t="120090" x="3397250" y="3540125"/>
          <p14:tracePt t="120107" x="3302000" y="3530600"/>
          <p14:tracePt t="120124" x="3184525" y="3530600"/>
          <p14:tracePt t="120140" x="3105150" y="3530600"/>
          <p14:tracePt t="120156" x="3032125" y="3533775"/>
          <p14:tracePt t="120173" x="2921000" y="3559175"/>
          <p14:tracePt t="120189" x="2867025" y="3559175"/>
          <p14:tracePt t="120206" x="2832100" y="3565525"/>
          <p14:tracePt t="120223" x="2790825" y="3575050"/>
          <p14:tracePt t="120240" x="2765425" y="3581400"/>
          <p14:tracePt t="120257" x="2743200" y="3594100"/>
          <p14:tracePt t="120273" x="2720975" y="3616325"/>
          <p14:tracePt t="120289" x="2711450" y="3625850"/>
          <p14:tracePt t="120306" x="2701925" y="3635375"/>
          <p14:tracePt t="120324" x="2679700" y="3676650"/>
          <p14:tracePt t="120341" x="2667000" y="3698875"/>
          <p14:tracePt t="120356" x="2654300" y="3730625"/>
          <p14:tracePt t="120374" x="2628900" y="3794125"/>
          <p14:tracePt t="120390" x="2616200" y="3832225"/>
          <p14:tracePt t="120408" x="2603500" y="3876675"/>
          <p14:tracePt t="120424" x="2584450" y="3943350"/>
          <p14:tracePt t="120440" x="2562225" y="3997325"/>
          <p14:tracePt t="120444" x="2555875" y="4016375"/>
          <p14:tracePt t="120458" x="2555875" y="4076700"/>
          <p14:tracePt t="120474" x="2555875" y="4127500"/>
          <p14:tracePt t="120490" x="2555875" y="4162425"/>
          <p14:tracePt t="120508" x="2555875" y="4210050"/>
          <p14:tracePt t="120523" x="2555875" y="4248150"/>
          <p14:tracePt t="120540" x="2555875" y="4270375"/>
          <p14:tracePt t="120556" x="2555875" y="4305300"/>
          <p14:tracePt t="120574" x="2571750" y="4349750"/>
          <p14:tracePt t="120591" x="2578100" y="4384675"/>
          <p14:tracePt t="120608" x="2590800" y="4441825"/>
          <p14:tracePt t="120624" x="2597150" y="4470400"/>
          <p14:tracePt t="120640" x="2603500" y="4502150"/>
          <p14:tracePt t="120656" x="2606675" y="4524375"/>
          <p14:tracePt t="120673" x="2619375" y="4565650"/>
          <p14:tracePt t="120690" x="2619375" y="4587875"/>
          <p14:tracePt t="120707" x="2632075" y="4619625"/>
          <p14:tracePt t="120724" x="2644775" y="4651375"/>
          <p14:tracePt t="120740" x="2657475" y="4683125"/>
          <p14:tracePt t="120758" x="2673350" y="4724400"/>
          <p14:tracePt t="120774" x="2705100" y="4749800"/>
          <p14:tracePt t="120790" x="2724150" y="4775200"/>
          <p14:tracePt t="120806" x="2755900" y="4806950"/>
          <p14:tracePt t="120823" x="2784475" y="4835525"/>
          <p14:tracePt t="120840" x="2800350" y="4857750"/>
          <p14:tracePt t="120858" x="2835275" y="4879975"/>
          <p14:tracePt t="120874" x="2857500" y="4911725"/>
          <p14:tracePt t="120890" x="2889250" y="4930775"/>
          <p14:tracePt t="120908" x="2924175" y="4953000"/>
          <p14:tracePt t="120923" x="2955925" y="4972050"/>
          <p14:tracePt t="120940" x="2981325" y="4984750"/>
          <p14:tracePt t="120957" x="3022600" y="5003800"/>
          <p14:tracePt t="120973" x="3038475" y="5013325"/>
          <p14:tracePt t="120990" x="3054350" y="5022850"/>
          <p14:tracePt t="121008" x="3079750" y="5029200"/>
          <p14:tracePt t="121024" x="3111500" y="5035550"/>
          <p14:tracePt t="121040" x="3133725" y="5035550"/>
          <p14:tracePt t="121057" x="3165475" y="5041900"/>
          <p14:tracePt t="121073" x="3187700" y="5048250"/>
          <p14:tracePt t="121090" x="3209925" y="5054600"/>
          <p14:tracePt t="121106" x="3241675" y="5054600"/>
          <p14:tracePt t="121123" x="3267075" y="5054600"/>
          <p14:tracePt t="121140" x="3295650" y="5054600"/>
          <p14:tracePt t="121157" x="3336925" y="5060950"/>
          <p14:tracePt t="121174" x="3359150" y="5060950"/>
          <p14:tracePt t="121190" x="3381375" y="5064125"/>
          <p14:tracePt t="121206" x="3403600" y="5064125"/>
          <p14:tracePt t="121223" x="3419475" y="5064125"/>
          <p14:tracePt t="121239" x="3429000" y="5064125"/>
          <p14:tracePt t="121257" x="3448050" y="5064125"/>
          <p14:tracePt t="121273" x="3457575" y="5064125"/>
          <p14:tracePt t="121290" x="3467100" y="5064125"/>
          <p14:tracePt t="121307" x="3495675" y="5070475"/>
          <p14:tracePt t="121324" x="3517900" y="5070475"/>
          <p14:tracePt t="121340" x="3533775" y="5070475"/>
          <p14:tracePt t="121609" x="3578225" y="5076825"/>
          <p14:tracePt t="121615" x="3625850" y="5086350"/>
          <p14:tracePt t="121623" x="3663950" y="5086350"/>
          <p14:tracePt t="121639" x="3765550" y="5086350"/>
          <p14:tracePt t="121657" x="3908425" y="5073650"/>
          <p14:tracePt t="121674" x="4016375" y="5057775"/>
          <p14:tracePt t="121691" x="4079875" y="5041900"/>
          <p14:tracePt t="121708" x="4175125" y="4997450"/>
          <p14:tracePt t="121724" x="4229100" y="4978400"/>
          <p14:tracePt t="121740" x="4267200" y="4949825"/>
          <p14:tracePt t="121757" x="4311650" y="4908550"/>
          <p14:tracePt t="121773" x="4330700" y="4883150"/>
          <p14:tracePt t="121790" x="4349750" y="4851400"/>
          <p14:tracePt t="121808" x="4365625" y="4810125"/>
          <p14:tracePt t="121824" x="4375150" y="4800600"/>
          <p14:tracePt t="121840" x="4387850" y="4791075"/>
          <p14:tracePt t="121858" x="4400550" y="4775200"/>
          <p14:tracePt t="121874" x="4413250" y="4759325"/>
          <p14:tracePt t="121890" x="4422775" y="4749800"/>
          <p14:tracePt t="121906" x="4432300" y="4733925"/>
          <p14:tracePt t="121923" x="4441825" y="4724400"/>
          <p14:tracePt t="121940" x="4457700" y="4708525"/>
          <p14:tracePt t="121957" x="4473575" y="4689475"/>
          <p14:tracePt t="121974" x="4479925" y="4673600"/>
          <p14:tracePt t="121990" x="4483100" y="4641850"/>
          <p14:tracePt t="122007" x="4495800" y="4616450"/>
          <p14:tracePt t="122023" x="4514850" y="4591050"/>
          <p14:tracePt t="122039" x="4524375" y="4565650"/>
          <p14:tracePt t="122056" x="4537075" y="4552950"/>
          <p14:tracePt t="122073" x="4549775" y="4530725"/>
          <p14:tracePt t="122090" x="4565650" y="4521200"/>
          <p14:tracePt t="122107" x="4575175" y="4505325"/>
          <p14:tracePt t="122124" x="4575175" y="4495800"/>
          <p14:tracePt t="122140" x="4575175" y="4486275"/>
          <p14:tracePt t="122157" x="4581525" y="4476750"/>
          <p14:tracePt t="122173" x="4581525" y="4467225"/>
          <p14:tracePt t="122189" x="4581525" y="4457700"/>
          <p14:tracePt t="122207" x="4581525" y="4435475"/>
          <p14:tracePt t="122223" x="4581525" y="4425950"/>
          <p14:tracePt t="122240" x="4581525" y="4416425"/>
          <p14:tracePt t="122257" x="4581525" y="4403725"/>
          <p14:tracePt t="122273" x="4581525" y="4387850"/>
          <p14:tracePt t="122289" x="4581525" y="4378325"/>
          <p14:tracePt t="122306" x="4578350" y="4368800"/>
          <p14:tracePt t="122323" x="4578350" y="4352925"/>
          <p14:tracePt t="122339" x="4568825" y="4343400"/>
          <p14:tracePt t="122357" x="4565650" y="4324350"/>
          <p14:tracePt t="122374" x="4552950" y="4311650"/>
          <p14:tracePt t="122390" x="4543425" y="4311650"/>
          <p14:tracePt t="122407" x="4540250" y="4311650"/>
          <p14:tracePt t="122443" x="4540250" y="4308475"/>
          <p14:tracePt t="122456" x="4533900" y="4302125"/>
          <p14:tracePt t="122473" x="4533900" y="4298950"/>
          <p14:tracePt t="122490" x="4533900" y="4292600"/>
          <p14:tracePt t="122601" x="4527550" y="4292600"/>
          <p14:tracePt t="122693" x="4527550" y="4295775"/>
          <p14:tracePt t="122700" x="4527550" y="4298950"/>
          <p14:tracePt t="122707" x="4527550" y="4305300"/>
          <p14:tracePt t="122723" x="4527550" y="4308475"/>
          <p14:tracePt t="123272" x="4527550" y="4302125"/>
          <p14:tracePt t="123279" x="4527550" y="4298950"/>
          <p14:tracePt t="123290" x="4524375" y="4286250"/>
          <p14:tracePt t="123307" x="4508500" y="4276725"/>
          <p14:tracePt t="123323" x="4505325" y="4273550"/>
          <p14:tracePt t="123340" x="4489450" y="4273550"/>
          <p14:tracePt t="123450" x="4483100" y="4273550"/>
          <p14:tracePt t="123457" x="4479925" y="4273550"/>
          <p14:tracePt t="123464" x="4473575" y="4273550"/>
          <p14:tracePt t="123473" x="4470400" y="4267200"/>
          <p14:tracePt t="123490" x="4460875" y="4264025"/>
          <p14:tracePt t="123507" x="4454525" y="4257675"/>
          <p14:tracePt t="123524" x="4445000" y="4257675"/>
          <p14:tracePt t="123557" x="4445000" y="4254500"/>
          <p14:tracePt t="123585" x="4438650" y="4254500"/>
          <p14:tracePt t="123593" x="4435475" y="4254500"/>
          <p14:tracePt t="123606" x="4425950" y="4254500"/>
          <p14:tracePt t="123623" x="4416425" y="4254500"/>
          <p14:tracePt t="123640" x="4406900" y="4254500"/>
          <p14:tracePt t="123657" x="4384675" y="4235450"/>
          <p14:tracePt t="123673" x="4375150" y="4232275"/>
          <p14:tracePt t="123690" x="4365625" y="4225925"/>
          <p14:tracePt t="123706" x="4343400" y="4216400"/>
          <p14:tracePt t="123722" x="4333875" y="4210050"/>
          <p14:tracePt t="123740" x="4324350" y="4206875"/>
          <p14:tracePt t="123757" x="4305300" y="4197350"/>
          <p14:tracePt t="123773" x="4289425" y="4197350"/>
          <p14:tracePt t="123790" x="4279900" y="4184650"/>
          <p14:tracePt t="123807" x="4264025" y="4175125"/>
          <p14:tracePt t="123823" x="4254500" y="4171950"/>
          <p14:tracePt t="123840" x="4232275" y="4165600"/>
          <p14:tracePt t="123856" x="4213225" y="4156075"/>
          <p14:tracePt t="123872" x="4203700" y="4156075"/>
          <p14:tracePt t="123890" x="4187825" y="4156075"/>
          <p14:tracePt t="123908" x="4171950" y="4156075"/>
          <p14:tracePt t="123923" x="4162425" y="4156075"/>
          <p14:tracePt t="123940" x="4152900" y="4156075"/>
          <p14:tracePt t="123957" x="4133850" y="4156075"/>
          <p14:tracePt t="123973" x="4124325" y="4156075"/>
          <p14:tracePt t="123989" x="4111625" y="4156075"/>
          <p14:tracePt t="124006" x="4092575" y="4156075"/>
          <p14:tracePt t="124023" x="4083050" y="4156075"/>
          <p14:tracePt t="124039" x="4073525" y="4165600"/>
          <p14:tracePt t="124056" x="4057650" y="4181475"/>
          <p14:tracePt t="124073" x="4054475" y="4197350"/>
          <p14:tracePt t="124089" x="4054475" y="4206875"/>
          <p14:tracePt t="124106" x="4038600" y="4222750"/>
          <p14:tracePt t="124122" x="4029075" y="4232275"/>
          <p14:tracePt t="124140" x="4022725" y="4248150"/>
          <p14:tracePt t="124156" x="4013200" y="4260850"/>
          <p14:tracePt t="124173" x="4006850" y="4283075"/>
          <p14:tracePt t="124190" x="4006850" y="4298950"/>
          <p14:tracePt t="124207" x="4006850" y="4318000"/>
          <p14:tracePt t="124224" x="4006850" y="4327525"/>
          <p14:tracePt t="124239" x="4006850" y="4343400"/>
          <p14:tracePt t="124256" x="4006850" y="4359275"/>
          <p14:tracePt t="124272" x="4006850" y="4368800"/>
          <p14:tracePt t="124289" x="4006850" y="4378325"/>
          <p14:tracePt t="124306" x="4013200" y="4381500"/>
          <p14:tracePt t="124322" x="4025900" y="4381500"/>
          <p14:tracePt t="124340" x="4035425" y="4387850"/>
          <p14:tracePt t="124357" x="4054475" y="4387850"/>
          <p14:tracePt t="124373" x="4064000" y="4397375"/>
          <p14:tracePt t="124389" x="4073525" y="4397375"/>
          <p14:tracePt t="124406" x="4108450" y="4397375"/>
          <p14:tracePt t="124422" x="4130675" y="4397375"/>
          <p14:tracePt t="124439" x="4159250" y="4397375"/>
          <p14:tracePt t="124456" x="4191000" y="4403725"/>
          <p14:tracePt t="124472" x="4213225" y="4410075"/>
          <p14:tracePt t="124490" x="4222750" y="4413250"/>
          <p14:tracePt t="124494" x="4232275" y="4413250"/>
          <p14:tracePt t="124507" x="4244975" y="4419600"/>
          <p14:tracePt t="124523" x="4254500" y="4419600"/>
          <p14:tracePt t="124539" x="4267200" y="4419600"/>
          <p14:tracePt t="124556" x="4283075" y="4419600"/>
          <p14:tracePt t="124572" x="4292600" y="4419600"/>
          <p14:tracePt t="124590" x="4302125" y="4419600"/>
          <p14:tracePt t="124606" x="4321175" y="4419600"/>
          <p14:tracePt t="124623" x="4333875" y="4419600"/>
          <p14:tracePt t="124640" x="4343400" y="4419600"/>
          <p14:tracePt t="124656" x="4352925" y="4419600"/>
          <p14:tracePt t="124673" x="4362450" y="4419600"/>
          <p14:tracePt t="124689" x="4371975" y="4419600"/>
          <p14:tracePt t="124706" x="4381500" y="4419600"/>
          <p14:tracePt t="124722" x="4387850" y="4419600"/>
          <p14:tracePt t="124772" x="4391025" y="4419600"/>
          <p14:tracePt t="125065" x="4391025" y="4416425"/>
          <p14:tracePt t="125072" x="4397375" y="4406900"/>
          <p14:tracePt t="125078" x="4397375" y="4400550"/>
          <p14:tracePt t="125090" x="4397375" y="4384675"/>
          <p14:tracePt t="125106" x="4397375" y="4359275"/>
          <p14:tracePt t="125122" x="4397375" y="4343400"/>
          <p14:tracePt t="125139" x="4397375" y="4321175"/>
          <p14:tracePt t="125173" x="4397375" y="4298950"/>
          <p14:tracePt t="125207" x="4397375" y="4283075"/>
          <p14:tracePt t="125242" x="4397375" y="4276725"/>
          <p14:tracePt t="125255" x="4397375" y="4267200"/>
          <p14:tracePt t="125272" x="4397375" y="4257675"/>
          <p14:tracePt t="125290" x="4397375" y="4248150"/>
          <p14:tracePt t="125306" x="4397375" y="4216400"/>
          <p14:tracePt t="125323" x="4397375" y="4200525"/>
          <p14:tracePt t="125340" x="4397375" y="4191000"/>
          <p14:tracePt t="125357" x="4397375" y="4175125"/>
          <p14:tracePt t="125400" x="4397375" y="4171950"/>
          <p14:tracePt t="125406" x="4397375" y="4165600"/>
          <p14:tracePt t="125422" x="4394200" y="4156075"/>
          <p14:tracePt t="125439" x="4391025" y="4149725"/>
          <p14:tracePt t="125456" x="4378325" y="4140200"/>
          <p14:tracePt t="125514" x="4375150" y="4140200"/>
          <p14:tracePt t="125549" x="4375150" y="4143375"/>
          <p14:tracePt t="125556" x="4375150" y="4146550"/>
          <p14:tracePt t="125564" x="4375150" y="4152900"/>
          <p14:tracePt t="125572" x="4375150" y="4156075"/>
          <p14:tracePt t="125589" x="4375150" y="4165600"/>
          <p14:tracePt t="125606" x="4375150" y="4187825"/>
          <p14:tracePt t="125623" x="4375150" y="4197350"/>
          <p14:tracePt t="125640" x="4375150" y="4206875"/>
          <p14:tracePt t="125656" x="4375150" y="4244975"/>
          <p14:tracePt t="125672" x="4375150" y="4260850"/>
          <p14:tracePt t="125689" x="4375150" y="4283075"/>
          <p14:tracePt t="125706" x="4378325" y="4318000"/>
          <p14:tracePt t="125722" x="4387850" y="4333875"/>
          <p14:tracePt t="125739" x="4394200" y="4349750"/>
          <p14:tracePt t="125755" x="4394200" y="4365625"/>
          <p14:tracePt t="125773" x="4394200" y="4375150"/>
          <p14:tracePt t="125789" x="4394200" y="4384675"/>
          <p14:tracePt t="125806" x="4394200" y="4400550"/>
          <p14:tracePt t="125840" x="4394200" y="4403725"/>
          <p14:tracePt t="125886" x="4397375" y="4410075"/>
          <p14:tracePt t="125899" x="4397375" y="4413250"/>
          <p14:tracePt t="125907" x="4403725" y="4413250"/>
          <p14:tracePt t="127985" x="4337050" y="4403725"/>
          <p14:tracePt t="127991" x="4264025" y="4384675"/>
          <p14:tracePt t="128006" x="4092575" y="4365625"/>
          <p14:tracePt t="128022" x="3851275" y="4346575"/>
          <p14:tracePt t="128039" x="3660775" y="4346575"/>
          <p14:tracePt t="128057" x="3397250" y="4346575"/>
          <p14:tracePt t="128073" x="3238500" y="4346575"/>
          <p14:tracePt t="128106" x="2857500" y="4352925"/>
          <p14:tracePt t="128139" x="2679700" y="4368800"/>
          <p14:tracePt t="128155" x="2549525" y="4375150"/>
          <p14:tracePt t="128172" x="2479675" y="4375150"/>
          <p14:tracePt t="128189" x="2419350" y="4384675"/>
          <p14:tracePt t="128206" x="2355850" y="4384675"/>
          <p14:tracePt t="128222" x="2320925" y="4384675"/>
          <p14:tracePt t="128239" x="2289175" y="4384675"/>
          <p14:tracePt t="128256" x="2257425" y="4384675"/>
          <p14:tracePt t="128272" x="2228850" y="4384675"/>
          <p14:tracePt t="128289" x="2219325" y="4384675"/>
          <p14:tracePt t="128305" x="2203450" y="4384675"/>
          <p14:tracePt t="128322" x="2187575" y="4384675"/>
          <p14:tracePt t="128341" x="2174875" y="4384675"/>
          <p14:tracePt t="128356" x="2152650" y="4384675"/>
          <p14:tracePt t="128373" x="2130425" y="4384675"/>
          <p14:tracePt t="128391" x="2105025" y="4384675"/>
          <p14:tracePt t="128406" x="2095500" y="4384675"/>
          <p14:tracePt t="128422" x="2079625" y="4384675"/>
          <p14:tracePt t="128439" x="2070100" y="4384675"/>
          <p14:tracePt t="128455" x="2054225" y="4384675"/>
          <p14:tracePt t="128472" x="2044700" y="4384675"/>
          <p14:tracePt t="128490" x="2028825" y="4384675"/>
          <p14:tracePt t="128506" x="2016125" y="4384675"/>
          <p14:tracePt t="128523" x="2006600" y="4384675"/>
          <p14:tracePt t="128541" x="1984375" y="4384675"/>
          <p14:tracePt t="128556" x="1974850" y="4384675"/>
          <p14:tracePt t="128572" x="1965325" y="4384675"/>
          <p14:tracePt t="128589" x="1955800" y="4381500"/>
          <p14:tracePt t="128606" x="1930400" y="4371975"/>
          <p14:tracePt t="128622" x="1898650" y="4359275"/>
          <p14:tracePt t="128639" x="1854200" y="4340225"/>
          <p14:tracePt t="128656" x="1797050" y="4327525"/>
          <p14:tracePt t="128672" x="1774825" y="4327525"/>
          <p14:tracePt t="128691" x="1739900" y="4321175"/>
          <p14:tracePt t="128706" x="1730375" y="4311650"/>
          <p14:tracePt t="128722" x="1720850" y="4302125"/>
          <p14:tracePt t="128739" x="1711325" y="4286250"/>
          <p14:tracePt t="128756" x="1711325" y="4273550"/>
          <p14:tracePt t="128773" x="1711325" y="4267200"/>
          <p14:tracePt t="128791" x="1711325" y="4254500"/>
          <p14:tracePt t="128806" x="1711325" y="4248150"/>
          <p14:tracePt t="128823" x="1711325" y="4238625"/>
          <p14:tracePt t="128841" x="1711325" y="4222750"/>
          <p14:tracePt t="128856" x="1698625" y="4213225"/>
          <p14:tracePt t="128872" x="1689100" y="4206875"/>
          <p14:tracePt t="128889" x="1679575" y="4197350"/>
          <p14:tracePt t="128906" x="1666875" y="4187825"/>
          <p14:tracePt t="128922" x="1651000" y="4187825"/>
          <p14:tracePt t="128939" x="1641475" y="4181475"/>
          <p14:tracePt t="128956" x="1625600" y="4181475"/>
          <p14:tracePt t="130184" x="1644650" y="4181475"/>
          <p14:tracePt t="130191" x="1679575" y="4187825"/>
          <p14:tracePt t="130206" x="1768475" y="4210050"/>
          <p14:tracePt t="130224" x="1831975" y="4225925"/>
          <p14:tracePt t="130240" x="1920875" y="4244975"/>
          <p14:tracePt t="130256" x="1987550" y="4267200"/>
          <p14:tracePt t="130273" x="2054225" y="4295775"/>
          <p14:tracePt t="130305" x="2184400" y="4359275"/>
          <p14:tracePt t="130339" x="2263775" y="4387850"/>
          <p14:tracePt t="130355" x="2292350" y="4394200"/>
          <p14:tracePt t="130373" x="2314575" y="4400550"/>
          <p14:tracePt t="130390" x="2355850" y="4406900"/>
          <p14:tracePt t="130406" x="2387600" y="4419600"/>
          <p14:tracePt t="130423" x="2432050" y="4432300"/>
          <p14:tracePt t="130439" x="2495550" y="4451350"/>
          <p14:tracePt t="130455" x="2533650" y="4457700"/>
          <p14:tracePt t="130472" x="2578100" y="4464050"/>
          <p14:tracePt t="130489" x="2663825" y="4470400"/>
          <p14:tracePt t="130506" x="2762250" y="4470400"/>
          <p14:tracePt t="130522" x="2867025" y="4470400"/>
          <p14:tracePt t="130540" x="3019425" y="4476750"/>
          <p14:tracePt t="130556" x="3159125" y="4486275"/>
          <p14:tracePt t="130572" x="3286125" y="4486275"/>
          <p14:tracePt t="130589" x="3394075" y="4492625"/>
          <p14:tracePt t="130606" x="3454400" y="4492625"/>
          <p14:tracePt t="130622" x="3514725" y="4492625"/>
          <p14:tracePt t="130640" x="3606800" y="4492625"/>
          <p14:tracePt t="130656" x="3651250" y="4492625"/>
          <p14:tracePt t="130673" x="3702050" y="4492625"/>
          <p14:tracePt t="130690" x="3765550" y="4492625"/>
          <p14:tracePt t="130706" x="3800475" y="4492625"/>
          <p14:tracePt t="130722" x="3816350" y="4492625"/>
          <p14:tracePt t="130739" x="3832225" y="4492625"/>
          <p14:tracePt t="130756" x="3848100" y="4492625"/>
          <p14:tracePt t="130773" x="3857625" y="4486275"/>
          <p14:tracePt t="130789" x="3873500" y="4473575"/>
          <p14:tracePt t="130806" x="3883025" y="4464050"/>
          <p14:tracePt t="130823" x="3895725" y="4457700"/>
          <p14:tracePt t="130839" x="3908425" y="4454525"/>
          <p14:tracePt t="130872" x="3908425" y="4448175"/>
          <p14:tracePt t="130897" x="3908425" y="4445000"/>
          <p14:tracePt t="130956" x="3911600" y="4445000"/>
          <p14:tracePt t="130970" x="3917950" y="4445000"/>
          <p14:tracePt t="130977" x="3921125" y="4445000"/>
          <p14:tracePt t="130989" x="3927475" y="4445000"/>
          <p14:tracePt t="131055" x="3930650" y="4445000"/>
          <p14:tracePt t="131063" x="3937000" y="4445000"/>
          <p14:tracePt t="131073" x="3946525" y="4445000"/>
          <p14:tracePt t="131090" x="3952875" y="4445000"/>
          <p14:tracePt t="131370" x="3962400" y="4457700"/>
          <p14:tracePt t="131376" x="3984625" y="4495800"/>
          <p14:tracePt t="131389" x="4041775" y="4584700"/>
          <p14:tracePt t="131406" x="4149725" y="4683125"/>
          <p14:tracePt t="131423" x="4264025" y="4762500"/>
          <p14:tracePt t="131440" x="4365625" y="4832350"/>
          <p14:tracePt t="131456" x="4410075" y="4857750"/>
          <p14:tracePt t="131472" x="4435475" y="4883150"/>
          <p14:tracePt t="131490" x="4451350" y="4899025"/>
          <p14:tracePt t="131506" x="4454525" y="4908550"/>
          <p14:tracePt t="132846" x="4419600" y="4899025"/>
          <p14:tracePt t="132853" x="4337050" y="4879975"/>
          <p14:tracePt t="132860" x="4254500" y="4851400"/>
          <p14:tracePt t="132872" x="4181475" y="4816475"/>
          <p14:tracePt t="132889" x="3997325" y="4727575"/>
          <p14:tracePt t="132906" x="3886200" y="4686300"/>
          <p14:tracePt t="132923" x="3784600" y="4645025"/>
          <p14:tracePt t="132956" x="3651250" y="4603750"/>
          <p14:tracePt t="132988" x="3609975" y="4603750"/>
          <p14:tracePt t="133005" x="3597275" y="4603750"/>
          <p14:tracePt t="133023" x="3594100" y="4603750"/>
          <p14:tracePt t="133056" x="3594100" y="4610100"/>
          <p14:tracePt t="133073" x="3594100" y="4613275"/>
          <p14:tracePt t="133089" x="3594100" y="4619625"/>
          <p14:tracePt t="133155" x="3587750" y="4619625"/>
          <p14:tracePt t="133161" x="3578225" y="4619625"/>
          <p14:tracePt t="133172" x="3575050" y="4619625"/>
          <p14:tracePt t="133189" x="3559175" y="4619625"/>
          <p14:tracePt t="133206" x="3521075" y="4610100"/>
          <p14:tracePt t="133222" x="3444875" y="4587875"/>
          <p14:tracePt t="133238" x="3295650" y="4511675"/>
          <p14:tracePt t="133255" x="3171825" y="4448175"/>
          <p14:tracePt t="133271" x="3057525" y="4387850"/>
          <p14:tracePt t="133288" x="2914650" y="4305300"/>
          <p14:tracePt t="133305" x="2867025" y="4276725"/>
          <p14:tracePt t="133322" x="2822575" y="4244975"/>
          <p14:tracePt t="133339" x="2778125" y="4206875"/>
          <p14:tracePt t="133355" x="2752725" y="4181475"/>
          <p14:tracePt t="133372" x="2720975" y="4156075"/>
          <p14:tracePt t="133388" x="2686050" y="4133850"/>
          <p14:tracePt t="133405" x="2667000" y="4102100"/>
          <p14:tracePt t="133422" x="2657475" y="4086225"/>
          <p14:tracePt t="133439" x="2638425" y="4044950"/>
          <p14:tracePt t="133455" x="2628900" y="4019550"/>
          <p14:tracePt t="133472" x="2609850" y="3997325"/>
          <p14:tracePt t="133489" x="2593975" y="3975100"/>
          <p14:tracePt t="133505" x="2584450" y="3959225"/>
          <p14:tracePt t="133522" x="2571750" y="3943350"/>
          <p14:tracePt t="133539" x="2552700" y="3930650"/>
          <p14:tracePt t="133555" x="2543175" y="3917950"/>
          <p14:tracePt t="133572" x="2533650" y="3908425"/>
          <p14:tracePt t="133589" x="2498725" y="3886200"/>
          <p14:tracePt t="133605" x="2473325" y="3863975"/>
          <p14:tracePt t="133622" x="2435225" y="3829050"/>
          <p14:tracePt t="133639" x="2368550" y="3784600"/>
          <p14:tracePt t="133655" x="2298700" y="3746500"/>
          <p14:tracePt t="133672" x="2251075" y="3717925"/>
          <p14:tracePt t="133688" x="2174875" y="3676650"/>
          <p14:tracePt t="133705" x="2114550" y="3657600"/>
          <p14:tracePt t="133722" x="2035175" y="3625850"/>
          <p14:tracePt t="133739" x="1901825" y="3594100"/>
          <p14:tracePt t="133756" x="1825625" y="3578225"/>
          <p14:tracePt t="133772" x="1762125" y="3565525"/>
          <p14:tracePt t="133789" x="1679575" y="3536950"/>
          <p14:tracePt t="133805" x="1625600" y="3524250"/>
          <p14:tracePt t="133822" x="1562100" y="3511550"/>
          <p14:tracePt t="133838" x="1479550" y="3489325"/>
          <p14:tracePt t="133855" x="1435100" y="3470275"/>
          <p14:tracePt t="133873" x="1397000" y="3457575"/>
          <p14:tracePt t="133889" x="1343025" y="3457575"/>
          <p14:tracePt t="133906" x="1311275" y="3457575"/>
          <p14:tracePt t="133922" x="1282700" y="3457575"/>
          <p14:tracePt t="133939" x="1235075" y="3457575"/>
          <p14:tracePt t="133956" x="1200150" y="3457575"/>
          <p14:tracePt t="133972" x="1177925" y="3460750"/>
          <p14:tracePt t="133989" x="1133475" y="3486150"/>
          <p14:tracePt t="134005" x="1111250" y="3495675"/>
          <p14:tracePt t="134022" x="1085850" y="3508375"/>
          <p14:tracePt t="134039" x="1050925" y="3524250"/>
          <p14:tracePt t="134055" x="1028700" y="3543300"/>
          <p14:tracePt t="134072" x="996950" y="3556000"/>
          <p14:tracePt t="134088" x="952500" y="3587750"/>
          <p14:tracePt t="134105" x="920750" y="3619500"/>
          <p14:tracePt t="134122" x="892175" y="3644900"/>
          <p14:tracePt t="134139" x="854075" y="3686175"/>
          <p14:tracePt t="134155" x="822325" y="3711575"/>
          <p14:tracePt t="134172" x="809625" y="3743325"/>
          <p14:tracePt t="134188" x="793750" y="3768725"/>
          <p14:tracePt t="134204" x="784225" y="3784600"/>
          <p14:tracePt t="134222" x="768350" y="3797300"/>
          <p14:tracePt t="134225" x="762000" y="3800475"/>
          <p14:tracePt t="134238" x="752475" y="3822700"/>
          <p14:tracePt t="134255" x="739775" y="3844925"/>
          <p14:tracePt t="134272" x="730250" y="3860800"/>
          <p14:tracePt t="134289" x="708025" y="3895725"/>
          <p14:tracePt t="134305" x="708025" y="3911600"/>
          <p14:tracePt t="134322" x="701675" y="3933825"/>
          <p14:tracePt t="134338" x="701675" y="3971925"/>
          <p14:tracePt t="134355" x="701675" y="3994150"/>
          <p14:tracePt t="134372" x="701675" y="4022725"/>
          <p14:tracePt t="134388" x="701675" y="4070350"/>
          <p14:tracePt t="134405" x="701675" y="4092575"/>
          <p14:tracePt t="134422" x="701675" y="4130675"/>
          <p14:tracePt t="134439" x="701675" y="4194175"/>
          <p14:tracePt t="134455" x="701675" y="4229100"/>
          <p14:tracePt t="134472" x="695325" y="4273550"/>
          <p14:tracePt t="134489" x="688975" y="4346575"/>
          <p14:tracePt t="134506" x="688975" y="4406900"/>
          <p14:tracePt t="134523" x="688975" y="4464050"/>
          <p14:tracePt t="134540" x="682625" y="4546600"/>
          <p14:tracePt t="134556" x="682625" y="4581525"/>
          <p14:tracePt t="134572" x="682625" y="4594225"/>
          <p14:tracePt t="134918" x="692150" y="4613275"/>
          <p14:tracePt t="134926" x="704850" y="4638675"/>
          <p14:tracePt t="134939" x="733425" y="4686300"/>
          <p14:tracePt t="134955" x="758825" y="4733925"/>
          <p14:tracePt t="134972" x="777875" y="4765675"/>
          <p14:tracePt t="135006" x="825500" y="4832350"/>
          <p14:tracePt t="135038" x="869950" y="4892675"/>
          <p14:tracePt t="135055" x="879475" y="4908550"/>
          <p14:tracePt t="135072" x="889000" y="4918075"/>
          <p14:tracePt t="135088" x="901700" y="4930775"/>
          <p14:tracePt t="135106" x="917575" y="4943475"/>
          <p14:tracePt t="135123" x="930275" y="4956175"/>
          <p14:tracePt t="135139" x="942975" y="4972050"/>
          <p14:tracePt t="135155" x="952500" y="4981575"/>
          <p14:tracePt t="135172" x="968375" y="4991100"/>
          <p14:tracePt t="135188" x="984250" y="5013325"/>
          <p14:tracePt t="135205" x="1006475" y="5019675"/>
          <p14:tracePt t="135222" x="1028700" y="5019675"/>
          <p14:tracePt t="135239" x="1063625" y="5035550"/>
          <p14:tracePt t="135255" x="1092200" y="5035550"/>
          <p14:tracePt t="135272" x="1114425" y="5041900"/>
          <p14:tracePt t="135289" x="1171575" y="5048250"/>
          <p14:tracePt t="135305" x="1222375" y="5048250"/>
          <p14:tracePt t="135322" x="1285875" y="5054600"/>
          <p14:tracePt t="135338" x="1374775" y="5076825"/>
          <p14:tracePt t="135355" x="1419225" y="5083175"/>
          <p14:tracePt t="135371" x="1479550" y="5089525"/>
          <p14:tracePt t="135389" x="1555750" y="5089525"/>
          <p14:tracePt t="135405" x="1619250" y="5095875"/>
          <p14:tracePt t="135422" x="1679575" y="5095875"/>
          <p14:tracePt t="135438" x="1784350" y="5095875"/>
          <p14:tracePt t="135454" x="1920875" y="5095875"/>
          <p14:tracePt t="135471" x="2047875" y="5095875"/>
          <p14:tracePt t="135489" x="2187575" y="5095875"/>
          <p14:tracePt t="135505" x="2257425" y="5095875"/>
          <p14:tracePt t="135523" x="2330450" y="5092700"/>
          <p14:tracePt t="135539" x="2403475" y="5070475"/>
          <p14:tracePt t="135555" x="2454275" y="5051425"/>
          <p14:tracePt t="135572" x="2508250" y="5038725"/>
          <p14:tracePt t="135589" x="2647950" y="4981575"/>
          <p14:tracePt t="135605" x="2790825" y="4946650"/>
          <p14:tracePt t="135622" x="2876550" y="4921250"/>
          <p14:tracePt t="135638" x="2952750" y="4879975"/>
          <p14:tracePt t="135655" x="2981325" y="4860925"/>
          <p14:tracePt t="135673" x="3009900" y="4822825"/>
          <p14:tracePt t="135689" x="3028950" y="4759325"/>
          <p14:tracePt t="135705" x="3032125" y="4737100"/>
          <p14:tracePt t="135721" x="3032125" y="4699000"/>
          <p14:tracePt t="135739" x="3032125" y="4667250"/>
          <p14:tracePt t="135755" x="3025775" y="4635500"/>
          <p14:tracePt t="135772" x="3013075" y="4591050"/>
          <p14:tracePt t="135789" x="2984500" y="4498975"/>
          <p14:tracePt t="135805" x="2943225" y="4419600"/>
          <p14:tracePt t="135821" x="2914650" y="4352925"/>
          <p14:tracePt t="135838" x="2867025" y="4286250"/>
          <p14:tracePt t="135854" x="2841625" y="4260850"/>
          <p14:tracePt t="135872" x="2800350" y="4219575"/>
          <p14:tracePt t="135889" x="2743200" y="4159250"/>
          <p14:tracePt t="135905" x="2708275" y="4111625"/>
          <p14:tracePt t="135923" x="2657475" y="4070350"/>
          <p14:tracePt t="135939" x="2597150" y="4013200"/>
          <p14:tracePt t="135955" x="2549525" y="3987800"/>
          <p14:tracePt t="135972" x="2517775" y="3962400"/>
          <p14:tracePt t="135988" x="2476500" y="3937000"/>
          <p14:tracePt t="136004" x="2451100" y="3927475"/>
          <p14:tracePt t="136022" x="2419350" y="3908425"/>
          <p14:tracePt t="136039" x="2384425" y="3889375"/>
          <p14:tracePt t="136055" x="2355850" y="3876675"/>
          <p14:tracePt t="136072" x="2330450" y="3860800"/>
          <p14:tracePt t="136088" x="2263775" y="3813175"/>
          <p14:tracePt t="136105" x="2216150" y="3778250"/>
          <p14:tracePt t="136122" x="2171700" y="3759200"/>
          <p14:tracePt t="136139" x="2127250" y="3733800"/>
          <p14:tracePt t="136155" x="2089150" y="3708400"/>
          <p14:tracePt t="136173" x="2038350" y="3683000"/>
          <p14:tracePt t="136189" x="2006600" y="3663950"/>
          <p14:tracePt t="136205" x="1962150" y="3644900"/>
          <p14:tracePt t="136222" x="1914525" y="3632200"/>
          <p14:tracePt t="136239" x="1851025" y="3613150"/>
          <p14:tracePt t="136255" x="1822450" y="3600450"/>
          <p14:tracePt t="136272" x="1790700" y="3581400"/>
          <p14:tracePt t="136288" x="1755775" y="3565525"/>
          <p14:tracePt t="136304" x="1724025" y="3559175"/>
          <p14:tracePt t="136321" x="1711325" y="3559175"/>
          <p14:tracePt t="136339" x="1670050" y="3552825"/>
          <p14:tracePt t="136355" x="1644650" y="3540125"/>
          <p14:tracePt t="136374" x="1581150" y="3521075"/>
          <p14:tracePt t="136389" x="1536700" y="3514725"/>
          <p14:tracePt t="136405" x="1508125" y="3514725"/>
          <p14:tracePt t="136422" x="1479550" y="3514725"/>
          <p14:tracePt t="136438" x="1438275" y="3514725"/>
          <p14:tracePt t="136454" x="1393825" y="3514725"/>
          <p14:tracePt t="136472" x="1343025" y="3514725"/>
          <p14:tracePt t="136488" x="1254125" y="3530600"/>
          <p14:tracePt t="136505" x="1187450" y="3546475"/>
          <p14:tracePt t="136522" x="1133475" y="3559175"/>
          <p14:tracePt t="136538" x="1076325" y="3584575"/>
          <p14:tracePt t="136554" x="1044575" y="3616325"/>
          <p14:tracePt t="136571" x="1006475" y="3641725"/>
          <p14:tracePt t="136588" x="933450" y="3711575"/>
          <p14:tracePt t="136604" x="882650" y="3765550"/>
          <p14:tracePt t="136622" x="841375" y="3813175"/>
          <p14:tracePt t="136638" x="774700" y="3905250"/>
          <p14:tracePt t="136655" x="717550" y="3984625"/>
          <p14:tracePt t="136672" x="685800" y="4064000"/>
          <p14:tracePt t="136689" x="635000" y="4159250"/>
          <p14:tracePt t="136704" x="622300" y="4213225"/>
          <p14:tracePt t="136722" x="600075" y="4267200"/>
          <p14:tracePt t="136739" x="581025" y="4340225"/>
          <p14:tracePt t="136755" x="568325" y="4378325"/>
          <p14:tracePt t="136772" x="561975" y="4422775"/>
          <p14:tracePt t="136789" x="561975" y="4460875"/>
          <p14:tracePt t="136805" x="561975" y="4483100"/>
          <p14:tracePt t="136823" x="561975" y="4524375"/>
          <p14:tracePt t="136838" x="561975" y="4546600"/>
          <p14:tracePt t="136855" x="561975" y="4568825"/>
          <p14:tracePt t="136873" x="565150" y="4600575"/>
          <p14:tracePt t="136889" x="577850" y="4632325"/>
          <p14:tracePt t="136905" x="587375" y="4654550"/>
          <p14:tracePt t="136923" x="619125" y="4721225"/>
          <p14:tracePt t="136939" x="647700" y="4759325"/>
          <p14:tracePt t="136955" x="679450" y="4806950"/>
          <p14:tracePt t="136971" x="720725" y="4848225"/>
          <p14:tracePt t="136988" x="787400" y="4892675"/>
          <p14:tracePt t="137004" x="825500" y="4921250"/>
          <p14:tracePt t="137023" x="882650" y="4965700"/>
          <p14:tracePt t="137039" x="923925" y="4991100"/>
          <p14:tracePt t="137055" x="962025" y="5022850"/>
          <p14:tracePt t="137073" x="1025525" y="5048250"/>
          <p14:tracePt t="137088" x="1073150" y="5067300"/>
          <p14:tracePt t="137105" x="1101725" y="5080000"/>
          <p14:tracePt t="137123" x="1152525" y="5099050"/>
          <p14:tracePt t="137138" x="1184275" y="5111750"/>
          <p14:tracePt t="137155" x="1206500" y="5124450"/>
          <p14:tracePt t="137173" x="1247775" y="5133975"/>
          <p14:tracePt t="137189" x="1270000" y="5133975"/>
          <p14:tracePt t="137205" x="1308100" y="5140325"/>
          <p14:tracePt t="137222" x="1339850" y="5140325"/>
          <p14:tracePt t="137238" x="1368425" y="5140325"/>
          <p14:tracePt t="137255" x="1384300" y="5140325"/>
          <p14:tracePt t="137271" x="1412875" y="5140325"/>
          <p14:tracePt t="137288" x="1447800" y="5140325"/>
          <p14:tracePt t="137306" x="1476375" y="5140325"/>
          <p14:tracePt t="137321" x="1498600" y="5140325"/>
          <p14:tracePt t="137338" x="1517650" y="5140325"/>
          <p14:tracePt t="137355" x="1533525" y="5140325"/>
          <p14:tracePt t="137372" x="1549400" y="5140325"/>
          <p14:tracePt t="137388" x="1558925" y="5140325"/>
          <p14:tracePt t="137404" x="1581150" y="5140325"/>
          <p14:tracePt t="137422" x="1612900" y="5140325"/>
          <p14:tracePt t="137438" x="1631950" y="5140325"/>
          <p14:tracePt t="137454" x="1654175" y="5140325"/>
          <p14:tracePt t="137471" x="1670050" y="5140325"/>
          <p14:tracePt t="137488" x="1692275" y="5140325"/>
          <p14:tracePt t="137505" x="1701800" y="5140325"/>
          <p14:tracePt t="137523" x="1714500" y="5140325"/>
          <p14:tracePt t="137539" x="1730375" y="5127625"/>
          <p14:tracePt t="137555" x="1739900" y="5124450"/>
          <p14:tracePt t="137573" x="1762125" y="5114925"/>
          <p14:tracePt t="137589" x="1793875" y="5102225"/>
          <p14:tracePt t="137605" x="1816100" y="5089525"/>
          <p14:tracePt t="137621" x="1831975" y="5080000"/>
          <p14:tracePt t="137638" x="1863725" y="5057775"/>
          <p14:tracePt t="137654" x="1873250" y="5048250"/>
          <p14:tracePt t="137671" x="1895475" y="5035550"/>
          <p14:tracePt t="137688" x="1924050" y="5013325"/>
          <p14:tracePt t="137705" x="1952625" y="5013325"/>
          <p14:tracePt t="137723" x="2003425" y="4997450"/>
          <p14:tracePt t="137739" x="2032000" y="4991100"/>
          <p14:tracePt t="137755" x="2054225" y="4991100"/>
          <p14:tracePt t="137773" x="2082800" y="4975225"/>
          <p14:tracePt t="137788" x="2098675" y="4956175"/>
          <p14:tracePt t="137804" x="2108200" y="4946650"/>
          <p14:tracePt t="137823" x="2130425" y="4927600"/>
          <p14:tracePt t="137839" x="2149475" y="4895850"/>
          <p14:tracePt t="137855" x="2174875" y="4857750"/>
          <p14:tracePt t="137873" x="2228850" y="4791075"/>
          <p14:tracePt t="137889" x="2282825" y="4727575"/>
          <p14:tracePt t="137905" x="2327275" y="4657725"/>
          <p14:tracePt t="137921" x="2384425" y="4587875"/>
          <p14:tracePt t="137938" x="2460625" y="4486275"/>
          <p14:tracePt t="137955" x="2498725" y="4416425"/>
          <p14:tracePt t="137971" x="2520950" y="4359275"/>
          <p14:tracePt t="137989" x="2540000" y="4318000"/>
          <p14:tracePt t="138005" x="2543175" y="4295775"/>
          <p14:tracePt t="138023" x="2549525" y="4260850"/>
          <p14:tracePt t="138039" x="2568575" y="4244975"/>
          <p14:tracePt t="138055" x="2568575" y="4213225"/>
          <p14:tracePt t="138072" x="2587625" y="4165600"/>
          <p14:tracePt t="138088" x="2593975" y="4121150"/>
          <p14:tracePt t="138105" x="2593975" y="4076700"/>
          <p14:tracePt t="138123" x="2593975" y="4044950"/>
          <p14:tracePt t="138139" x="2593975" y="4013200"/>
          <p14:tracePt t="138155" x="2593975" y="3997325"/>
          <p14:tracePt t="138173" x="2593975" y="3984625"/>
          <p14:tracePt t="138189" x="2593975" y="3968750"/>
          <p14:tracePt t="138205" x="2584450" y="3959225"/>
          <p14:tracePt t="138221" x="2581275" y="3943350"/>
          <p14:tracePt t="138238" x="2574925" y="3924300"/>
          <p14:tracePt t="138255" x="2571750" y="3914775"/>
          <p14:tracePt t="138273" x="2555875" y="3898900"/>
          <p14:tracePt t="138289" x="2549525" y="3889375"/>
          <p14:tracePt t="138305" x="2540000" y="3873500"/>
          <p14:tracePt t="138323" x="2524125" y="3857625"/>
          <p14:tracePt t="138338" x="2508250" y="3854450"/>
          <p14:tracePt t="138355" x="2498725" y="3844925"/>
          <p14:tracePt t="138372" x="2486025" y="3822700"/>
          <p14:tracePt t="138388" x="2476500" y="3813175"/>
          <p14:tracePt t="138404" x="2460625" y="3803650"/>
          <p14:tracePt t="138423" x="2432050" y="3787775"/>
          <p14:tracePt t="138439" x="2416175" y="3775075"/>
          <p14:tracePt t="138455" x="2387600" y="3759200"/>
          <p14:tracePt t="138472" x="2371725" y="3743325"/>
          <p14:tracePt t="138488" x="2362200" y="3733800"/>
          <p14:tracePt t="138504" x="2346325" y="3724275"/>
          <p14:tracePt t="138523" x="2330450" y="3708400"/>
          <p14:tracePt t="138539" x="2320925" y="3708400"/>
          <p14:tracePt t="138555" x="2311400" y="3708400"/>
          <p14:tracePt t="138572" x="2295525" y="3708400"/>
          <p14:tracePt t="138589" x="2295525" y="3705225"/>
          <p14:tracePt t="138622" x="2292350" y="3705225"/>
          <p14:tracePt t="138638" x="2282825" y="3705225"/>
          <p14:tracePt t="138655" x="2276475" y="3705225"/>
          <p14:tracePt t="138672" x="2273300" y="3705225"/>
          <p14:tracePt t="138689" x="2263775" y="3705225"/>
          <p14:tracePt t="138705" x="2251075" y="3705225"/>
          <p14:tracePt t="138723" x="2241550" y="3705225"/>
          <p14:tracePt t="138738" x="2241550" y="3711575"/>
          <p14:tracePt t="139494" x="2216150" y="3749675"/>
          <p14:tracePt t="139501" x="2190750" y="3813175"/>
          <p14:tracePt t="139508" x="2152650" y="3873500"/>
          <p14:tracePt t="139522" x="2111375" y="3975100"/>
          <p14:tracePt t="139539" x="2070100" y="4064000"/>
          <p14:tracePt t="139555" x="2057400" y="4127500"/>
          <p14:tracePt t="139572" x="2019300" y="4241800"/>
          <p14:tracePt t="139605" x="1949450" y="4397375"/>
          <p14:tracePt t="139638" x="1908175" y="4552950"/>
          <p14:tracePt t="139654" x="1892300" y="4606925"/>
          <p14:tracePt t="139672" x="1873250" y="4670425"/>
          <p14:tracePt t="139689" x="1857375" y="4702175"/>
          <p14:tracePt t="139705" x="1844675" y="4724400"/>
          <p14:tracePt t="139722" x="1825625" y="4759325"/>
          <p14:tracePt t="139738" x="1816100" y="4772025"/>
          <p14:tracePt t="139755" x="1800225" y="4781550"/>
          <p14:tracePt t="139772" x="1787525" y="4794250"/>
          <p14:tracePt t="139787" x="1774825" y="4810125"/>
          <p14:tracePt t="139804" x="1752600" y="4822825"/>
          <p14:tracePt t="139807" x="1749425" y="4829175"/>
          <p14:tracePt t="139822" x="1733550" y="4838700"/>
          <p14:tracePt t="139838" x="1711325" y="4854575"/>
          <p14:tracePt t="139855" x="1692275" y="4879975"/>
          <p14:tracePt t="139872" x="1670050" y="4899025"/>
          <p14:tracePt t="139888" x="1654175" y="4908550"/>
          <p14:tracePt t="139905" x="1638300" y="4924425"/>
          <p14:tracePt t="139921" x="1606550" y="4943475"/>
          <p14:tracePt t="139938" x="1574800" y="4956175"/>
          <p14:tracePt t="139954" x="1536700" y="4962525"/>
          <p14:tracePt t="139972" x="1450975" y="4956175"/>
          <p14:tracePt t="139988" x="1397000" y="4943475"/>
          <p14:tracePt t="140005" x="1343025" y="4930775"/>
          <p14:tracePt t="140022" x="1285875" y="4905375"/>
          <p14:tracePt t="140038" x="1254125" y="4892675"/>
          <p14:tracePt t="140055" x="1238250" y="4883150"/>
          <p14:tracePt t="140072" x="1222375" y="4867275"/>
          <p14:tracePt t="140087" x="1212850" y="4867275"/>
          <p14:tracePt t="140105" x="1196975" y="4867275"/>
          <p14:tracePt t="140122" x="1187450" y="4867275"/>
          <p14:tracePt t="140215" x="1184275" y="4867275"/>
          <p14:tracePt t="140229" x="1177925" y="4867275"/>
          <p14:tracePt t="140236" x="1174750" y="4870450"/>
          <p14:tracePt t="140245" x="1168400" y="4873625"/>
          <p14:tracePt t="140254" x="1165225" y="4879975"/>
          <p14:tracePt t="140272" x="1143000" y="4895850"/>
          <p14:tracePt t="140288" x="1133475" y="4908550"/>
          <p14:tracePt t="140305" x="1123950" y="4921250"/>
          <p14:tracePt t="140321" x="1101725" y="4933950"/>
          <p14:tracePt t="140338" x="1098550" y="4933950"/>
          <p14:tracePt t="140354" x="1092200" y="4933950"/>
          <p14:tracePt t="140430" x="1092200" y="4927600"/>
          <p14:tracePt t="140437" x="1092200" y="4924425"/>
          <p14:tracePt t="140444" x="1092200" y="4918075"/>
          <p14:tracePt t="140455" x="1092200" y="4914900"/>
          <p14:tracePt t="140471" x="1092200" y="4902200"/>
          <p14:tracePt t="140587" x="1092200" y="4899025"/>
          <p14:tracePt t="141259" x="1095375" y="4867275"/>
          <p14:tracePt t="141266" x="1095375" y="4819650"/>
          <p14:tracePt t="141273" x="1104900" y="4762500"/>
          <p14:tracePt t="141289" x="1120775" y="4654550"/>
          <p14:tracePt t="141305" x="1139825" y="4483100"/>
          <p14:tracePt t="141321" x="1193800" y="4235450"/>
          <p14:tracePt t="141354" x="1308100" y="3829050"/>
          <p14:tracePt t="141389" x="1441450" y="3340100"/>
          <p14:tracePt t="141407" x="1485900" y="3051175"/>
          <p14:tracePt t="141423" x="1504950" y="2876550"/>
          <p14:tracePt t="141438" x="1520825" y="2790825"/>
          <p14:tracePt t="141454" x="1539875" y="2724150"/>
          <p14:tracePt t="141471" x="1562100" y="2635250"/>
          <p14:tracePt t="141487" x="1562100" y="2590800"/>
          <p14:tracePt t="141504" x="1568450" y="2540000"/>
          <p14:tracePt t="141522" x="1568450" y="2460625"/>
          <p14:tracePt t="141538" x="1565275" y="2400300"/>
          <p14:tracePt t="141555" x="1558925" y="2327275"/>
          <p14:tracePt t="141572" x="1558925" y="2165350"/>
          <p14:tracePt t="141588" x="1558925" y="2095500"/>
          <p14:tracePt t="141605" x="1568450" y="2057400"/>
          <p14:tracePt t="141621" x="1593850" y="1993900"/>
          <p14:tracePt t="141637" x="1628775" y="1927225"/>
          <p14:tracePt t="141654" x="1660525" y="1851025"/>
          <p14:tracePt t="141672" x="1701800" y="1692275"/>
          <p14:tracePt t="141688" x="1717675" y="1597025"/>
          <p14:tracePt t="141705" x="1736725" y="1444625"/>
          <p14:tracePt t="141722" x="1762125" y="1257300"/>
          <p14:tracePt t="141738" x="1784350" y="1193800"/>
          <p14:tracePt t="141755" x="1797050" y="1146175"/>
          <p14:tracePt t="141771" x="1816100" y="1089025"/>
          <p14:tracePt t="141787" x="1841500" y="1060450"/>
          <p14:tracePt t="141804" x="1866900" y="1019175"/>
          <p14:tracePt t="141822" x="1914525" y="942975"/>
          <p14:tracePt t="141838" x="1933575" y="898525"/>
          <p14:tracePt t="141855" x="1946275" y="860425"/>
          <p14:tracePt t="141872" x="1971675" y="803275"/>
          <p14:tracePt t="141888" x="1978025" y="758825"/>
          <p14:tracePt t="141904" x="1978025" y="720725"/>
          <p14:tracePt t="141921" x="1978025" y="666750"/>
          <p14:tracePt t="141937" x="1978025" y="622300"/>
          <p14:tracePt t="141954" x="1974850" y="593725"/>
          <p14:tracePt t="141971" x="1952625" y="549275"/>
          <p14:tracePt t="141988" x="1939925" y="533400"/>
          <p14:tracePt t="142005" x="1930400" y="517525"/>
          <p14:tracePt t="142022" x="1898650" y="495300"/>
          <p14:tracePt t="142038" x="1873250" y="485775"/>
          <p14:tracePt t="142054" x="1841500" y="457200"/>
          <p14:tracePt t="142071" x="1806575" y="434975"/>
          <p14:tracePt t="142088" x="1774825" y="415925"/>
          <p14:tracePt t="142105" x="1749425" y="384175"/>
          <p14:tracePt t="142121" x="1724025" y="355600"/>
          <p14:tracePt t="142137" x="1711325" y="339725"/>
          <p14:tracePt t="142154" x="1689100" y="330200"/>
          <p14:tracePt t="142171" x="1647825" y="311150"/>
          <p14:tracePt t="142187" x="1603375" y="298450"/>
          <p14:tracePt t="142204" x="1555750" y="279400"/>
          <p14:tracePt t="142221" x="1492250" y="273050"/>
          <p14:tracePt t="142238" x="1463675" y="273050"/>
          <p14:tracePt t="142255" x="1447800" y="273050"/>
          <p14:tracePt t="142271" x="1435100" y="273050"/>
          <p14:tracePt t="142288" x="1419225" y="273050"/>
          <p14:tracePt t="142304" x="1409700" y="273050"/>
          <p14:tracePt t="142320" x="1368425" y="273050"/>
          <p14:tracePt t="142337" x="1346200" y="273050"/>
          <p14:tracePt t="142354" x="1336675" y="273050"/>
          <p14:tracePt t="142356" x="1333500" y="273050"/>
          <p14:tracePt t="142371" x="1317625" y="273050"/>
          <p14:tracePt t="142387" x="1308100" y="273050"/>
          <p14:tracePt t="142405" x="1298575" y="273050"/>
          <p14:tracePt t="142422" x="1282700" y="285750"/>
          <p14:tracePt t="142438" x="1260475" y="288925"/>
          <p14:tracePt t="142454" x="1244600" y="298450"/>
          <p14:tracePt t="142471" x="1225550" y="314325"/>
          <p14:tracePt t="142487" x="1209675" y="327025"/>
          <p14:tracePt t="142505" x="1200150" y="342900"/>
          <p14:tracePt t="142522" x="1184275" y="355600"/>
          <p14:tracePt t="142538" x="1174750" y="365125"/>
          <p14:tracePt t="142555" x="1158875" y="374650"/>
          <p14:tracePt t="142571" x="1130300" y="403225"/>
          <p14:tracePt t="142587" x="1098550" y="428625"/>
          <p14:tracePt t="142604" x="1066800" y="460375"/>
          <p14:tracePt t="142621" x="1022350" y="498475"/>
          <p14:tracePt t="142638" x="1000125" y="530225"/>
          <p14:tracePt t="142655" x="965200" y="561975"/>
          <p14:tracePt t="142671" x="949325" y="619125"/>
          <p14:tracePt t="142688" x="936625" y="647700"/>
          <p14:tracePt t="142704" x="923925" y="673100"/>
          <p14:tracePt t="142721" x="898525" y="723900"/>
          <p14:tracePt t="142737" x="885825" y="758825"/>
          <p14:tracePt t="142755" x="879475" y="806450"/>
          <p14:tracePt t="142772" x="873125" y="866775"/>
          <p14:tracePt t="142788" x="873125" y="911225"/>
          <p14:tracePt t="142805" x="873125" y="939800"/>
          <p14:tracePt t="142822" x="873125" y="981075"/>
          <p14:tracePt t="142838" x="873125" y="1003300"/>
          <p14:tracePt t="142854" x="873125" y="1031875"/>
          <p14:tracePt t="142857" x="873125" y="1044575"/>
          <p14:tracePt t="142871" x="873125" y="1073150"/>
          <p14:tracePt t="142887" x="873125" y="1095375"/>
          <p14:tracePt t="142905" x="876300" y="1130300"/>
          <p14:tracePt t="142921" x="882650" y="1165225"/>
          <p14:tracePt t="142938" x="882650" y="1193800"/>
          <p14:tracePt t="142955" x="882650" y="1216025"/>
          <p14:tracePt t="142971" x="882650" y="1241425"/>
          <p14:tracePt t="142988" x="882650" y="1254125"/>
          <p14:tracePt t="143004" x="889000" y="1263650"/>
          <p14:tracePt t="143021" x="892175" y="1276350"/>
          <p14:tracePt t="143038" x="898525" y="1292225"/>
          <p14:tracePt t="143055" x="901700" y="1301750"/>
          <p14:tracePt t="143072" x="914400" y="1317625"/>
          <p14:tracePt t="143088" x="917575" y="1327150"/>
          <p14:tracePt t="143128" x="917575" y="1333500"/>
          <p14:tracePt t="143150" x="923925" y="1333500"/>
          <p14:tracePt t="143179" x="927100" y="1333500"/>
          <p14:tracePt t="143186" x="933450" y="1333500"/>
          <p14:tracePt t="143194" x="936625" y="1333500"/>
          <p14:tracePt t="143204" x="942975" y="1333500"/>
          <p14:tracePt t="146191" x="958850" y="1336675"/>
          <p14:tracePt t="146198" x="971550" y="1336675"/>
          <p14:tracePt t="146206" x="981075" y="1336675"/>
          <p14:tracePt t="146220" x="1009650" y="1336675"/>
          <p14:tracePt t="146237" x="1031875" y="1336675"/>
          <p14:tracePt t="146254" x="1063625" y="1336675"/>
          <p14:tracePt t="146270" x="1089025" y="1336675"/>
          <p14:tracePt t="146304" x="1127125" y="1336675"/>
          <p14:tracePt t="146337" x="1162050" y="1336675"/>
          <p14:tracePt t="146355" x="1177925" y="1336675"/>
          <p14:tracePt t="146370" x="1187450" y="1330325"/>
          <p14:tracePt t="146387" x="1196975" y="1320800"/>
          <p14:tracePt t="146405" x="1228725" y="1304925"/>
          <p14:tracePt t="146420" x="1238250" y="1301750"/>
          <p14:tracePt t="146437" x="1250950" y="1285875"/>
          <p14:tracePt t="146454" x="1266825" y="1276350"/>
          <p14:tracePt t="146470" x="1279525" y="1260475"/>
          <p14:tracePt t="146487" x="1289050" y="1250950"/>
          <p14:tracePt t="146505" x="1304925" y="1216025"/>
          <p14:tracePt t="146521" x="1330325" y="1184275"/>
          <p14:tracePt t="146538" x="1349375" y="1139825"/>
          <p14:tracePt t="146555" x="1393825" y="1054100"/>
          <p14:tracePt t="146571" x="1412875" y="1000125"/>
          <p14:tracePt t="146588" x="1435100" y="946150"/>
          <p14:tracePt t="146604" x="1463675" y="898525"/>
          <p14:tracePt t="146620" x="1479550" y="857250"/>
          <p14:tracePt t="146637" x="1492250" y="825500"/>
          <p14:tracePt t="146654" x="1504950" y="803275"/>
          <p14:tracePt t="146670" x="1530350" y="758825"/>
          <p14:tracePt t="146687" x="1539875" y="736600"/>
          <p14:tracePt t="146704" x="1552575" y="704850"/>
          <p14:tracePt t="146721" x="1577975" y="641350"/>
          <p14:tracePt t="146737" x="1590675" y="609600"/>
          <p14:tracePt t="146754" x="1590675" y="565150"/>
          <p14:tracePt t="146770" x="1590675" y="527050"/>
          <p14:tracePt t="146787" x="1590675" y="504825"/>
          <p14:tracePt t="146805" x="1590675" y="469900"/>
          <p14:tracePt t="146821" x="1590675" y="457200"/>
          <p14:tracePt t="146838" x="1590675" y="441325"/>
          <p14:tracePt t="146855" x="1590675" y="406400"/>
          <p14:tracePt t="146871" x="1590675" y="384175"/>
          <p14:tracePt t="146887" x="1603375" y="355600"/>
          <p14:tracePt t="146905" x="1619250" y="327025"/>
          <p14:tracePt t="146921" x="1638300" y="301625"/>
          <p14:tracePt t="146938" x="1638300" y="292100"/>
          <p14:tracePt t="146955" x="1638300" y="279400"/>
          <p14:tracePt t="147392" x="1635125" y="298450"/>
          <p14:tracePt t="147399" x="1628775" y="317500"/>
          <p14:tracePt t="147406" x="1622425" y="342900"/>
          <p14:tracePt t="147420" x="1606550" y="406400"/>
          <p14:tracePt t="147437" x="1600200" y="469900"/>
          <p14:tracePt t="147455" x="1600200" y="552450"/>
          <p14:tracePt t="147487" x="1600200" y="673100"/>
          <p14:tracePt t="147521" x="1600200" y="812800"/>
          <p14:tracePt t="147538" x="1600200" y="863600"/>
          <p14:tracePt t="147555" x="1600200" y="933450"/>
          <p14:tracePt t="147571" x="1600200" y="977900"/>
          <p14:tracePt t="147587" x="1603375" y="1016000"/>
          <p14:tracePt t="147604" x="1622425" y="1057275"/>
          <p14:tracePt t="147620" x="1622425" y="1085850"/>
          <p14:tracePt t="147638" x="1622425" y="1101725"/>
          <p14:tracePt t="147655" x="1625600" y="1117600"/>
          <p14:tracePt t="147671" x="1631950" y="1127125"/>
          <p14:tracePt t="147688" x="1641475" y="1143000"/>
          <p14:tracePt t="147704" x="1657350" y="1155700"/>
          <p14:tracePt t="147720" x="1673225" y="1168400"/>
          <p14:tracePt t="147737" x="1673225" y="1177925"/>
          <p14:tracePt t="147754" x="1673225" y="1187450"/>
          <p14:tracePt t="147771" x="1673225" y="1190625"/>
          <p14:tracePt t="148112" x="1689100" y="1177925"/>
          <p14:tracePt t="148119" x="1701800" y="1165225"/>
          <p14:tracePt t="148126" x="1714500" y="1152525"/>
          <p14:tracePt t="148137" x="1727200" y="1139825"/>
          <p14:tracePt t="148154" x="1771650" y="1098550"/>
          <p14:tracePt t="148170" x="1793875" y="1073150"/>
          <p14:tracePt t="148188" x="1825625" y="1047750"/>
          <p14:tracePt t="148221" x="1879600" y="987425"/>
          <p14:tracePt t="148254" x="1917700" y="942975"/>
          <p14:tracePt t="148270" x="1933575" y="933450"/>
          <p14:tracePt t="148287" x="1943100" y="923925"/>
          <p14:tracePt t="148305" x="1958975" y="908050"/>
          <p14:tracePt t="148321" x="1968500" y="892175"/>
          <p14:tracePt t="148337" x="1984375" y="882650"/>
          <p14:tracePt t="148355" x="2006600" y="863600"/>
          <p14:tracePt t="148371" x="2022475" y="850900"/>
          <p14:tracePt t="148388" x="2054225" y="831850"/>
          <p14:tracePt t="148405" x="2095500" y="815975"/>
          <p14:tracePt t="148420" x="2105025" y="806450"/>
          <p14:tracePt t="148437" x="2120900" y="793750"/>
          <p14:tracePt t="148454" x="2136775" y="774700"/>
          <p14:tracePt t="148470" x="2152650" y="765175"/>
          <p14:tracePt t="148487" x="2155825" y="765175"/>
          <p14:tracePt t="148534" x="2162175" y="765175"/>
          <p14:tracePt t="148548" x="2165350" y="758825"/>
          <p14:tracePt t="148563" x="2171700" y="758825"/>
          <p14:tracePt t="148906" x="2152650" y="758825"/>
          <p14:tracePt t="148913" x="2133600" y="758825"/>
          <p14:tracePt t="148921" x="2120900" y="758825"/>
          <p14:tracePt t="148938" x="2076450" y="758825"/>
          <p14:tracePt t="148954" x="2009775" y="758825"/>
          <p14:tracePt t="148970" x="1946275" y="762000"/>
          <p14:tracePt t="149004" x="1822450" y="790575"/>
          <p14:tracePt t="149037" x="1762125" y="815975"/>
          <p14:tracePt t="149055" x="1720850" y="815975"/>
          <p14:tracePt t="149071" x="1676400" y="822325"/>
          <p14:tracePt t="149087" x="1641475" y="822325"/>
          <p14:tracePt t="149104" x="1600200" y="822325"/>
          <p14:tracePt t="149120" x="1562100" y="822325"/>
          <p14:tracePt t="149136" x="1543050" y="822325"/>
          <p14:tracePt t="149154" x="1514475" y="822325"/>
          <p14:tracePt t="149171" x="1504950" y="822325"/>
          <p14:tracePt t="149188" x="1495425" y="822325"/>
          <p14:tracePt t="149205" x="1473200" y="822325"/>
          <p14:tracePt t="149221" x="1463675" y="822325"/>
          <p14:tracePt t="149237" x="1454150" y="822325"/>
          <p14:tracePt t="149254" x="1438275" y="822325"/>
          <p14:tracePt t="149270" x="1425575" y="822325"/>
          <p14:tracePt t="149286" x="1416050" y="822325"/>
          <p14:tracePt t="149304" x="1400175" y="822325"/>
          <p14:tracePt t="149320" x="1390650" y="822325"/>
          <p14:tracePt t="149337" x="1374775" y="822325"/>
          <p14:tracePt t="149355" x="1358900" y="822325"/>
          <p14:tracePt t="149371" x="1349375" y="822325"/>
          <p14:tracePt t="149387" x="1339850" y="822325"/>
          <p14:tracePt t="149404" x="1320800" y="822325"/>
          <p14:tracePt t="149484" x="1314450" y="822325"/>
          <p14:tracePt t="149492" x="1311275" y="822325"/>
          <p14:tracePt t="149505" x="1304925" y="822325"/>
          <p14:tracePt t="149521" x="1301750" y="822325"/>
          <p14:tracePt t="149634" x="1301750" y="819150"/>
          <p14:tracePt t="149641" x="1308100" y="815975"/>
          <p14:tracePt t="149654" x="1317625" y="800100"/>
          <p14:tracePt t="149670" x="1327150" y="790575"/>
          <p14:tracePt t="149687" x="1343025" y="777875"/>
          <p14:tracePt t="149703" x="1371600" y="742950"/>
          <p14:tracePt t="149720" x="1412875" y="717550"/>
          <p14:tracePt t="149737" x="1470025" y="676275"/>
          <p14:tracePt t="149755" x="1533525" y="628650"/>
          <p14:tracePt t="149770" x="1574800" y="596900"/>
          <p14:tracePt t="149788" x="1606550" y="571500"/>
          <p14:tracePt t="149804" x="1628775" y="542925"/>
          <p14:tracePt t="149820" x="1638300" y="533400"/>
          <p14:tracePt t="149837" x="1654175" y="523875"/>
          <p14:tracePt t="149855" x="1666875" y="508000"/>
          <p14:tracePt t="149871" x="1666875" y="492125"/>
          <p14:tracePt t="149888" x="1676400" y="482600"/>
          <p14:tracePt t="149905" x="1682750" y="469900"/>
          <p14:tracePt t="149921" x="1685925" y="460375"/>
          <p14:tracePt t="149937" x="1685925" y="444500"/>
          <p14:tracePt t="149954" x="1685925" y="428625"/>
          <p14:tracePt t="149970" x="1685925" y="425450"/>
          <p14:tracePt t="150212" x="1685925" y="444500"/>
          <p14:tracePt t="150219" x="1685925" y="469900"/>
          <p14:tracePt t="150225" x="1685925" y="495300"/>
          <p14:tracePt t="150237" x="1685925" y="514350"/>
          <p14:tracePt t="150254" x="1704975" y="577850"/>
          <p14:tracePt t="150270" x="1711325" y="638175"/>
          <p14:tracePt t="150287" x="1711325" y="698500"/>
          <p14:tracePt t="150304" x="1711325" y="777875"/>
          <p14:tracePt t="150320" x="1711325" y="822325"/>
          <p14:tracePt t="150337" x="1711325" y="850900"/>
          <p14:tracePt t="150354" x="1711325" y="889000"/>
          <p14:tracePt t="150370" x="1711325" y="914400"/>
          <p14:tracePt t="150386" x="1698625" y="936625"/>
          <p14:tracePt t="150405" x="1692275" y="952500"/>
          <p14:tracePt t="150421" x="1692275" y="962025"/>
          <p14:tracePt t="150438" x="1692275" y="971550"/>
          <p14:tracePt t="150454" x="1692275" y="990600"/>
          <p14:tracePt t="150470" x="1692275" y="996950"/>
          <p14:tracePt t="150734" x="1689100" y="996950"/>
          <p14:tracePt t="150741" x="1679575" y="996950"/>
          <p14:tracePt t="150754" x="1647825" y="987425"/>
          <p14:tracePt t="150771" x="1622425" y="968375"/>
          <p14:tracePt t="150786" x="1587500" y="955675"/>
          <p14:tracePt t="150804" x="1543050" y="927100"/>
          <p14:tracePt t="150837" x="1485900" y="869950"/>
          <p14:tracePt t="150871" x="1447800" y="831850"/>
          <p14:tracePt t="150887" x="1438275" y="822325"/>
          <p14:tracePt t="150904" x="1422400" y="815975"/>
          <p14:tracePt t="150920" x="1406525" y="809625"/>
          <p14:tracePt t="150937" x="1397000" y="809625"/>
          <p14:tracePt t="150953" x="1384300" y="806450"/>
          <p14:tracePt t="150970" x="1374775" y="806450"/>
          <p14:tracePt t="150987" x="1358900" y="806450"/>
          <p14:tracePt t="151004" x="1343025" y="806450"/>
          <p14:tracePt t="151048" x="1339850" y="806450"/>
          <p14:tracePt t="151704" x="1339850" y="793750"/>
          <p14:tracePt t="151712" x="1346200" y="790575"/>
          <p14:tracePt t="151720" x="1355725" y="784225"/>
          <p14:tracePt t="151737" x="1371600" y="774700"/>
          <p14:tracePt t="151754" x="1416050" y="749300"/>
          <p14:tracePt t="151770" x="1476375" y="698500"/>
          <p14:tracePt t="151786" x="1558925" y="622300"/>
          <p14:tracePt t="151821" x="1730375" y="444500"/>
          <p14:tracePt t="151854" x="1787525" y="342900"/>
          <p14:tracePt t="151871" x="1797050" y="323850"/>
          <p14:tracePt t="151887" x="1797050" y="314325"/>
          <p14:tracePt t="151903" x="1797050" y="304800"/>
          <p14:tracePt t="151936" x="1790700" y="304800"/>
          <p14:tracePt t="151954" x="1787525" y="304800"/>
          <p14:tracePt t="151971" x="1781175" y="304800"/>
          <p14:tracePt t="152183" x="1781175" y="333375"/>
          <p14:tracePt t="152189" x="1781175" y="377825"/>
          <p14:tracePt t="152203" x="1781175" y="473075"/>
          <p14:tracePt t="152221" x="1781175" y="565150"/>
          <p14:tracePt t="152237" x="1781175" y="638175"/>
          <p14:tracePt t="152254" x="1768475" y="723900"/>
          <p14:tracePt t="152270" x="1762125" y="768350"/>
          <p14:tracePt t="152287" x="1755775" y="822325"/>
          <p14:tracePt t="152303" x="1749425" y="869950"/>
          <p14:tracePt t="152320" x="1749425" y="885825"/>
          <p14:tracePt t="152336" x="1749425" y="901700"/>
          <p14:tracePt t="152354" x="1749425" y="917575"/>
          <p14:tracePt t="152370" x="1739900" y="920750"/>
          <p14:tracePt t="152387" x="1733550" y="920750"/>
          <p14:tracePt t="152404" x="1724025" y="920750"/>
          <p14:tracePt t="152420" x="1714500" y="920750"/>
          <p14:tracePt t="152437" x="1704975" y="920750"/>
          <p14:tracePt t="152453" x="1698625" y="920750"/>
          <p14:tracePt t="152647" x="1717675" y="920750"/>
          <p14:tracePt t="152654" x="1755775" y="911225"/>
          <p14:tracePt t="152671" x="1819275" y="898525"/>
          <p14:tracePt t="152687" x="1873250" y="876300"/>
          <p14:tracePt t="152704" x="1971675" y="869950"/>
          <p14:tracePt t="152720" x="2057400" y="854075"/>
          <p14:tracePt t="152736" x="2117725" y="854075"/>
          <p14:tracePt t="152753" x="2171700" y="854075"/>
          <p14:tracePt t="152770" x="2187575" y="854075"/>
          <p14:tracePt t="152787" x="2197100" y="854075"/>
          <p14:tracePt t="152804" x="2203450" y="854075"/>
          <p14:tracePt t="152846" x="2200275" y="854075"/>
          <p14:tracePt t="152853" x="2193925" y="854075"/>
          <p14:tracePt t="152882" x="2190750" y="854075"/>
          <p14:tracePt t="152911" x="2184400" y="854075"/>
          <p14:tracePt t="152918" x="2181225" y="854075"/>
          <p14:tracePt t="152925" x="2174875" y="854075"/>
          <p14:tracePt t="152937" x="2165350" y="854075"/>
          <p14:tracePt t="152954" x="2149475" y="854075"/>
          <p14:tracePt t="152970" x="2139950" y="854075"/>
          <p14:tracePt t="152987" x="2130425" y="854075"/>
          <p14:tracePt t="153018" x="2127250" y="850900"/>
          <p14:tracePt t="153024" x="2114550" y="844550"/>
          <p14:tracePt t="153037" x="2111375" y="841375"/>
          <p14:tracePt t="153054" x="2095500" y="806450"/>
          <p14:tracePt t="153070" x="2082800" y="774700"/>
          <p14:tracePt t="153087" x="2057400" y="730250"/>
          <p14:tracePt t="153104" x="2019300" y="679450"/>
          <p14:tracePt t="153120" x="1978025" y="650875"/>
          <p14:tracePt t="153136" x="1895475" y="596900"/>
          <p14:tracePt t="153154" x="1778000" y="533400"/>
          <p14:tracePt t="153169" x="1711325" y="501650"/>
          <p14:tracePt t="153188" x="1657350" y="450850"/>
          <p14:tracePt t="153204" x="1597025" y="381000"/>
          <p14:tracePt t="153221" x="1571625" y="349250"/>
          <p14:tracePt t="153237" x="1558925" y="320675"/>
          <p14:tracePt t="153253" x="1539875" y="304800"/>
          <p14:tracePt t="153270" x="1533525" y="295275"/>
          <p14:tracePt t="153286" x="1533525" y="288925"/>
          <p14:tracePt t="153518" x="1524000" y="304800"/>
          <p14:tracePt t="153525" x="1511300" y="314325"/>
          <p14:tracePt t="153536" x="1498600" y="327025"/>
          <p14:tracePt t="153554" x="1473200" y="361950"/>
          <p14:tracePt t="153569" x="1460500" y="374650"/>
          <p14:tracePt t="153587" x="1435100" y="384175"/>
          <p14:tracePt t="153604" x="1393825" y="403225"/>
          <p14:tracePt t="153620" x="1362075" y="428625"/>
          <p14:tracePt t="153637" x="1339850" y="441325"/>
          <p14:tracePt t="153654" x="1301750" y="457200"/>
          <p14:tracePt t="153670" x="1292225" y="466725"/>
          <p14:tracePt t="153687" x="1282700" y="482600"/>
          <p14:tracePt t="153703" x="1270000" y="498475"/>
          <p14:tracePt t="153719" x="1254125" y="508000"/>
          <p14:tracePt t="153736" x="1244600" y="517525"/>
          <p14:tracePt t="153753" x="1228725" y="539750"/>
          <p14:tracePt t="153770" x="1219200" y="549275"/>
          <p14:tracePt t="153788" x="1203325" y="558800"/>
          <p14:tracePt t="153804" x="1193800" y="577850"/>
          <p14:tracePt t="153820" x="1193800" y="587375"/>
          <p14:tracePt t="153838" x="1193800" y="609600"/>
          <p14:tracePt t="153854" x="1212850" y="641350"/>
          <p14:tracePt t="153871" x="1238250" y="663575"/>
          <p14:tracePt t="153887" x="1263650" y="695325"/>
          <p14:tracePt t="153904" x="1330325" y="742950"/>
          <p14:tracePt t="153921" x="1400175" y="790575"/>
          <p14:tracePt t="153938" x="1479550" y="844550"/>
          <p14:tracePt t="153954" x="1587500" y="892175"/>
          <p14:tracePt t="153970" x="1619250" y="923925"/>
          <p14:tracePt t="153987" x="1647825" y="936625"/>
          <p14:tracePt t="153989" x="1660525" y="939800"/>
          <p14:tracePt t="154003" x="1670050" y="952500"/>
          <p14:tracePt t="154020" x="1679575" y="962025"/>
          <p14:tracePt t="154038" x="1695450" y="977900"/>
          <p14:tracePt t="154054" x="1708150" y="977900"/>
          <p14:tracePt t="154070" x="1711325" y="977900"/>
          <p14:tracePt t="154087" x="1717675" y="977900"/>
          <p14:tracePt t="154104" x="1720850" y="977900"/>
          <p14:tracePt t="154196" x="1727200" y="977900"/>
          <p14:tracePt t="154918" x="1746250" y="1031875"/>
          <p14:tracePt t="154925" x="1784350" y="1117600"/>
          <p14:tracePt t="154938" x="1870075" y="1304925"/>
          <p14:tracePt t="154954" x="1952625" y="1463675"/>
          <p14:tracePt t="154970" x="2028825" y="1651000"/>
          <p14:tracePt t="154986" x="2117725" y="1870075"/>
          <p14:tracePt t="155003" x="2254250" y="2181225"/>
          <p14:tracePt t="155038" x="2552700" y="2819400"/>
          <p14:tracePt t="155072" x="2743200" y="3267075"/>
          <p14:tracePt t="155089" x="2844800" y="3536950"/>
          <p14:tracePt t="155104" x="2886075" y="3638550"/>
          <p14:tracePt t="155120" x="2895600" y="3676650"/>
          <p14:tracePt t="155503" x="2860675" y="3692525"/>
          <p14:tracePt t="155510" x="2809875" y="3708400"/>
          <p14:tracePt t="155519" x="2771775" y="3724275"/>
          <p14:tracePt t="155537" x="2667000" y="3768725"/>
          <p14:tracePt t="155554" x="2619375" y="3781425"/>
          <p14:tracePt t="155570" x="2555875" y="3810000"/>
          <p14:tracePt t="155603" x="2374900" y="3870325"/>
          <p14:tracePt t="155637" x="2206625" y="3921125"/>
          <p14:tracePt t="155653" x="2133600" y="3937000"/>
          <p14:tracePt t="155670" x="2047875" y="3952875"/>
          <p14:tracePt t="155687" x="1955800" y="3978275"/>
          <p14:tracePt t="155703" x="1882775" y="3994150"/>
          <p14:tracePt t="155719" x="1800225" y="3994150"/>
          <p14:tracePt t="155737" x="1660525" y="3994150"/>
          <p14:tracePt t="155753" x="1577975" y="3994150"/>
          <p14:tracePt t="155770" x="1504950" y="3994150"/>
          <p14:tracePt t="155787" x="1409700" y="3990975"/>
          <p14:tracePt t="155803" x="1358900" y="3984625"/>
          <p14:tracePt t="155819" x="1311275" y="3962400"/>
          <p14:tracePt t="155836" x="1247775" y="3943350"/>
          <p14:tracePt t="155853" x="1225550" y="3933825"/>
          <p14:tracePt t="155871" x="1193800" y="3902075"/>
          <p14:tracePt t="155887" x="1158875" y="3835400"/>
          <p14:tracePt t="155904" x="1139825" y="3790950"/>
          <p14:tracePt t="155921" x="1139825" y="3736975"/>
          <p14:tracePt t="155937" x="1174750" y="3632200"/>
          <p14:tracePt t="155953" x="1216025" y="3552825"/>
          <p14:tracePt t="155969" x="1250950" y="3486150"/>
          <p14:tracePt t="155987" x="1292225" y="3419475"/>
          <p14:tracePt t="156003" x="1317625" y="3387725"/>
          <p14:tracePt t="156019" x="1343025" y="3340100"/>
          <p14:tracePt t="156037" x="1384300" y="3267075"/>
          <p14:tracePt t="156053" x="1406525" y="3190875"/>
          <p14:tracePt t="156069" x="1438275" y="3114675"/>
          <p14:tracePt t="156086" x="1482725" y="2997200"/>
          <p14:tracePt t="156103" x="1517650" y="2886075"/>
          <p14:tracePt t="156120" x="1558925" y="2797175"/>
          <p14:tracePt t="156137" x="1616075" y="2638425"/>
          <p14:tracePt t="156153" x="1651000" y="2495550"/>
          <p14:tracePt t="156170" x="1666875" y="2409825"/>
          <p14:tracePt t="156187" x="1701800" y="2241550"/>
          <p14:tracePt t="156204" x="1701800" y="2171700"/>
          <p14:tracePt t="156220" x="1701800" y="2111375"/>
          <p14:tracePt t="156236" x="1676400" y="2022475"/>
          <p14:tracePt t="156253" x="1670050" y="1978025"/>
          <p14:tracePt t="156270" x="1663700" y="1939925"/>
          <p14:tracePt t="156287" x="1663700" y="1908175"/>
          <p14:tracePt t="156304" x="1663700" y="1876425"/>
          <p14:tracePt t="156320" x="1663700" y="1854200"/>
          <p14:tracePt t="156337" x="1651000" y="1812925"/>
          <p14:tracePt t="156354" x="1644650" y="1797050"/>
          <p14:tracePt t="156370" x="1638300" y="1768475"/>
          <p14:tracePt t="156386" x="1622425" y="1739900"/>
          <p14:tracePt t="156403" x="1622425" y="1717675"/>
          <p14:tracePt t="156419" x="1622425" y="1708150"/>
          <p14:tracePt t="156437" x="1622425" y="1695450"/>
          <p14:tracePt t="156453" x="1622425" y="1679575"/>
          <p14:tracePt t="156470" x="1622425" y="1657350"/>
          <p14:tracePt t="156487" x="1609725" y="1622425"/>
          <p14:tracePt t="156504" x="1603375" y="1600200"/>
          <p14:tracePt t="156520" x="1600200" y="1584325"/>
          <p14:tracePt t="156536" x="1600200" y="1558925"/>
          <p14:tracePt t="156553" x="1600200" y="1549400"/>
          <p14:tracePt t="156570" x="1600200" y="1539875"/>
          <p14:tracePt t="156586" x="1593850" y="1524000"/>
          <p14:tracePt t="156603" x="1590675" y="1508125"/>
          <p14:tracePt t="156620" x="1584325" y="1492250"/>
          <p14:tracePt t="156637" x="1571625" y="1470025"/>
          <p14:tracePt t="156653" x="1571625" y="1457325"/>
          <p14:tracePt t="156670" x="1571625" y="1444625"/>
          <p14:tracePt t="156686" x="1571625" y="1435100"/>
          <p14:tracePt t="156702" x="1571625" y="1431925"/>
          <p14:tracePt t="156720" x="1571625" y="1422400"/>
          <p14:tracePt t="156737" x="1571625" y="1416050"/>
          <p14:tracePt t="156753" x="1571625" y="1406525"/>
          <p14:tracePt t="156770" x="1571625" y="1400175"/>
          <p14:tracePt t="156787" x="1565275" y="1397000"/>
          <p14:tracePt t="157195" x="1581150" y="1371600"/>
          <p14:tracePt t="157202" x="1603375" y="1343025"/>
          <p14:tracePt t="157209" x="1638300" y="1301750"/>
          <p14:tracePt t="157220" x="1657350" y="1282700"/>
          <p14:tracePt t="157236" x="1711325" y="1212850"/>
          <p14:tracePt t="157253" x="1736725" y="1168400"/>
          <p14:tracePt t="157270" x="1790700" y="1104900"/>
          <p14:tracePt t="157303" x="1860550" y="1009650"/>
          <p14:tracePt t="157337" x="1930400" y="939800"/>
          <p14:tracePt t="157353" x="1955800" y="908050"/>
          <p14:tracePt t="157370" x="1981200" y="882650"/>
          <p14:tracePt t="157386" x="2003425" y="860425"/>
          <p14:tracePt t="157403" x="2012950" y="847725"/>
          <p14:tracePt t="157420" x="2028825" y="835025"/>
          <p14:tracePt t="157437" x="2028825" y="825500"/>
          <p14:tracePt t="157453" x="2028825" y="822325"/>
          <p14:tracePt t="157487" x="2032000" y="815975"/>
          <p14:tracePt t="157503" x="2044700" y="800100"/>
          <p14:tracePt t="157520" x="2060575" y="790575"/>
          <p14:tracePt t="157536" x="2095500" y="774700"/>
          <p14:tracePt t="157553" x="2105025" y="765175"/>
          <p14:tracePt t="157570" x="2114550" y="758825"/>
          <p14:tracePt t="157586" x="2133600" y="758825"/>
          <p14:tracePt t="157603" x="2139950" y="758825"/>
          <p14:tracePt t="157636" x="2143125" y="758825"/>
          <p14:tracePt t="157653" x="2149475" y="758825"/>
          <p14:tracePt t="157669" x="2152650" y="758825"/>
          <p14:tracePt t="157694" x="2159000" y="758825"/>
          <p14:tracePt t="157758" x="2162175" y="758825"/>
          <p14:tracePt t="157765" x="2162175" y="762000"/>
          <p14:tracePt t="157772" x="2162175" y="765175"/>
          <p14:tracePt t="157786" x="2168525" y="765175"/>
          <p14:tracePt t="157852" x="2168525" y="771525"/>
          <p14:tracePt t="157959" x="2171700" y="771525"/>
          <p14:tracePt t="158065" x="2171700" y="774700"/>
          <p14:tracePt t="158131" x="2165350" y="774700"/>
          <p14:tracePt t="158138" x="2162175" y="774700"/>
          <p14:tracePt t="158154" x="2152650" y="774700"/>
          <p14:tracePt t="158170" x="2136775" y="774700"/>
          <p14:tracePt t="158187" x="2089150" y="771525"/>
          <p14:tracePt t="158202" x="2044700" y="765175"/>
          <p14:tracePt t="158236" x="1917700" y="733425"/>
          <p14:tracePt t="158270" x="1835150" y="720725"/>
          <p14:tracePt t="158287" x="1787525" y="708025"/>
          <p14:tracePt t="158303" x="1765300" y="701675"/>
          <p14:tracePt t="158320" x="1727200" y="695325"/>
          <p14:tracePt t="158336" x="1692275" y="688975"/>
          <p14:tracePt t="158352" x="1663700" y="688975"/>
          <p14:tracePt t="158369" x="1641475" y="688975"/>
          <p14:tracePt t="158387" x="1606550" y="688975"/>
          <p14:tracePt t="158403" x="1597025" y="688975"/>
          <p14:tracePt t="158420" x="1581150" y="688975"/>
          <p14:tracePt t="158437" x="1562100" y="688975"/>
          <p14:tracePt t="158453" x="1546225" y="688975"/>
          <p14:tracePt t="158470" x="1527175" y="688975"/>
          <p14:tracePt t="158485" x="1504950" y="688975"/>
          <p14:tracePt t="158502" x="1495425" y="688975"/>
          <p14:tracePt t="158519" x="1479550" y="688975"/>
          <p14:tracePt t="158536" x="1460500" y="688975"/>
          <p14:tracePt t="158552" x="1450975" y="688975"/>
          <p14:tracePt t="158570" x="1441450" y="688975"/>
          <p14:tracePt t="158573" x="1425575" y="688975"/>
          <p14:tracePt t="158586" x="1409700" y="688975"/>
          <p14:tracePt t="158602" x="1393825" y="688975"/>
          <p14:tracePt t="158620" x="1377950" y="688975"/>
          <p14:tracePt t="158636" x="1365250" y="688975"/>
          <p14:tracePt t="158653" x="1352550" y="688975"/>
          <p14:tracePt t="158670" x="1343025" y="688975"/>
          <p14:tracePt t="158686" x="1323975" y="688975"/>
          <p14:tracePt t="158703" x="1314450" y="688975"/>
          <p14:tracePt t="158720" x="1304925" y="688975"/>
          <p14:tracePt t="158735" x="1289050" y="688975"/>
          <p14:tracePt t="158752" x="1279525" y="688975"/>
          <p14:tracePt t="158802" x="1273175" y="688975"/>
          <p14:tracePt t="158809" x="1270000" y="688975"/>
          <p14:tracePt t="158820" x="1263650" y="688975"/>
          <p14:tracePt t="158837" x="1254125" y="688975"/>
          <p14:tracePt t="158853" x="1244600" y="688975"/>
          <p14:tracePt t="158869" x="1228725" y="688975"/>
          <p14:tracePt t="158902" x="1225550" y="688975"/>
          <p14:tracePt t="158980" x="1225550" y="679450"/>
          <p14:tracePt t="158994" x="1225550" y="673100"/>
          <p14:tracePt t="159003" x="1238250" y="669925"/>
          <p14:tracePt t="159020" x="1254125" y="660400"/>
          <p14:tracePt t="159036" x="1323975" y="638175"/>
          <p14:tracePt t="159052" x="1400175" y="615950"/>
          <p14:tracePt t="159070" x="1463675" y="609600"/>
          <p14:tracePt t="159073" x="1479550" y="609600"/>
          <p14:tracePt t="159086" x="1524000" y="609600"/>
          <p14:tracePt t="159103" x="1546225" y="609600"/>
          <p14:tracePt t="159120" x="1574800" y="609600"/>
          <p14:tracePt t="159137" x="1603375" y="609600"/>
          <p14:tracePt t="159153" x="1631950" y="603250"/>
          <p14:tracePt t="159169" x="1654175" y="603250"/>
          <p14:tracePt t="159186" x="1701800" y="603250"/>
          <p14:tracePt t="159202" x="1739900" y="603250"/>
          <p14:tracePt t="159220" x="1768475" y="603250"/>
          <p14:tracePt t="159237" x="1806575" y="603250"/>
          <p14:tracePt t="159253" x="1828800" y="603250"/>
          <p14:tracePt t="159270" x="1851025" y="603250"/>
          <p14:tracePt t="159286" x="1876425" y="603250"/>
          <p14:tracePt t="159302" x="1908175" y="603250"/>
          <p14:tracePt t="159319" x="1930400" y="603250"/>
          <p14:tracePt t="159336" x="1978025" y="612775"/>
          <p14:tracePt t="159352" x="2000250" y="625475"/>
          <p14:tracePt t="159370" x="2032000" y="638175"/>
          <p14:tracePt t="159386" x="2051050" y="647700"/>
          <p14:tracePt t="159403" x="2060575" y="650875"/>
          <p14:tracePt t="159419" x="2085975" y="663575"/>
          <p14:tracePt t="159435" x="2098675" y="679450"/>
          <p14:tracePt t="159452" x="2108200" y="688975"/>
          <p14:tracePt t="159469" x="2124075" y="692150"/>
          <p14:tracePt t="159487" x="2139950" y="698500"/>
          <p14:tracePt t="159503" x="2143125" y="701675"/>
          <p14:tracePt t="159519" x="2149475" y="708025"/>
          <p14:tracePt t="159536" x="2149475" y="717550"/>
          <p14:tracePt t="159553" x="2155825" y="727075"/>
          <p14:tracePt t="159569" x="2155825" y="733425"/>
          <p14:tracePt t="159571" x="2155825" y="739775"/>
          <p14:tracePt t="159586" x="2165350" y="739775"/>
          <p14:tracePt t="159602" x="2165350" y="742950"/>
          <p14:tracePt t="159620" x="2165350" y="749300"/>
          <p14:tracePt t="159901" x="2143125" y="739775"/>
          <p14:tracePt t="159908" x="2124075" y="733425"/>
          <p14:tracePt t="159920" x="2105025" y="727075"/>
          <p14:tracePt t="159936" x="2032000" y="692150"/>
          <p14:tracePt t="159953" x="1987550" y="679450"/>
          <p14:tracePt t="159969" x="1933575" y="666750"/>
          <p14:tracePt t="159985" x="1870075" y="647700"/>
          <p14:tracePt t="160002" x="1831975" y="635000"/>
          <p14:tracePt t="160019" x="1787525" y="635000"/>
          <p14:tracePt t="160035" x="1739900" y="628650"/>
          <p14:tracePt t="160052" x="1717675" y="628650"/>
          <p14:tracePt t="160069" x="1695450" y="628650"/>
          <p14:tracePt t="160072" x="1685925" y="628650"/>
          <p14:tracePt t="160086" x="1654175" y="628650"/>
          <p14:tracePt t="160102" x="1631950" y="628650"/>
          <p14:tracePt t="160119" x="1612900" y="628650"/>
          <p14:tracePt t="160136" x="1565275" y="628650"/>
          <p14:tracePt t="160152" x="1520825" y="628650"/>
          <p14:tracePt t="160170" x="1489075" y="628650"/>
          <p14:tracePt t="160186" x="1441450" y="628650"/>
          <p14:tracePt t="160203" x="1412875" y="628650"/>
          <p14:tracePt t="160219" x="1390650" y="628650"/>
          <p14:tracePt t="160235" x="1352550" y="628650"/>
          <p14:tracePt t="160252" x="1343025" y="628650"/>
          <p14:tracePt t="160269" x="1333500" y="628650"/>
          <p14:tracePt t="160287" x="1311275" y="631825"/>
          <p14:tracePt t="160303" x="1301750" y="631825"/>
          <p14:tracePt t="160320" x="1292225" y="641350"/>
          <p14:tracePt t="160337" x="1276350" y="644525"/>
          <p14:tracePt t="160352" x="1260475" y="650875"/>
          <p14:tracePt t="160369" x="1250950" y="650875"/>
          <p14:tracePt t="160385" x="1241425" y="657225"/>
          <p14:tracePt t="160402" x="1238250" y="657225"/>
          <p14:tracePt t="160507" x="1238250" y="660400"/>
          <p14:tracePt t="160522" x="1238250" y="666750"/>
          <p14:tracePt t="160550" x="1244600" y="666750"/>
          <p14:tracePt t="160557" x="1247775" y="669925"/>
          <p14:tracePt t="160569" x="1257300" y="669925"/>
          <p14:tracePt t="160586" x="1304925" y="669925"/>
          <p14:tracePt t="160603" x="1387475" y="669925"/>
          <p14:tracePt t="160619" x="1501775" y="669925"/>
          <p14:tracePt t="160636" x="1609725" y="669925"/>
          <p14:tracePt t="160652" x="1670050" y="679450"/>
          <p14:tracePt t="160669" x="1730375" y="679450"/>
          <p14:tracePt t="160686" x="1793875" y="682625"/>
          <p14:tracePt t="160702" x="1831975" y="698500"/>
          <p14:tracePt t="160719" x="1866900" y="698500"/>
          <p14:tracePt t="160736" x="1908175" y="698500"/>
          <p14:tracePt t="160752" x="1936750" y="704850"/>
          <p14:tracePt t="160770" x="1946275" y="704850"/>
          <p14:tracePt t="160785" x="1962150" y="708025"/>
          <p14:tracePt t="160802" x="1971675" y="708025"/>
          <p14:tracePt t="160821" x="1987550" y="714375"/>
          <p14:tracePt t="160852" x="1990725" y="714375"/>
          <p14:tracePt t="160893" x="1997075" y="714375"/>
          <p14:tracePt t="160900" x="2003425" y="714375"/>
          <p14:tracePt t="160906" x="2006600" y="714375"/>
          <p14:tracePt t="160920" x="2016125" y="717550"/>
          <p14:tracePt t="160936" x="2025650" y="723900"/>
          <p14:tracePt t="160953" x="2041525" y="723900"/>
          <p14:tracePt t="160971" x="2057400" y="723900"/>
          <p14:tracePt t="161286" x="2019300" y="720725"/>
          <p14:tracePt t="161293" x="1984375" y="711200"/>
          <p14:tracePt t="161302" x="1946275" y="704850"/>
          <p14:tracePt t="161319" x="1828800" y="688975"/>
          <p14:tracePt t="161335" x="1685925" y="663575"/>
          <p14:tracePt t="161352" x="1622425" y="654050"/>
          <p14:tracePt t="161369" x="1568450" y="654050"/>
          <p14:tracePt t="161386" x="1508125" y="654050"/>
          <p14:tracePt t="161403" x="1476375" y="654050"/>
          <p14:tracePt t="161421" x="1444625" y="654050"/>
          <p14:tracePt t="161436" x="1416050" y="654050"/>
          <p14:tracePt t="161452" x="1400175" y="654050"/>
          <p14:tracePt t="161469" x="1390650" y="654050"/>
          <p14:tracePt t="161486" x="1368425" y="657225"/>
          <p14:tracePt t="161502" x="1358900" y="657225"/>
          <p14:tracePt t="161521" x="1346200" y="666750"/>
          <p14:tracePt t="161536" x="1336675" y="666750"/>
          <p14:tracePt t="161553" x="1320800" y="673100"/>
          <p14:tracePt t="161569" x="1311275" y="679450"/>
          <p14:tracePt t="161585" x="1304925" y="688975"/>
          <p14:tracePt t="161602" x="1298575" y="688975"/>
          <p14:tracePt t="161619" x="1298575" y="692150"/>
          <p14:tracePt t="162115" x="1298575" y="698500"/>
          <p14:tracePt t="162121" x="1295400" y="701675"/>
          <p14:tracePt t="162136" x="1289050" y="711200"/>
          <p14:tracePt t="162152" x="1273175" y="723900"/>
          <p14:tracePt t="162170" x="1270000" y="742950"/>
          <p14:tracePt t="162185" x="1270000" y="752475"/>
          <p14:tracePt t="162203" x="1270000" y="762000"/>
          <p14:tracePt t="162236" x="1263650" y="819150"/>
          <p14:tracePt t="162270" x="1263650" y="968375"/>
          <p14:tracePt t="162286" x="1263650" y="1063625"/>
          <p14:tracePt t="162302" x="1263650" y="1190625"/>
          <p14:tracePt t="162319" x="1263650" y="1473200"/>
          <p14:tracePt t="162336" x="1270000" y="1622425"/>
          <p14:tracePt t="162354" x="1289050" y="1841500"/>
          <p14:tracePt t="162370" x="1317625" y="2117725"/>
          <p14:tracePt t="162386" x="1336675" y="2324100"/>
          <p14:tracePt t="162403" x="1352550" y="2495550"/>
          <p14:tracePt t="162419" x="1381125" y="2794000"/>
          <p14:tracePt t="162436" x="1419225" y="2990850"/>
          <p14:tracePt t="162452" x="1457325" y="3187700"/>
          <p14:tracePt t="162470" x="1555750" y="3521075"/>
          <p14:tracePt t="162486" x="1622425" y="3756025"/>
          <p14:tracePt t="162503" x="1660525" y="3975100"/>
          <p14:tracePt t="162520" x="1727200" y="4308475"/>
          <p14:tracePt t="162536" x="1755775" y="4505325"/>
          <p14:tracePt t="162552" x="1803400" y="4692650"/>
          <p14:tracePt t="162569" x="1847850" y="4905375"/>
          <p14:tracePt t="162585" x="1873250" y="5013325"/>
          <p14:tracePt t="162602" x="1905000" y="5102225"/>
          <p14:tracePt t="162619" x="1933575" y="5178425"/>
          <p14:tracePt t="162914" x="1943100" y="5143500"/>
          <p14:tracePt t="162921" x="1949450" y="5095875"/>
          <p14:tracePt t="162936" x="1965325" y="5000625"/>
          <p14:tracePt t="162952" x="1984375" y="4892675"/>
          <p14:tracePt t="162969" x="2016125" y="4737100"/>
          <p14:tracePt t="162985" x="2016125" y="4676775"/>
          <p14:tracePt t="163002" x="2016125" y="4616450"/>
          <p14:tracePt t="163020" x="1997075" y="4533900"/>
          <p14:tracePt t="163036" x="1984375" y="4479925"/>
          <p14:tracePt t="163053" x="1971675" y="4416425"/>
          <p14:tracePt t="163070" x="1930400" y="4352925"/>
          <p14:tracePt t="163086" x="1911350" y="4314825"/>
          <p14:tracePt t="163102" x="1882775" y="4248150"/>
          <p14:tracePt t="163119" x="1854200" y="4146550"/>
          <p14:tracePt t="163135" x="1831975" y="4098925"/>
          <p14:tracePt t="163152" x="1806575" y="4054475"/>
          <p14:tracePt t="163169" x="1774825" y="4003675"/>
          <p14:tracePt t="163186" x="1743075" y="3978275"/>
          <p14:tracePt t="163202" x="1717675" y="3952875"/>
          <p14:tracePt t="163219" x="1670050" y="3927475"/>
          <p14:tracePt t="163236" x="1644650" y="3914775"/>
          <p14:tracePt t="163252" x="1616075" y="3905250"/>
          <p14:tracePt t="163269" x="1577975" y="3879850"/>
          <p14:tracePt t="163286" x="1543050" y="3867150"/>
          <p14:tracePt t="163302" x="1504950" y="3854450"/>
          <p14:tracePt t="163319" x="1454150" y="3841750"/>
          <p14:tracePt t="163336" x="1416050" y="3829050"/>
          <p14:tracePt t="163352" x="1393825" y="3819525"/>
          <p14:tracePt t="163369" x="1336675" y="3806825"/>
          <p14:tracePt t="163386" x="1301750" y="3800475"/>
          <p14:tracePt t="163403" x="1279525" y="3800475"/>
          <p14:tracePt t="163420" x="1231900" y="3800475"/>
          <p14:tracePt t="163436" x="1193800" y="3800475"/>
          <p14:tracePt t="163453" x="1165225" y="3800475"/>
          <p14:tracePt t="163470" x="1130300" y="3800475"/>
          <p14:tracePt t="163486" x="1120775" y="3800475"/>
          <p14:tracePt t="163502" x="1111250" y="3800475"/>
          <p14:tracePt t="163519" x="1085850" y="3800475"/>
          <p14:tracePt t="163535" x="1076325" y="3800475"/>
          <p14:tracePt t="163552" x="1066800" y="3800475"/>
          <p14:tracePt t="163569" x="1050925" y="3816350"/>
          <p14:tracePt t="163585" x="1035050" y="3819525"/>
          <p14:tracePt t="163602" x="1025525" y="3838575"/>
          <p14:tracePt t="163619" x="1009650" y="3848100"/>
          <p14:tracePt t="163635" x="1009650" y="3851275"/>
          <p14:tracePt t="164135" x="993775" y="3857625"/>
          <p14:tracePt t="164141" x="981075" y="3863975"/>
          <p14:tracePt t="164153" x="971550" y="3870325"/>
          <p14:tracePt t="164169" x="927100" y="3886200"/>
          <p14:tracePt t="164186" x="911225" y="3892550"/>
          <p14:tracePt t="164202" x="895350" y="3892550"/>
          <p14:tracePt t="164219" x="882650" y="3892550"/>
          <p14:tracePt t="164286" x="908050" y="3879850"/>
          <p14:tracePt t="164303" x="917575" y="3870325"/>
          <p14:tracePt t="164319" x="933450" y="3854450"/>
          <p14:tracePt t="164335" x="955675" y="3844925"/>
          <p14:tracePt t="164352" x="981075" y="3832225"/>
          <p14:tracePt t="164369" x="1006475" y="3816350"/>
          <p14:tracePt t="164385" x="1016000" y="3816350"/>
          <p14:tracePt t="164403" x="1028700" y="3816350"/>
          <p14:tracePt t="164419" x="1031875" y="3816350"/>
          <p14:tracePt t="164514" x="1038225" y="3816350"/>
          <p14:tracePt t="164843" x="1054100" y="3810000"/>
          <p14:tracePt t="164849" x="1066800" y="3803650"/>
          <p14:tracePt t="164857" x="1092200" y="3797300"/>
          <p14:tracePt t="164869" x="1130300" y="3778250"/>
          <p14:tracePt t="164886" x="1174750" y="3765550"/>
          <p14:tracePt t="164902" x="1238250" y="3746500"/>
          <p14:tracePt t="164935" x="1365250" y="3705225"/>
          <p14:tracePt t="164969" x="1466850" y="3686175"/>
          <p14:tracePt t="164986" x="1511300" y="3679825"/>
          <p14:tracePt t="165003" x="1549400" y="3679825"/>
          <p14:tracePt t="165019" x="1587500" y="3679825"/>
          <p14:tracePt t="165035" x="1625600" y="3679825"/>
          <p14:tracePt t="165052" x="1647825" y="3673475"/>
          <p14:tracePt t="165068" x="1689100" y="3673475"/>
          <p14:tracePt t="165085" x="1717675" y="3673475"/>
          <p14:tracePt t="165103" x="1739900" y="3673475"/>
          <p14:tracePt t="165119" x="1778000" y="3673475"/>
          <p14:tracePt t="165136" x="1809750" y="3673475"/>
          <p14:tracePt t="165153" x="1844675" y="3673475"/>
          <p14:tracePt t="165169" x="1879600" y="3673475"/>
          <p14:tracePt t="165185" x="1901825" y="3673475"/>
          <p14:tracePt t="165202" x="1911350" y="3673475"/>
          <p14:tracePt t="165218" x="1927225" y="3673475"/>
          <p14:tracePt t="165236" x="1930400" y="3673475"/>
          <p14:tracePt t="165535" x="1936750" y="3673475"/>
          <p14:tracePt t="165542" x="1939925" y="3673475"/>
          <p14:tracePt t="165553" x="1946275" y="3673475"/>
          <p14:tracePt t="165569" x="1958975" y="3673475"/>
          <p14:tracePt t="165585" x="1974850" y="3676650"/>
          <p14:tracePt t="165601" x="1990725" y="3686175"/>
          <p14:tracePt t="165618" x="2032000" y="3702050"/>
          <p14:tracePt t="165635" x="2057400" y="3721100"/>
          <p14:tracePt t="165652" x="2101850" y="3746500"/>
          <p14:tracePt t="165668" x="2178050" y="3794125"/>
          <p14:tracePt t="165685" x="2225675" y="3822700"/>
          <p14:tracePt t="165702" x="2263775" y="3854450"/>
          <p14:tracePt t="165719" x="2308225" y="3889375"/>
          <p14:tracePt t="165735" x="2330450" y="3914775"/>
          <p14:tracePt t="165752" x="2365375" y="3952875"/>
          <p14:tracePt t="165768" x="2390775" y="4019550"/>
          <p14:tracePt t="165785" x="2416175" y="4064000"/>
          <p14:tracePt t="165802" x="2428875" y="4102100"/>
          <p14:tracePt t="165819" x="2447925" y="4137025"/>
          <p14:tracePt t="165836" x="2454275" y="4175125"/>
          <p14:tracePt t="165852" x="2454275" y="4197350"/>
          <p14:tracePt t="165868" x="2454275" y="4238625"/>
          <p14:tracePt t="165885" x="2454275" y="4260850"/>
          <p14:tracePt t="165902" x="2454275" y="4283075"/>
          <p14:tracePt t="165919" x="2454275" y="4295775"/>
          <p14:tracePt t="165935" x="2454275" y="4308475"/>
          <p14:tracePt t="165953" x="2454275" y="4321175"/>
          <p14:tracePt t="165969" x="2454275" y="4337050"/>
          <p14:tracePt t="165985" x="2451100" y="4346575"/>
          <p14:tracePt t="166002" x="2444750" y="4356100"/>
          <p14:tracePt t="166018" x="2435225" y="4362450"/>
          <p14:tracePt t="166035" x="2435225" y="4371975"/>
          <p14:tracePt t="166133" x="2432050" y="4371975"/>
          <p14:tracePt t="166220" x="2425700" y="4371975"/>
          <p14:tracePt t="166227" x="2416175" y="4378325"/>
          <p14:tracePt t="166236" x="2409825" y="4378325"/>
          <p14:tracePt t="166252" x="2400300" y="4387850"/>
          <p14:tracePt t="166268" x="2387600" y="4400550"/>
          <p14:tracePt t="166285" x="2378075" y="4410075"/>
          <p14:tracePt t="166303" x="2355850" y="4429125"/>
          <p14:tracePt t="166320" x="2317750" y="4445000"/>
          <p14:tracePt t="166335" x="2289175" y="4451350"/>
          <p14:tracePt t="166353" x="2279650" y="4457700"/>
          <p14:tracePt t="166370" x="2254250" y="4467225"/>
          <p14:tracePt t="166386" x="2235200" y="4479925"/>
          <p14:tracePt t="166402" x="2222500" y="4489450"/>
          <p14:tracePt t="166418" x="2187575" y="4505325"/>
          <p14:tracePt t="166435" x="2165350" y="4518025"/>
          <p14:tracePt t="166452" x="2133600" y="4537075"/>
          <p14:tracePt t="166469" x="2098675" y="4552950"/>
          <p14:tracePt t="166485" x="2076450" y="4565650"/>
          <p14:tracePt t="166502" x="2054225" y="4575175"/>
          <p14:tracePt t="166519" x="2003425" y="4600575"/>
          <p14:tracePt t="166535" x="1958975" y="4613275"/>
          <p14:tracePt t="166552" x="1927225" y="4625975"/>
          <p14:tracePt t="166568" x="1870075" y="4645025"/>
          <p14:tracePt t="166585" x="1847850" y="4664075"/>
          <p14:tracePt t="166602" x="1803400" y="4676775"/>
          <p14:tracePt t="166619" x="1746250" y="4695825"/>
          <p14:tracePt t="166635" x="1708150" y="4705350"/>
          <p14:tracePt t="166652" x="1670050" y="4711700"/>
          <p14:tracePt t="166669" x="1612900" y="4727575"/>
          <p14:tracePt t="166685" x="1577975" y="4733925"/>
          <p14:tracePt t="166702" x="1539875" y="4740275"/>
          <p14:tracePt t="166719" x="1476375" y="4746625"/>
          <p14:tracePt t="166735" x="1431925" y="4746625"/>
          <p14:tracePt t="166752" x="1387475" y="4746625"/>
          <p14:tracePt t="166768" x="1327150" y="4746625"/>
          <p14:tracePt t="166785" x="1304925" y="4746625"/>
          <p14:tracePt t="166802" x="1282700" y="4746625"/>
          <p14:tracePt t="166818" x="1241425" y="4746625"/>
          <p14:tracePt t="166835" x="1231900" y="4746625"/>
          <p14:tracePt t="166852" x="1212850" y="4746625"/>
          <p14:tracePt t="166869" x="1184275" y="4746625"/>
          <p14:tracePt t="166885" x="1174750" y="4746625"/>
          <p14:tracePt t="166902" x="1152525" y="4737100"/>
          <p14:tracePt t="166919" x="1136650" y="4718050"/>
          <p14:tracePt t="166935" x="1127125" y="4708525"/>
          <p14:tracePt t="166952" x="1111250" y="4695825"/>
          <p14:tracePt t="166969" x="1098550" y="4683125"/>
          <p14:tracePt t="166986" x="1092200" y="4667250"/>
          <p14:tracePt t="167003" x="1089025" y="4657725"/>
          <p14:tracePt t="167019" x="1073150" y="4641850"/>
          <p14:tracePt t="167036" x="1063625" y="4632325"/>
          <p14:tracePt t="167053" x="1057275" y="4613275"/>
          <p14:tracePt t="167069" x="1057275" y="4603750"/>
          <p14:tracePt t="167085" x="1057275" y="4594225"/>
          <p14:tracePt t="167102" x="1057275" y="4584700"/>
          <p14:tracePt t="167118" x="1057275" y="4562475"/>
          <p14:tracePt t="167135" x="1057275" y="4559300"/>
          <p14:tracePt t="167918" x="1063625" y="4559300"/>
          <p14:tracePt t="167925" x="1069975" y="4559300"/>
          <p14:tracePt t="167934" x="1076325" y="4559300"/>
          <p14:tracePt t="167953" x="1089025" y="4559300"/>
          <p14:tracePt t="167969" x="1095375" y="4559300"/>
          <p14:tracePt t="168026" x="1095375" y="4552950"/>
          <p14:tracePt t="168035" x="1095375" y="4549775"/>
          <p14:tracePt t="168068" x="1095375" y="4518025"/>
          <p14:tracePt t="168085" x="1095375" y="4508500"/>
          <p14:tracePt t="168103" x="1095375" y="4470400"/>
          <p14:tracePt t="168119" x="1095375" y="4438650"/>
          <p14:tracePt t="168135" x="1095375" y="4397375"/>
          <p14:tracePt t="168153" x="1095375" y="4340225"/>
          <p14:tracePt t="168169" x="1095375" y="4311650"/>
          <p14:tracePt t="168185" x="1095375" y="4276725"/>
          <p14:tracePt t="168202" x="1104900" y="4235450"/>
          <p14:tracePt t="168218" x="1123950" y="4210050"/>
          <p14:tracePt t="168235" x="1123950" y="4187825"/>
          <p14:tracePt t="168253" x="1130300" y="4146550"/>
          <p14:tracePt t="168269" x="1130300" y="4130675"/>
          <p14:tracePt t="168285" x="1130300" y="4114800"/>
          <p14:tracePt t="168303" x="1130300" y="4102100"/>
          <p14:tracePt t="168319" x="1130300" y="4092575"/>
          <p14:tracePt t="168335" x="1136650" y="4083050"/>
          <p14:tracePt t="168352" x="1146175" y="4060825"/>
          <p14:tracePt t="168369" x="1146175" y="4051300"/>
          <p14:tracePt t="168385" x="1146175" y="4041775"/>
          <p14:tracePt t="168403" x="1146175" y="4022725"/>
          <p14:tracePt t="168436" x="1146175" y="4016375"/>
          <p14:tracePt t="168454" x="1146175" y="4013200"/>
          <p14:tracePt t="168882" x="1165225" y="4041775"/>
          <p14:tracePt t="168889" x="1177925" y="4070350"/>
          <p14:tracePt t="168903" x="1219200" y="4146550"/>
          <p14:tracePt t="168919" x="1266825" y="4229100"/>
          <p14:tracePt t="168935" x="1320800" y="4298950"/>
          <p14:tracePt t="168952" x="1371600" y="4378325"/>
          <p14:tracePt t="168984" x="1473200" y="4479925"/>
          <p14:tracePt t="169018" x="1546225" y="4540250"/>
          <p14:tracePt t="169035" x="1562100" y="4552950"/>
          <p14:tracePt t="169052" x="1577975" y="4565650"/>
          <p14:tracePt t="169068" x="1593850" y="4572000"/>
          <p14:tracePt t="169085" x="1603375" y="4572000"/>
          <p14:tracePt t="169102" x="1612900" y="4572000"/>
          <p14:tracePt t="169119" x="1619250" y="4572000"/>
          <p14:tracePt t="169161" x="1619250" y="4568825"/>
          <p14:tracePt t="169196" x="1619250" y="4565650"/>
          <p14:tracePt t="169276" x="1619250" y="4559300"/>
          <p14:tracePt t="169282" x="1619250" y="4556125"/>
          <p14:tracePt t="169289" x="1619250" y="4549775"/>
          <p14:tracePt t="169303" x="1619250" y="4533900"/>
          <p14:tracePt t="169318" x="1619250" y="4524375"/>
          <p14:tracePt t="169335" x="1619250" y="4508500"/>
          <p14:tracePt t="169352" x="1625600" y="4422775"/>
          <p14:tracePt t="169368" x="1625600" y="4305300"/>
          <p14:tracePt t="169386" x="1625600" y="4225925"/>
          <p14:tracePt t="169403" x="1603375" y="4079875"/>
          <p14:tracePt t="169419" x="1587500" y="3984625"/>
          <p14:tracePt t="169436" x="1581150" y="3911600"/>
          <p14:tracePt t="169453" x="1574800" y="3841750"/>
          <p14:tracePt t="169468" x="1574800" y="3803650"/>
          <p14:tracePt t="169485" x="1562100" y="3781425"/>
          <p14:tracePt t="169502" x="1562100" y="3759200"/>
          <p14:tracePt t="169518" x="1562100" y="3749675"/>
          <p14:tracePt t="169535" x="1562100" y="3740150"/>
          <p14:tracePt t="169804" x="1568450" y="3749675"/>
          <p14:tracePt t="169811" x="1587500" y="3768725"/>
          <p14:tracePt t="169818" x="1600200" y="3781425"/>
          <p14:tracePt t="169836" x="1644650" y="3794125"/>
          <p14:tracePt t="169852" x="1695450" y="3813175"/>
          <p14:tracePt t="169868" x="1733550" y="3832225"/>
          <p14:tracePt t="169884" x="1755775" y="3841750"/>
          <p14:tracePt t="169902" x="1800225" y="3860800"/>
          <p14:tracePt t="169919" x="1816100" y="3870325"/>
          <p14:tracePt t="169936" x="1831975" y="3889375"/>
          <p14:tracePt t="169953" x="1847850" y="3889375"/>
          <p14:tracePt t="169969" x="1857375" y="3889375"/>
          <p14:tracePt t="169985" x="1866900" y="3892550"/>
          <p14:tracePt t="170002" x="1892300" y="3898900"/>
          <p14:tracePt t="170018" x="1908175" y="3905250"/>
          <p14:tracePt t="170034" x="1930400" y="3911600"/>
          <p14:tracePt t="170052" x="1955800" y="3914775"/>
          <p14:tracePt t="170068" x="1965325" y="3914775"/>
          <p14:tracePt t="170085" x="1987550" y="3914775"/>
          <p14:tracePt t="170103" x="2009775" y="3921125"/>
          <p14:tracePt t="170119" x="2038350" y="3921125"/>
          <p14:tracePt t="170135" x="2047875" y="3921125"/>
          <p14:tracePt t="170152" x="2066925" y="3924300"/>
          <p14:tracePt t="170169" x="2076450" y="3930650"/>
          <p14:tracePt t="170186" x="2092325" y="3943350"/>
          <p14:tracePt t="170203" x="2114550" y="3952875"/>
          <p14:tracePt t="170219" x="2124075" y="3962400"/>
          <p14:tracePt t="170235" x="2149475" y="3965575"/>
          <p14:tracePt t="170253" x="2171700" y="3975100"/>
          <p14:tracePt t="170269" x="2200275" y="3981450"/>
          <p14:tracePt t="170286" x="2225675" y="3994150"/>
          <p14:tracePt t="170302" x="2266950" y="4006850"/>
          <p14:tracePt t="170319" x="2289175" y="4013200"/>
          <p14:tracePt t="170335" x="2317750" y="4019550"/>
          <p14:tracePt t="170353" x="2333625" y="4029075"/>
          <p14:tracePt t="170369" x="2343150" y="4032250"/>
          <p14:tracePt t="170385" x="2352675" y="4038600"/>
          <p14:tracePt t="170403" x="2362200" y="4038600"/>
          <p14:tracePt t="171431" x="2355850" y="4038600"/>
          <p14:tracePt t="171438" x="2343150" y="4038600"/>
          <p14:tracePt t="171452" x="2320925" y="4038600"/>
          <p14:tracePt t="171468" x="2282825" y="4051300"/>
          <p14:tracePt t="171485" x="2238375" y="4064000"/>
          <p14:tracePt t="171502" x="2149475" y="4083050"/>
          <p14:tracePt t="171519" x="2095500" y="4105275"/>
          <p14:tracePt t="171553" x="2035175" y="4133850"/>
          <p14:tracePt t="171585" x="2016125" y="4137025"/>
          <p14:tracePt t="171601" x="2009775" y="4159250"/>
          <p14:tracePt t="171618" x="2009775" y="4168775"/>
          <p14:tracePt t="171635" x="2009775" y="4178300"/>
          <p14:tracePt t="171651" x="2009775" y="4194175"/>
          <p14:tracePt t="171668" x="2009775" y="4206875"/>
          <p14:tracePt t="171685" x="2009775" y="4216400"/>
          <p14:tracePt t="171702" x="2009775" y="4232275"/>
          <p14:tracePt t="171718" x="2009775" y="4241800"/>
          <p14:tracePt t="171734" x="2009775" y="4257675"/>
          <p14:tracePt t="171737" x="2009775" y="4260850"/>
          <p14:tracePt t="171751" x="2006600" y="4270375"/>
          <p14:tracePt t="171768" x="1993900" y="4289425"/>
          <p14:tracePt t="171785" x="1990725" y="4298950"/>
          <p14:tracePt t="171802" x="1990725" y="4324350"/>
          <p14:tracePt t="171818" x="1990725" y="4333875"/>
          <p14:tracePt t="171834" x="1984375" y="4343400"/>
          <p14:tracePt t="171851" x="1981200" y="4349750"/>
          <p14:tracePt t="171868" x="1974850" y="4349750"/>
          <p14:tracePt t="171884" x="1971675" y="4343400"/>
          <p14:tracePt t="171902" x="1955800" y="4321175"/>
          <p14:tracePt t="171918" x="1936750" y="4289425"/>
          <p14:tracePt t="171935" x="1924050" y="4267200"/>
          <p14:tracePt t="171952" x="1908175" y="4216400"/>
          <p14:tracePt t="171968" x="1895475" y="4194175"/>
          <p14:tracePt t="171985" x="1895475" y="4165600"/>
          <p14:tracePt t="172001" x="1895475" y="4143375"/>
          <p14:tracePt t="172018" x="1895475" y="4124325"/>
          <p14:tracePt t="172035" x="1895475" y="4114800"/>
          <p14:tracePt t="172052" x="1895475" y="4092575"/>
          <p14:tracePt t="172069" x="1895475" y="4083050"/>
          <p14:tracePt t="172085" x="1895475" y="4060825"/>
          <p14:tracePt t="172102" x="1873250" y="4048125"/>
          <p14:tracePt t="172117" x="1863725" y="4032250"/>
          <p14:tracePt t="172134" x="1854200" y="4016375"/>
          <p14:tracePt t="172151" x="1831975" y="4000500"/>
          <p14:tracePt t="172168" x="1822450" y="3990975"/>
          <p14:tracePt t="172185" x="1812925" y="3984625"/>
          <p14:tracePt t="172201" x="1803400" y="3984625"/>
          <p14:tracePt t="172401" x="1803400" y="3987800"/>
          <p14:tracePt t="172408" x="1803400" y="3990975"/>
          <p14:tracePt t="172418" x="1803400" y="3997325"/>
          <p14:tracePt t="172434" x="1803400" y="4006850"/>
          <p14:tracePt t="172452" x="1806575" y="4025900"/>
          <p14:tracePt t="172468" x="1806575" y="4035425"/>
          <p14:tracePt t="172537" x="1806575" y="4029075"/>
          <p14:tracePt t="172544" x="1806575" y="4019550"/>
          <p14:tracePt t="172552" x="1806575" y="4016375"/>
          <p14:tracePt t="172568" x="1806575" y="4010025"/>
          <p14:tracePt t="172965" x="1809750" y="4010025"/>
          <p14:tracePt t="172973" x="1822450" y="4003675"/>
          <p14:tracePt t="172985" x="1825625" y="4000500"/>
          <p14:tracePt t="173001" x="1831975" y="3984625"/>
          <p14:tracePt t="173018" x="1835150" y="3975100"/>
          <p14:tracePt t="173034" x="1841500" y="3959225"/>
          <p14:tracePt t="173052" x="1854200" y="3917950"/>
          <p14:tracePt t="173085" x="1892300" y="3705225"/>
          <p14:tracePt t="173118" x="1936750" y="3378200"/>
          <p14:tracePt t="173134" x="1952625" y="3225800"/>
          <p14:tracePt t="173152" x="1990725" y="2994025"/>
          <p14:tracePt t="173168" x="2006600" y="2819400"/>
          <p14:tracePt t="173185" x="2025650" y="2657475"/>
          <p14:tracePt t="173201" x="2025650" y="2339975"/>
          <p14:tracePt t="173218" x="2025650" y="2136775"/>
          <p14:tracePt t="173235" x="2006600" y="1835150"/>
          <p14:tracePt t="173238" x="1997075" y="1708150"/>
          <p14:tracePt t="173253" x="1968500" y="1422400"/>
          <p14:tracePt t="173268" x="1914525" y="1158875"/>
          <p14:tracePt t="173285" x="1844675" y="923925"/>
          <p14:tracePt t="173302" x="1771650" y="676275"/>
          <p14:tracePt t="173318" x="1724025" y="587375"/>
          <p14:tracePt t="173335" x="1692275" y="520700"/>
          <p14:tracePt t="173352" x="1660525" y="460375"/>
          <p14:tracePt t="173368" x="1651000" y="450850"/>
          <p14:tracePt t="173384" x="1641475" y="441325"/>
          <p14:tracePt t="173401" x="1622425" y="441325"/>
          <p14:tracePt t="173418" x="1616075" y="441325"/>
          <p14:tracePt t="173435" x="1606550" y="441325"/>
          <p14:tracePt t="173453" x="1593850" y="444500"/>
          <p14:tracePt t="173468" x="1577975" y="454025"/>
          <p14:tracePt t="173485" x="1568450" y="463550"/>
          <p14:tracePt t="173501" x="1552575" y="485775"/>
          <p14:tracePt t="173518" x="1543050" y="495300"/>
          <p14:tracePt t="173535" x="1527175" y="504825"/>
          <p14:tracePt t="173551" x="1511300" y="517525"/>
          <p14:tracePt t="173568" x="1501775" y="533400"/>
          <p14:tracePt t="173584" x="1492250" y="549275"/>
          <p14:tracePt t="173602" x="1466850" y="584200"/>
          <p14:tracePt t="173618" x="1463675" y="596900"/>
          <p14:tracePt t="173634" x="1463675" y="606425"/>
          <p14:tracePt t="173652" x="1463675" y="619125"/>
          <p14:tracePt t="173667" x="1463675" y="635000"/>
          <p14:tracePt t="173684" x="1463675" y="644525"/>
          <p14:tracePt t="174015" x="1466850" y="714375"/>
          <p14:tracePt t="174022" x="1476375" y="819150"/>
          <p14:tracePt t="174035" x="1498600" y="981075"/>
          <p14:tracePt t="174067" x="1701800" y="1828800"/>
          <p14:tracePt t="174102" x="2038350" y="2825750"/>
          <p14:tracePt t="174119" x="2130425" y="3133725"/>
          <p14:tracePt t="174136" x="2241550" y="3594100"/>
          <p14:tracePt t="174152" x="2279650" y="3803650"/>
          <p14:tracePt t="174169" x="2295525" y="3997325"/>
          <p14:tracePt t="174185" x="2324100" y="4127500"/>
          <p14:tracePt t="174201" x="2346325" y="4260850"/>
          <p14:tracePt t="174217" x="2346325" y="4314825"/>
          <p14:tracePt t="174234" x="2346325" y="4343400"/>
          <p14:tracePt t="174236" x="2346325" y="4362450"/>
          <p14:tracePt t="174251" x="2346325" y="4371975"/>
          <p14:tracePt t="174268" x="2346325" y="4381500"/>
          <p14:tracePt t="174286" x="2346325" y="4397375"/>
          <p14:tracePt t="174302" x="2346325" y="4413250"/>
          <p14:tracePt t="174318" x="2346325" y="4422775"/>
          <p14:tracePt t="174334" x="2346325" y="4432300"/>
          <p14:tracePt t="174351" x="2346325" y="4445000"/>
          <p14:tracePt t="174368" x="2346325" y="4460875"/>
          <p14:tracePt t="174386" x="2343150" y="4460875"/>
          <p14:tracePt t="174401" x="2333625" y="4460875"/>
          <p14:tracePt t="174418" x="2317750" y="4460875"/>
          <p14:tracePt t="174436" x="2305050" y="4460875"/>
          <p14:tracePt t="174451" x="2295525" y="4460875"/>
          <p14:tracePt t="174467" x="2282825" y="4432300"/>
          <p14:tracePt t="174485" x="2257425" y="4384675"/>
          <p14:tracePt t="174501" x="2222500" y="4298950"/>
          <p14:tracePt t="174518" x="2190750" y="4260850"/>
          <p14:tracePt t="174535" x="2168525" y="4216400"/>
          <p14:tracePt t="174551" x="2152650" y="4165600"/>
          <p14:tracePt t="174568" x="2133600" y="4149725"/>
          <p14:tracePt t="174584" x="2124075" y="4140200"/>
          <p14:tracePt t="174601" x="2105025" y="4117975"/>
          <p14:tracePt t="174617" x="2089150" y="4108450"/>
          <p14:tracePt t="174634" x="2079625" y="4098925"/>
          <p14:tracePt t="174651" x="2063750" y="4092575"/>
          <p14:tracePt t="174668" x="2054225" y="4092575"/>
          <p14:tracePt t="174685" x="2038350" y="4092575"/>
          <p14:tracePt t="174702" x="2025650" y="4092575"/>
          <p14:tracePt t="174718" x="2012950" y="4092575"/>
          <p14:tracePt t="174734" x="2003425" y="4092575"/>
          <p14:tracePt t="174737" x="2000250" y="4092575"/>
          <p14:tracePt t="174751" x="1984375" y="4092575"/>
          <p14:tracePt t="174767" x="1974850" y="4092575"/>
          <p14:tracePt t="174785" x="1965325" y="4092575"/>
          <p14:tracePt t="174801" x="1939925" y="4092575"/>
          <p14:tracePt t="174818" x="1930400" y="4092575"/>
          <p14:tracePt t="174835" x="1914525" y="4092575"/>
          <p14:tracePt t="174851" x="1905000" y="4092575"/>
          <p14:tracePt t="174867" x="1889125" y="4092575"/>
          <p14:tracePt t="174884" x="1885950" y="4092575"/>
          <p14:tracePt t="175487" x="1892300" y="4092575"/>
          <p14:tracePt t="175494" x="1898650" y="4092575"/>
          <p14:tracePt t="175501" x="1901825" y="4092575"/>
          <p14:tracePt t="175517" x="1911350" y="4092575"/>
          <p14:tracePt t="175534" x="1920875" y="4092575"/>
          <p14:tracePt t="175551" x="1943100" y="4089400"/>
          <p14:tracePt t="175584" x="1955800" y="4076700"/>
          <p14:tracePt t="175618" x="1962150" y="4067175"/>
          <p14:tracePt t="175651" x="1971675" y="4064000"/>
          <p14:tracePt t="175668" x="1978025" y="4057650"/>
          <p14:tracePt t="175685" x="1997075" y="4048125"/>
          <p14:tracePt t="175702" x="2012950" y="4044950"/>
          <p14:tracePt t="175718" x="2028825" y="4044950"/>
          <p14:tracePt t="175735" x="2047875" y="4044950"/>
          <p14:tracePt t="175751" x="2057400" y="4044950"/>
          <p14:tracePt t="175768" x="2060575" y="4044950"/>
          <p14:tracePt t="175801" x="2066925" y="4044950"/>
          <p14:tracePt t="176842" x="2047875" y="4038600"/>
          <p14:tracePt t="176850" x="2019300" y="4032250"/>
          <p14:tracePt t="176856" x="1993900" y="4025900"/>
          <p14:tracePt t="176867" x="1958975" y="4025900"/>
          <p14:tracePt t="176885" x="1889125" y="4013200"/>
          <p14:tracePt t="176901" x="1851025" y="4013200"/>
          <p14:tracePt t="176918" x="1822450" y="4013200"/>
          <p14:tracePt t="176950" x="1781175" y="4013200"/>
          <p14:tracePt t="176985" x="1755775" y="4013200"/>
          <p14:tracePt t="177001" x="1746250" y="4013200"/>
          <p14:tracePt t="177018" x="1730375" y="4013200"/>
          <p14:tracePt t="177035" x="1701800" y="4025900"/>
          <p14:tracePt t="177051" x="1673225" y="4035425"/>
          <p14:tracePt t="177067" x="1651000" y="4041775"/>
          <p14:tracePt t="177084" x="1609725" y="4048125"/>
          <p14:tracePt t="177100" x="1600200" y="4060825"/>
          <p14:tracePt t="177117" x="1577975" y="4060825"/>
          <p14:tracePt t="177135" x="1536700" y="4070350"/>
          <p14:tracePt t="177151" x="1520825" y="4070350"/>
          <p14:tracePt t="177168" x="1504950" y="4076700"/>
          <p14:tracePt t="177184" x="1489075" y="4076700"/>
          <p14:tracePt t="177200" x="1479550" y="4076700"/>
          <p14:tracePt t="177217" x="1470025" y="4076700"/>
          <p14:tracePt t="177234" x="1463675" y="4076700"/>
          <p14:tracePt t="177279" x="1454150" y="4076700"/>
          <p14:tracePt t="177314" x="1450975" y="4076700"/>
          <p14:tracePt t="177386" x="1444625" y="4076700"/>
          <p14:tracePt t="177400" x="1441450" y="4076700"/>
          <p14:tracePt t="177407" x="1435100" y="4076700"/>
          <p14:tracePt t="177501" x="1428750" y="4076700"/>
          <p14:tracePt t="178907" x="1425575" y="4076700"/>
          <p14:tracePt t="178936" x="1425575" y="4083050"/>
          <p14:tracePt t="178942" x="1425575" y="4086225"/>
          <p14:tracePt t="178951" x="1425575" y="4092575"/>
          <p14:tracePt t="178968" x="1425575" y="4102100"/>
          <p14:tracePt t="178984" x="1431925" y="4121150"/>
          <p14:tracePt t="179017" x="1511300" y="4175125"/>
          <p14:tracePt t="179051" x="1724025" y="4229100"/>
          <p14:tracePt t="179068" x="1809750" y="4254500"/>
          <p14:tracePt t="179085" x="1905000" y="4254500"/>
          <p14:tracePt t="179101" x="1955800" y="4254500"/>
          <p14:tracePt t="179118" x="1987550" y="4244975"/>
          <p14:tracePt t="179134" x="2000250" y="4238625"/>
          <p14:tracePt t="179150" x="2006600" y="4229100"/>
          <p14:tracePt t="179167" x="2006600" y="4219575"/>
          <p14:tracePt t="179185" x="2003425" y="4206875"/>
          <p14:tracePt t="179201" x="1993900" y="4191000"/>
          <p14:tracePt t="179218" x="1978025" y="4184650"/>
          <p14:tracePt t="179235" x="1965325" y="4171950"/>
          <p14:tracePt t="179251" x="1955800" y="4165600"/>
          <p14:tracePt t="179267" x="1946275" y="4159250"/>
          <p14:tracePt t="179284" x="1924050" y="4143375"/>
          <p14:tracePt t="179301" x="1914525" y="4143375"/>
          <p14:tracePt t="179317" x="1905000" y="4133850"/>
          <p14:tracePt t="179334" x="1857375" y="4121150"/>
          <p14:tracePt t="179351" x="1793875" y="4108450"/>
          <p14:tracePt t="179368" x="1717675" y="4092575"/>
          <p14:tracePt t="179385" x="1625600" y="4064000"/>
          <p14:tracePt t="179401" x="1574800" y="4051300"/>
          <p14:tracePt t="179417" x="1536700" y="4038600"/>
          <p14:tracePt t="179434" x="1489075" y="4038600"/>
          <p14:tracePt t="179451" x="1460500" y="4038600"/>
          <p14:tracePt t="179467" x="1444625" y="4038600"/>
          <p14:tracePt t="179484" x="1428750" y="4038600"/>
          <p14:tracePt t="179501" x="1412875" y="4038600"/>
          <p14:tracePt t="179518" x="1403350" y="4038600"/>
          <p14:tracePt t="179534" x="1400175" y="4038600"/>
          <p14:tracePt t="179555" x="1400175" y="4041775"/>
          <p14:tracePt t="179567" x="1400175" y="4044950"/>
          <p14:tracePt t="179584" x="1400175" y="4060825"/>
          <p14:tracePt t="179600" x="1400175" y="4076700"/>
          <p14:tracePt t="179617" x="1400175" y="4095750"/>
          <p14:tracePt t="179634" x="1400175" y="4137025"/>
          <p14:tracePt t="179650" x="1400175" y="4159250"/>
          <p14:tracePt t="179667" x="1400175" y="4187825"/>
          <p14:tracePt t="179684" x="1400175" y="4222750"/>
          <p14:tracePt t="179701" x="1400175" y="4244975"/>
          <p14:tracePt t="179717" x="1400175" y="4267200"/>
          <p14:tracePt t="179734" x="1412875" y="4286250"/>
          <p14:tracePt t="179750" x="1428750" y="4311650"/>
          <p14:tracePt t="179767" x="1438275" y="4327525"/>
          <p14:tracePt t="179784" x="1454150" y="4359275"/>
          <p14:tracePt t="179801" x="1466850" y="4375150"/>
          <p14:tracePt t="179817" x="1482725" y="4384675"/>
          <p14:tracePt t="179834" x="1495425" y="4406900"/>
          <p14:tracePt t="179850" x="1508125" y="4416425"/>
          <p14:tracePt t="179867" x="1517650" y="4425950"/>
          <p14:tracePt t="179884" x="1536700" y="4441825"/>
          <p14:tracePt t="179901" x="1543050" y="4441825"/>
          <p14:tracePt t="179918" x="1552575" y="4441825"/>
          <p14:tracePt t="179934" x="1565275" y="4441825"/>
          <p14:tracePt t="179951" x="1581150" y="4441825"/>
          <p14:tracePt t="179968" x="1590675" y="4441825"/>
          <p14:tracePt t="179984" x="1606550" y="4441825"/>
          <p14:tracePt t="180000" x="1616075" y="4441825"/>
          <p14:tracePt t="180017" x="1631950" y="4441825"/>
          <p14:tracePt t="180034" x="1641475" y="4441825"/>
          <p14:tracePt t="180051" x="1644650" y="4438650"/>
          <p14:tracePt t="180068" x="1644650" y="4435475"/>
          <p14:tracePt t="180085" x="1651000" y="4429125"/>
          <p14:tracePt t="180101" x="1651000" y="4419600"/>
          <p14:tracePt t="180118" x="1654175" y="4413250"/>
          <p14:tracePt t="180134" x="1654175" y="4394200"/>
          <p14:tracePt t="180150" x="1660525" y="4384675"/>
          <p14:tracePt t="180167" x="1663700" y="4375150"/>
          <p14:tracePt t="180184" x="1663700" y="4365625"/>
          <p14:tracePt t="180200" x="1676400" y="4349750"/>
          <p14:tracePt t="180217" x="1679575" y="4340225"/>
          <p14:tracePt t="180235" x="1689100" y="4324350"/>
          <p14:tracePt t="180251" x="1695450" y="4314825"/>
          <p14:tracePt t="180268" x="1704975" y="4298950"/>
          <p14:tracePt t="180284" x="1727200" y="4283075"/>
          <p14:tracePt t="180300" x="1736725" y="4267200"/>
          <p14:tracePt t="180317" x="1749425" y="4244975"/>
          <p14:tracePt t="180335" x="1758950" y="4222750"/>
          <p14:tracePt t="180351" x="1762125" y="4213225"/>
          <p14:tracePt t="180367" x="1768475" y="4203700"/>
          <p14:tracePt t="180384" x="1768475" y="4184650"/>
          <p14:tracePt t="180401" x="1771650" y="4175125"/>
          <p14:tracePt t="180418" x="1771650" y="4165600"/>
          <p14:tracePt t="180434" x="1771650" y="4143375"/>
          <p14:tracePt t="180450" x="1771650" y="4133850"/>
          <p14:tracePt t="180467" x="1771650" y="4124325"/>
          <p14:tracePt t="182633" x="1793875" y="4152900"/>
          <p14:tracePt t="182640" x="1819275" y="4216400"/>
          <p14:tracePt t="182651" x="1854200" y="4289425"/>
          <p14:tracePt t="182668" x="1978025" y="4549775"/>
          <p14:tracePt t="182684" x="2070100" y="4730750"/>
          <p14:tracePt t="182701" x="2174875" y="4921250"/>
          <p14:tracePt t="182734" x="2482850" y="5295900"/>
          <p14:tracePt t="182767" x="2730500" y="5540375"/>
          <p14:tracePt t="182786" x="2835275" y="5626100"/>
          <p14:tracePt t="182801" x="2927350" y="5702300"/>
          <p14:tracePt t="182817" x="3041650" y="5800725"/>
          <p14:tracePt t="182834" x="3101975" y="5854700"/>
          <p14:tracePt t="182851" x="3143250" y="5886450"/>
          <p14:tracePt t="182855" x="3152775" y="5899150"/>
          <p14:tracePt t="182868" x="3187700" y="5930900"/>
          <p14:tracePt t="182884" x="3197225" y="5940425"/>
          <p14:tracePt t="182900" x="3200400" y="5949950"/>
          <p14:tracePt t="182916" x="3200400" y="5965825"/>
          <p14:tracePt t="182933" x="3200400" y="6000750"/>
          <p14:tracePt t="182950" x="3200400" y="6042025"/>
          <p14:tracePt t="182968" x="3184525" y="6108700"/>
          <p14:tracePt t="182985" x="3171825" y="6153150"/>
          <p14:tracePt t="183001" x="3152775" y="6197600"/>
          <p14:tracePt t="183018" x="3133725" y="6254750"/>
          <p14:tracePt t="183034" x="3121025" y="6286500"/>
          <p14:tracePt t="183050" x="3089275" y="6311900"/>
          <p14:tracePt t="183067" x="3006725" y="6346825"/>
          <p14:tracePt t="183084" x="2936875" y="6346825"/>
          <p14:tracePt t="183101" x="2876550" y="6334125"/>
          <p14:tracePt t="183118" x="2784475" y="6305550"/>
          <p14:tracePt t="183134" x="2736850" y="6286500"/>
          <p14:tracePt t="183151" x="2705100" y="6267450"/>
          <p14:tracePt t="183167" x="2663825" y="6229350"/>
          <p14:tracePt t="183183" x="2638425" y="6197600"/>
          <p14:tracePt t="183200" x="2613025" y="6175375"/>
          <p14:tracePt t="183218" x="2593975" y="6130925"/>
          <p14:tracePt t="183234" x="2574925" y="6099175"/>
          <p14:tracePt t="183251" x="2555875" y="6061075"/>
          <p14:tracePt t="183268" x="2530475" y="5997575"/>
          <p14:tracePt t="183284" x="2505075" y="5949950"/>
          <p14:tracePt t="183301" x="2476500" y="5895975"/>
          <p14:tracePt t="183317" x="2428875" y="5768975"/>
          <p14:tracePt t="183334" x="2387600" y="5680075"/>
          <p14:tracePt t="183351" x="2349500" y="5610225"/>
          <p14:tracePt t="183367" x="2276475" y="5530850"/>
          <p14:tracePt t="183385" x="2225675" y="5476875"/>
          <p14:tracePt t="183401" x="2184400" y="5451475"/>
          <p14:tracePt t="183418" x="2117725" y="5403850"/>
          <p14:tracePt t="183434" x="2079625" y="5378450"/>
          <p14:tracePt t="183450" x="2041525" y="5346700"/>
          <p14:tracePt t="183468" x="1997075" y="5314950"/>
          <p14:tracePt t="183483" x="1971675" y="5289550"/>
          <p14:tracePt t="183501" x="1939925" y="5264150"/>
          <p14:tracePt t="183518" x="1905000" y="5248275"/>
          <p14:tracePt t="183534" x="1876425" y="5229225"/>
          <p14:tracePt t="183551" x="1851025" y="5216525"/>
          <p14:tracePt t="183568" x="1816100" y="5200650"/>
          <p14:tracePt t="183584" x="1800225" y="5191125"/>
          <p14:tracePt t="183600" x="1790700" y="5175250"/>
          <p14:tracePt t="183617" x="1749425" y="5168900"/>
          <p14:tracePt t="183634" x="1727200" y="5168900"/>
          <p14:tracePt t="183650" x="1698625" y="5168900"/>
          <p14:tracePt t="183668" x="1651000" y="5168900"/>
          <p14:tracePt t="183684" x="1616075" y="5168900"/>
          <p14:tracePt t="183701" x="1571625" y="5168900"/>
          <p14:tracePt t="183717" x="1498600" y="5184775"/>
          <p14:tracePt t="183734" x="1412875" y="5200650"/>
          <p14:tracePt t="183750" x="1323975" y="5232400"/>
          <p14:tracePt t="183767" x="1228725" y="5286375"/>
          <p14:tracePt t="183783" x="1181100" y="5311775"/>
          <p14:tracePt t="183800" x="1133475" y="5346700"/>
          <p14:tracePt t="183818" x="1073150" y="5384800"/>
          <p14:tracePt t="183834" x="1047750" y="5416550"/>
          <p14:tracePt t="183850" x="1019175" y="5429250"/>
          <p14:tracePt t="183867" x="984250" y="5445125"/>
          <p14:tracePt t="183883" x="952500" y="5464175"/>
          <p14:tracePt t="183900" x="927100" y="5476875"/>
          <p14:tracePt t="183917" x="914400" y="5492750"/>
          <p14:tracePt t="183934" x="898525" y="5502275"/>
          <p14:tracePt t="183950" x="889000" y="5518150"/>
          <p14:tracePt t="183968" x="873125" y="5530850"/>
          <p14:tracePt t="183984" x="863600" y="5540375"/>
          <p14:tracePt t="184000" x="847725" y="5553075"/>
          <p14:tracePt t="184017" x="831850" y="5578475"/>
          <p14:tracePt t="184033" x="819150" y="5603875"/>
          <p14:tracePt t="184050" x="809625" y="5632450"/>
          <p14:tracePt t="184068" x="784225" y="5667375"/>
          <p14:tracePt t="184084" x="777875" y="5699125"/>
          <p14:tracePt t="184101" x="777875" y="5721350"/>
          <p14:tracePt t="184118" x="777875" y="5759450"/>
          <p14:tracePt t="184134" x="777875" y="5781675"/>
          <p14:tracePt t="184150" x="777875" y="5813425"/>
          <p14:tracePt t="184167" x="777875" y="5845175"/>
          <p14:tracePt t="184183" x="777875" y="5873750"/>
          <p14:tracePt t="184200" x="777875" y="5895975"/>
          <p14:tracePt t="184217" x="777875" y="5937250"/>
          <p14:tracePt t="184233" x="777875" y="5959475"/>
          <p14:tracePt t="184250" x="777875" y="5975350"/>
          <p14:tracePt t="184267" x="777875" y="5994400"/>
          <p14:tracePt t="184284" x="777875" y="6003925"/>
          <p14:tracePt t="184300" x="777875" y="6026150"/>
          <p14:tracePt t="184317" x="777875" y="6045200"/>
          <p14:tracePt t="184333" x="777875" y="6073775"/>
          <p14:tracePt t="184350" x="781050" y="6096000"/>
          <p14:tracePt t="184368" x="793750" y="6137275"/>
          <p14:tracePt t="184383" x="809625" y="6156325"/>
          <p14:tracePt t="184401" x="822325" y="6178550"/>
          <p14:tracePt t="184417" x="838200" y="6223000"/>
          <p14:tracePt t="184434" x="850900" y="6251575"/>
          <p14:tracePt t="184450" x="869950" y="6270625"/>
          <p14:tracePt t="184467" x="882650" y="6289675"/>
          <p14:tracePt t="184483" x="895350" y="6305550"/>
          <p14:tracePt t="184501" x="904875" y="6315075"/>
          <p14:tracePt t="184517" x="923925" y="6330950"/>
          <p14:tracePt t="184534" x="933450" y="6340475"/>
          <p14:tracePt t="184551" x="946150" y="6362700"/>
          <p14:tracePt t="184567" x="965200" y="6381750"/>
          <p14:tracePt t="184583" x="981075" y="6400800"/>
          <p14:tracePt t="184600" x="1000125" y="6423025"/>
          <p14:tracePt t="184617" x="1022350" y="6445250"/>
          <p14:tracePt t="184634" x="1038225" y="6464300"/>
          <p14:tracePt t="184651" x="1054100" y="6483350"/>
          <p14:tracePt t="184668" x="1089025" y="6499225"/>
          <p14:tracePt t="185254" x="1981200" y="6473825"/>
          <p14:tracePt t="185267" x="2012950" y="6426200"/>
          <p14:tracePt t="185284" x="2041525" y="6378575"/>
          <p14:tracePt t="185301" x="2095500" y="6308725"/>
          <p14:tracePt t="185317" x="2149475" y="6213475"/>
          <p14:tracePt t="185333" x="2174875" y="6156325"/>
          <p14:tracePt t="185367" x="2212975" y="6067425"/>
          <p14:tracePt t="185400" x="2238375" y="6007100"/>
          <p14:tracePt t="185402" x="2244725" y="5994400"/>
          <p14:tracePt t="185416" x="2254250" y="5962650"/>
          <p14:tracePt t="185433" x="2276475" y="5918200"/>
          <p14:tracePt t="185450" x="2289175" y="5880100"/>
          <p14:tracePt t="185467" x="2301875" y="5816600"/>
          <p14:tracePt t="185484" x="2308225" y="5772150"/>
          <p14:tracePt t="185501" x="2320925" y="5727700"/>
          <p14:tracePt t="185517" x="2346325" y="5654675"/>
          <p14:tracePt t="185534" x="2359025" y="5591175"/>
          <p14:tracePt t="185550" x="2374900" y="5543550"/>
          <p14:tracePt t="185566" x="2393950" y="5470525"/>
          <p14:tracePt t="185584" x="2393950" y="5429250"/>
          <p14:tracePt t="185601" x="2393950" y="5391150"/>
          <p14:tracePt t="185617" x="2393950" y="5349875"/>
          <p14:tracePt t="185634" x="2393950" y="5308600"/>
          <p14:tracePt t="185651" x="2393950" y="5270500"/>
          <p14:tracePt t="185667" x="2393950" y="5238750"/>
          <p14:tracePt t="185683" x="2393950" y="5207000"/>
          <p14:tracePt t="185700" x="2390775" y="5194300"/>
          <p14:tracePt t="185716" x="2374900" y="5165725"/>
          <p14:tracePt t="185734" x="2365375" y="5143500"/>
          <p14:tracePt t="185751" x="2352675" y="5127625"/>
          <p14:tracePt t="185767" x="2311400" y="5089525"/>
          <p14:tracePt t="185784" x="2279650" y="5070475"/>
          <p14:tracePt t="185801" x="2251075" y="5054600"/>
          <p14:tracePt t="185817" x="2184400" y="5013325"/>
          <p14:tracePt t="185833" x="2120900" y="4984750"/>
          <p14:tracePt t="185850" x="2073275" y="4965700"/>
          <p14:tracePt t="185866" x="1990725" y="4937125"/>
          <p14:tracePt t="185883" x="1936750" y="4924425"/>
          <p14:tracePt t="185901" x="1873250" y="4902200"/>
          <p14:tracePt t="185918" x="1784350" y="4895850"/>
          <p14:tracePt t="185933" x="1739900" y="4895850"/>
          <p14:tracePt t="185950" x="1704975" y="4895850"/>
          <p14:tracePt t="185966" x="1647825" y="4911725"/>
          <p14:tracePt t="185983" x="1603375" y="4924425"/>
          <p14:tracePt t="186000" x="1558925" y="4930775"/>
          <p14:tracePt t="186017" x="1495425" y="4943475"/>
          <p14:tracePt t="186034" x="1457325" y="4949825"/>
          <p14:tracePt t="186051" x="1419225" y="4956175"/>
          <p14:tracePt t="186067" x="1387475" y="4962525"/>
          <p14:tracePt t="186084" x="1355725" y="4981575"/>
          <p14:tracePt t="186100" x="1333500" y="4987925"/>
          <p14:tracePt t="186116" x="1289050" y="5003800"/>
          <p14:tracePt t="186133" x="1244600" y="5016500"/>
          <p14:tracePt t="186150" x="1222375" y="5035550"/>
          <p14:tracePt t="186167" x="1171575" y="5054600"/>
          <p14:tracePt t="186184" x="1149350" y="5067300"/>
          <p14:tracePt t="186201" x="1123950" y="5076825"/>
          <p14:tracePt t="186217" x="1108075" y="5105400"/>
          <p14:tracePt t="186233" x="1098550" y="5121275"/>
          <p14:tracePt t="186249" x="1085850" y="5143500"/>
          <p14:tracePt t="186267" x="1063625" y="5178425"/>
          <p14:tracePt t="186283" x="1050925" y="5203825"/>
          <p14:tracePt t="186301" x="1038225" y="5226050"/>
          <p14:tracePt t="186317" x="1022350" y="5254625"/>
          <p14:tracePt t="186334" x="1006475" y="5276850"/>
          <p14:tracePt t="186350" x="996950" y="5292725"/>
          <p14:tracePt t="186367" x="984250" y="5314950"/>
          <p14:tracePt t="186383" x="981075" y="5334000"/>
          <p14:tracePt t="186400" x="968375" y="5359400"/>
          <p14:tracePt t="186417" x="955675" y="5400675"/>
          <p14:tracePt t="186434" x="949325" y="5422900"/>
          <p14:tracePt t="186438" x="942975" y="5441950"/>
          <p14:tracePt t="186451" x="942975" y="5451475"/>
          <p14:tracePt t="186467" x="942975" y="5483225"/>
          <p14:tracePt t="186484" x="942975" y="5514975"/>
          <p14:tracePt t="186500" x="936625" y="5530850"/>
          <p14:tracePt t="186516" x="933450" y="5568950"/>
          <p14:tracePt t="186533" x="927100" y="5594350"/>
          <p14:tracePt t="186551" x="927100" y="5622925"/>
          <p14:tracePt t="186567" x="927100" y="5676900"/>
          <p14:tracePt t="186584" x="927100" y="5715000"/>
          <p14:tracePt t="186601" x="927100" y="5759450"/>
          <p14:tracePt t="186617" x="927100" y="5819775"/>
          <p14:tracePt t="186633" x="927100" y="5864225"/>
          <p14:tracePt t="186650" x="927100" y="5892800"/>
          <p14:tracePt t="186667" x="930275" y="5956300"/>
          <p14:tracePt t="186683" x="936625" y="5994400"/>
          <p14:tracePt t="186701" x="939800" y="6016625"/>
          <p14:tracePt t="186717" x="946150" y="6057900"/>
          <p14:tracePt t="186734" x="952500" y="6073775"/>
          <p14:tracePt t="186751" x="968375" y="6083300"/>
          <p14:tracePt t="186767" x="977900" y="6105525"/>
          <p14:tracePt t="186783" x="984250" y="6115050"/>
          <p14:tracePt t="186799" x="987425" y="6124575"/>
          <p14:tracePt t="186816" x="993775" y="6143625"/>
          <p14:tracePt t="186833" x="1003300" y="6153150"/>
          <p14:tracePt t="186849" x="1012825" y="6162675"/>
          <p14:tracePt t="186867" x="1019175" y="6178550"/>
          <p14:tracePt t="186884" x="1022350" y="6194425"/>
          <p14:tracePt t="186900" x="1028700" y="6203950"/>
          <p14:tracePt t="186917" x="1028700" y="6213475"/>
          <p14:tracePt t="186959" x="1028700" y="6216650"/>
          <p14:tracePt t="186966" x="1031875" y="6223000"/>
          <p14:tracePt t="186983" x="1038225" y="6232525"/>
          <p14:tracePt t="187000" x="1047750" y="6248400"/>
          <p14:tracePt t="187017" x="1066800" y="6257925"/>
          <p14:tracePt t="187033" x="1079500" y="6257925"/>
          <p14:tracePt t="187050" x="1089025" y="6264275"/>
          <p14:tracePt t="187066" x="1101725" y="6264275"/>
          <p14:tracePt t="187083" x="1111250" y="6264275"/>
          <p14:tracePt t="187100" x="1117600" y="6264275"/>
          <p14:tracePt t="187117" x="1123950" y="6267450"/>
          <p14:tracePt t="187133" x="1127125" y="6267450"/>
          <p14:tracePt t="187167" x="1133475" y="6273800"/>
          <p14:tracePt t="187183" x="1136650" y="6273800"/>
          <p14:tracePt t="187575" x="1143000" y="6273800"/>
          <p14:tracePt t="187582" x="1146175" y="6283325"/>
          <p14:tracePt t="187588" x="1152525" y="6283325"/>
          <p14:tracePt t="187600" x="1155700" y="6283325"/>
          <p14:tracePt t="187616" x="1177925" y="6289675"/>
          <p14:tracePt t="187633" x="1187450" y="6289675"/>
          <p14:tracePt t="187650" x="1196975" y="6289675"/>
          <p14:tracePt t="187683" x="1222375" y="6289675"/>
          <p14:tracePt t="187717" x="1250950" y="6289675"/>
          <p14:tracePt t="187734" x="1260475" y="6289675"/>
          <p14:tracePt t="187750" x="1289050" y="6289675"/>
          <p14:tracePt t="187766" x="1308100" y="6289675"/>
          <p14:tracePt t="187783" x="1320800" y="6289675"/>
          <p14:tracePt t="187799" x="1333500" y="6289675"/>
          <p14:tracePt t="187816" x="1349375" y="6289675"/>
          <p14:tracePt t="187833" x="1358900" y="6289675"/>
          <p14:tracePt t="187849" x="1368425" y="6289675"/>
          <p14:tracePt t="187866" x="1387475" y="6289675"/>
          <p14:tracePt t="187883" x="1393825" y="6289675"/>
          <p14:tracePt t="187900" x="1397000" y="6289675"/>
          <p14:tracePt t="187916" x="1403350" y="6289675"/>
          <p14:tracePt t="187945" x="1409700" y="6289675"/>
          <p14:tracePt t="187988" x="1412875" y="6289675"/>
          <p14:tracePt t="188052" x="1419225" y="6289675"/>
          <p14:tracePt t="188060" x="1422400" y="6289675"/>
          <p14:tracePt t="188074" x="1431925" y="6289675"/>
          <p14:tracePt t="188083" x="1438275" y="6289675"/>
          <p14:tracePt t="188100" x="1441450" y="6289675"/>
          <p14:tracePt t="188117" x="1457325" y="6289675"/>
          <p14:tracePt t="188133" x="1466850" y="6289675"/>
          <p14:tracePt t="188150" x="1489075" y="6289675"/>
          <p14:tracePt t="188167" x="1520825" y="6289675"/>
          <p14:tracePt t="188183" x="1549400" y="6289675"/>
          <p14:tracePt t="188200" x="1571625" y="6289675"/>
          <p14:tracePt t="188217" x="1612900" y="6289675"/>
          <p14:tracePt t="188234" x="1622425" y="6289675"/>
          <p14:tracePt t="188250" x="1631950" y="6289675"/>
          <p14:tracePt t="188266" x="1657350" y="6289675"/>
          <p14:tracePt t="188283" x="1670050" y="6289675"/>
          <p14:tracePt t="188300" x="1679575" y="6289675"/>
          <p14:tracePt t="188316" x="1692275" y="6289675"/>
          <p14:tracePt t="188333" x="1708150" y="6289675"/>
          <p14:tracePt t="188350" x="1717675" y="6289675"/>
          <p14:tracePt t="188387" x="1724025" y="6289675"/>
          <p14:tracePt t="188400" x="1727200" y="6289675"/>
          <p14:tracePt t="188416" x="1736725" y="6289675"/>
          <p14:tracePt t="188432" x="1746250" y="6289675"/>
          <p14:tracePt t="188450" x="1755775" y="6289675"/>
          <p14:tracePt t="188466" x="1765300" y="6289675"/>
          <p14:tracePt t="188483" x="1771650" y="6289675"/>
          <p14:tracePt t="188501" x="1778000" y="6289675"/>
          <p14:tracePt t="188517" x="1781175" y="6289675"/>
          <p14:tracePt t="188534" x="1797050" y="6289675"/>
          <p14:tracePt t="188550" x="1806575" y="6276975"/>
          <p14:tracePt t="188567" x="1828800" y="6261100"/>
          <p14:tracePt t="188583" x="1866900" y="6242050"/>
          <p14:tracePt t="188601" x="1930400" y="6200775"/>
          <p14:tracePt t="188617" x="1955800" y="6191250"/>
          <p14:tracePt t="188633" x="1974850" y="6181725"/>
          <p14:tracePt t="188651" x="1990725" y="6159500"/>
          <p14:tracePt t="188667" x="2003425" y="6143625"/>
          <p14:tracePt t="188683" x="2012950" y="6127750"/>
          <p14:tracePt t="188701" x="2035175" y="6086475"/>
          <p14:tracePt t="188716" x="2041525" y="6064250"/>
          <p14:tracePt t="188733" x="2054225" y="6032500"/>
          <p14:tracePt t="188750" x="2066925" y="6000750"/>
          <p14:tracePt t="188766" x="2092325" y="5946775"/>
          <p14:tracePt t="188783" x="2101850" y="5915025"/>
          <p14:tracePt t="188801" x="2120900" y="5851525"/>
          <p14:tracePt t="188817" x="2136775" y="5788025"/>
          <p14:tracePt t="188833" x="2155825" y="5730875"/>
          <p14:tracePt t="188849" x="2171700" y="5676900"/>
          <p14:tracePt t="188866" x="2190750" y="5603875"/>
          <p14:tracePt t="188883" x="2203450" y="5549900"/>
          <p14:tracePt t="188901" x="2228850" y="5467350"/>
          <p14:tracePt t="188917" x="2238375" y="5403850"/>
          <p14:tracePt t="188934" x="2238375" y="5337175"/>
          <p14:tracePt t="188951" x="2238375" y="5264150"/>
          <p14:tracePt t="188966" x="2238375" y="5229225"/>
          <p14:tracePt t="188983" x="2238375" y="5207000"/>
          <p14:tracePt t="189000" x="2238375" y="5181600"/>
          <p14:tracePt t="189016" x="2238375" y="5172075"/>
          <p14:tracePt t="189033" x="2232025" y="5162550"/>
          <p14:tracePt t="189050" x="2212975" y="5137150"/>
          <p14:tracePt t="189067" x="2197100" y="5111750"/>
          <p14:tracePt t="189083" x="2187575" y="5102225"/>
          <p14:tracePt t="189101" x="2171700" y="5080000"/>
          <p14:tracePt t="189116" x="2155825" y="5080000"/>
          <p14:tracePt t="189132" x="2152650" y="5080000"/>
          <p14:tracePt t="189181" x="2146300" y="5080000"/>
          <p14:tracePt t="189195" x="2143125" y="5080000"/>
          <p14:tracePt t="189217" x="2143125" y="5083175"/>
          <p14:tracePt t="189223" x="2143125" y="5092700"/>
          <p14:tracePt t="189233" x="2143125" y="5099050"/>
          <p14:tracePt t="189249" x="2143125" y="5108575"/>
          <p14:tracePt t="189266" x="2143125" y="5121275"/>
          <p14:tracePt t="189283" x="2143125" y="5130800"/>
          <p14:tracePt t="189301" x="2143125" y="5156200"/>
          <p14:tracePt t="189317" x="2143125" y="5178425"/>
          <p14:tracePt t="189333" x="2143125" y="5222875"/>
          <p14:tracePt t="189351" x="2130425" y="5292725"/>
          <p14:tracePt t="189367" x="2117725" y="5340350"/>
          <p14:tracePt t="189383" x="2098675" y="5378450"/>
          <p14:tracePt t="189400" x="2076450" y="5464175"/>
          <p14:tracePt t="189416" x="2063750" y="5527675"/>
          <p14:tracePt t="189433" x="2051050" y="5581650"/>
          <p14:tracePt t="189451" x="2016125" y="5648325"/>
          <p14:tracePt t="189467" x="2003425" y="5680075"/>
          <p14:tracePt t="189483" x="1993900" y="5695950"/>
          <p14:tracePt t="189501" x="1971675" y="5718175"/>
          <p14:tracePt t="189516" x="1962150" y="5727700"/>
          <p14:tracePt t="189533" x="1946275" y="5737225"/>
          <p14:tracePt t="189550" x="1914525" y="5749925"/>
          <p14:tracePt t="189566" x="1885950" y="5762625"/>
          <p14:tracePt t="189583" x="1876425" y="5772150"/>
          <p14:tracePt t="189601" x="1854200" y="5784850"/>
          <p14:tracePt t="189617" x="1844675" y="5794375"/>
          <p14:tracePt t="189633" x="1835150" y="5803900"/>
          <p14:tracePt t="189650" x="1825625" y="5813425"/>
          <p14:tracePt t="189666" x="1825625" y="5822950"/>
          <p14:tracePt t="189683" x="1825625" y="5829300"/>
          <p14:tracePt t="189717" x="1825625" y="5832475"/>
          <p14:tracePt t="189733" x="1825625" y="5842000"/>
          <p14:tracePt t="189751" x="1825625" y="5857875"/>
          <p14:tracePt t="189767" x="1825625" y="5873750"/>
          <p14:tracePt t="189783" x="1816100" y="5883275"/>
          <p14:tracePt t="189800" x="1800225" y="5892800"/>
          <p14:tracePt t="189816" x="1790700" y="5892800"/>
          <p14:tracePt t="189832" x="1784350" y="5892800"/>
          <p14:tracePt t="189866" x="1781175" y="5892800"/>
          <p14:tracePt t="189909" x="1774825" y="5892800"/>
          <p14:tracePt t="189923" x="1771650" y="5892800"/>
          <p14:tracePt t="189929" x="1765300" y="5892800"/>
          <p14:tracePt t="189936" x="1762125" y="5892800"/>
          <p14:tracePt t="189950" x="1752600" y="5892800"/>
          <p14:tracePt t="189966" x="1746250" y="5892800"/>
          <p14:tracePt t="189983" x="1736725" y="5892800"/>
          <p14:tracePt t="190000" x="1717675" y="5876925"/>
          <p14:tracePt t="190017" x="1704975" y="5861050"/>
          <p14:tracePt t="190034" x="1695450" y="5851525"/>
          <p14:tracePt t="190050" x="1676400" y="5842000"/>
          <p14:tracePt t="190067" x="1666875" y="5842000"/>
          <p14:tracePt t="190084" x="1657350" y="5842000"/>
          <p14:tracePt t="190100" x="1647825" y="5842000"/>
          <p14:tracePt t="190137" x="1647825" y="5835650"/>
          <p14:tracePt t="190344" x="1647825" y="5838825"/>
          <p14:tracePt t="190351" x="1647825" y="5842000"/>
          <p14:tracePt t="190366" x="1657350" y="5848350"/>
          <p14:tracePt t="190383" x="1666875" y="5857875"/>
          <p14:tracePt t="190401" x="1689100" y="5867400"/>
          <p14:tracePt t="190417" x="1689100" y="5870575"/>
          <p14:tracePt t="190434" x="1695450" y="5883275"/>
          <p14:tracePt t="190530" x="1698625" y="5883275"/>
          <p14:tracePt t="190574" x="1704975" y="5883275"/>
          <p14:tracePt t="190580" x="1708150" y="5883275"/>
          <p14:tracePt t="190608" x="1714500" y="5873750"/>
          <p14:tracePt t="190615" x="1717675" y="5870575"/>
          <p14:tracePt t="190622" x="1717675" y="5864225"/>
          <p14:tracePt t="190632" x="1717675" y="5861050"/>
          <p14:tracePt t="190650" x="1724025" y="5845175"/>
          <p14:tracePt t="190666" x="1724025" y="5835650"/>
          <p14:tracePt t="190683" x="1724025" y="5826125"/>
          <p14:tracePt t="191645" x="1768475" y="5819775"/>
          <p14:tracePt t="191651" x="1816100" y="5810250"/>
          <p14:tracePt t="191667" x="1879600" y="5797550"/>
          <p14:tracePt t="191684" x="1911350" y="5784850"/>
          <p14:tracePt t="191700" x="1946275" y="5772150"/>
          <p14:tracePt t="191716" x="1955800" y="5762625"/>
          <p14:tracePt t="191750" x="1965325" y="5740400"/>
          <p14:tracePt t="191783" x="1965325" y="5721350"/>
          <p14:tracePt t="191800" x="1965325" y="5695950"/>
          <p14:tracePt t="191817" x="1965325" y="5673725"/>
          <p14:tracePt t="191833" x="1965325" y="5661025"/>
          <p14:tracePt t="191849" x="1965325" y="5645150"/>
          <p14:tracePt t="191866" x="1965325" y="5635625"/>
          <p14:tracePt t="191883" x="1965325" y="5629275"/>
          <p14:tracePt t="191901" x="1965325" y="5626100"/>
          <p14:tracePt t="192100" x="1952625" y="5619750"/>
          <p14:tracePt t="192108" x="1917700" y="5613400"/>
          <p14:tracePt t="192115" x="1892300" y="5613400"/>
          <p14:tracePt t="192132" x="1831975" y="5613400"/>
          <p14:tracePt t="192149" x="1768475" y="5613400"/>
          <p14:tracePt t="192165" x="1708150" y="5613400"/>
          <p14:tracePt t="192183" x="1638300" y="5613400"/>
          <p14:tracePt t="192200" x="1504950" y="5581650"/>
          <p14:tracePt t="192217" x="1419225" y="5565775"/>
          <p14:tracePt t="192233" x="1343025" y="5543550"/>
          <p14:tracePt t="192250" x="1247775" y="5499100"/>
          <p14:tracePt t="192266" x="1203325" y="5486400"/>
          <p14:tracePt t="192283" x="1181100" y="5473700"/>
          <p14:tracePt t="192300" x="1139825" y="5467350"/>
          <p14:tracePt t="192316" x="1117600" y="5467350"/>
          <p14:tracePt t="192334" x="1089025" y="5467350"/>
          <p14:tracePt t="192350" x="1047750" y="5467350"/>
          <p14:tracePt t="192367" x="1038225" y="5473700"/>
          <p14:tracePt t="192383" x="1028700" y="5483225"/>
          <p14:tracePt t="192399" x="1012825" y="5505450"/>
          <p14:tracePt t="192415" x="996950" y="5527675"/>
          <p14:tracePt t="192432" x="984250" y="5549900"/>
          <p14:tracePt t="192450" x="965200" y="5613400"/>
          <p14:tracePt t="192467" x="965200" y="5673725"/>
          <p14:tracePt t="192483" x="958850" y="5734050"/>
          <p14:tracePt t="192500" x="958850" y="5829300"/>
          <p14:tracePt t="192516" x="958850" y="5880100"/>
          <p14:tracePt t="192533" x="958850" y="5918200"/>
          <p14:tracePt t="192549" x="958850" y="5972175"/>
          <p14:tracePt t="192565" x="962025" y="6010275"/>
          <p14:tracePt t="192583" x="971550" y="6032500"/>
          <p14:tracePt t="192600" x="990600" y="6073775"/>
          <p14:tracePt t="192617" x="1009650" y="6099175"/>
          <p14:tracePt t="192634" x="1019175" y="6130925"/>
          <p14:tracePt t="192649" x="1063625" y="6165850"/>
          <p14:tracePt t="192666" x="1101725" y="6200775"/>
          <p14:tracePt t="192683" x="1139825" y="6213475"/>
          <p14:tracePt t="192699" x="1174750" y="6229350"/>
          <p14:tracePt t="192715" x="1206500" y="6248400"/>
          <p14:tracePt t="192733" x="1231900" y="6261100"/>
          <p14:tracePt t="192749" x="1273175" y="6264275"/>
          <p14:tracePt t="192767" x="1314450" y="6264275"/>
          <p14:tracePt t="192783" x="1352550" y="6264275"/>
          <p14:tracePt t="192800" x="1416050" y="6264275"/>
          <p14:tracePt t="192816" x="1457325" y="6264275"/>
          <p14:tracePt t="192832" x="1479550" y="6264275"/>
          <p14:tracePt t="192849" x="1508125" y="6264275"/>
          <p14:tracePt t="192866" x="1517650" y="6264275"/>
          <p14:tracePt t="192882" x="1533525" y="6264275"/>
          <p14:tracePt t="192900" x="1581150" y="6257925"/>
          <p14:tracePt t="192917" x="1657350" y="6219825"/>
          <p14:tracePt t="192933" x="1755775" y="6184900"/>
          <p14:tracePt t="192949" x="1851025" y="6134100"/>
          <p14:tracePt t="192966" x="1882775" y="6121400"/>
          <p14:tracePt t="192983" x="1914525" y="6102350"/>
          <p14:tracePt t="192999" x="1936750" y="6076950"/>
          <p14:tracePt t="193015" x="1952625" y="6061075"/>
          <p14:tracePt t="193032" x="1962150" y="6038850"/>
          <p14:tracePt t="193049" x="2000250" y="6000750"/>
          <p14:tracePt t="193066" x="2032000" y="5962650"/>
          <p14:tracePt t="193082" x="2057400" y="5930900"/>
          <p14:tracePt t="193099" x="2095500" y="5873750"/>
          <p14:tracePt t="193115" x="2108200" y="5835650"/>
          <p14:tracePt t="193133" x="2120900" y="5797550"/>
          <p14:tracePt t="193149" x="2146300" y="5746750"/>
          <p14:tracePt t="193166" x="2159000" y="5708650"/>
          <p14:tracePt t="193183" x="2159000" y="5673725"/>
          <p14:tracePt t="193200" x="2159000" y="5638800"/>
          <p14:tracePt t="193216" x="2159000" y="5610225"/>
          <p14:tracePt t="193232" x="2159000" y="5588000"/>
          <p14:tracePt t="193249" x="2155825" y="5546725"/>
          <p14:tracePt t="193266" x="2149475" y="5524500"/>
          <p14:tracePt t="193283" x="2133600" y="5514975"/>
          <p14:tracePt t="193299" x="2133600" y="5495925"/>
          <p14:tracePt t="193316" x="2130425" y="5486400"/>
          <p14:tracePt t="193333" x="2120900" y="5480050"/>
          <p14:tracePt t="193349" x="2111375" y="5470525"/>
          <p14:tracePt t="193366" x="2101850" y="5464175"/>
          <p14:tracePt t="193382" x="2085975" y="5461000"/>
          <p14:tracePt t="193399" x="2070100" y="5438775"/>
          <p14:tracePt t="193416" x="2060575" y="5429250"/>
          <p14:tracePt t="193433" x="2051050" y="5419725"/>
          <p14:tracePt t="193449" x="2028825" y="5397500"/>
          <p14:tracePt t="193466" x="2019300" y="5387975"/>
          <p14:tracePt t="193482" x="2009775" y="5378450"/>
          <p14:tracePt t="193499" x="1981200" y="5362575"/>
          <p14:tracePt t="193515" x="1958975" y="5343525"/>
          <p14:tracePt t="193533" x="1911350" y="5330825"/>
          <p14:tracePt t="193549" x="1822450" y="5311775"/>
          <p14:tracePt t="193566" x="1768475" y="5295900"/>
          <p14:tracePt t="193583" x="1714500" y="5276850"/>
          <p14:tracePt t="193587" x="1689100" y="5276850"/>
          <p14:tracePt t="193600" x="1635125" y="5270500"/>
          <p14:tracePt t="193616" x="1571625" y="5257800"/>
          <p14:tracePt t="193633" x="1511300" y="5257800"/>
          <p14:tracePt t="193649" x="1441450" y="5257800"/>
          <p14:tracePt t="193665" x="1397000" y="5260975"/>
          <p14:tracePt t="193683" x="1368425" y="5270500"/>
          <p14:tracePt t="193699" x="1323975" y="5295900"/>
          <p14:tracePt t="193716" x="1308100" y="5305425"/>
          <p14:tracePt t="193733" x="1298575" y="5318125"/>
          <p14:tracePt t="193749" x="1276350" y="5337175"/>
          <p14:tracePt t="193765" x="1266825" y="5349875"/>
          <p14:tracePt t="193783" x="1244600" y="5365750"/>
          <p14:tracePt t="193799" x="1200150" y="5416550"/>
          <p14:tracePt t="193815" x="1171575" y="5464175"/>
          <p14:tracePt t="193833" x="1139825" y="5502275"/>
          <p14:tracePt t="193849" x="1095375" y="5562600"/>
          <p14:tracePt t="193865" x="1069975" y="5588000"/>
          <p14:tracePt t="193883" x="1057275" y="5616575"/>
          <p14:tracePt t="193900" x="1035050" y="5645150"/>
          <p14:tracePt t="193916" x="1022350" y="5664200"/>
          <p14:tracePt t="193932" x="1012825" y="5673725"/>
          <p14:tracePt t="193949" x="1012825" y="5686425"/>
          <p14:tracePt t="193966" x="1012825" y="5695950"/>
          <p14:tracePt t="193983" x="1012825" y="5724525"/>
          <p14:tracePt t="193999" x="1012825" y="5765800"/>
          <p14:tracePt t="194016" x="1012825" y="5794375"/>
          <p14:tracePt t="194033" x="1016000" y="5832475"/>
          <p14:tracePt t="194049" x="1035050" y="5873750"/>
          <p14:tracePt t="194066" x="1054100" y="5899150"/>
          <p14:tracePt t="194083" x="1063625" y="5921375"/>
          <p14:tracePt t="194086" x="1076325" y="5940425"/>
          <p14:tracePt t="194100" x="1108075" y="5965825"/>
          <p14:tracePt t="194116" x="1133475" y="6003925"/>
          <p14:tracePt t="194133" x="1174750" y="6038850"/>
          <p14:tracePt t="194150" x="1212850" y="6083300"/>
          <p14:tracePt t="194166" x="1250950" y="6108700"/>
          <p14:tracePt t="194183" x="1292225" y="6140450"/>
          <p14:tracePt t="194199" x="1355725" y="6178550"/>
          <p14:tracePt t="194215" x="1419225" y="6200775"/>
          <p14:tracePt t="194233" x="1482725" y="6213475"/>
          <p14:tracePt t="194249" x="1555750" y="6235700"/>
          <p14:tracePt t="194266" x="1600200" y="6242050"/>
          <p14:tracePt t="194283" x="1644650" y="6242050"/>
          <p14:tracePt t="194299" x="1704975" y="6242050"/>
          <p14:tracePt t="194316" x="1743075" y="6242050"/>
          <p14:tracePt t="194333" x="1787525" y="6238875"/>
          <p14:tracePt t="194349" x="1841500" y="6238875"/>
          <p14:tracePt t="194366" x="1885950" y="6238875"/>
          <p14:tracePt t="194383" x="1914525" y="6238875"/>
          <p14:tracePt t="194400" x="1955800" y="6238875"/>
          <p14:tracePt t="194416" x="1978025" y="6238875"/>
          <p14:tracePt t="194432" x="1993900" y="6238875"/>
          <p14:tracePt t="194449" x="2019300" y="6238875"/>
          <p14:tracePt t="194465" x="2041525" y="6226175"/>
          <p14:tracePt t="194483" x="2063750" y="6216650"/>
          <p14:tracePt t="194499" x="2108200" y="6178550"/>
          <p14:tracePt t="194516" x="2133600" y="6146800"/>
          <p14:tracePt t="194533" x="2165350" y="6105525"/>
          <p14:tracePt t="194550" x="2190750" y="6042025"/>
          <p14:tracePt t="194566" x="2203450" y="6010275"/>
          <p14:tracePt t="194582" x="2216150" y="5972175"/>
          <p14:tracePt t="194599" x="2228850" y="5930900"/>
          <p14:tracePt t="194615" x="2228850" y="5902325"/>
          <p14:tracePt t="194633" x="2228850" y="5873750"/>
          <p14:tracePt t="194649" x="2228850" y="5819775"/>
          <p14:tracePt t="194666" x="2219325" y="5781675"/>
          <p14:tracePt t="194683" x="2206625" y="5737225"/>
          <p14:tracePt t="194699" x="2187575" y="5680075"/>
          <p14:tracePt t="194716" x="2174875" y="5654675"/>
          <p14:tracePt t="194732" x="2155825" y="5622925"/>
          <p14:tracePt t="194749" x="2139950" y="5610225"/>
          <p14:tracePt t="194765" x="2130425" y="5600700"/>
          <p14:tracePt t="194783" x="2101850" y="5581650"/>
          <p14:tracePt t="194799" x="2066925" y="5565775"/>
          <p14:tracePt t="194816" x="2035175" y="5553075"/>
          <p14:tracePt t="194833" x="2012950" y="5540375"/>
          <p14:tracePt t="194849" x="1946275" y="5514975"/>
          <p14:tracePt t="194865" x="1901825" y="5502275"/>
          <p14:tracePt t="194883" x="1851025" y="5489575"/>
          <p14:tracePt t="194899" x="1793875" y="5483225"/>
          <p14:tracePt t="194916" x="1758950" y="5483225"/>
          <p14:tracePt t="194934" x="1714500" y="5483225"/>
          <p14:tracePt t="194949" x="1651000" y="5492750"/>
          <p14:tracePt t="194966" x="1597025" y="5499100"/>
          <p14:tracePt t="194982" x="1562100" y="5511800"/>
          <p14:tracePt t="194999" x="1511300" y="5537200"/>
          <p14:tracePt t="195015" x="1479550" y="5549900"/>
          <p14:tracePt t="195032" x="1457325" y="5559425"/>
          <p14:tracePt t="195049" x="1422400" y="5575300"/>
          <p14:tracePt t="195066" x="1412875" y="5591175"/>
          <p14:tracePt t="195084" x="1397000" y="5600700"/>
          <p14:tracePt t="195099" x="1362075" y="5613400"/>
          <p14:tracePt t="195116" x="1346200" y="5626100"/>
          <p14:tracePt t="195133" x="1330325" y="5629275"/>
          <p14:tracePt t="195149" x="1301750" y="5651500"/>
          <p14:tracePt t="195166" x="1279525" y="5664200"/>
          <p14:tracePt t="195184" x="1244600" y="5680075"/>
          <p14:tracePt t="195200" x="1222375" y="5692775"/>
          <p14:tracePt t="195216" x="1203325" y="5708650"/>
          <p14:tracePt t="195233" x="1193800" y="5718175"/>
          <p14:tracePt t="195249" x="1181100" y="5734050"/>
          <p14:tracePt t="195265" x="1168400" y="5762625"/>
          <p14:tracePt t="195282" x="1152525" y="5778500"/>
          <p14:tracePt t="195299" x="1143000" y="5813425"/>
          <p14:tracePt t="195316" x="1143000" y="5829300"/>
          <p14:tracePt t="195334" x="1143000" y="5838825"/>
          <p14:tracePt t="195350" x="1130300" y="5857875"/>
          <p14:tracePt t="195366" x="1130300" y="5873750"/>
          <p14:tracePt t="195382" x="1127125" y="5883275"/>
          <p14:tracePt t="195399" x="1127125" y="5902325"/>
          <p14:tracePt t="195415" x="1127125" y="5911850"/>
          <p14:tracePt t="195432" x="1127125" y="5921375"/>
          <p14:tracePt t="195450" x="1127125" y="5937250"/>
          <p14:tracePt t="195466" x="1127125" y="5953125"/>
          <p14:tracePt t="195484" x="1127125" y="5965825"/>
          <p14:tracePt t="195499" x="1127125" y="5975350"/>
          <p14:tracePt t="195516" x="1127125" y="5981700"/>
          <p14:tracePt t="195532" x="1127125" y="5991225"/>
          <p14:tracePt t="195549" x="1127125" y="6010275"/>
          <p14:tracePt t="195566" x="1127125" y="6019800"/>
          <p14:tracePt t="195584" x="1127125" y="6026150"/>
          <p14:tracePt t="195600" x="1133475" y="6032500"/>
          <p14:tracePt t="195616" x="1143000" y="6035675"/>
          <p14:tracePt t="195633" x="1158875" y="6042025"/>
          <p14:tracePt t="195649" x="1193800" y="6057900"/>
          <p14:tracePt t="195666" x="1222375" y="6070600"/>
          <p14:tracePt t="195682" x="1247775" y="6083300"/>
          <p14:tracePt t="195699" x="1279525" y="6099175"/>
          <p14:tracePt t="195715" x="1298575" y="6115050"/>
          <p14:tracePt t="195734" x="1336675" y="6121400"/>
          <p14:tracePt t="195749" x="1352550" y="6121400"/>
          <p14:tracePt t="195766" x="1374775" y="6121400"/>
          <p14:tracePt t="195784" x="1400175" y="6121400"/>
          <p14:tracePt t="195799" x="1409700" y="6121400"/>
          <p14:tracePt t="195816" x="1438275" y="6121400"/>
          <p14:tracePt t="195833" x="1454150" y="6127750"/>
          <p14:tracePt t="195848" x="1470025" y="6130925"/>
          <p14:tracePt t="195865" x="1479550" y="6130925"/>
          <p14:tracePt t="195882" x="1495425" y="6137275"/>
          <p14:tracePt t="195900" x="1508125" y="6137275"/>
          <p14:tracePt t="195916" x="1517650" y="6137275"/>
          <p14:tracePt t="195933" x="1527175" y="6137275"/>
          <p14:tracePt t="195949" x="1539875" y="6137275"/>
          <p14:tracePt t="195965" x="1543050" y="6140450"/>
          <p14:tracePt t="195983" x="1552575" y="6140450"/>
          <p14:tracePt t="195999" x="1562100" y="6140450"/>
          <p14:tracePt t="196015" x="1574800" y="6140450"/>
          <p14:tracePt t="196033" x="1587500" y="6140450"/>
          <p14:tracePt t="196049" x="1593850" y="6140450"/>
          <p14:tracePt t="196121" x="1597025" y="6140450"/>
          <p14:tracePt t="196128" x="1603375" y="6140450"/>
          <p14:tracePt t="196142" x="1606550" y="6140450"/>
          <p14:tracePt t="198970" x="1657350" y="6118225"/>
          <p14:tracePt t="198977" x="1762125" y="6080125"/>
          <p14:tracePt t="198984" x="1911350" y="6035675"/>
          <p14:tracePt t="198999" x="2305050" y="6000750"/>
          <p14:tracePt t="199019" x="3019425" y="6038850"/>
          <p14:tracePt t="199039" x="3870325" y="6153150"/>
          <p14:tracePt t="199066" x="4692650" y="6254750"/>
          <p14:tracePt t="199101" x="6165850" y="6429375"/>
          <p14:tracePt t="199118" x="7004050" y="6499225"/>
          <p14:tracePt t="199134" x="7435850" y="6524625"/>
          <p14:tracePt t="199149" x="7673975" y="6534150"/>
          <p14:tracePt t="199165" x="7778750" y="6534150"/>
          <p14:tracePt t="199182" x="7832725" y="6534150"/>
          <p14:tracePt t="199199" x="7842250" y="6540500"/>
          <p14:tracePt t="199216" x="7845425" y="6540500"/>
          <p14:tracePt t="199255" x="7839075" y="6540500"/>
          <p14:tracePt t="199266" x="7835900" y="6540500"/>
          <p14:tracePt t="199282" x="7820025" y="6540500"/>
          <p14:tracePt t="199298" x="7791450" y="6546850"/>
          <p14:tracePt t="199315" x="7775575" y="6556375"/>
          <p14:tracePt t="199333" x="7753350" y="6578600"/>
          <p14:tracePt t="199349" x="7743825" y="6588125"/>
          <p14:tracePt t="199366" x="7734300" y="6597650"/>
          <p14:tracePt t="199383" x="7718425" y="6613525"/>
          <p14:tracePt t="199399" x="7702550" y="6629400"/>
          <p14:tracePt t="199415" x="7693025" y="6638925"/>
          <p14:tracePt t="199432" x="7673975" y="6654800"/>
          <p14:tracePt t="199448" x="7642225" y="6654800"/>
          <p14:tracePt t="199465" x="7613650" y="6654800"/>
          <p14:tracePt t="199483" x="7559675" y="6654800"/>
          <p14:tracePt t="199498" x="7527925" y="6645275"/>
          <p14:tracePt t="199516" x="7505700" y="6632575"/>
          <p14:tracePt t="199533" x="7445375" y="6584950"/>
          <p14:tracePt t="199549" x="7394575" y="6534150"/>
          <p14:tracePt t="199565" x="7362825" y="6496050"/>
          <p14:tracePt t="199582" x="7315200" y="6445250"/>
          <p14:tracePt t="199598" x="7292975" y="6419850"/>
          <p14:tracePt t="199616" x="7261225" y="6388100"/>
          <p14:tracePt t="199633" x="7223125" y="6350000"/>
          <p14:tracePt t="199649" x="7175500" y="6324600"/>
          <p14:tracePt t="199666" x="7131050" y="6289675"/>
          <p14:tracePt t="199683" x="7054850" y="6248400"/>
          <p14:tracePt t="199699" x="6997700" y="6213475"/>
          <p14:tracePt t="199715" x="6950075" y="6191250"/>
          <p14:tracePt t="199732" x="6845300" y="6140450"/>
          <p14:tracePt t="199748" x="6781800" y="6124575"/>
          <p14:tracePt t="199765" x="6743700" y="6115050"/>
          <p14:tracePt t="199783" x="6686550" y="6096000"/>
          <p14:tracePt t="199799" x="6657975" y="6083300"/>
          <p14:tracePt t="199816" x="6645275" y="6083300"/>
          <p14:tracePt t="199833" x="6632575" y="6073775"/>
          <p14:tracePt t="199849" x="6623050" y="6067425"/>
          <p14:tracePt t="199865" x="6607175" y="6067425"/>
          <p14:tracePt t="199882" x="6591300" y="6061075"/>
          <p14:tracePt t="199948" x="6591300" y="6057900"/>
          <p14:tracePt t="199955" x="6588125" y="6051550"/>
          <p14:tracePt t="199966" x="6581775" y="6048375"/>
          <p14:tracePt t="199982" x="6572250" y="6026150"/>
          <p14:tracePt t="199998" x="6556375" y="6016625"/>
          <p14:tracePt t="200015" x="6546850" y="5994400"/>
          <p14:tracePt t="200032" x="6527800" y="5949950"/>
          <p14:tracePt t="200048" x="6496050" y="5927725"/>
          <p14:tracePt t="200066" x="6470650" y="5895975"/>
          <p14:tracePt t="200083" x="6426200" y="5864225"/>
          <p14:tracePt t="200099" x="6403975" y="5845175"/>
          <p14:tracePt t="200115" x="6378575" y="5829300"/>
          <p14:tracePt t="200132" x="6337300" y="5810250"/>
          <p14:tracePt t="200149" x="6305550" y="5797550"/>
          <p14:tracePt t="200165" x="6283325" y="5778500"/>
          <p14:tracePt t="200182" x="6261100" y="5768975"/>
          <p14:tracePt t="200198" x="6245225" y="5768975"/>
          <p14:tracePt t="200215" x="6235700" y="5768975"/>
          <p14:tracePt t="200233" x="6223000" y="5768975"/>
          <p14:tracePt t="200249" x="6213475" y="5768975"/>
          <p14:tracePt t="200265" x="6197600" y="5768975"/>
          <p14:tracePt t="200282" x="6181725" y="5768975"/>
          <p14:tracePt t="200298" x="6172200" y="5768975"/>
          <p14:tracePt t="200315" x="6162675" y="5768975"/>
          <p14:tracePt t="200332" x="6143625" y="5768975"/>
          <p14:tracePt t="200349" x="6134100" y="5775325"/>
          <p14:tracePt t="200366" x="6121400" y="5791200"/>
          <p14:tracePt t="200383" x="6080125" y="5810250"/>
          <p14:tracePt t="200399" x="6057900" y="5819775"/>
          <p14:tracePt t="200415" x="6026150" y="5832475"/>
          <p14:tracePt t="200432" x="5997575" y="5854700"/>
          <p14:tracePt t="200448" x="5975350" y="5867400"/>
          <p14:tracePt t="200466" x="5953125" y="5876925"/>
          <p14:tracePt t="200483" x="5911850" y="5895975"/>
          <p14:tracePt t="200499" x="5886450" y="5915025"/>
          <p14:tracePt t="200516" x="5857875" y="5924550"/>
          <p14:tracePt t="200532" x="5829300" y="5943600"/>
          <p14:tracePt t="200549" x="5819775" y="5953125"/>
          <p14:tracePt t="200565" x="5803900" y="5969000"/>
          <p14:tracePt t="200582" x="5788025" y="5981700"/>
          <p14:tracePt t="200598" x="5778500" y="5991225"/>
          <p14:tracePt t="200615" x="5768975" y="6000750"/>
          <p14:tracePt t="200632" x="5746750" y="6035675"/>
          <p14:tracePt t="200648" x="5734050" y="6057900"/>
          <p14:tracePt t="200665" x="5724525" y="6089650"/>
          <p14:tracePt t="200682" x="5705475" y="6124575"/>
          <p14:tracePt t="200698" x="5686425" y="6172200"/>
          <p14:tracePt t="200716" x="5686425" y="6207125"/>
          <p14:tracePt t="200732" x="5686425" y="6248400"/>
          <p14:tracePt t="200749" x="5680075" y="6276975"/>
          <p14:tracePt t="200766" x="5680075" y="6315075"/>
          <p14:tracePt t="200782" x="5680075" y="6375400"/>
          <p14:tracePt t="200799" x="5680075" y="6407150"/>
          <p14:tracePt t="200815" x="5680075" y="6442075"/>
          <p14:tracePt t="200832" x="5680075" y="6477000"/>
          <p14:tracePt t="200849" x="5680075" y="6505575"/>
          <p14:tracePt t="200865" x="5680075" y="6515100"/>
          <p14:tracePt t="200882" x="5702300" y="6530975"/>
          <p14:tracePt t="200899" x="5711825" y="6546850"/>
          <p14:tracePt t="200915" x="5721350" y="6556375"/>
          <p14:tracePt t="200932" x="5737225" y="6569075"/>
          <p14:tracePt t="200948" x="5756275" y="6569075"/>
          <p14:tracePt t="200965" x="5778500" y="6569075"/>
          <p14:tracePt t="200982" x="5819775" y="6575425"/>
          <p14:tracePt t="200999" x="5842000" y="6575425"/>
          <p14:tracePt t="201015" x="5873750" y="6581775"/>
          <p14:tracePt t="201032" x="5937250" y="6594475"/>
          <p14:tracePt t="201049" x="5972175" y="6600825"/>
          <p14:tracePt t="201065" x="6016625" y="6600825"/>
          <p14:tracePt t="201082" x="6080125" y="6607175"/>
          <p14:tracePt t="201099" x="6124575" y="6613525"/>
          <p14:tracePt t="201115" x="6162675" y="6613525"/>
          <p14:tracePt t="201132" x="6200775" y="6613525"/>
          <p14:tracePt t="201149" x="6223000" y="6613525"/>
          <p14:tracePt t="201166" x="6238875" y="6613525"/>
          <p14:tracePt t="201182" x="6254750" y="6613525"/>
          <p14:tracePt t="201199" x="6264275" y="6613525"/>
          <p14:tracePt t="201261" x="6267450" y="6613525"/>
          <p14:tracePt t="201268" x="6273800" y="6613525"/>
          <p14:tracePt t="201283" x="6289675" y="6613525"/>
          <p14:tracePt t="201299" x="6305550" y="6613525"/>
          <p14:tracePt t="201316" x="6327775" y="6600825"/>
          <p14:tracePt t="201333" x="6356350" y="6578600"/>
          <p14:tracePt t="201349" x="6365875" y="6569075"/>
          <p14:tracePt t="201365" x="6375400" y="6559550"/>
          <p14:tracePt t="201381" x="6400800" y="6553200"/>
          <p14:tracePt t="201398" x="6416675" y="6537325"/>
          <p14:tracePt t="201415" x="6432550" y="6527800"/>
          <p14:tracePt t="201431" x="6457950" y="6511925"/>
          <p14:tracePt t="201449" x="6470650" y="6502400"/>
          <p14:tracePt t="201466" x="6480175" y="6480175"/>
          <p14:tracePt t="201482" x="6502400" y="6454775"/>
          <p14:tracePt t="201498" x="6511925" y="6445250"/>
          <p14:tracePt t="201515" x="6521450" y="6419850"/>
          <p14:tracePt t="201532" x="6521450" y="6407150"/>
          <p14:tracePt t="201548" x="6521450" y="6397625"/>
          <p14:tracePt t="201565" x="6521450" y="6381750"/>
          <p14:tracePt t="201581" x="6521450" y="6365875"/>
          <p14:tracePt t="201599" x="6521450" y="6356350"/>
          <p14:tracePt t="201616" x="6521450" y="6343650"/>
          <p14:tracePt t="201632" x="6521450" y="6308725"/>
          <p14:tracePt t="201649" x="6521450" y="6280150"/>
          <p14:tracePt t="201664" x="6521450" y="6251575"/>
          <p14:tracePt t="201681" x="6521450" y="6223000"/>
          <p14:tracePt t="201699" x="6521450" y="6207125"/>
          <p14:tracePt t="201716" x="6521450" y="6197600"/>
          <p14:tracePt t="201733" x="6521450" y="6178550"/>
          <p14:tracePt t="201749" x="6521450" y="6169025"/>
          <p14:tracePt t="201766" x="6521450" y="6159500"/>
          <p14:tracePt t="201782" x="6521450" y="6143625"/>
          <p14:tracePt t="201799" x="6511925" y="6127750"/>
          <p14:tracePt t="201815" x="6511925" y="6118225"/>
          <p14:tracePt t="201832" x="6505575" y="6105525"/>
          <p14:tracePt t="201848" x="6505575" y="6096000"/>
          <p14:tracePt t="201866" x="6489700" y="6070600"/>
          <p14:tracePt t="201882" x="6477000" y="6035675"/>
          <p14:tracePt t="201899" x="6464300" y="5991225"/>
          <p14:tracePt t="201915" x="6451600" y="5946775"/>
          <p14:tracePt t="201932" x="6426200" y="5895975"/>
          <p14:tracePt t="201948" x="6413500" y="5873750"/>
          <p14:tracePt t="201965" x="6403975" y="5864225"/>
          <p14:tracePt t="201982" x="6391275" y="5848350"/>
          <p14:tracePt t="201999" x="6375400" y="5842000"/>
          <p14:tracePt t="202015" x="6365875" y="5842000"/>
          <p14:tracePt t="202032" x="6350000" y="5842000"/>
          <p14:tracePt t="202048" x="6340475" y="5832475"/>
          <p14:tracePt t="202065" x="6324600" y="5832475"/>
          <p14:tracePt t="202082" x="6311900" y="5832475"/>
          <p14:tracePt t="202098" x="6302375" y="5832475"/>
          <p14:tracePt t="202115" x="6292850" y="5832475"/>
          <p14:tracePt t="202132" x="6270625" y="5832475"/>
          <p14:tracePt t="202149" x="6261100" y="5832475"/>
          <p14:tracePt t="202166" x="6251575" y="5832475"/>
          <p14:tracePt t="202182" x="6226175" y="5832475"/>
          <p14:tracePt t="202199" x="6203950" y="5832475"/>
          <p14:tracePt t="202215" x="6181725" y="5832475"/>
          <p14:tracePt t="202232" x="6140450" y="5842000"/>
          <p14:tracePt t="202248" x="6124575" y="5851525"/>
          <p14:tracePt t="202265" x="6108700" y="5861050"/>
          <p14:tracePt t="202282" x="6092825" y="5876925"/>
          <p14:tracePt t="202299" x="6083300" y="5883275"/>
          <p14:tracePt t="202315" x="6073775" y="5899150"/>
          <p14:tracePt t="202332" x="6051550" y="5911850"/>
          <p14:tracePt t="202348" x="6042025" y="5921375"/>
          <p14:tracePt t="202365" x="6032500" y="5927725"/>
          <p14:tracePt t="202382" x="6013450" y="5946775"/>
          <p14:tracePt t="202399" x="6003925" y="5959475"/>
          <p14:tracePt t="202416" x="5994400" y="5969000"/>
          <p14:tracePt t="202433" x="5978525" y="5978525"/>
          <p14:tracePt t="202449" x="5969000" y="5988050"/>
          <p14:tracePt t="202465" x="5956300" y="6003925"/>
          <p14:tracePt t="202481" x="5953125" y="6016625"/>
          <p14:tracePt t="202498" x="5946775" y="6029325"/>
          <p14:tracePt t="202515" x="5943600" y="6038850"/>
          <p14:tracePt t="202532" x="5943600" y="6057900"/>
          <p14:tracePt t="202549" x="5943600" y="6067425"/>
          <p14:tracePt t="202566" x="5943600" y="6076950"/>
          <p14:tracePt t="202583" x="5943600" y="6096000"/>
          <p14:tracePt t="202599" x="5943600" y="6105525"/>
          <p14:tracePt t="202615" x="5943600" y="6118225"/>
          <p14:tracePt t="202632" x="5943600" y="6130925"/>
          <p14:tracePt t="202648" x="5943600" y="6146800"/>
          <p14:tracePt t="202665" x="5943600" y="6156325"/>
          <p14:tracePt t="202683" x="5943600" y="6172200"/>
          <p14:tracePt t="202699" x="5943600" y="6181725"/>
          <p14:tracePt t="202716" x="5943600" y="6194425"/>
          <p14:tracePt t="202720" x="5943600" y="6200775"/>
          <p14:tracePt t="202732" x="5943600" y="6207125"/>
          <p14:tracePt t="202774" x="5943600" y="6210300"/>
          <p14:tracePt t="202781" x="5943600" y="6216650"/>
          <p14:tracePt t="202789" x="5943600" y="6219825"/>
          <p14:tracePt t="202798" x="5943600" y="6226175"/>
          <p14:tracePt t="202815" x="5943600" y="6235700"/>
          <p14:tracePt t="202833" x="5943600" y="6254750"/>
          <p14:tracePt t="202849" x="5943600" y="6264275"/>
          <p14:tracePt t="202866" x="5943600" y="6273800"/>
          <p14:tracePt t="202882" x="5943600" y="6283325"/>
          <p14:tracePt t="202899" x="5943600" y="6292850"/>
          <p14:tracePt t="202915" x="5943600" y="6299200"/>
          <p14:tracePt t="202931" x="5943600" y="6315075"/>
          <p14:tracePt t="202948" x="5943600" y="6324600"/>
          <p14:tracePt t="202965" x="5943600" y="6337300"/>
          <p14:tracePt t="202981" x="5943600" y="6353175"/>
          <p14:tracePt t="202998" x="5943600" y="6362700"/>
          <p14:tracePt t="203015" x="5943600" y="6372225"/>
          <p14:tracePt t="203032" x="5943600" y="6394450"/>
          <p14:tracePt t="203048" x="5949950" y="6403975"/>
          <p14:tracePt t="203065" x="5965825" y="6413500"/>
          <p14:tracePt t="203081" x="5978525" y="6416675"/>
          <p14:tracePt t="203099" x="5988050" y="6416675"/>
          <p14:tracePt t="203116" x="6010275" y="6416675"/>
          <p14:tracePt t="203133" x="6057900" y="6423025"/>
          <p14:tracePt t="203149" x="6102350" y="6423025"/>
          <p14:tracePt t="203165" x="6124575" y="6423025"/>
          <p14:tracePt t="203181" x="6172200" y="6423025"/>
          <p14:tracePt t="203198" x="6200775" y="6423025"/>
          <p14:tracePt t="203214" x="6216650" y="6423025"/>
          <p14:tracePt t="203217" x="6223000" y="6423025"/>
          <p14:tracePt t="203232" x="6242050" y="6419850"/>
          <p14:tracePt t="203248" x="6280150" y="6413500"/>
          <p14:tracePt t="203266" x="6334125" y="6400800"/>
          <p14:tracePt t="203282" x="6426200" y="6381750"/>
          <p14:tracePt t="203299" x="6470650" y="6359525"/>
          <p14:tracePt t="203315" x="6492875" y="6356350"/>
          <p14:tracePt t="203331" x="6508750" y="6343650"/>
          <p14:tracePt t="203348" x="6524625" y="6343650"/>
          <p14:tracePt t="203365" x="6534150" y="6343650"/>
          <p14:tracePt t="203382" x="6543675" y="6340475"/>
          <p14:tracePt t="203399" x="6546850" y="6330950"/>
          <p14:tracePt t="203416" x="6553200" y="6321425"/>
          <p14:tracePt t="203433" x="6556375" y="6299200"/>
          <p14:tracePt t="203449" x="6556375" y="6289675"/>
          <p14:tracePt t="203767" x="6550025" y="6292850"/>
          <p14:tracePt t="203774" x="6530975" y="6299200"/>
          <p14:tracePt t="203781" x="6518275" y="6305550"/>
          <p14:tracePt t="203798" x="6496050" y="6324600"/>
          <p14:tracePt t="203817" x="6454775" y="6340475"/>
          <p14:tracePt t="203832" x="6445250" y="6350000"/>
          <p14:tracePt t="203849" x="6432550" y="6356350"/>
          <p14:tracePt t="203866" x="6419850" y="6356350"/>
          <p14:tracePt t="203882" x="6403975" y="6356350"/>
          <p14:tracePt t="203898" x="6394450" y="6356350"/>
          <p14:tracePt t="203914" x="6384925" y="6356350"/>
          <p14:tracePt t="203931" x="6365875" y="6356350"/>
          <p14:tracePt t="203948" x="6356350" y="6356350"/>
          <p14:tracePt t="203965" x="6350000" y="6356350"/>
          <p14:tracePt t="204003" x="6343650" y="6356350"/>
          <p14:tracePt t="204015" x="6340475" y="6356350"/>
          <p14:tracePt t="204031" x="6334125" y="6356350"/>
          <p14:tracePt t="204048" x="6321425" y="6356350"/>
          <p14:tracePt t="204064" x="6315075" y="6356350"/>
          <p14:tracePt t="204082" x="6299200" y="6356350"/>
          <p14:tracePt t="204099" x="6289675" y="6353175"/>
          <p14:tracePt t="204116" x="6270625" y="6340475"/>
          <p14:tracePt t="204132" x="6261100" y="6327775"/>
          <p14:tracePt t="204149" x="6251575" y="6308725"/>
          <p14:tracePt t="204166" x="6235700" y="6292850"/>
          <p14:tracePt t="204182" x="6219825" y="6283325"/>
          <p14:tracePt t="204198" x="6210300" y="6273800"/>
          <p14:tracePt t="204214" x="6200775" y="6257925"/>
          <p14:tracePt t="204231" x="6191250" y="6248400"/>
          <p14:tracePt t="204248" x="6184900" y="6248400"/>
          <p14:tracePt t="204266" x="6181725" y="6242050"/>
          <p14:tracePt t="204299" x="6169025" y="6242050"/>
          <p14:tracePt t="204388" x="6169025" y="6238875"/>
          <p14:tracePt t="204866" x="6172200" y="6213475"/>
          <p14:tracePt t="204873" x="6178550" y="6197600"/>
          <p14:tracePt t="204881" x="6184900" y="6178550"/>
          <p14:tracePt t="204898" x="6191250" y="6146800"/>
          <p14:tracePt t="204914" x="6191250" y="6130925"/>
          <p14:tracePt t="204931" x="6191250" y="6118225"/>
          <p14:tracePt t="204948" x="6191250" y="6105525"/>
          <p14:tracePt t="204981" x="6191250" y="6102350"/>
          <p14:tracePt t="205196" x="6191250" y="6096000"/>
          <p14:tracePt t="205203" x="6191250" y="6092825"/>
          <p14:tracePt t="205216" x="6191250" y="6080125"/>
          <p14:tracePt t="205232" x="6191250" y="6076950"/>
          <p14:tracePt t="205248" x="6191250" y="6067425"/>
          <p14:tracePt t="205265" x="6197600" y="6057900"/>
          <p14:tracePt t="205281" x="6197600" y="6051550"/>
          <p14:tracePt t="205298" x="6197600" y="6042025"/>
          <p14:tracePt t="205314" x="6197600" y="6026150"/>
          <p14:tracePt t="205331" x="6197600" y="6013450"/>
          <p14:tracePt t="205349" x="6197600" y="6003925"/>
          <p14:tracePt t="205366" x="6197600" y="5981700"/>
          <p14:tracePt t="205715" x="6197600" y="5991225"/>
          <p14:tracePt t="205723" x="6197600" y="6000750"/>
          <p14:tracePt t="205731" x="6197600" y="6019800"/>
          <p14:tracePt t="205748" x="6194425" y="6042025"/>
          <p14:tracePt t="205751" x="6194425" y="6054725"/>
          <p14:tracePt t="205765" x="6194425" y="6083300"/>
          <p14:tracePt t="205781" x="6194425" y="6105525"/>
          <p14:tracePt t="205799" x="6194425" y="6115050"/>
          <p14:tracePt t="205831" x="6194425" y="6143625"/>
          <p14:tracePt t="205865" x="6188075" y="6159500"/>
          <p14:tracePt t="206053" x="6188075" y="6162675"/>
          <p14:tracePt t="206059" x="6184900" y="6169025"/>
          <p14:tracePt t="206066" x="6184900" y="6172200"/>
          <p14:tracePt t="206082" x="6178550" y="6184900"/>
          <p14:tracePt t="206098" x="6178550" y="6197600"/>
          <p14:tracePt t="206114" x="6169025" y="6213475"/>
          <p14:tracePt t="206131" x="6169025" y="6223000"/>
          <p14:tracePt t="206165" x="6169025" y="6232525"/>
          <p14:tracePt t="206537" x="6169025" y="6219825"/>
          <p14:tracePt t="206544" x="6169025" y="6207125"/>
          <p14:tracePt t="206551" x="6169025" y="6197600"/>
          <p14:tracePt t="206565" x="6169025" y="6181725"/>
          <p14:tracePt t="206581" x="6169025" y="6165850"/>
          <p14:tracePt t="206598" x="6169025" y="6156325"/>
          <p14:tracePt t="206631" x="6169025" y="6130925"/>
          <p14:tracePt t="206664" x="6169025" y="6121400"/>
          <p14:tracePt t="206681" x="6169025" y="6111875"/>
          <p14:tracePt t="206698" x="6169025" y="6108700"/>
          <p14:tracePt t="206715" x="6169025" y="6092825"/>
          <p14:tracePt t="206732" x="6169025" y="6083300"/>
          <p14:tracePt t="206749" x="6169025" y="6067425"/>
          <p14:tracePt t="206765" x="6169025" y="6064250"/>
          <p14:tracePt t="206782" x="6169025" y="6057900"/>
          <p14:tracePt t="206798" x="6169025" y="6051550"/>
          <p14:tracePt t="206814" x="6169025" y="6042025"/>
          <p14:tracePt t="206895" x="6169025" y="6038850"/>
          <p14:tracePt t="206901" x="6169025" y="6032500"/>
          <p14:tracePt t="206915" x="6169025" y="6019800"/>
          <p14:tracePt t="206932" x="6169025" y="6007100"/>
          <p14:tracePt t="206948" x="6169025" y="6003925"/>
          <p14:tracePt t="206964" x="6169025" y="5997575"/>
          <p14:tracePt t="207295" x="6169025" y="6007100"/>
          <p14:tracePt t="207301" x="6169025" y="6022975"/>
          <p14:tracePt t="207315" x="6169025" y="6045200"/>
          <p14:tracePt t="207331" x="6169025" y="6061075"/>
          <p14:tracePt t="207348" x="6169025" y="6076950"/>
          <p14:tracePt t="207364" x="6169025" y="6092825"/>
          <p14:tracePt t="207381" x="6169025" y="6102350"/>
          <p14:tracePt t="207398" x="6169025" y="6111875"/>
          <p14:tracePt t="207415" x="6169025" y="6130925"/>
          <p14:tracePt t="207431" x="6169025" y="6137275"/>
          <p14:tracePt t="207473" x="6169025" y="6140450"/>
          <p14:tracePt t="207494" x="6169025" y="6146800"/>
          <p14:tracePt t="207594" x="6169025" y="6149975"/>
          <p14:tracePt t="207622" x="6169025" y="6156325"/>
          <p14:tracePt t="207644" x="6169025" y="6159500"/>
          <p14:tracePt t="207658" x="6169025" y="6165850"/>
          <p14:tracePt t="207665" x="6169025" y="6175375"/>
          <p14:tracePt t="207681" x="6169025" y="6184900"/>
          <p14:tracePt t="207715" x="6169025" y="6200775"/>
          <p14:tracePt t="207731" x="6169025" y="6210300"/>
          <p14:tracePt t="207748" x="6169025" y="6219825"/>
          <p14:tracePt t="207765" x="6165850" y="6226175"/>
          <p14:tracePt t="207781" x="6165850" y="6229350"/>
          <p14:tracePt t="208137" x="6159500" y="6229350"/>
          <p14:tracePt t="208144" x="6149975" y="6229350"/>
          <p14:tracePt t="208151" x="6143625" y="6229350"/>
          <p14:tracePt t="208165" x="6134100" y="6229350"/>
          <p14:tracePt t="208181" x="6124575" y="6229350"/>
          <p14:tracePt t="208198" x="6115050" y="6229350"/>
          <p14:tracePt t="208215" x="6096000" y="6229350"/>
          <p14:tracePt t="208247" x="6073775" y="6229350"/>
          <p14:tracePt t="208281" x="6045200" y="6229350"/>
          <p14:tracePt t="208299" x="6035675" y="6229350"/>
          <p14:tracePt t="208302" x="6029325" y="6223000"/>
          <p14:tracePt t="208315" x="6019800" y="6219825"/>
          <p14:tracePt t="208332" x="6010275" y="6213475"/>
          <p14:tracePt t="208348" x="5994400" y="6203950"/>
          <p14:tracePt t="208364" x="5981700" y="6194425"/>
          <p14:tracePt t="208381" x="5972175" y="6188075"/>
          <p14:tracePt t="208398" x="5956300" y="6178550"/>
          <p14:tracePt t="208415" x="5915025" y="6159500"/>
          <p14:tracePt t="208432" x="5899150" y="6143625"/>
          <p14:tracePt t="208448" x="5883275" y="6134100"/>
          <p14:tracePt t="208465" x="5867400" y="6124575"/>
          <p14:tracePt t="208481" x="5857875" y="6118225"/>
          <p14:tracePt t="208497" x="5848350" y="6115050"/>
          <p14:tracePt t="208514" x="5832475" y="6108700"/>
          <p14:tracePt t="208532" x="5832475" y="6099175"/>
          <p14:tracePt t="208851" x="5835650" y="6099175"/>
          <p14:tracePt t="208858" x="5845175" y="6099175"/>
          <p14:tracePt t="208865" x="5848350" y="6099175"/>
          <p14:tracePt t="208881" x="5861050" y="6099175"/>
          <p14:tracePt t="208898" x="5864225" y="6099175"/>
          <p14:tracePt t="208915" x="5870575" y="6099175"/>
          <p14:tracePt t="208965" x="5883275" y="6099175"/>
          <p14:tracePt t="208998" x="5908675" y="6099175"/>
          <p14:tracePt t="209014" x="5924550" y="6099175"/>
          <p14:tracePt t="209030" x="5934075" y="6092825"/>
          <p14:tracePt t="209047" x="5956300" y="6086475"/>
          <p14:tracePt t="209064" x="5975350" y="6086475"/>
          <p14:tracePt t="209081" x="5997575" y="6086475"/>
          <p14:tracePt t="209098" x="6019800" y="6086475"/>
          <p14:tracePt t="209115" x="6032500" y="6086475"/>
          <p14:tracePt t="209131" x="6048375" y="6086475"/>
          <p14:tracePt t="209148" x="6057900" y="6086475"/>
          <p14:tracePt t="209164" x="6073775" y="6086475"/>
          <p14:tracePt t="209181" x="6083300" y="6086475"/>
          <p14:tracePt t="209197" x="6092825" y="6086475"/>
          <p14:tracePt t="209215" x="6124575" y="6086475"/>
          <p14:tracePt t="209231" x="6140450" y="6086475"/>
          <p14:tracePt t="209248" x="6162675" y="6086475"/>
          <p14:tracePt t="209265" x="6175375" y="6086475"/>
          <p14:tracePt t="209281" x="6191250" y="6086475"/>
          <p14:tracePt t="209297" x="6219825" y="6086475"/>
          <p14:tracePt t="209314" x="6245225" y="6086475"/>
          <p14:tracePt t="209331" x="6273800" y="6086475"/>
          <p14:tracePt t="209348" x="6296025" y="6086475"/>
          <p14:tracePt t="209365" x="6337300" y="6086475"/>
          <p14:tracePt t="209382" x="6365875" y="6086475"/>
          <p14:tracePt t="209398" x="6394450" y="6086475"/>
          <p14:tracePt t="209414" x="6435725" y="6086475"/>
          <p14:tracePt t="209431" x="6451600" y="6086475"/>
          <p14:tracePt t="209447" x="6461125" y="6086475"/>
          <p14:tracePt t="209464" x="6473825" y="6086475"/>
          <p14:tracePt t="209481" x="6489700" y="6086475"/>
          <p14:tracePt t="209497" x="6499225" y="6086475"/>
          <p14:tracePt t="209515" x="6515100" y="6089650"/>
          <p14:tracePt t="209531" x="6524625" y="6089650"/>
          <p14:tracePt t="209547" x="6540500" y="6089650"/>
          <p14:tracePt t="209564" x="6553200" y="6089650"/>
          <p14:tracePt t="209581" x="6565900" y="6089650"/>
          <p14:tracePt t="209629" x="6569075" y="6089650"/>
          <p14:tracePt t="209636" x="6575425" y="6089650"/>
          <p14:tracePt t="209647" x="6578600" y="6089650"/>
          <p14:tracePt t="209664" x="6594475" y="6089650"/>
          <p14:tracePt t="209681" x="6597650" y="6089650"/>
          <p14:tracePt t="209786" x="6597650" y="6092825"/>
          <p14:tracePt t="209793" x="6597650" y="6105525"/>
          <p14:tracePt t="209814" x="6597650" y="6108700"/>
          <p14:tracePt t="209829" x="6597650" y="6115050"/>
          <p14:tracePt t="209857" x="6597650" y="6118225"/>
          <p14:tracePt t="209864" x="6591300" y="6118225"/>
          <p14:tracePt t="209872" x="6581775" y="6124575"/>
          <p14:tracePt t="209881" x="6575425" y="6124575"/>
          <p14:tracePt t="209897" x="6565900" y="6134100"/>
          <p14:tracePt t="209915" x="6553200" y="6143625"/>
          <p14:tracePt t="209931" x="6543675" y="6156325"/>
          <p14:tracePt t="209949" x="6508750" y="6156325"/>
          <p14:tracePt t="209964" x="6486525" y="6156325"/>
          <p14:tracePt t="209980" x="6457950" y="6156325"/>
          <p14:tracePt t="209997" x="6435725" y="6156325"/>
          <p14:tracePt t="210014" x="6394450" y="6156325"/>
          <p14:tracePt t="210030" x="6375400" y="6156325"/>
          <p14:tracePt t="210048" x="6343650" y="6156325"/>
          <p14:tracePt t="210065" x="6311900" y="6156325"/>
          <p14:tracePt t="210081" x="6283325" y="6156325"/>
          <p14:tracePt t="210098" x="6232525" y="6146800"/>
          <p14:tracePt t="210114" x="6210300" y="6140450"/>
          <p14:tracePt t="210130" x="6181725" y="6140450"/>
          <p14:tracePt t="210147" x="6159500" y="6134100"/>
          <p14:tracePt t="210165" x="6118225" y="6134100"/>
          <p14:tracePt t="210181" x="6102350" y="6127750"/>
          <p14:tracePt t="210198" x="6092825" y="6124575"/>
          <p14:tracePt t="210215" x="6073775" y="6118225"/>
          <p14:tracePt t="210231" x="6064250" y="6118225"/>
          <p14:tracePt t="210247" x="6054725" y="6118225"/>
          <p14:tracePt t="210264" x="6038850" y="6118225"/>
          <p14:tracePt t="210281" x="6029325" y="6118225"/>
          <p14:tracePt t="210299" x="6013450" y="6118225"/>
          <p14:tracePt t="210315" x="6000750" y="6118225"/>
          <p14:tracePt t="210331" x="5991225" y="6118225"/>
          <p14:tracePt t="210348" x="5981700" y="6118225"/>
          <p14:tracePt t="210364" x="5959475" y="6118225"/>
          <p14:tracePt t="210381" x="5949950" y="6118225"/>
          <p14:tracePt t="210397" x="5940425" y="6118225"/>
          <p14:tracePt t="210414" x="5921375" y="6118225"/>
          <p14:tracePt t="210431" x="5905500" y="6118225"/>
          <p14:tracePt t="210447" x="5895975" y="6118225"/>
          <p14:tracePt t="210465" x="5870575" y="6118225"/>
          <p14:tracePt t="210481" x="5861050" y="6118225"/>
          <p14:tracePt t="210499" x="5845175" y="6118225"/>
          <p14:tracePt t="210514" x="5835650" y="6118225"/>
          <p14:tracePt t="210531" x="5829300" y="6118225"/>
          <p14:tracePt t="210564" x="5810250" y="6118225"/>
          <p14:tracePt t="210581" x="5803900" y="6118225"/>
          <p14:tracePt t="210598" x="5794375" y="6115050"/>
          <p14:tracePt t="210615" x="5794375" y="6108700"/>
          <p14:tracePt t="210671" x="5797550" y="6108700"/>
          <p14:tracePt t="210678" x="5800725" y="6108700"/>
          <p14:tracePt t="210685" x="5813425" y="6108700"/>
          <p14:tracePt t="210699" x="5848350" y="6108700"/>
          <p14:tracePt t="210714" x="5892800" y="6118225"/>
          <p14:tracePt t="210731" x="5930900" y="6124575"/>
          <p14:tracePt t="210747" x="5975350" y="6124575"/>
          <p14:tracePt t="210765" x="6016625" y="6124575"/>
          <p14:tracePt t="210781" x="6038850" y="6124575"/>
          <p14:tracePt t="210797" x="6061075" y="6124575"/>
          <p14:tracePt t="210814" x="6080125" y="6121400"/>
          <p14:tracePt t="210831" x="6089650" y="6121400"/>
          <p14:tracePt t="210849" x="6099175" y="6108700"/>
          <p14:tracePt t="210865" x="6105525" y="6092825"/>
          <p14:tracePt t="210881" x="6105525" y="6083300"/>
          <p14:tracePt t="210898" x="6105525" y="6061075"/>
          <p14:tracePt t="210914" x="6105525" y="6019800"/>
          <p14:tracePt t="210931" x="6105525" y="5978525"/>
          <p14:tracePt t="210947" x="6096000" y="5930900"/>
          <p14:tracePt t="210964" x="6083300" y="5867400"/>
          <p14:tracePt t="210981" x="6083300" y="5838825"/>
          <p14:tracePt t="210999" x="6083300" y="5813425"/>
          <p14:tracePt t="211015" x="6076950" y="5797550"/>
          <p14:tracePt t="211032" x="6076950" y="5788025"/>
          <p14:tracePt t="211321" x="6076950" y="5807075"/>
          <p14:tracePt t="211328" x="6076950" y="5826125"/>
          <p14:tracePt t="211334" x="6076950" y="5845175"/>
          <p14:tracePt t="211347" x="6076950" y="5870575"/>
          <p14:tracePt t="211364" x="6076950" y="5940425"/>
          <p14:tracePt t="211380" x="6076950" y="5991225"/>
          <p14:tracePt t="211398" x="6076950" y="6051550"/>
          <p14:tracePt t="211415" x="6076950" y="6073775"/>
          <p14:tracePt t="211432" x="6076950" y="6096000"/>
          <p14:tracePt t="211449" x="6076950" y="6118225"/>
          <p14:tracePt t="211465" x="6076950" y="6127750"/>
          <p14:tracePt t="211481" x="6076950" y="6137275"/>
          <p14:tracePt t="211498" x="6076950" y="6149975"/>
          <p14:tracePt t="211514" x="6076950" y="6159500"/>
          <p14:tracePt t="211531" x="6076950" y="6172200"/>
          <p14:tracePt t="211549" x="6076950" y="6184900"/>
          <p14:tracePt t="211564" x="6076950" y="6200775"/>
          <p14:tracePt t="211582" x="6076950" y="6210300"/>
          <p14:tracePt t="211598" x="6076950" y="6226175"/>
          <p14:tracePt t="211614" x="6076950" y="6235700"/>
          <p14:tracePt t="211630" x="6076950" y="6248400"/>
          <p14:tracePt t="211648" x="6076950" y="6276975"/>
          <p14:tracePt t="211664" x="6076950" y="6296025"/>
          <p14:tracePt t="211681" x="6076950" y="6311900"/>
          <p14:tracePt t="211698" x="6076950" y="6327775"/>
          <p14:tracePt t="211715" x="6076950" y="6337300"/>
          <p14:tracePt t="211731" x="6076950" y="6353175"/>
          <p14:tracePt t="211748" x="6076950" y="6369050"/>
          <p14:tracePt t="211764" x="6076950" y="6372225"/>
          <p14:tracePt t="211814" x="6076950" y="6378575"/>
          <p14:tracePt t="211878" x="6076950" y="6381750"/>
          <p14:tracePt t="212449" x="6076950" y="6375400"/>
          <p14:tracePt t="212455" x="6076950" y="6372225"/>
          <p14:tracePt t="212464" x="6073775" y="6372225"/>
          <p14:tracePt t="212480" x="6057900" y="6365875"/>
          <p14:tracePt t="212498" x="6051550" y="6356350"/>
          <p14:tracePt t="212515" x="6048375" y="6350000"/>
          <p14:tracePt t="212531" x="6038850" y="6340475"/>
          <p14:tracePt t="212564" x="6016625" y="6315075"/>
          <p14:tracePt t="212598" x="5988050" y="6286500"/>
          <p14:tracePt t="212614" x="5978525" y="6276975"/>
          <p14:tracePt t="212631" x="5965825" y="6254750"/>
          <p14:tracePt t="212648" x="5943600" y="6216650"/>
          <p14:tracePt t="212664" x="5930900" y="6194425"/>
          <p14:tracePt t="212681" x="5924550" y="6184900"/>
          <p14:tracePt t="212699" x="5924550" y="6169025"/>
          <p14:tracePt t="212715" x="5924550" y="6159500"/>
          <p14:tracePt t="212731" x="5924550" y="6153150"/>
          <p14:tracePt t="212764" x="5924550" y="6149975"/>
          <p14:tracePt t="212781" x="5924550" y="6140450"/>
          <p14:tracePt t="212798" x="5924550" y="6130925"/>
          <p14:tracePt t="212814" x="5924550" y="6124575"/>
          <p14:tracePt t="212831" x="5924550" y="6118225"/>
          <p14:tracePt t="212848" x="5924550" y="6115050"/>
          <p14:tracePt t="212865" x="5924550" y="6108700"/>
          <p14:tracePt t="213441" x="5924550" y="6092825"/>
          <p14:tracePt t="213448" x="5924550" y="6089650"/>
          <p14:tracePt t="213455" x="5924550" y="6083300"/>
          <p14:tracePt t="213464" x="5924550" y="6080125"/>
          <p14:tracePt t="213480" x="5924550" y="6067425"/>
          <p14:tracePt t="213498" x="5924550" y="6048375"/>
          <p14:tracePt t="213531" x="5924550" y="6038850"/>
          <p14:tracePt t="213564" x="5924550" y="6029325"/>
          <p14:tracePt t="213598" x="5924550" y="6019800"/>
          <p14:tracePt t="213613" x="5924550" y="6013450"/>
          <p14:tracePt t="213631" x="5927725" y="6000750"/>
          <p14:tracePt t="213648" x="5934075" y="5991225"/>
          <p14:tracePt t="213664" x="5934075" y="5984875"/>
          <p14:tracePt t="213681" x="5937250" y="5978525"/>
          <p14:tracePt t="213698" x="5946775" y="5969000"/>
          <p14:tracePt t="213714" x="5953125" y="5965825"/>
          <p14:tracePt t="213730" x="5969000" y="5949950"/>
          <p14:tracePt t="213747" x="5972175" y="5934075"/>
          <p14:tracePt t="213764" x="5972175" y="5924550"/>
          <p14:tracePt t="213781" x="5972175" y="5921375"/>
          <p14:tracePt t="214012" x="5978525" y="5921375"/>
          <p14:tracePt t="214513" x="5981700" y="5915025"/>
          <p14:tracePt t="214520" x="5988050" y="5908675"/>
          <p14:tracePt t="214531" x="6003925" y="5905500"/>
          <p14:tracePt t="214547" x="6032500" y="5886450"/>
          <p14:tracePt t="214563" x="6048375" y="5876925"/>
          <p14:tracePt t="214580" x="6067425" y="5861050"/>
          <p14:tracePt t="214614" x="6089650" y="5854700"/>
          <p14:tracePt t="214648" x="6096000" y="5854700"/>
          <p14:tracePt t="214712" x="6099175" y="5854700"/>
          <p14:tracePt t="214718" x="6111875" y="5854700"/>
          <p14:tracePt t="214730" x="6115050" y="5854700"/>
          <p14:tracePt t="214748" x="6130925" y="5854700"/>
          <p14:tracePt t="214764" x="6140450" y="5854700"/>
          <p14:tracePt t="214781" x="6149975" y="5854700"/>
          <p14:tracePt t="214798" x="6159500" y="5854700"/>
          <p14:tracePt t="215206" x="6172200" y="5857875"/>
          <p14:tracePt t="215212" x="6178550" y="5870575"/>
          <p14:tracePt t="215219" x="6181725" y="5873750"/>
          <p14:tracePt t="215230" x="6194425" y="5880100"/>
          <p14:tracePt t="215247" x="6207125" y="5892800"/>
          <p14:tracePt t="215263" x="6216650" y="5899150"/>
          <p14:tracePt t="215280" x="6216650" y="5902325"/>
          <p14:tracePt t="215564" x="6223000" y="5908675"/>
          <p14:tracePt t="215570" x="6232525" y="5908675"/>
          <p14:tracePt t="215581" x="6245225" y="5908675"/>
          <p14:tracePt t="215598" x="6264275" y="5911850"/>
          <p14:tracePt t="215614" x="6273800" y="5911850"/>
          <p14:tracePt t="215631" x="6289675" y="5911850"/>
          <p14:tracePt t="215648" x="6308725" y="5911850"/>
          <p14:tracePt t="215664" x="6318250" y="5911850"/>
          <p14:tracePt t="215681" x="6327775" y="5911850"/>
          <p14:tracePt t="215741" x="6334125" y="5911850"/>
          <p14:tracePt t="215748" x="6337300" y="5911850"/>
          <p14:tracePt t="215770" x="6350000" y="5918200"/>
          <p14:tracePt t="216041" x="6350000" y="5924550"/>
          <p14:tracePt t="216047" x="6350000" y="5927725"/>
          <p14:tracePt t="216063" x="6350000" y="5956300"/>
          <p14:tracePt t="216080" x="6350000" y="5978525"/>
          <p14:tracePt t="216097" x="6350000" y="5994400"/>
          <p14:tracePt t="216113" x="6350000" y="6010275"/>
          <p14:tracePt t="216130" x="6350000" y="6019800"/>
          <p14:tracePt t="216147" x="6350000" y="6029325"/>
          <p14:tracePt t="216620" x="6359525" y="6045200"/>
          <p14:tracePt t="216626" x="6388100" y="6051550"/>
          <p14:tracePt t="216633" x="6397625" y="6057900"/>
          <p14:tracePt t="216647" x="6423025" y="6070600"/>
          <p14:tracePt t="216663" x="6445250" y="6080125"/>
          <p14:tracePt t="216680" x="6454775" y="6086475"/>
          <p14:tracePt t="216713" x="6461125" y="6086475"/>
          <p14:tracePt t="216762" x="6461125" y="6089650"/>
          <p14:tracePt t="216783" x="6461125" y="6096000"/>
          <p14:tracePt t="216796" x="6464300" y="6099175"/>
          <p14:tracePt t="216803" x="6470650" y="6105525"/>
          <p14:tracePt t="216813" x="6470650" y="6108700"/>
          <p14:tracePt t="216830" x="6473825" y="6118225"/>
          <p14:tracePt t="216846" x="6486525" y="6140450"/>
          <p14:tracePt t="216864" x="6486525" y="6156325"/>
          <p14:tracePt t="216882" x="6489700" y="6197600"/>
          <p14:tracePt t="216898" x="6502400" y="6235700"/>
          <p14:tracePt t="216914" x="6515100" y="6264275"/>
          <p14:tracePt t="216930" x="6527800" y="6289675"/>
          <p14:tracePt t="216947" x="6534150" y="6327775"/>
          <p14:tracePt t="216963" x="6546850" y="6346825"/>
          <p14:tracePt t="216980" x="6546850" y="6356350"/>
          <p14:tracePt t="216996" x="6556375" y="6375400"/>
          <p14:tracePt t="217013" x="6556375" y="6384925"/>
          <p14:tracePt t="217030" x="6556375" y="6394450"/>
          <p14:tracePt t="217047" x="6556375" y="6410325"/>
          <p14:tracePt t="217064" x="6556375" y="6426200"/>
          <p14:tracePt t="217080" x="6556375" y="6435725"/>
          <p14:tracePt t="217097" x="6556375" y="6438900"/>
          <p14:tracePt t="217169" x="6556375" y="6445250"/>
          <p14:tracePt t="220604" x="6584950" y="6445250"/>
          <p14:tracePt t="220610" x="6632575" y="6445250"/>
          <p14:tracePt t="220618" x="6680200" y="6445250"/>
          <p14:tracePt t="220630" x="6750050" y="6438900"/>
          <p14:tracePt t="220663" x="7054850" y="6407150"/>
          <p14:tracePt t="220696" x="7327900" y="6346825"/>
          <p14:tracePt t="220713" x="7413625" y="6330950"/>
          <p14:tracePt t="220731" x="7546975" y="6315075"/>
          <p14:tracePt t="220747" x="7639050" y="6315075"/>
          <p14:tracePt t="220764" x="7721600" y="6308725"/>
          <p14:tracePt t="220780" x="7820025" y="6308725"/>
          <p14:tracePt t="220797" x="7864475" y="6308725"/>
          <p14:tracePt t="220813" x="7899400" y="6308725"/>
          <p14:tracePt t="220831" x="7934325" y="6308725"/>
          <p14:tracePt t="220847" x="7962900" y="6308725"/>
          <p14:tracePt t="220863" x="7985125" y="6308725"/>
          <p14:tracePt t="220881" x="8032750" y="6302375"/>
          <p14:tracePt t="220897" x="8080375" y="6283325"/>
          <p14:tracePt t="220913" x="8115300" y="6270625"/>
          <p14:tracePt t="220930" x="8172450" y="6251575"/>
          <p14:tracePt t="220946" x="8210550" y="6238875"/>
          <p14:tracePt t="220963" x="8235950" y="6219825"/>
          <p14:tracePt t="220980" x="8283575" y="6200775"/>
          <p14:tracePt t="220997" x="8308975" y="6191250"/>
          <p14:tracePt t="221013" x="8347075" y="6178550"/>
          <p14:tracePt t="221031" x="8410575" y="6146800"/>
          <p14:tracePt t="221047" x="8442325" y="6127750"/>
          <p14:tracePt t="221063" x="8474075" y="6096000"/>
          <p14:tracePt t="221079" x="8499475" y="6064250"/>
          <p14:tracePt t="221097" x="8534400" y="5997575"/>
          <p14:tracePt t="221113" x="8547100" y="5953125"/>
          <p14:tracePt t="221131" x="8547100" y="5918200"/>
          <p14:tracePt t="221147" x="8543925" y="5889625"/>
          <p14:tracePt t="221163" x="8531225" y="5867400"/>
          <p14:tracePt t="221181" x="8509000" y="5832475"/>
          <p14:tracePt t="221196" x="8489950" y="5807075"/>
          <p14:tracePt t="221213" x="8467725" y="5778500"/>
          <p14:tracePt t="221230" x="8429625" y="5740400"/>
          <p14:tracePt t="221247" x="8410575" y="5708650"/>
          <p14:tracePt t="221263" x="8391525" y="5686425"/>
          <p14:tracePt t="221281" x="8375650" y="5651500"/>
          <p14:tracePt t="221297" x="8366125" y="5638800"/>
          <p14:tracePt t="221314" x="8356600" y="5629275"/>
          <p14:tracePt t="221330" x="8334375" y="5607050"/>
          <p14:tracePt t="221346" x="8324850" y="5603875"/>
          <p14:tracePt t="221363" x="8315325" y="5594350"/>
          <p14:tracePt t="221380" x="8274050" y="5575300"/>
          <p14:tracePt t="221397" x="8248650" y="5565775"/>
          <p14:tracePt t="221413" x="8210550" y="5546725"/>
          <p14:tracePt t="221431" x="8162925" y="5527675"/>
          <p14:tracePt t="221447" x="8131175" y="5508625"/>
          <p14:tracePt t="221463" x="8083550" y="5473700"/>
          <p14:tracePt t="221481" x="8016875" y="5441950"/>
          <p14:tracePt t="221497" x="7978775" y="5416550"/>
          <p14:tracePt t="221513" x="7921625" y="5394325"/>
          <p14:tracePt t="221530" x="7858125" y="5375275"/>
          <p14:tracePt t="221547" x="7820025" y="5368925"/>
          <p14:tracePt t="221564" x="7797800" y="5368925"/>
          <p14:tracePt t="221580" x="7759700" y="5368925"/>
          <p14:tracePt t="221597" x="7737475" y="5368925"/>
          <p14:tracePt t="221613" x="7715250" y="5368925"/>
          <p14:tracePt t="221630" x="7689850" y="5372100"/>
          <p14:tracePt t="221646" x="7667625" y="5375275"/>
          <p14:tracePt t="221663" x="7635875" y="5381625"/>
          <p14:tracePt t="221681" x="7607300" y="5394325"/>
          <p14:tracePt t="221697" x="7585075" y="5400675"/>
          <p14:tracePt t="221713" x="7566025" y="5407025"/>
          <p14:tracePt t="221731" x="7521575" y="5429250"/>
          <p14:tracePt t="221746" x="7499350" y="5435600"/>
          <p14:tracePt t="221763" x="7467600" y="5448300"/>
          <p14:tracePt t="221780" x="7432675" y="5461000"/>
          <p14:tracePt t="221796" x="7416800" y="5461000"/>
          <p14:tracePt t="221813" x="7407275" y="5464175"/>
          <p14:tracePt t="221830" x="7394575" y="5470525"/>
          <p14:tracePt t="221847" x="7385050" y="5480050"/>
          <p14:tracePt t="221864" x="7366000" y="5486400"/>
          <p14:tracePt t="221880" x="7353300" y="5502275"/>
          <p14:tracePt t="221896" x="7343775" y="5511800"/>
          <p14:tracePt t="221913" x="7312025" y="5521325"/>
          <p14:tracePt t="221930" x="7296150" y="5543550"/>
          <p14:tracePt t="221946" x="7286625" y="5553075"/>
          <p14:tracePt t="221963" x="7277100" y="5562600"/>
          <p14:tracePt t="221982" x="7258050" y="5584825"/>
          <p14:tracePt t="221997" x="7248525" y="5594350"/>
          <p14:tracePt t="222013" x="7239000" y="5603875"/>
          <p14:tracePt t="222030" x="7216775" y="5619750"/>
          <p14:tracePt t="222046" x="7207250" y="5635625"/>
          <p14:tracePt t="222063" x="7200900" y="5645150"/>
          <p14:tracePt t="222080" x="7200900" y="5657850"/>
          <p14:tracePt t="222096" x="7200900" y="5667375"/>
          <p14:tracePt t="222113" x="7200900" y="5680075"/>
          <p14:tracePt t="222131" x="7200900" y="5699125"/>
          <p14:tracePt t="222147" x="7200900" y="5708650"/>
          <p14:tracePt t="222163" x="7200900" y="5718175"/>
          <p14:tracePt t="222180" x="7200900" y="5737225"/>
          <p14:tracePt t="222196" x="7200900" y="5746750"/>
          <p14:tracePt t="222213" x="7207250" y="5756275"/>
          <p14:tracePt t="222231" x="7229475" y="5772150"/>
          <p14:tracePt t="222247" x="7239000" y="5788025"/>
          <p14:tracePt t="222264" x="7248525" y="5797550"/>
          <p14:tracePt t="222281" x="7264400" y="5813425"/>
          <p14:tracePt t="222297" x="7280275" y="5822950"/>
          <p14:tracePt t="222313" x="7296150" y="5829300"/>
          <p14:tracePt t="222330" x="7315200" y="5845175"/>
          <p14:tracePt t="222346" x="7346950" y="5857875"/>
          <p14:tracePt t="222363" x="7375525" y="5857875"/>
          <p14:tracePt t="222380" x="7439025" y="5870575"/>
          <p14:tracePt t="222396" x="7483475" y="5870575"/>
          <p14:tracePt t="222414" x="7521575" y="5876925"/>
          <p14:tracePt t="222431" x="7553325" y="5883275"/>
          <p14:tracePt t="222447" x="7569200" y="5883275"/>
          <p14:tracePt t="222463" x="7585075" y="5883275"/>
          <p14:tracePt t="222480" x="7604125" y="5883275"/>
          <p14:tracePt t="222496" x="7635875" y="5889625"/>
          <p14:tracePt t="222513" x="7658100" y="5902325"/>
          <p14:tracePt t="222531" x="7699375" y="5911850"/>
          <p14:tracePt t="222547" x="7715250" y="5911850"/>
          <p14:tracePt t="222564" x="7731125" y="5911850"/>
          <p14:tracePt t="222568" x="7747000" y="5911850"/>
          <p14:tracePt t="222580" x="7769225" y="5911850"/>
          <p14:tracePt t="222597" x="7785100" y="5911850"/>
          <p14:tracePt t="222613" x="7813675" y="5911850"/>
          <p14:tracePt t="222630" x="7851775" y="5911850"/>
          <p14:tracePt t="222646" x="7874000" y="5911850"/>
          <p14:tracePt t="222663" x="7889875" y="5911850"/>
          <p14:tracePt t="222680" x="7918450" y="5892800"/>
          <p14:tracePt t="222697" x="7934325" y="5883275"/>
          <p14:tracePt t="222714" x="7950200" y="5876925"/>
          <p14:tracePt t="222730" x="7981950" y="5867400"/>
          <p14:tracePt t="222746" x="7997825" y="5861050"/>
          <p14:tracePt t="222763" x="8026400" y="5854700"/>
          <p14:tracePt t="222780" x="8061325" y="5838825"/>
          <p14:tracePt t="222796" x="8093075" y="5832475"/>
          <p14:tracePt t="222813" x="8108950" y="5826125"/>
          <p14:tracePt t="222830" x="8121650" y="5826125"/>
          <p14:tracePt t="222846" x="8137525" y="5816600"/>
          <p14:tracePt t="222863" x="8147050" y="5810250"/>
          <p14:tracePt t="222880" x="8156575" y="5797550"/>
          <p14:tracePt t="222896" x="8162925" y="5781675"/>
          <p14:tracePt t="222913" x="8172450" y="5772150"/>
          <p14:tracePt t="222930" x="8185150" y="5730875"/>
          <p14:tracePt t="222946" x="8185150" y="5702300"/>
          <p14:tracePt t="222964" x="8185150" y="5664200"/>
          <p14:tracePt t="222981" x="8185150" y="5638800"/>
          <p14:tracePt t="222997" x="8185150" y="5629275"/>
          <p14:tracePt t="223013" x="8185150" y="5613400"/>
          <p14:tracePt t="223046" x="8185150" y="5610225"/>
          <p14:tracePt t="223062" x="8172450" y="5610225"/>
          <p14:tracePt t="223079" x="8156575" y="5597525"/>
          <p14:tracePt t="223096" x="8147050" y="5588000"/>
          <p14:tracePt t="223113" x="8137525" y="5588000"/>
          <p14:tracePt t="223129" x="8112125" y="5584825"/>
          <p14:tracePt t="223146" x="8096250" y="5584825"/>
          <p14:tracePt t="223162" x="8080375" y="5578475"/>
          <p14:tracePt t="223179" x="8048625" y="5572125"/>
          <p14:tracePt t="223196" x="8026400" y="5572125"/>
          <p14:tracePt t="223214" x="8004175" y="5562600"/>
          <p14:tracePt t="223230" x="7975600" y="5556250"/>
          <p14:tracePt t="223247" x="7953375" y="5549900"/>
          <p14:tracePt t="223263" x="7937500" y="5546725"/>
          <p14:tracePt t="223280" x="7899400" y="5546725"/>
          <p14:tracePt t="223296" x="7877175" y="5546725"/>
          <p14:tracePt t="223314" x="7839075" y="5540375"/>
          <p14:tracePt t="223330" x="7766050" y="5534025"/>
          <p14:tracePt t="223347" x="7731125" y="5534025"/>
          <p14:tracePt t="223364" x="7686675" y="5534025"/>
          <p14:tracePt t="223380" x="7645400" y="5534025"/>
          <p14:tracePt t="223397" x="7623175" y="5534025"/>
          <p14:tracePt t="223413" x="7594600" y="5534025"/>
          <p14:tracePt t="223430" x="7562850" y="5534025"/>
          <p14:tracePt t="223446" x="7534275" y="5537200"/>
          <p14:tracePt t="223463" x="7502525" y="5549900"/>
          <p14:tracePt t="223480" x="7461250" y="5559425"/>
          <p14:tracePt t="223497" x="7435850" y="5578475"/>
          <p14:tracePt t="223514" x="7419975" y="5588000"/>
          <p14:tracePt t="223530" x="7407275" y="5603875"/>
          <p14:tracePt t="223547" x="7397750" y="5613400"/>
          <p14:tracePt t="223563" x="7385050" y="5629275"/>
          <p14:tracePt t="223565" x="7381875" y="5632450"/>
          <p14:tracePt t="223579" x="7366000" y="5645150"/>
          <p14:tracePt t="223596" x="7356475" y="5654675"/>
          <p14:tracePt t="223613" x="7334250" y="5664200"/>
          <p14:tracePt t="223630" x="7296150" y="5686425"/>
          <p14:tracePt t="223647" x="7286625" y="5699125"/>
          <p14:tracePt t="223664" x="7277100" y="5708650"/>
          <p14:tracePt t="223679" x="7258050" y="5711825"/>
          <p14:tracePt t="223697" x="7248525" y="5711825"/>
          <p14:tracePt t="223713" x="7239000" y="5711825"/>
          <p14:tracePt t="223729" x="7232650" y="5711825"/>
          <p14:tracePt t="223795" x="7232650" y="5718175"/>
          <p14:tracePt t="223802" x="7232650" y="5721350"/>
          <p14:tracePt t="223813" x="7232650" y="5734050"/>
          <p14:tracePt t="223830" x="7232650" y="5746750"/>
          <p14:tracePt t="223846" x="7232650" y="5753100"/>
          <p14:tracePt t="223863" x="7232650" y="5762625"/>
          <p14:tracePt t="223879" x="7232650" y="5765800"/>
          <p14:tracePt t="223896" x="7232650" y="5781675"/>
          <p14:tracePt t="223913" x="7232650" y="5788025"/>
          <p14:tracePt t="223930" x="7239000" y="5800725"/>
          <p14:tracePt t="223946" x="7248525" y="5807075"/>
          <p14:tracePt t="223963" x="7261225" y="5816600"/>
          <p14:tracePt t="223980" x="7280275" y="5832475"/>
          <p14:tracePt t="223996" x="7289800" y="5832475"/>
          <p14:tracePt t="224013" x="7299325" y="5835650"/>
          <p14:tracePt t="224029" x="7308850" y="5835650"/>
          <p14:tracePt t="224046" x="7321550" y="5842000"/>
          <p14:tracePt t="224063" x="7331075" y="5845175"/>
          <p14:tracePt t="224066" x="7334250" y="5845175"/>
          <p14:tracePt t="224079" x="7343775" y="5854700"/>
          <p14:tracePt t="224096" x="7353300" y="5864225"/>
          <p14:tracePt t="224113" x="7369175" y="5870575"/>
          <p14:tracePt t="224129" x="7391400" y="5892800"/>
          <p14:tracePt t="224146" x="7413625" y="5899150"/>
          <p14:tracePt t="224163" x="7442200" y="5905500"/>
          <p14:tracePt t="224179" x="7493000" y="5918200"/>
          <p14:tracePt t="224197" x="7521575" y="5930900"/>
          <p14:tracePt t="224214" x="7566025" y="5937250"/>
          <p14:tracePt t="224230" x="7639050" y="5962650"/>
          <p14:tracePt t="224247" x="7702550" y="5975350"/>
          <p14:tracePt t="224263" x="7756525" y="5981700"/>
          <p14:tracePt t="224279" x="7816850" y="5988050"/>
          <p14:tracePt t="224296" x="7839075" y="5988050"/>
          <p14:tracePt t="224313" x="7861300" y="5988050"/>
          <p14:tracePt t="224330" x="7902575" y="5988050"/>
          <p14:tracePt t="224347" x="7931150" y="5988050"/>
          <p14:tracePt t="224363" x="7953375" y="5988050"/>
          <p14:tracePt t="224380" x="8023225" y="5988050"/>
          <p14:tracePt t="224396" x="8067675" y="5988050"/>
          <p14:tracePt t="224413" x="8089900" y="5988050"/>
          <p14:tracePt t="224429" x="8128000" y="5988050"/>
          <p14:tracePt t="224447" x="8137525" y="5981700"/>
          <p14:tracePt t="224463" x="8150225" y="5972175"/>
          <p14:tracePt t="224480" x="8169275" y="5953125"/>
          <p14:tracePt t="224497" x="8178800" y="5940425"/>
          <p14:tracePt t="224514" x="8188325" y="5930900"/>
          <p14:tracePt t="224530" x="8204200" y="5918200"/>
          <p14:tracePt t="224546" x="8220075" y="5908675"/>
          <p14:tracePt t="224563" x="8229600" y="5889625"/>
          <p14:tracePt t="224566" x="8235950" y="5886450"/>
          <p14:tracePt t="224579" x="8245475" y="5876925"/>
          <p14:tracePt t="224596" x="8245475" y="5867400"/>
          <p14:tracePt t="224614" x="8245475" y="5857875"/>
          <p14:tracePt t="224630" x="8245475" y="5835650"/>
          <p14:tracePt t="224708" x="8245475" y="5832475"/>
          <p14:tracePt t="224916" x="8242300" y="5832475"/>
          <p14:tracePt t="224923" x="8239125" y="5819775"/>
          <p14:tracePt t="224931" x="8226425" y="5819775"/>
          <p14:tracePt t="224952" x="8223250" y="5819775"/>
          <p14:tracePt t="224963" x="8216900" y="5816600"/>
          <p14:tracePt t="224979" x="8210550" y="5810250"/>
          <p14:tracePt t="224996" x="8207375" y="5807075"/>
          <p14:tracePt t="225013" x="8201025" y="5800725"/>
          <p14:tracePt t="225030" x="8201025" y="5797550"/>
          <p14:tracePt t="225080" x="8197850" y="5791200"/>
          <p14:tracePt t="225087" x="8191500" y="5788025"/>
          <p14:tracePt t="225096" x="8188325" y="5781675"/>
          <p14:tracePt t="225112" x="8172450" y="5765800"/>
          <p14:tracePt t="225129" x="8156575" y="5749925"/>
          <p14:tracePt t="225146" x="8147050" y="5740400"/>
          <p14:tracePt t="225162" x="8137525" y="5730875"/>
          <p14:tracePt t="225180" x="8131175" y="5711825"/>
          <p14:tracePt t="225197" x="8131175" y="5702300"/>
          <p14:tracePt t="225237" x="8121650" y="5695950"/>
          <p14:tracePt t="225246" x="8118475" y="5692775"/>
          <p14:tracePt t="225263" x="8105775" y="5683250"/>
          <p14:tracePt t="225279" x="8093075" y="5661025"/>
          <p14:tracePt t="225296" x="8083550" y="5651500"/>
          <p14:tracePt t="225313" x="8067675" y="5641975"/>
          <p14:tracePt t="225329" x="8051800" y="5626100"/>
          <p14:tracePt t="225346" x="8042275" y="5610225"/>
          <p14:tracePt t="225363" x="8032750" y="5600700"/>
          <p14:tracePt t="225380" x="8001000" y="5597525"/>
          <p14:tracePt t="225396" x="7975600" y="5584825"/>
          <p14:tracePt t="225412" x="7947025" y="5578475"/>
          <p14:tracePt t="225429" x="7905750" y="5572125"/>
          <p14:tracePt t="225446" x="7896225" y="5572125"/>
          <p14:tracePt t="225464" x="7886700" y="5572125"/>
          <p14:tracePt t="225479" x="7870825" y="5562600"/>
          <p14:tracePt t="225496" x="7854950" y="5562600"/>
          <p14:tracePt t="225513" x="7832725" y="5556250"/>
          <p14:tracePt t="225529" x="7791450" y="5549900"/>
          <p14:tracePt t="225546" x="7769225" y="5549900"/>
          <p14:tracePt t="225562" x="7747000" y="5549900"/>
          <p14:tracePt t="225579" x="7708900" y="5549900"/>
          <p14:tracePt t="225596" x="7680325" y="5549900"/>
          <p14:tracePt t="225612" x="7642225" y="5549900"/>
          <p14:tracePt t="225629" x="7566025" y="5549900"/>
          <p14:tracePt t="225646" x="7515225" y="5549900"/>
          <p14:tracePt t="225663" x="7470775" y="5549900"/>
          <p14:tracePt t="225679" x="7407275" y="5549900"/>
          <p14:tracePt t="225696" x="7385050" y="5549900"/>
          <p14:tracePt t="225714" x="7362825" y="5549900"/>
          <p14:tracePt t="225729" x="7346950" y="5549900"/>
          <p14:tracePt t="225747" x="7337425" y="5549900"/>
          <p14:tracePt t="225763" x="7327900" y="5549900"/>
          <p14:tracePt t="225780" x="7318375" y="5549900"/>
          <p14:tracePt t="225800" x="7312025" y="5549900"/>
          <p14:tracePt t="226166" x="7308850" y="5553075"/>
          <p14:tracePt t="226173" x="7302500" y="5562600"/>
          <p14:tracePt t="226181" x="7296150" y="5575300"/>
          <p14:tracePt t="226197" x="7289800" y="5635625"/>
          <p14:tracePt t="226213" x="7289800" y="5715000"/>
          <p14:tracePt t="226229" x="7296150" y="5845175"/>
          <p14:tracePt t="226246" x="7321550" y="5962650"/>
          <p14:tracePt t="226280" x="7410450" y="6200775"/>
          <p14:tracePt t="226314" x="7575550" y="6397625"/>
          <p14:tracePt t="226332" x="7699375" y="6486525"/>
          <p14:tracePt t="226348" x="7804150" y="6556375"/>
          <p14:tracePt t="226363" x="7883525" y="6604000"/>
          <p14:tracePt t="226379" x="7978775" y="6648450"/>
          <p14:tracePt t="226396" x="8045450" y="6670675"/>
          <p14:tracePt t="226414" x="8108950" y="6683375"/>
          <p14:tracePt t="226430" x="8169275" y="6683375"/>
          <p14:tracePt t="226446" x="8191500" y="6683375"/>
          <p14:tracePt t="226464" x="8232775" y="6683375"/>
          <p14:tracePt t="226480" x="8248650" y="6683375"/>
          <p14:tracePt t="226496" x="8258175" y="6683375"/>
          <p14:tracePt t="226512" x="8274050" y="6677025"/>
          <p14:tracePt t="226529" x="8289925" y="6664325"/>
          <p14:tracePt t="226546" x="8299450" y="6651625"/>
          <p14:tracePt t="226564" x="8324850" y="6632575"/>
          <p14:tracePt t="226580" x="8343900" y="6600825"/>
          <p14:tracePt t="226596" x="8359775" y="6578600"/>
          <p14:tracePt t="226600" x="8382000" y="6562725"/>
          <p14:tracePt t="226614" x="8391525" y="6534150"/>
          <p14:tracePt t="226630" x="8404225" y="6508750"/>
          <p14:tracePt t="226645" x="8416925" y="6480175"/>
          <p14:tracePt t="226662" x="8429625" y="6454775"/>
          <p14:tracePt t="226679" x="8439150" y="6413500"/>
          <p14:tracePt t="226696" x="8439150" y="6394450"/>
          <p14:tracePt t="226714" x="8439150" y="6362700"/>
          <p14:tracePt t="226730" x="8420100" y="6334125"/>
          <p14:tracePt t="226747" x="8410575" y="6318250"/>
          <p14:tracePt t="226764" x="8394700" y="6305550"/>
          <p14:tracePt t="226779" x="8378825" y="6292850"/>
          <p14:tracePt t="226796" x="8369300" y="6283325"/>
          <p14:tracePt t="226813" x="8359775" y="6273800"/>
          <p14:tracePt t="226830" x="8347075" y="6254750"/>
          <p14:tracePt t="226846" x="8331200" y="6248400"/>
          <p14:tracePt t="226864" x="8315325" y="6245225"/>
          <p14:tracePt t="226880" x="8299450" y="6235700"/>
          <p14:tracePt t="226896" x="8270875" y="6223000"/>
          <p14:tracePt t="226912" x="8245475" y="6210300"/>
          <p14:tracePt t="226929" x="8197850" y="6191250"/>
          <p14:tracePt t="226946" x="8175625" y="6191250"/>
          <p14:tracePt t="226964" x="8134350" y="6184900"/>
          <p14:tracePt t="226980" x="8112125" y="6184900"/>
          <p14:tracePt t="226996" x="8083550" y="6178550"/>
          <p14:tracePt t="227014" x="8026400" y="6178550"/>
          <p14:tracePt t="227030" x="7991475" y="6178550"/>
          <p14:tracePt t="227046" x="7947025" y="6165850"/>
          <p14:tracePt t="227062" x="7908925" y="6159500"/>
          <p14:tracePt t="227079" x="7867650" y="6159500"/>
          <p14:tracePt t="227095" x="7839075" y="6159500"/>
          <p14:tracePt t="227112" x="7816850" y="6159500"/>
          <p14:tracePt t="227114" x="7807325" y="6159500"/>
          <p14:tracePt t="227129" x="7775575" y="6159500"/>
          <p14:tracePt t="227145" x="7753350" y="6146800"/>
          <p14:tracePt t="227162" x="7721600" y="6137275"/>
          <p14:tracePt t="227179" x="7689850" y="6124575"/>
          <p14:tracePt t="227196" x="7658100" y="6111875"/>
          <p14:tracePt t="227213" x="7610475" y="6099175"/>
          <p14:tracePt t="227230" x="7588250" y="6099175"/>
          <p14:tracePt t="227246" x="7543800" y="6099175"/>
          <p14:tracePt t="227264" x="7489825" y="6099175"/>
          <p14:tracePt t="227280" x="7451725" y="6099175"/>
          <p14:tracePt t="227296" x="7397750" y="6086475"/>
          <p14:tracePt t="227313" x="7312025" y="6086475"/>
          <p14:tracePt t="227329" x="7258050" y="6086475"/>
          <p14:tracePt t="227345" x="7223125" y="6086475"/>
          <p14:tracePt t="227362" x="7200900" y="6086475"/>
          <p14:tracePt t="227379" x="7159625" y="6086475"/>
          <p14:tracePt t="227396" x="7143750" y="6096000"/>
          <p14:tracePt t="227414" x="7118350" y="6111875"/>
          <p14:tracePt t="227430" x="7102475" y="6115050"/>
          <p14:tracePt t="227446" x="7092950" y="6124575"/>
          <p14:tracePt t="227463" x="7070725" y="6146800"/>
          <p14:tracePt t="227479" x="7061200" y="6156325"/>
          <p14:tracePt t="227495" x="7051675" y="6165850"/>
          <p14:tracePt t="227514" x="7029450" y="6175375"/>
          <p14:tracePt t="227530" x="7019925" y="6184900"/>
          <p14:tracePt t="227546" x="7010400" y="6197600"/>
          <p14:tracePt t="227564" x="7000875" y="6210300"/>
          <p14:tracePt t="227580" x="6997700" y="6219825"/>
          <p14:tracePt t="227596" x="6997700" y="6229350"/>
          <p14:tracePt t="227613" x="6997700" y="6235700"/>
          <p14:tracePt t="227615" x="6997700" y="6245225"/>
          <p14:tracePt t="227629" x="6997700" y="6254750"/>
          <p14:tracePt t="227646" x="6997700" y="6261100"/>
          <p14:tracePt t="227664" x="6997700" y="6273800"/>
          <p14:tracePt t="227680" x="7004050" y="6286500"/>
          <p14:tracePt t="227696" x="7013575" y="6289675"/>
          <p14:tracePt t="227714" x="7026275" y="6311900"/>
          <p14:tracePt t="227730" x="7042150" y="6321425"/>
          <p14:tracePt t="227746" x="7051675" y="6330950"/>
          <p14:tracePt t="227763" x="7067550" y="6340475"/>
          <p14:tracePt t="227779" x="7092950" y="6350000"/>
          <p14:tracePt t="227796" x="7105650" y="6356350"/>
          <p14:tracePt t="227813" x="7134225" y="6362700"/>
          <p14:tracePt t="227830" x="7156450" y="6362700"/>
          <p14:tracePt t="227846" x="7165975" y="6362700"/>
          <p14:tracePt t="227864" x="7197725" y="6365875"/>
          <p14:tracePt t="227880" x="7219950" y="6372225"/>
          <p14:tracePt t="227896" x="7242175" y="6372225"/>
          <p14:tracePt t="227912" x="7251700" y="6372225"/>
          <p14:tracePt t="227929" x="7270750" y="6378575"/>
          <p14:tracePt t="227946" x="7292975" y="6378575"/>
          <p14:tracePt t="227964" x="7308850" y="6381750"/>
          <p14:tracePt t="227980" x="7331075" y="6388100"/>
          <p14:tracePt t="227996" x="7353300" y="6394450"/>
          <p14:tracePt t="228014" x="7388225" y="6407150"/>
          <p14:tracePt t="228030" x="7416800" y="6407150"/>
          <p14:tracePt t="228046" x="7439025" y="6407150"/>
          <p14:tracePt t="228063" x="7477125" y="6407150"/>
          <p14:tracePt t="228079" x="7493000" y="6410325"/>
          <p14:tracePt t="228096" x="7502525" y="6410325"/>
          <p14:tracePt t="228113" x="7524750" y="6416675"/>
          <p14:tracePt t="228129" x="7540625" y="6419850"/>
          <p14:tracePt t="228145" x="7553325" y="6426200"/>
          <p14:tracePt t="228163" x="7578725" y="6426200"/>
          <p14:tracePt t="228179" x="7594600" y="6426200"/>
          <p14:tracePt t="228196" x="7616825" y="6426200"/>
          <p14:tracePt t="228213" x="7642225" y="6426200"/>
          <p14:tracePt t="228229" x="7670800" y="6426200"/>
          <p14:tracePt t="228246" x="7693025" y="6426200"/>
          <p14:tracePt t="228263" x="7740650" y="6426200"/>
          <p14:tracePt t="228280" x="7772400" y="6426200"/>
          <p14:tracePt t="228296" x="7800975" y="6426200"/>
          <p14:tracePt t="228313" x="7832725" y="6426200"/>
          <p14:tracePt t="228329" x="7861300" y="6426200"/>
          <p14:tracePt t="228346" x="7877175" y="6426200"/>
          <p14:tracePt t="228363" x="7905750" y="6423025"/>
          <p14:tracePt t="228379" x="7924800" y="6416675"/>
          <p14:tracePt t="228396" x="7956550" y="6416675"/>
          <p14:tracePt t="228413" x="7991475" y="6407150"/>
          <p14:tracePt t="228429" x="8020050" y="6407150"/>
          <p14:tracePt t="228446" x="8035925" y="6394450"/>
          <p14:tracePt t="228463" x="8051800" y="6384925"/>
          <p14:tracePt t="228479" x="8061325" y="6375400"/>
          <p14:tracePt t="228495" x="8077200" y="6365875"/>
          <p14:tracePt t="228513" x="8096250" y="6343650"/>
          <p14:tracePt t="228530" x="8112125" y="6334125"/>
          <p14:tracePt t="228546" x="8134350" y="6321425"/>
          <p14:tracePt t="228563" x="8159750" y="6289675"/>
          <p14:tracePt t="228579" x="8169275" y="6270625"/>
          <p14:tracePt t="228595" x="8185150" y="6254750"/>
          <p14:tracePt t="228613" x="8201025" y="6229350"/>
          <p14:tracePt t="228629" x="8201025" y="6219825"/>
          <p14:tracePt t="228646" x="8201025" y="6207125"/>
          <p14:tracePt t="228663" x="8201025" y="6194425"/>
          <p14:tracePt t="228679" x="8201025" y="6178550"/>
          <p14:tracePt t="228696" x="8201025" y="6169025"/>
          <p14:tracePt t="228713" x="8201025" y="6162675"/>
          <p14:tracePt t="228729" x="8201025" y="6153150"/>
          <p14:tracePt t="228746" x="8201025" y="6149975"/>
          <p14:tracePt t="228763" x="8201025" y="6143625"/>
          <p14:tracePt t="228780" x="8201025" y="6140450"/>
          <p14:tracePt t="228796" x="8201025" y="6127750"/>
          <p14:tracePt t="228813" x="8201025" y="6124575"/>
          <p14:tracePt t="228846" x="8201025" y="6118225"/>
          <p14:tracePt t="228863" x="8201025" y="6108700"/>
          <p14:tracePt t="228879" x="8194675" y="6105525"/>
          <p14:tracePt t="228896" x="8185150" y="6105525"/>
          <p14:tracePt t="228913" x="8166100" y="6099175"/>
          <p14:tracePt t="228930" x="8150225" y="6099175"/>
          <p14:tracePt t="228946" x="8140700" y="6099175"/>
          <p14:tracePt t="228963" x="8118475" y="6099175"/>
          <p14:tracePt t="228979" x="8108950" y="6099175"/>
          <p14:tracePt t="228996" x="8093075" y="6096000"/>
          <p14:tracePt t="229013" x="8061325" y="6089650"/>
          <p14:tracePt t="229028" x="8035925" y="6076950"/>
          <p14:tracePt t="229045" x="8016875" y="6076950"/>
          <p14:tracePt t="229063" x="8001000" y="6067425"/>
          <p14:tracePt t="229079" x="7985125" y="6061075"/>
          <p14:tracePt t="229095" x="7969250" y="6051550"/>
          <p14:tracePt t="229113" x="7927975" y="6032500"/>
          <p14:tracePt t="229128" x="7896225" y="6013450"/>
          <p14:tracePt t="229145" x="7874000" y="6003925"/>
          <p14:tracePt t="229162" x="7829550" y="5984875"/>
          <p14:tracePt t="229179" x="7813675" y="5975350"/>
          <p14:tracePt t="229196" x="7804150" y="5975350"/>
          <p14:tracePt t="229213" x="7785100" y="5975350"/>
          <p14:tracePt t="229229" x="7775575" y="5975350"/>
          <p14:tracePt t="229246" x="7766050" y="5975350"/>
          <p14:tracePt t="229262" x="7759700" y="5975350"/>
          <p14:tracePt t="229670" x="7753350" y="5981700"/>
          <p14:tracePt t="229677" x="7747000" y="6000750"/>
          <p14:tracePt t="229684" x="7747000" y="6010275"/>
          <p14:tracePt t="229695" x="7737475" y="6022975"/>
          <p14:tracePt t="229729" x="7737475" y="6086475"/>
          <p14:tracePt t="229763" x="7737475" y="6146800"/>
          <p14:tracePt t="229780" x="7737475" y="6178550"/>
          <p14:tracePt t="229796" x="7737475" y="6200775"/>
          <p14:tracePt t="229812" x="7737475" y="6226175"/>
          <p14:tracePt t="229829" x="7737475" y="6235700"/>
          <p14:tracePt t="229846" x="7737475" y="6245225"/>
          <p14:tracePt t="229862" x="7737475" y="6261100"/>
          <p14:tracePt t="229879" x="7737475" y="6270625"/>
          <p14:tracePt t="229895" x="7737475" y="6283325"/>
          <p14:tracePt t="229913" x="7737475" y="6299200"/>
          <p14:tracePt t="229929" x="7737475" y="6308725"/>
          <p14:tracePt t="229946" x="7737475" y="6318250"/>
          <p14:tracePt t="229963" x="7737475" y="6340475"/>
          <p14:tracePt t="229979" x="7737475" y="6343650"/>
          <p14:tracePt t="229996" x="7737475" y="6350000"/>
          <p14:tracePt t="230013" x="7737475" y="6353175"/>
          <p14:tracePt t="230135" x="7737475" y="6346825"/>
          <p14:tracePt t="230142" x="7737475" y="6343650"/>
          <p14:tracePt t="230150" x="7737475" y="6337300"/>
          <p14:tracePt t="230163" x="7737475" y="6321425"/>
          <p14:tracePt t="230179" x="7737475" y="6311900"/>
          <p14:tracePt t="230196" x="7737475" y="6302375"/>
          <p14:tracePt t="230212" x="7737475" y="6286500"/>
          <p14:tracePt t="230229" x="7737475" y="6273800"/>
          <p14:tracePt t="230246" x="7737475" y="6264275"/>
          <p14:tracePt t="230262" x="7737475" y="6248400"/>
          <p14:tracePt t="230279" x="7737475" y="6238875"/>
          <p14:tracePt t="230296" x="7737475" y="6229350"/>
          <p14:tracePt t="230313" x="7737475" y="6219825"/>
          <p14:tracePt t="230671" x="7737475" y="6226175"/>
          <p14:tracePt t="230678" x="7737475" y="6232525"/>
          <p14:tracePt t="230685" x="7737475" y="6235700"/>
          <p14:tracePt t="230696" x="7737475" y="6242050"/>
          <p14:tracePt t="230713" x="7737475" y="6254750"/>
          <p14:tracePt t="230746" x="7737475" y="6280150"/>
          <p14:tracePt t="231063" x="7737475" y="6273800"/>
          <p14:tracePt t="231070" x="7737475" y="6264275"/>
          <p14:tracePt t="231079" x="7737475" y="6257925"/>
          <p14:tracePt t="231095" x="7737475" y="6248400"/>
          <p14:tracePt t="231113" x="7737475" y="6229350"/>
          <p14:tracePt t="231129" x="7737475" y="6219825"/>
          <p14:tracePt t="231146" x="7737475" y="6210300"/>
          <p14:tracePt t="231163" x="7737475" y="6194425"/>
          <p14:tracePt t="231179" x="7737475" y="6178550"/>
          <p14:tracePt t="231195" x="7737475" y="6169025"/>
          <p14:tracePt t="231256" x="7737475" y="6165850"/>
          <p14:tracePt t="231605" x="7737475" y="6172200"/>
          <p14:tracePt t="231613" x="7737475" y="6175375"/>
          <p14:tracePt t="231619" x="7737475" y="6188075"/>
          <p14:tracePt t="231628" x="7737475" y="6191250"/>
          <p14:tracePt t="231646" x="7737475" y="6200775"/>
          <p14:tracePt t="231662" x="7737475" y="6216650"/>
          <p14:tracePt t="231679" x="7737475" y="6226175"/>
          <p14:tracePt t="231712" x="7737475" y="6254750"/>
          <p14:tracePt t="231745" x="7737475" y="6273800"/>
          <p14:tracePt t="231762" x="7737475" y="6296025"/>
          <p14:tracePt t="231778" x="7737475" y="6305550"/>
          <p14:tracePt t="231795" x="7737475" y="6315075"/>
          <p14:tracePt t="231812" x="7737475" y="6318250"/>
          <p14:tracePt t="232140" x="7737475" y="6311900"/>
          <p14:tracePt t="232147" x="7737475" y="6308725"/>
          <p14:tracePt t="232161" x="7737475" y="6299200"/>
          <p14:tracePt t="232179" x="7737475" y="6283325"/>
          <p14:tracePt t="232196" x="7737475" y="6273800"/>
          <p14:tracePt t="232212" x="7737475" y="6257925"/>
          <p14:tracePt t="232245" x="7737475" y="6232525"/>
          <p14:tracePt t="232278" x="7737475" y="6210300"/>
          <p14:tracePt t="232295" x="7737475" y="6203950"/>
          <p14:tracePt t="232342" x="7737475" y="6197600"/>
          <p14:tracePt t="232406" x="7737475" y="6188075"/>
          <p14:tracePt t="232413" x="7737475" y="6184900"/>
          <p14:tracePt t="232429" x="7737475" y="6178550"/>
          <p14:tracePt t="232449" x="7737475" y="6175375"/>
          <p14:tracePt t="232499" x="7737475" y="6169025"/>
          <p14:tracePt t="233383" x="7737475" y="6175375"/>
          <p14:tracePt t="233390" x="7737475" y="6194425"/>
          <p14:tracePt t="233397" x="7737475" y="6200775"/>
          <p14:tracePt t="233412" x="7737475" y="6210300"/>
          <p14:tracePt t="233429" x="7737475" y="6219825"/>
          <p14:tracePt t="233446" x="7737475" y="6229350"/>
          <p14:tracePt t="233479" x="7737475" y="6254750"/>
          <p14:tracePt t="236141" x="7712075" y="6245225"/>
          <p14:tracePt t="236148" x="7673975" y="6229350"/>
          <p14:tracePt t="236162" x="7575550" y="6213475"/>
          <p14:tracePt t="236179" x="7483475" y="6207125"/>
          <p14:tracePt t="236194" x="7400925" y="6207125"/>
          <p14:tracePt t="236211" x="7267575" y="6226175"/>
          <p14:tracePt t="236246" x="7051675" y="6315075"/>
          <p14:tracePt t="236279" x="6889750" y="6419850"/>
          <p14:tracePt t="236296" x="6759575" y="6483350"/>
          <p14:tracePt t="236312" x="6689725" y="6540500"/>
          <p14:tracePt t="236329" x="6619875" y="6584950"/>
          <p14:tracePt t="236346" x="6550025" y="6648450"/>
          <p14:tracePt t="236362" x="6524625" y="6680200"/>
          <p14:tracePt t="236379" x="6499225" y="6711950"/>
          <p14:tracePt t="236396" x="6442075" y="6750050"/>
          <p14:tracePt t="236412" x="6381750" y="6794500"/>
          <p14:tracePt t="236429" x="6315075" y="6826250"/>
          <p14:tracePt t="236446" x="6229350" y="6854825"/>
          <p14:tracePt t="236462" x="6169025" y="6854825"/>
          <p14:tracePt t="236478" x="6108700" y="6854825"/>
          <p14:tracePt t="236494" x="6035675" y="6845300"/>
          <p14:tracePt t="236511" x="5873750" y="6765925"/>
          <p14:tracePt t="236528" x="5768975" y="6689725"/>
          <p14:tracePt t="236546" x="5622925" y="6588125"/>
          <p14:tracePt t="236562" x="5553075" y="6540500"/>
          <p14:tracePt t="236579" x="5514975" y="6515100"/>
          <p14:tracePt t="236595" x="5480050" y="6492875"/>
          <p14:tracePt t="236611" x="5470525" y="6486525"/>
          <p14:tracePt t="236628" x="5461000" y="6483350"/>
          <p14:tracePt t="236645" x="5445125" y="6467475"/>
          <p14:tracePt t="236661" x="5445125" y="6451600"/>
          <p14:tracePt t="236677" x="5445125" y="6429375"/>
          <p14:tracePt t="236695" x="5445125" y="6384925"/>
          <p14:tracePt t="236711" x="5454650" y="6305550"/>
          <p14:tracePt t="236727" x="5461000" y="6261100"/>
          <p14:tracePt t="236745" x="5461000" y="6197600"/>
          <p14:tracePt t="236761" x="5470525" y="6137275"/>
          <p14:tracePt t="236778" x="5470525" y="6092825"/>
          <p14:tracePt t="236795" x="5476875" y="6003925"/>
          <p14:tracePt t="236811" x="5489575" y="5969000"/>
          <p14:tracePt t="236828" x="5489575" y="5924550"/>
          <p14:tracePt t="236845" x="5489575" y="5883275"/>
          <p14:tracePt t="236861" x="5489575" y="5873750"/>
          <p14:tracePt t="236878" x="5489575" y="5867400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9" descr="007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4786313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12"/>
          <p:cNvSpPr txBox="1">
            <a:spLocks noChangeArrowheads="1"/>
          </p:cNvSpPr>
          <p:nvPr/>
        </p:nvSpPr>
        <p:spPr bwMode="auto">
          <a:xfrm>
            <a:off x="6072188" y="5000625"/>
            <a:ext cx="1939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Linaria bipartita</a:t>
            </a: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0"/>
            <a:ext cx="3929062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178"/>
    </mc:Choice>
    <mc:Fallback>
      <p:transition spd="slow" advTm="48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78" x="5559425" y="5895975"/>
          <p14:tracePt t="3385" x="5670550" y="5953125"/>
          <p14:tracePt t="3393" x="5765800" y="6000750"/>
          <p14:tracePt t="3411" x="5975350" y="6153150"/>
          <p14:tracePt t="3427" x="6369050" y="6511925"/>
          <p14:tracePt t="3443" x="6619875" y="6772275"/>
          <p14:tracePt t="3462" x="6985000" y="6854825"/>
          <p14:tracePt t="3494" x="7305675" y="6854825"/>
          <p14:tracePt t="3527" x="7527925" y="6854825"/>
          <p14:tracePt t="3543" x="7569200" y="6854825"/>
          <p14:tracePt t="3560" x="7604125" y="6854825"/>
          <p14:tracePt t="3576" x="7629525" y="6854825"/>
          <p14:tracePt t="3593" x="7648575" y="6854825"/>
          <p14:tracePt t="3610" x="7673975" y="6854825"/>
          <p14:tracePt t="3626" x="7693025" y="6854825"/>
          <p14:tracePt t="3643" x="7702550" y="6854825"/>
          <p14:tracePt t="3660" x="7718425" y="6854825"/>
          <p14:tracePt t="3677" x="7731125" y="6784975"/>
          <p14:tracePt t="3693" x="7731125" y="6746875"/>
          <p14:tracePt t="3710" x="7731125" y="6702425"/>
          <p14:tracePt t="3726" x="7721600" y="6648450"/>
          <p14:tracePt t="3742" x="7715250" y="6626225"/>
          <p14:tracePt t="3759" x="7696200" y="6578600"/>
          <p14:tracePt t="3776" x="7683500" y="6499225"/>
          <p14:tracePt t="3793" x="7667625" y="6435725"/>
          <p14:tracePt t="3810" x="7651750" y="6318250"/>
          <p14:tracePt t="3827" x="7616825" y="6086475"/>
          <p14:tracePt t="3843" x="7597775" y="5978525"/>
          <p14:tracePt t="3860" x="7566025" y="5870575"/>
          <p14:tracePt t="3861" x="7540625" y="5829300"/>
          <p14:tracePt t="3876" x="7512050" y="5753100"/>
          <p14:tracePt t="3893" x="7489825" y="5686425"/>
          <p14:tracePt t="3909" x="7461250" y="5638800"/>
          <p14:tracePt t="3927" x="7442200" y="5584825"/>
          <p14:tracePt t="3943" x="7432675" y="5559425"/>
          <p14:tracePt t="3960" x="7413625" y="5537200"/>
          <p14:tracePt t="3976" x="7369175" y="5499100"/>
          <p14:tracePt t="3993" x="7340600" y="5486400"/>
          <p14:tracePt t="4009" x="7308850" y="5473700"/>
          <p14:tracePt t="4026" x="7235825" y="5448300"/>
          <p14:tracePt t="4043" x="7175500" y="5448300"/>
          <p14:tracePt t="4060" x="7124700" y="5448300"/>
          <p14:tracePt t="4077" x="7061200" y="5448300"/>
          <p14:tracePt t="4093" x="7032625" y="5451475"/>
          <p14:tracePt t="4110" x="6985000" y="5470525"/>
          <p14:tracePt t="4126" x="6905625" y="5476875"/>
          <p14:tracePt t="4142" x="6861175" y="5489575"/>
          <p14:tracePt t="4159" x="6816725" y="5502275"/>
          <p14:tracePt t="4176" x="6781800" y="5521325"/>
          <p14:tracePt t="4193" x="6750050" y="5540375"/>
          <p14:tracePt t="4210" x="6727825" y="5543550"/>
          <p14:tracePt t="4227" x="6686550" y="5543550"/>
          <p14:tracePt t="4243" x="6657975" y="5543550"/>
          <p14:tracePt t="4260" x="6613525" y="5540375"/>
          <p14:tracePt t="4276" x="6550025" y="5514975"/>
          <p14:tracePt t="4293" x="6511925" y="5502275"/>
          <p14:tracePt t="4309" x="6480175" y="5483225"/>
          <p14:tracePt t="4327" x="6426200" y="5422900"/>
          <p14:tracePt t="4343" x="6381750" y="5356225"/>
          <p14:tracePt t="4360" x="6356350" y="5311775"/>
          <p14:tracePt t="4363" x="6343650" y="5292725"/>
          <p14:tracePt t="4377" x="6318250" y="5267325"/>
          <p14:tracePt t="4393" x="6305550" y="5241925"/>
          <p14:tracePt t="4410" x="6296025" y="5232400"/>
          <p14:tracePt t="4426" x="6286500" y="5219700"/>
          <p14:tracePt t="4819" x="6289675" y="5219700"/>
          <p14:tracePt t="4826" x="6292850" y="5219700"/>
          <p14:tracePt t="4833" x="6305550" y="5219700"/>
          <p14:tracePt t="4842" x="6308725" y="5219700"/>
          <p14:tracePt t="4877" x="6346825" y="5213350"/>
          <p14:tracePt t="4910" x="6372225" y="5213350"/>
          <p14:tracePt t="4926" x="6375400" y="5213350"/>
          <p14:tracePt t="4962" x="6381750" y="5213350"/>
          <p14:tracePt t="4969" x="6384925" y="5213350"/>
          <p14:tracePt t="4976" x="6391275" y="5213350"/>
          <p14:tracePt t="4992" x="6410325" y="5213350"/>
          <p14:tracePt t="5010" x="6432550" y="5213350"/>
          <p14:tracePt t="5026" x="6496050" y="5213350"/>
          <p14:tracePt t="5043" x="6540500" y="5213350"/>
          <p14:tracePt t="5060" x="6594475" y="5222875"/>
          <p14:tracePt t="5076" x="6696075" y="5245100"/>
          <p14:tracePt t="5093" x="6781800" y="5276850"/>
          <p14:tracePt t="5109" x="6880225" y="5302250"/>
          <p14:tracePt t="5126" x="7061200" y="5343525"/>
          <p14:tracePt t="5143" x="7200900" y="5378450"/>
          <p14:tracePt t="5160" x="7299325" y="5394325"/>
          <p14:tracePt t="5177" x="7410450" y="5416550"/>
          <p14:tracePt t="5193" x="7496175" y="5441950"/>
          <p14:tracePt t="5210" x="7559675" y="5454650"/>
          <p14:tracePt t="5227" x="7639050" y="5454650"/>
          <p14:tracePt t="5243" x="7673975" y="5454650"/>
          <p14:tracePt t="5260" x="7712075" y="5454650"/>
          <p14:tracePt t="5276" x="7750175" y="5454650"/>
          <p14:tracePt t="5292" x="7772400" y="5454650"/>
          <p14:tracePt t="5310" x="7788275" y="5454650"/>
          <p14:tracePt t="5325" x="7810500" y="5438775"/>
          <p14:tracePt t="5343" x="7826375" y="5432425"/>
          <p14:tracePt t="5359" x="7835900" y="5429250"/>
          <p14:tracePt t="5376" x="7854950" y="5422900"/>
          <p14:tracePt t="5393" x="7864475" y="5419725"/>
          <p14:tracePt t="5410" x="7870825" y="5419725"/>
          <p14:tracePt t="5483" x="7874000" y="5419725"/>
          <p14:tracePt t="5498" x="7880350" y="5419725"/>
          <p14:tracePt t="5511" x="7883525" y="5419725"/>
          <p14:tracePt t="6355" x="7861300" y="5384800"/>
          <p14:tracePt t="6363" x="7835900" y="5324475"/>
          <p14:tracePt t="6377" x="7775575" y="5210175"/>
          <p14:tracePt t="6394" x="7724775" y="5108575"/>
          <p14:tracePt t="6397" x="7708900" y="5070475"/>
          <p14:tracePt t="6412" x="7680325" y="5003800"/>
          <p14:tracePt t="6427" x="7639050" y="4924425"/>
          <p14:tracePt t="6443" x="7616825" y="4848225"/>
          <p14:tracePt t="6476" x="7559675" y="4699000"/>
          <p14:tracePt t="6511" x="7470775" y="4451350"/>
          <p14:tracePt t="6526" x="7454900" y="4343400"/>
          <p14:tracePt t="6543" x="7439025" y="4279900"/>
          <p14:tracePt t="6561" x="7410450" y="4187825"/>
          <p14:tracePt t="6577" x="7397750" y="4124325"/>
          <p14:tracePt t="6593" x="7385050" y="4060825"/>
          <p14:tracePt t="6609" x="7369175" y="3987800"/>
          <p14:tracePt t="6626" x="7324725" y="3892550"/>
          <p14:tracePt t="6643" x="7264400" y="3800475"/>
          <p14:tracePt t="6661" x="7165975" y="3594100"/>
          <p14:tracePt t="6677" x="7127875" y="3514725"/>
          <p14:tracePt t="6693" x="7092950" y="3467100"/>
          <p14:tracePt t="6710" x="7080250" y="3435350"/>
          <p14:tracePt t="6727" x="7064375" y="3416300"/>
          <p14:tracePt t="6743" x="7054850" y="3403600"/>
          <p14:tracePt t="6759" x="7032625" y="3381375"/>
          <p14:tracePt t="6776" x="6978650" y="3327400"/>
          <p14:tracePt t="6792" x="6934200" y="3270250"/>
          <p14:tracePt t="6811" x="6880225" y="3206750"/>
          <p14:tracePt t="6827" x="6816725" y="3143250"/>
          <p14:tracePt t="6843" x="6791325" y="3111500"/>
          <p14:tracePt t="6860" x="6769100" y="3101975"/>
          <p14:tracePt t="6876" x="6746875" y="3086100"/>
          <p14:tracePt t="6892" x="6737350" y="3076575"/>
          <p14:tracePt t="6910" x="6721475" y="3057525"/>
          <p14:tracePt t="6926" x="6692900" y="3041650"/>
          <p14:tracePt t="6942" x="6683375" y="3038475"/>
          <p14:tracePt t="6961" x="6657975" y="3025775"/>
          <p14:tracePt t="6977" x="6635750" y="3022600"/>
          <p14:tracePt t="6993" x="6610350" y="3003550"/>
          <p14:tracePt t="7010" x="6572250" y="2990850"/>
          <p14:tracePt t="7026" x="6524625" y="2971800"/>
          <p14:tracePt t="7042" x="6499225" y="2959100"/>
          <p14:tracePt t="7061" x="6457950" y="2936875"/>
          <p14:tracePt t="7076" x="6448425" y="2927350"/>
          <p14:tracePt t="7092" x="6438900" y="2927350"/>
          <p14:tracePt t="7111" x="6416675" y="2921000"/>
          <p14:tracePt t="7126" x="6407150" y="2911475"/>
          <p14:tracePt t="7143" x="6397625" y="2911475"/>
          <p14:tracePt t="7160" x="6381750" y="2901950"/>
          <p14:tracePt t="7175" x="6340475" y="2876550"/>
          <p14:tracePt t="7193" x="6308725" y="2863850"/>
          <p14:tracePt t="7210" x="6296025" y="2851150"/>
          <p14:tracePt t="7227" x="6286500" y="2851150"/>
          <p14:tracePt t="7243" x="6276975" y="2851150"/>
          <p14:tracePt t="7261" x="6254750" y="2851150"/>
          <p14:tracePt t="7276" x="6245225" y="2851150"/>
          <p14:tracePt t="7293" x="6235700" y="2844800"/>
          <p14:tracePt t="7309" x="6226175" y="2835275"/>
          <p14:tracePt t="7326" x="6219825" y="2828925"/>
          <p14:tracePt t="7342" x="6219825" y="2825750"/>
          <p14:tracePt t="7360" x="6219825" y="2819400"/>
          <p14:tracePt t="7377" x="6219825" y="2816225"/>
          <p14:tracePt t="7393" x="6219825" y="2809875"/>
          <p14:tracePt t="7410" x="6216650" y="2800350"/>
          <p14:tracePt t="7426" x="6216650" y="2794000"/>
          <p14:tracePt t="7442" x="6216650" y="2781300"/>
          <p14:tracePt t="7459" x="6216650" y="2774950"/>
          <p14:tracePt t="7476" x="6216650" y="2765425"/>
          <p14:tracePt t="7510" x="6216650" y="2762250"/>
          <p14:tracePt t="7783" x="6223000" y="2762250"/>
          <p14:tracePt t="7790" x="6226175" y="2762250"/>
          <p14:tracePt t="7797" x="6232525" y="2762250"/>
          <p14:tracePt t="7811" x="6242050" y="2762250"/>
          <p14:tracePt t="7826" x="6257925" y="2762250"/>
          <p14:tracePt t="7843" x="6261100" y="2762250"/>
          <p14:tracePt t="7859" x="6270625" y="2762250"/>
          <p14:tracePt t="7876" x="6286500" y="2762250"/>
          <p14:tracePt t="7892" x="6302375" y="2762250"/>
          <p14:tracePt t="7909" x="6311900" y="2762250"/>
          <p14:tracePt t="7911" x="6315075" y="2762250"/>
          <p14:tracePt t="7926" x="6324600" y="2762250"/>
          <p14:tracePt t="7942" x="6330950" y="2762250"/>
          <p14:tracePt t="7960" x="6340475" y="2762250"/>
          <p14:tracePt t="7977" x="6350000" y="2762250"/>
          <p14:tracePt t="7993" x="6359525" y="2755900"/>
          <p14:tracePt t="8010" x="6375400" y="2755900"/>
          <p14:tracePt t="8027" x="6384925" y="2755900"/>
          <p14:tracePt t="8043" x="6400800" y="2746375"/>
          <p14:tracePt t="8060" x="6423025" y="2746375"/>
          <p14:tracePt t="8076" x="6432550" y="2740025"/>
          <p14:tracePt t="8092" x="6442075" y="2740025"/>
          <p14:tracePt t="8111" x="6473825" y="2740025"/>
          <p14:tracePt t="8126" x="6489700" y="2740025"/>
          <p14:tracePt t="8143" x="6518275" y="2740025"/>
          <p14:tracePt t="8160" x="6543675" y="2740025"/>
          <p14:tracePt t="8175" x="6559550" y="2740025"/>
          <p14:tracePt t="8192" x="6569075" y="2740025"/>
          <p14:tracePt t="8210" x="6584950" y="2740025"/>
          <p14:tracePt t="8226" x="6594475" y="2740025"/>
          <p14:tracePt t="8243" x="6613525" y="2740025"/>
          <p14:tracePt t="8260" x="6642100" y="2752725"/>
          <p14:tracePt t="8276" x="6670675" y="2752725"/>
          <p14:tracePt t="8292" x="6692900" y="2752725"/>
          <p14:tracePt t="8309" x="6711950" y="2759075"/>
          <p14:tracePt t="8325" x="6727825" y="2759075"/>
          <p14:tracePt t="8342" x="6737350" y="2762250"/>
          <p14:tracePt t="8359" x="6753225" y="2768600"/>
          <p14:tracePt t="8376" x="6762750" y="2778125"/>
          <p14:tracePt t="8392" x="6778625" y="2784475"/>
          <p14:tracePt t="8410" x="6794500" y="2803525"/>
          <p14:tracePt t="8426" x="6804025" y="2813050"/>
          <p14:tracePt t="8442" x="6813550" y="2822575"/>
          <p14:tracePt t="8460" x="6823075" y="2832100"/>
          <p14:tracePt t="8476" x="6823075" y="2838450"/>
          <p14:tracePt t="8493" x="6826250" y="2841625"/>
          <p14:tracePt t="8510" x="6832600" y="2857500"/>
          <p14:tracePt t="8526" x="6838950" y="2867025"/>
          <p14:tracePt t="8543" x="6842125" y="2876550"/>
          <p14:tracePt t="8559" x="6848475" y="2892425"/>
          <p14:tracePt t="8575" x="6851650" y="2908300"/>
          <p14:tracePt t="8592" x="6851650" y="2917825"/>
          <p14:tracePt t="8626" x="6851650" y="2921000"/>
          <p14:tracePt t="8642" x="6858000" y="2930525"/>
          <p14:tracePt t="8660" x="6861175" y="2952750"/>
          <p14:tracePt t="8676" x="6880225" y="2962275"/>
          <p14:tracePt t="8692" x="6883400" y="2971800"/>
          <p14:tracePt t="8710" x="6889750" y="2987675"/>
          <p14:tracePt t="8726" x="6889750" y="3003550"/>
          <p14:tracePt t="8760" x="6892925" y="3013075"/>
          <p14:tracePt t="8776" x="6892925" y="3016250"/>
          <p14:tracePt t="8793" x="6899275" y="3025775"/>
          <p14:tracePt t="8810" x="6908800" y="3041650"/>
          <p14:tracePt t="8826" x="6911975" y="3057525"/>
          <p14:tracePt t="8842" x="6927850" y="3073400"/>
          <p14:tracePt t="8859" x="6940550" y="3092450"/>
          <p14:tracePt t="8876" x="6940550" y="3108325"/>
          <p14:tracePt t="8893" x="6940550" y="3117850"/>
          <p14:tracePt t="8910" x="6940550" y="3133725"/>
          <p14:tracePt t="8926" x="6943725" y="3133725"/>
          <p14:tracePt t="8943" x="6953250" y="3143250"/>
          <p14:tracePt t="8959" x="6975475" y="3162300"/>
          <p14:tracePt t="8975" x="6991350" y="3175000"/>
          <p14:tracePt t="8992" x="7013575" y="3184525"/>
          <p14:tracePt t="9009" x="7051675" y="3209925"/>
          <p14:tracePt t="9026" x="7073900" y="3219450"/>
          <p14:tracePt t="9043" x="7089775" y="3219450"/>
          <p14:tracePt t="9060" x="7124700" y="3232150"/>
          <p14:tracePt t="9076" x="7143750" y="3241675"/>
          <p14:tracePt t="9093" x="7169150" y="3254375"/>
          <p14:tracePt t="9109" x="7200900" y="3273425"/>
          <p14:tracePt t="9126" x="7210425" y="3276600"/>
          <p14:tracePt t="9143" x="7223125" y="3276600"/>
          <p14:tracePt t="9160" x="7232650" y="3276600"/>
          <p14:tracePt t="9204" x="7235825" y="3276600"/>
          <p14:tracePt t="9211" x="7242175" y="3276600"/>
          <p14:tracePt t="9226" x="7254875" y="3276600"/>
          <p14:tracePt t="9517" x="7248525" y="3276600"/>
          <p14:tracePt t="9524" x="7245350" y="3270250"/>
          <p14:tracePt t="9531" x="7239000" y="3263900"/>
          <p14:tracePt t="9542" x="7235825" y="3260725"/>
          <p14:tracePt t="9559" x="7216775" y="3219450"/>
          <p14:tracePt t="9575" x="7185025" y="3187700"/>
          <p14:tracePt t="9593" x="7146925" y="3155950"/>
          <p14:tracePt t="9610" x="7067550" y="3105150"/>
          <p14:tracePt t="9626" x="7029450" y="3086100"/>
          <p14:tracePt t="9643" x="7007225" y="3076575"/>
          <p14:tracePt t="9659" x="6962775" y="3051175"/>
          <p14:tracePt t="9675" x="6934200" y="3038475"/>
          <p14:tracePt t="9692" x="6908800" y="3025775"/>
          <p14:tracePt t="9709" x="6867525" y="3009900"/>
          <p14:tracePt t="9725" x="6842125" y="2990850"/>
          <p14:tracePt t="9742" x="6813550" y="2978150"/>
          <p14:tracePt t="9760" x="6778625" y="2962275"/>
          <p14:tracePt t="9776" x="6746875" y="2949575"/>
          <p14:tracePt t="9792" x="6731000" y="2933700"/>
          <p14:tracePt t="9809" x="6708775" y="2921000"/>
          <p14:tracePt t="9825" x="6680200" y="2917825"/>
          <p14:tracePt t="9842" x="6657975" y="2911475"/>
          <p14:tracePt t="9860" x="6616700" y="2898775"/>
          <p14:tracePt t="9876" x="6584950" y="2892425"/>
          <p14:tracePt t="9893" x="6556375" y="2879725"/>
          <p14:tracePt t="9910" x="6515100" y="2879725"/>
          <p14:tracePt t="9926" x="6492875" y="2873375"/>
          <p14:tracePt t="9942" x="6477000" y="2870200"/>
          <p14:tracePt t="9945" x="6461125" y="2870200"/>
          <p14:tracePt t="9959" x="6445250" y="2870200"/>
          <p14:tracePt t="9975" x="6429375" y="2863850"/>
          <p14:tracePt t="9992" x="6419850" y="2854325"/>
          <p14:tracePt t="10010" x="6397625" y="2838450"/>
          <p14:tracePt t="10026" x="6388100" y="2822575"/>
          <p14:tracePt t="10043" x="6378575" y="2813050"/>
          <p14:tracePt t="10060" x="6356350" y="2800350"/>
          <p14:tracePt t="10076" x="6346825" y="2794000"/>
          <p14:tracePt t="10092" x="6337300" y="2794000"/>
          <p14:tracePt t="10109" x="6327775" y="2790825"/>
          <p14:tracePt t="10125" x="6324600" y="2790825"/>
          <p14:tracePt t="10143" x="6318250" y="2790825"/>
          <p14:tracePt t="10160" x="6318250" y="2778125"/>
          <p14:tracePt t="10176" x="6305550" y="2771775"/>
          <p14:tracePt t="10193" x="6305550" y="2768600"/>
          <p14:tracePt t="10209" x="6302375" y="2762250"/>
          <p14:tracePt t="10226" x="6302375" y="2759075"/>
          <p14:tracePt t="10242" x="6296025" y="2759075"/>
          <p14:tracePt t="10260" x="6296025" y="2752725"/>
          <p14:tracePt t="10332" x="6296025" y="2749550"/>
          <p14:tracePt t="10432" x="6296025" y="2743200"/>
          <p14:tracePt t="10453" x="6299200" y="2743200"/>
          <p14:tracePt t="10461" x="6302375" y="2743200"/>
          <p14:tracePt t="10476" x="6318250" y="2740025"/>
          <p14:tracePt t="10492" x="6330950" y="2727325"/>
          <p14:tracePt t="10509" x="6369050" y="2720975"/>
          <p14:tracePt t="10526" x="6391275" y="2720975"/>
          <p14:tracePt t="10543" x="6413500" y="2720975"/>
          <p14:tracePt t="10560" x="6442075" y="2720975"/>
          <p14:tracePt t="10576" x="6451600" y="2720975"/>
          <p14:tracePt t="10593" x="6461125" y="2720975"/>
          <p14:tracePt t="10609" x="6483350" y="2720975"/>
          <p14:tracePt t="10625" x="6492875" y="2720975"/>
          <p14:tracePt t="10642" x="6502400" y="2720975"/>
          <p14:tracePt t="10659" x="6515100" y="2720975"/>
          <p14:tracePt t="10676" x="6530975" y="2720975"/>
          <p14:tracePt t="10710" x="6537325" y="2720975"/>
          <p14:tracePt t="10739" x="6540500" y="2720975"/>
          <p14:tracePt t="10746" x="6546850" y="2720975"/>
          <p14:tracePt t="10759" x="6556375" y="2720975"/>
          <p14:tracePt t="10775" x="6565900" y="2720975"/>
          <p14:tracePt t="10792" x="6581775" y="2720975"/>
          <p14:tracePt t="10809" x="6607175" y="2724150"/>
          <p14:tracePt t="10826" x="6623050" y="2724150"/>
          <p14:tracePt t="10843" x="6638925" y="2736850"/>
          <p14:tracePt t="10859" x="6657975" y="2740025"/>
          <p14:tracePt t="10876" x="6667500" y="2746375"/>
          <p14:tracePt t="10893" x="6696075" y="2755900"/>
          <p14:tracePt t="10909" x="6746875" y="2774950"/>
          <p14:tracePt t="10925" x="6769100" y="2794000"/>
          <p14:tracePt t="10943" x="6794500" y="2803525"/>
          <p14:tracePt t="10959" x="6816725" y="2819400"/>
          <p14:tracePt t="10976" x="6826250" y="2828925"/>
          <p14:tracePt t="10993" x="6835775" y="2844800"/>
          <p14:tracePt t="11010" x="6845300" y="2860675"/>
          <p14:tracePt t="11026" x="6861175" y="2870200"/>
          <p14:tracePt t="11042" x="6870700" y="2879725"/>
          <p14:tracePt t="11059" x="6886575" y="2901950"/>
          <p14:tracePt t="11075" x="6896100" y="2911475"/>
          <p14:tracePt t="11092" x="6911975" y="2921000"/>
          <p14:tracePt t="11108" x="6924675" y="2936875"/>
          <p14:tracePt t="11125" x="6937375" y="2949575"/>
          <p14:tracePt t="11142" x="6940550" y="2962275"/>
          <p14:tracePt t="11159" x="6956425" y="2974975"/>
          <p14:tracePt t="11176" x="6965950" y="2984500"/>
          <p14:tracePt t="11192" x="6975475" y="3000375"/>
          <p14:tracePt t="11209" x="6991350" y="3016250"/>
          <p14:tracePt t="11226" x="7007225" y="3025775"/>
          <p14:tracePt t="11243" x="7016750" y="3035300"/>
          <p14:tracePt t="11260" x="7016750" y="3044825"/>
          <p14:tracePt t="11276" x="7016750" y="3051175"/>
          <p14:tracePt t="11293" x="7016750" y="3060700"/>
          <p14:tracePt t="11309" x="7016750" y="3076575"/>
          <p14:tracePt t="11325" x="7016750" y="3086100"/>
          <p14:tracePt t="11342" x="7019925" y="3101975"/>
          <p14:tracePt t="11359" x="7029450" y="3114675"/>
          <p14:tracePt t="11375" x="7035800" y="3124200"/>
          <p14:tracePt t="11392" x="7035800" y="3133725"/>
          <p14:tracePt t="11410" x="7035800" y="3155950"/>
          <p14:tracePt t="11426" x="7035800" y="3165475"/>
          <p14:tracePt t="11442" x="7035800" y="3168650"/>
          <p14:tracePt t="11459" x="7045325" y="3184525"/>
          <p14:tracePt t="11475" x="7061200" y="3200400"/>
          <p14:tracePt t="11492" x="7070725" y="3209925"/>
          <p14:tracePt t="11509" x="7080250" y="3225800"/>
          <p14:tracePt t="11526" x="7086600" y="3235325"/>
          <p14:tracePt t="11543" x="7086600" y="3248025"/>
          <p14:tracePt t="11560" x="7086600" y="3263900"/>
          <p14:tracePt t="11576" x="7086600" y="3273425"/>
          <p14:tracePt t="11592" x="7086600" y="3282950"/>
          <p14:tracePt t="11609" x="7089775" y="3302000"/>
          <p14:tracePt t="11626" x="7096125" y="3314700"/>
          <p14:tracePt t="11643" x="7096125" y="3324225"/>
          <p14:tracePt t="11660" x="7105650" y="3343275"/>
          <p14:tracePt t="11676" x="7105650" y="3349625"/>
          <p14:tracePt t="11760" x="7105650" y="3346450"/>
          <p14:tracePt t="11766" x="7112000" y="3346450"/>
          <p14:tracePt t="11775" x="7112000" y="3336925"/>
          <p14:tracePt t="11792" x="7115175" y="3327400"/>
          <p14:tracePt t="11809" x="7121525" y="3311525"/>
          <p14:tracePt t="11825" x="7124700" y="3302000"/>
          <p14:tracePt t="11842" x="7124700" y="3279775"/>
          <p14:tracePt t="11859" x="7124700" y="3248025"/>
          <p14:tracePt t="11875" x="7124700" y="3219450"/>
          <p14:tracePt t="11892" x="7118350" y="3187700"/>
          <p14:tracePt t="11909" x="7086600" y="3136900"/>
          <p14:tracePt t="11925" x="7061200" y="3098800"/>
          <p14:tracePt t="11943" x="7013575" y="3073400"/>
          <p14:tracePt t="11960" x="6946900" y="3025775"/>
          <p14:tracePt t="11976" x="6915150" y="3006725"/>
          <p14:tracePt t="11992" x="6883400" y="2994025"/>
          <p14:tracePt t="12008" x="6854825" y="2971800"/>
          <p14:tracePt t="12025" x="6838950" y="2962275"/>
          <p14:tracePt t="12043" x="6829425" y="2955925"/>
          <p14:tracePt t="12060" x="6816725" y="2946400"/>
          <p14:tracePt t="12076" x="6807200" y="2943225"/>
          <p14:tracePt t="12093" x="6791325" y="2927350"/>
          <p14:tracePt t="12109" x="6753225" y="2908300"/>
          <p14:tracePt t="12126" x="6724650" y="2898775"/>
          <p14:tracePt t="12142" x="6699250" y="2886075"/>
          <p14:tracePt t="12159" x="6661150" y="2886075"/>
          <p14:tracePt t="12175" x="6651625" y="2886075"/>
          <p14:tracePt t="12192" x="6642100" y="2886075"/>
          <p14:tracePt t="12209" x="6607175" y="2886075"/>
          <p14:tracePt t="12226" x="6584950" y="2879725"/>
          <p14:tracePt t="12243" x="6556375" y="2860675"/>
          <p14:tracePt t="12260" x="6521450" y="2854325"/>
          <p14:tracePt t="12276" x="6511925" y="2851150"/>
          <p14:tracePt t="12292" x="6496050" y="2844800"/>
          <p14:tracePt t="12308" x="6480175" y="2841625"/>
          <p14:tracePt t="12326" x="6470650" y="2841625"/>
          <p14:tracePt t="12342" x="6461125" y="2841625"/>
          <p14:tracePt t="12358" x="6448425" y="2835275"/>
          <p14:tracePt t="12375" x="6435725" y="2832100"/>
          <p14:tracePt t="12392" x="6426200" y="2816225"/>
          <p14:tracePt t="12409" x="6413500" y="2809875"/>
          <p14:tracePt t="12425" x="6400800" y="2809875"/>
          <p14:tracePt t="12459" x="6391275" y="2806700"/>
          <p14:tracePt t="12475" x="6381750" y="2806700"/>
          <p14:tracePt t="12492" x="6372225" y="2800350"/>
          <p14:tracePt t="12510" x="6353175" y="2790825"/>
          <p14:tracePt t="12526" x="6343650" y="2784475"/>
          <p14:tracePt t="12543" x="6334125" y="2781300"/>
          <p14:tracePt t="12559" x="6324600" y="2781300"/>
          <p14:tracePt t="12575" x="6318250" y="2781300"/>
          <p14:tracePt t="12610" x="6318250" y="2774950"/>
          <p14:tracePt t="12639" x="6318250" y="2765425"/>
          <p14:tracePt t="13365" x="6343650" y="2743200"/>
          <p14:tracePt t="13372" x="6375400" y="2714625"/>
          <p14:tracePt t="13379" x="6416675" y="2670175"/>
          <p14:tracePt t="13392" x="6457950" y="2638425"/>
          <p14:tracePt t="13409" x="6572250" y="2540000"/>
          <p14:tracePt t="13425" x="6642100" y="2486025"/>
          <p14:tracePt t="13459" x="6734175" y="2416175"/>
          <p14:tracePt t="13493" x="6800850" y="2352675"/>
          <p14:tracePt t="13509" x="6832600" y="2320925"/>
          <p14:tracePt t="13525" x="6845300" y="2298700"/>
          <p14:tracePt t="13541" x="6858000" y="2266950"/>
          <p14:tracePt t="13559" x="6873875" y="2241550"/>
          <p14:tracePt t="13576" x="6889750" y="2228850"/>
          <p14:tracePt t="13592" x="6899275" y="2212975"/>
          <p14:tracePt t="13609" x="6908800" y="2200275"/>
          <p14:tracePt t="13665" x="6915150" y="2200275"/>
          <p14:tracePt t="13672" x="6921500" y="2200275"/>
          <p14:tracePt t="13679" x="6924675" y="2193925"/>
          <p14:tracePt t="13691" x="6934200" y="2193925"/>
          <p14:tracePt t="13709" x="6950075" y="2193925"/>
          <p14:tracePt t="13726" x="6959600" y="2193925"/>
          <p14:tracePt t="13743" x="6975475" y="2193925"/>
          <p14:tracePt t="13759" x="6985000" y="2193925"/>
          <p14:tracePt t="13776" x="6988175" y="2200275"/>
          <p14:tracePt t="13792" x="6997700" y="2206625"/>
          <p14:tracePt t="13808" x="7013575" y="2225675"/>
          <p14:tracePt t="13825" x="7023100" y="2235200"/>
          <p14:tracePt t="13842" x="7051675" y="2254250"/>
          <p14:tracePt t="13859" x="7096125" y="2292350"/>
          <p14:tracePt t="13876" x="7105650" y="2301875"/>
          <p14:tracePt t="13892" x="7115175" y="2311400"/>
          <p14:tracePt t="13909" x="7131050" y="2330450"/>
          <p14:tracePt t="13925" x="7137400" y="2330450"/>
          <p14:tracePt t="13959" x="7146925" y="2330450"/>
          <p14:tracePt t="13994" x="7150100" y="2330450"/>
          <p14:tracePt t="14015" x="7156450" y="2330450"/>
          <p14:tracePt t="14030" x="7156450" y="2324100"/>
          <p14:tracePt t="14044" x="7162800" y="2320925"/>
          <p14:tracePt t="14050" x="7165975" y="2314575"/>
          <p14:tracePt t="14058" x="7165975" y="2311400"/>
          <p14:tracePt t="14075" x="7172325" y="2301875"/>
          <p14:tracePt t="14091" x="7175500" y="2289175"/>
          <p14:tracePt t="14109" x="7175500" y="2270125"/>
          <p14:tracePt t="14141" x="7181850" y="2266950"/>
          <p14:tracePt t="14201" x="7181850" y="2260600"/>
          <p14:tracePt t="14215" x="7181850" y="2254250"/>
          <p14:tracePt t="14252" x="7181850" y="2251075"/>
          <p14:tracePt t="14552" x="7172325" y="2244725"/>
          <p14:tracePt t="14559" x="7169150" y="2241550"/>
          <p14:tracePt t="14576" x="7159625" y="2232025"/>
          <p14:tracePt t="14608" x="7134225" y="2200275"/>
          <p14:tracePt t="14642" x="7105650" y="2168525"/>
          <p14:tracePt t="14659" x="7089775" y="2111375"/>
          <p14:tracePt t="14675" x="7077075" y="2073275"/>
          <p14:tracePt t="14693" x="7051675" y="2044700"/>
          <p14:tracePt t="14709" x="7048500" y="2035175"/>
          <p14:tracePt t="14725" x="7042150" y="2019300"/>
          <p14:tracePt t="14742" x="7032625" y="2000250"/>
          <p14:tracePt t="14758" x="7023100" y="1990725"/>
          <p14:tracePt t="14775" x="7007225" y="1971675"/>
          <p14:tracePt t="14793" x="6991350" y="1958975"/>
          <p14:tracePt t="14809" x="6981825" y="1946275"/>
          <p14:tracePt t="14826" x="6972300" y="1936750"/>
          <p14:tracePt t="14843" x="6956425" y="1914525"/>
          <p14:tracePt t="14859" x="6950075" y="1905000"/>
          <p14:tracePt t="14875" x="6950075" y="1895475"/>
          <p14:tracePt t="14892" x="6946900" y="1882775"/>
          <p14:tracePt t="14908" x="6946900" y="1866900"/>
          <p14:tracePt t="14925" x="6946900" y="1860550"/>
          <p14:tracePt t="14966" x="6940550" y="1860550"/>
          <p14:tracePt t="14987" x="6937375" y="1860550"/>
          <p14:tracePt t="14995" x="6931025" y="1860550"/>
          <p14:tracePt t="15008" x="6927850" y="1860550"/>
          <p14:tracePt t="15025" x="6911975" y="1860550"/>
          <p14:tracePt t="15043" x="6902450" y="1860550"/>
          <p14:tracePt t="15076" x="6896100" y="1860550"/>
          <p14:tracePt t="15093" x="6896100" y="1866900"/>
          <p14:tracePt t="15109" x="6892925" y="1879600"/>
          <p14:tracePt t="15125" x="6892925" y="1889125"/>
          <p14:tracePt t="15142" x="6892925" y="1901825"/>
          <p14:tracePt t="15193" x="6908800" y="1901825"/>
          <p14:tracePt t="15200" x="6946900" y="1892300"/>
          <p14:tracePt t="15209" x="6985000" y="1879600"/>
          <p14:tracePt t="15226" x="7086600" y="1828800"/>
          <p14:tracePt t="15243" x="7185025" y="1768475"/>
          <p14:tracePt t="15259" x="7229475" y="1739900"/>
          <p14:tracePt t="15275" x="7267575" y="1714500"/>
          <p14:tracePt t="15292" x="7334250" y="1666875"/>
          <p14:tracePt t="15308" x="7381875" y="1635125"/>
          <p14:tracePt t="15325" x="7413625" y="1616075"/>
          <p14:tracePt t="15343" x="7454900" y="1597025"/>
          <p14:tracePt t="15359" x="7480300" y="1587500"/>
          <p14:tracePt t="15376" x="7502525" y="1568450"/>
          <p14:tracePt t="15392" x="7518400" y="1552575"/>
          <p14:tracePt t="15408" x="7527925" y="1552575"/>
          <p14:tracePt t="15425" x="7543800" y="1552575"/>
          <p14:tracePt t="15442" x="7546975" y="1552575"/>
          <p14:tracePt t="15500" x="7553325" y="1552575"/>
          <p14:tracePt t="15521" x="7556500" y="1552575"/>
          <p14:tracePt t="15565" x="7556500" y="1549400"/>
          <p14:tracePt t="15572" x="7562850" y="1549400"/>
          <p14:tracePt t="15579" x="7562850" y="1543050"/>
          <p14:tracePt t="15592" x="7562850" y="1539875"/>
          <p14:tracePt t="15609" x="7562850" y="1533525"/>
          <p14:tracePt t="15626" x="7562850" y="1524000"/>
          <p14:tracePt t="15644" x="7562850" y="1517650"/>
          <p14:tracePt t="15659" x="7562850" y="1514475"/>
          <p14:tracePt t="15679" x="7562850" y="1508125"/>
          <p14:tracePt t="15693" x="7562850" y="1498600"/>
          <p14:tracePt t="15709" x="7562850" y="1495425"/>
          <p14:tracePt t="15726" x="7562850" y="1485900"/>
          <p14:tracePt t="15742" x="7562850" y="1473200"/>
          <p14:tracePt t="15759" x="7562850" y="1470025"/>
          <p14:tracePt t="16015" x="7562850" y="1476375"/>
          <p14:tracePt t="16022" x="7559675" y="1482725"/>
          <p14:tracePt t="16029" x="7556500" y="1482725"/>
          <p14:tracePt t="16043" x="7550150" y="1492250"/>
          <p14:tracePt t="16059" x="7540625" y="1495425"/>
          <p14:tracePt t="16075" x="7531100" y="1504950"/>
          <p14:tracePt t="16092" x="7512050" y="1527175"/>
          <p14:tracePt t="16108" x="7499350" y="1536700"/>
          <p14:tracePt t="16125" x="7489825" y="1546225"/>
          <p14:tracePt t="16142" x="7477125" y="1562100"/>
          <p14:tracePt t="16158" x="7461250" y="1577975"/>
          <p14:tracePt t="16176" x="7448550" y="1587500"/>
          <p14:tracePt t="16192" x="7435850" y="1603375"/>
          <p14:tracePt t="16209" x="7426325" y="1612900"/>
          <p14:tracePt t="16226" x="7410450" y="1628775"/>
          <p14:tracePt t="16242" x="7404100" y="1644650"/>
          <p14:tracePt t="16258" x="7404100" y="1647825"/>
          <p14:tracePt t="16451" x="7410450" y="1647825"/>
          <p14:tracePt t="16458" x="7423150" y="1641475"/>
          <p14:tracePt t="16465" x="7435850" y="1635125"/>
          <p14:tracePt t="16475" x="7439025" y="1628775"/>
          <p14:tracePt t="16492" x="7454900" y="1609725"/>
          <p14:tracePt t="16508" x="7470775" y="1600200"/>
          <p14:tracePt t="16525" x="7480300" y="1600200"/>
          <p14:tracePt t="16542" x="7489825" y="1600200"/>
          <p14:tracePt t="16865" x="7486650" y="1606550"/>
          <p14:tracePt t="16871" x="7483475" y="1612900"/>
          <p14:tracePt t="16879" x="7477125" y="1616075"/>
          <p14:tracePt t="16892" x="7461250" y="1625600"/>
          <p14:tracePt t="16908" x="7451725" y="1641475"/>
          <p14:tracePt t="16925" x="7442200" y="1666875"/>
          <p14:tracePt t="16941" x="7426325" y="1685925"/>
          <p14:tracePt t="16958" x="7410450" y="1698625"/>
          <p14:tracePt t="16975" x="7400925" y="1708150"/>
          <p14:tracePt t="16992" x="7394575" y="1727200"/>
          <p14:tracePt t="17008" x="7394575" y="1736725"/>
          <p14:tracePt t="17228" x="7391400" y="1749425"/>
          <p14:tracePt t="17235" x="7385050" y="1752600"/>
          <p14:tracePt t="17242" x="7375525" y="1765300"/>
          <p14:tracePt t="17258" x="7359650" y="1860550"/>
          <p14:tracePt t="17275" x="7340600" y="2009775"/>
          <p14:tracePt t="17291" x="7305675" y="2232025"/>
          <p14:tracePt t="17308" x="7267575" y="2406650"/>
          <p14:tracePt t="17326" x="7251700" y="2536825"/>
          <p14:tracePt t="17342" x="7226300" y="2724150"/>
          <p14:tracePt t="17359" x="7226300" y="2851150"/>
          <p14:tracePt t="17375" x="7226300" y="2965450"/>
          <p14:tracePt t="17392" x="7226300" y="3140075"/>
          <p14:tracePt t="17408" x="7232650" y="3279775"/>
          <p14:tracePt t="17425" x="7239000" y="3371850"/>
          <p14:tracePt t="17441" x="7248525" y="3502025"/>
          <p14:tracePt t="17458" x="7248525" y="3597275"/>
          <p14:tracePt t="17475" x="7254875" y="3648075"/>
          <p14:tracePt t="17492" x="7254875" y="3711575"/>
          <p14:tracePt t="17508" x="7261225" y="3740150"/>
          <p14:tracePt t="17525" x="7261225" y="3762375"/>
          <p14:tracePt t="17541" x="7261225" y="3781425"/>
          <p14:tracePt t="17558" x="7261225" y="3790950"/>
          <p14:tracePt t="17575" x="7261225" y="3800475"/>
          <p14:tracePt t="17577" x="7264400" y="3800475"/>
          <p14:tracePt t="17591" x="7280275" y="3800475"/>
          <p14:tracePt t="17610" x="7289800" y="3794125"/>
          <p14:tracePt t="17625" x="7302500" y="3765550"/>
          <p14:tracePt t="17642" x="7308850" y="3730625"/>
          <p14:tracePt t="17658" x="7308850" y="3721100"/>
          <p14:tracePt t="17675" x="7308850" y="3705225"/>
          <p14:tracePt t="17691" x="7308850" y="3692525"/>
          <p14:tracePt t="17708" x="7308850" y="3683000"/>
          <p14:tracePt t="17726" x="7308850" y="3673475"/>
          <p14:tracePt t="17742" x="7302500" y="3644900"/>
          <p14:tracePt t="17758" x="7289800" y="3632200"/>
          <p14:tracePt t="17775" x="7273925" y="3606800"/>
          <p14:tracePt t="17792" x="7258050" y="3587750"/>
          <p14:tracePt t="17808" x="7248525" y="3575050"/>
          <p14:tracePt t="17825" x="7239000" y="3565525"/>
          <p14:tracePt t="17842" x="7216775" y="3546475"/>
          <p14:tracePt t="17858" x="7207250" y="3546475"/>
          <p14:tracePt t="17876" x="7200900" y="3546475"/>
          <p14:tracePt t="17892" x="7197725" y="3546475"/>
          <p14:tracePt t="17925" x="7188200" y="3536950"/>
          <p14:tracePt t="17941" x="7181850" y="3527425"/>
          <p14:tracePt t="17958" x="7172325" y="3514725"/>
          <p14:tracePt t="17975" x="7165975" y="3498850"/>
          <p14:tracePt t="17992" x="7165975" y="3489325"/>
          <p14:tracePt t="18026" x="7165975" y="3479800"/>
          <p14:tracePt t="18042" x="7165975" y="3473450"/>
          <p14:tracePt t="18163" x="7165975" y="3470275"/>
          <p14:tracePt t="19306" x="7153275" y="3463925"/>
          <p14:tracePt t="19313" x="7143750" y="3463925"/>
          <p14:tracePt t="19325" x="7137400" y="3463925"/>
          <p14:tracePt t="19342" x="7124700" y="3454400"/>
          <p14:tracePt t="19359" x="7124700" y="3444875"/>
          <p14:tracePt t="19374" x="7124700" y="3438525"/>
          <p14:tracePt t="19408" x="7153275" y="3406775"/>
          <p14:tracePt t="19442" x="7302500" y="3349625"/>
          <p14:tracePt t="19459" x="7400925" y="3314700"/>
          <p14:tracePt t="19475" x="7477125" y="3286125"/>
          <p14:tracePt t="19491" x="7616825" y="3228975"/>
          <p14:tracePt t="19508" x="7683500" y="3190875"/>
          <p14:tracePt t="19525" x="7743825" y="3162300"/>
          <p14:tracePt t="19542" x="7785100" y="3143250"/>
          <p14:tracePt t="19559" x="7794625" y="3127375"/>
          <p14:tracePt t="19575" x="7804150" y="3127375"/>
          <p14:tracePt t="19592" x="7820025" y="3127375"/>
          <p14:tracePt t="19608" x="7842250" y="3127375"/>
          <p14:tracePt t="19625" x="7858125" y="3127375"/>
          <p14:tracePt t="19641" x="7896225" y="3127375"/>
          <p14:tracePt t="19658" x="7918450" y="3127375"/>
          <p14:tracePt t="19675" x="7947025" y="3121025"/>
          <p14:tracePt t="19692" x="8010525" y="3114675"/>
          <p14:tracePt t="19709" x="8042275" y="3101975"/>
          <p14:tracePt t="19726" x="8083550" y="3086100"/>
          <p14:tracePt t="19742" x="8102600" y="3067050"/>
          <p14:tracePt t="19758" x="8112125" y="3057525"/>
          <p14:tracePt t="19774" x="8128000" y="3048000"/>
          <p14:tracePt t="19791" x="8131175" y="3048000"/>
          <p14:tracePt t="19821" x="8137525" y="3048000"/>
          <p14:tracePt t="19899" x="8137525" y="3041650"/>
          <p14:tracePt t="19905" x="8137525" y="3038475"/>
          <p14:tracePt t="19912" x="8137525" y="3032125"/>
          <p14:tracePt t="19924" x="8137525" y="3028950"/>
          <p14:tracePt t="19941" x="8128000" y="3016250"/>
          <p14:tracePt t="19958" x="8118475" y="3013075"/>
          <p14:tracePt t="20006" x="8115300" y="3013075"/>
          <p14:tracePt t="20013" x="8108950" y="3006725"/>
          <p14:tracePt t="20025" x="8105775" y="3006725"/>
          <p14:tracePt t="20041" x="8089900" y="2997200"/>
          <p14:tracePt t="20058" x="8080375" y="2987675"/>
          <p14:tracePt t="20074" x="8051800" y="2974975"/>
          <p14:tracePt t="20091" x="8029575" y="2965450"/>
          <p14:tracePt t="20108" x="8013700" y="2965450"/>
          <p14:tracePt t="20125" x="8004175" y="2965450"/>
          <p14:tracePt t="20142" x="7988300" y="2949575"/>
          <p14:tracePt t="20159" x="7985125" y="2949575"/>
          <p14:tracePt t="20191" x="7978775" y="2949575"/>
          <p14:tracePt t="20208" x="7975600" y="2949575"/>
          <p14:tracePt t="20224" x="7966075" y="2949575"/>
          <p14:tracePt t="20249" x="7966075" y="2955925"/>
          <p14:tracePt t="20258" x="7966075" y="2962275"/>
          <p14:tracePt t="20276" x="7966075" y="2981325"/>
          <p14:tracePt t="20292" x="7966075" y="2990850"/>
          <p14:tracePt t="20308" x="7966075" y="3000375"/>
          <p14:tracePt t="20326" x="7985125" y="3035300"/>
          <p14:tracePt t="20341" x="7994650" y="3060700"/>
          <p14:tracePt t="20357" x="8016875" y="3098800"/>
          <p14:tracePt t="20374" x="8048625" y="3136900"/>
          <p14:tracePt t="20391" x="8074025" y="3181350"/>
          <p14:tracePt t="20408" x="8083550" y="3190875"/>
          <p14:tracePt t="20425" x="8093075" y="3206750"/>
          <p14:tracePt t="20441" x="8093075" y="3222625"/>
          <p14:tracePt t="20458" x="8093075" y="3225800"/>
          <p14:tracePt t="20520" x="8099425" y="3225800"/>
          <p14:tracePt t="20533" x="8102600" y="3225800"/>
          <p14:tracePt t="20542" x="8108950" y="3225800"/>
          <p14:tracePt t="20558" x="8112125" y="3225800"/>
          <p14:tracePt t="20576" x="8118475" y="3225800"/>
          <p14:tracePt t="20591" x="8118475" y="3216275"/>
          <p14:tracePt t="20608" x="8118475" y="3200400"/>
          <p14:tracePt t="20677" x="8121650" y="3194050"/>
          <p14:tracePt t="20683" x="8121650" y="3190875"/>
          <p14:tracePt t="20691" x="8128000" y="3184525"/>
          <p14:tracePt t="20708" x="8143875" y="3175000"/>
          <p14:tracePt t="20724" x="8150225" y="3143250"/>
          <p14:tracePt t="20741" x="8153400" y="3117850"/>
          <p14:tracePt t="20758" x="8153400" y="3108325"/>
          <p14:tracePt t="20774" x="8153400" y="3092450"/>
          <p14:tracePt t="20791" x="8153400" y="3082925"/>
          <p14:tracePt t="20808" x="8153400" y="3076575"/>
          <p14:tracePt t="20825" x="8159750" y="3067050"/>
          <p14:tracePt t="20842" x="8169275" y="3057525"/>
          <p14:tracePt t="20858" x="8178800" y="3041650"/>
          <p14:tracePt t="20874" x="8194675" y="3032125"/>
          <p14:tracePt t="20891" x="8210550" y="3022600"/>
          <p14:tracePt t="20908" x="8220075" y="3016250"/>
          <p14:tracePt t="20924" x="8229600" y="3013075"/>
          <p14:tracePt t="20942" x="8245475" y="3013075"/>
          <p14:tracePt t="21005" x="8245475" y="3006725"/>
          <p14:tracePt t="21011" x="8248650" y="3006725"/>
          <p14:tracePt t="21241" x="8248650" y="3009900"/>
          <p14:tracePt t="21248" x="8242300" y="3013075"/>
          <p14:tracePt t="21258" x="8232775" y="3019425"/>
          <p14:tracePt t="21275" x="8216900" y="3041650"/>
          <p14:tracePt t="21307" x="8197850" y="3060700"/>
          <p14:tracePt t="21342" x="8153400" y="3092450"/>
          <p14:tracePt t="21358" x="8143875" y="3101975"/>
          <p14:tracePt t="21376" x="8124825" y="3108325"/>
          <p14:tracePt t="21392" x="8112125" y="3117850"/>
          <p14:tracePt t="21408" x="8102600" y="3133725"/>
          <p14:tracePt t="21424" x="8093075" y="3143250"/>
          <p14:tracePt t="21441" x="8067675" y="3159125"/>
          <p14:tracePt t="21458" x="8054975" y="3168650"/>
          <p14:tracePt t="21475" x="8035925" y="3184525"/>
          <p14:tracePt t="21492" x="8020050" y="3184525"/>
          <p14:tracePt t="21509" x="8010525" y="3184525"/>
          <p14:tracePt t="21526" x="7994650" y="3184525"/>
          <p14:tracePt t="21542" x="7991475" y="3190875"/>
          <p14:tracePt t="21558" x="7985125" y="3190875"/>
          <p14:tracePt t="21575" x="7969250" y="3194050"/>
          <p14:tracePt t="21591" x="7966075" y="3200400"/>
          <p14:tracePt t="21608" x="7959725" y="3200400"/>
          <p14:tracePt t="21626" x="7956550" y="3200400"/>
          <p14:tracePt t="21912" x="7962900" y="3197225"/>
          <p14:tracePt t="21919" x="7966075" y="3194050"/>
          <p14:tracePt t="21926" x="7972425" y="3187700"/>
          <p14:tracePt t="21942" x="7994650" y="3171825"/>
          <p14:tracePt t="21958" x="8020050" y="3159125"/>
          <p14:tracePt t="21975" x="8067675" y="3143250"/>
          <p14:tracePt t="21991" x="8099425" y="3130550"/>
          <p14:tracePt t="22008" x="8131175" y="3111500"/>
          <p14:tracePt t="22025" x="8143875" y="3095625"/>
          <p14:tracePt t="22042" x="8153400" y="3086100"/>
          <p14:tracePt t="22059" x="8169275" y="3076575"/>
          <p14:tracePt t="22076" x="8191500" y="3054350"/>
          <p14:tracePt t="22092" x="8223250" y="3044825"/>
          <p14:tracePt t="22108" x="8245475" y="3032125"/>
          <p14:tracePt t="22125" x="8286750" y="3006725"/>
          <p14:tracePt t="22141" x="8296275" y="2997200"/>
          <p14:tracePt t="22158" x="8308975" y="2994025"/>
          <p14:tracePt t="22175" x="8312150" y="2994025"/>
          <p14:tracePt t="22476" x="8305800" y="2994025"/>
          <p14:tracePt t="22483" x="8299450" y="2994025"/>
          <p14:tracePt t="22492" x="8296275" y="2994025"/>
          <p14:tracePt t="22508" x="8280400" y="3000375"/>
          <p14:tracePt t="22524" x="8267700" y="3013075"/>
          <p14:tracePt t="22541" x="8242300" y="3028950"/>
          <p14:tracePt t="22557" x="8197850" y="3044825"/>
          <p14:tracePt t="22574" x="8134350" y="3063875"/>
          <p14:tracePt t="22590" x="8112125" y="3073400"/>
          <p14:tracePt t="22608" x="8080375" y="3092450"/>
          <p14:tracePt t="22625" x="8064500" y="3108325"/>
          <p14:tracePt t="22641" x="8054975" y="3117850"/>
          <p14:tracePt t="22658" x="8039100" y="3127375"/>
          <p14:tracePt t="22675" x="8026400" y="3146425"/>
          <p14:tracePt t="22691" x="8013700" y="3159125"/>
          <p14:tracePt t="22708" x="8004175" y="3168650"/>
          <p14:tracePt t="22725" x="7985125" y="3171825"/>
          <p14:tracePt t="22741" x="7978775" y="3171825"/>
          <p14:tracePt t="22819" x="7978775" y="3178175"/>
          <p14:tracePt t="23447" x="7994650" y="3175000"/>
          <p14:tracePt t="23454" x="8013700" y="3162300"/>
          <p14:tracePt t="23462" x="8026400" y="3149600"/>
          <p14:tracePt t="23475" x="8048625" y="3117850"/>
          <p14:tracePt t="23491" x="8080375" y="3092450"/>
          <p14:tracePt t="23507" x="8105775" y="3063875"/>
          <p14:tracePt t="23540" x="8137525" y="3038475"/>
          <p14:tracePt t="23575" x="8147050" y="3006725"/>
          <p14:tracePt t="23591" x="8147050" y="2990850"/>
          <p14:tracePt t="23608" x="8147050" y="2981325"/>
          <p14:tracePt t="23624" x="8147050" y="2962275"/>
          <p14:tracePt t="23641" x="8147050" y="2952750"/>
          <p14:tracePt t="23657" x="8147050" y="2943225"/>
          <p14:tracePt t="23674" x="8147050" y="2933700"/>
          <p14:tracePt t="23691" x="8147050" y="2917825"/>
          <p14:tracePt t="23708" x="8147050" y="2908300"/>
          <p14:tracePt t="23725" x="8143875" y="2892425"/>
          <p14:tracePt t="23741" x="8134350" y="2863850"/>
          <p14:tracePt t="23758" x="8115300" y="2838450"/>
          <p14:tracePt t="23774" x="8099425" y="2813050"/>
          <p14:tracePt t="23791" x="8089900" y="2803525"/>
          <p14:tracePt t="23808" x="8080375" y="2794000"/>
          <p14:tracePt t="23824" x="8051800" y="2778125"/>
          <p14:tracePt t="23840" x="8029575" y="2765425"/>
          <p14:tracePt t="23858" x="7997825" y="2746375"/>
          <p14:tracePt t="23875" x="7962900" y="2730500"/>
          <p14:tracePt t="23891" x="7931150" y="2717800"/>
          <p14:tracePt t="23908" x="7915275" y="2705100"/>
          <p14:tracePt t="23924" x="7899400" y="2689225"/>
          <p14:tracePt t="23940" x="7886700" y="2686050"/>
          <p14:tracePt t="23957" x="7874000" y="2679700"/>
          <p14:tracePt t="23974" x="7861300" y="2676525"/>
          <p14:tracePt t="23990" x="7851775" y="2670175"/>
          <p14:tracePt t="24007" x="7835900" y="2663825"/>
          <p14:tracePt t="24024" x="7820025" y="2660650"/>
          <p14:tracePt t="24041" x="7816850" y="2660650"/>
          <p14:tracePt t="24104" x="7816850" y="2654300"/>
          <p14:tracePt t="24690" x="7816850" y="2651125"/>
          <p14:tracePt t="26040" x="7829550" y="2663825"/>
          <p14:tracePt t="26046" x="7842250" y="2676525"/>
          <p14:tracePt t="26058" x="7861300" y="2689225"/>
          <p14:tracePt t="26075" x="7921625" y="2743200"/>
          <p14:tracePt t="26092" x="7962900" y="2774950"/>
          <p14:tracePt t="26108" x="7988300" y="2806700"/>
          <p14:tracePt t="26125" x="8010525" y="2844800"/>
          <p14:tracePt t="26157" x="8039100" y="2870200"/>
          <p14:tracePt t="26190" x="8051800" y="2895600"/>
          <p14:tracePt t="26208" x="8051800" y="2911475"/>
          <p14:tracePt t="26224" x="8058150" y="2914650"/>
          <p14:tracePt t="26241" x="8061325" y="2921000"/>
          <p14:tracePt t="26258" x="8074025" y="2924175"/>
          <p14:tracePt t="26275" x="8077200" y="2930525"/>
          <p14:tracePt t="26290" x="8086725" y="2940050"/>
          <p14:tracePt t="26307" x="8099425" y="2955925"/>
          <p14:tracePt t="26323" x="8108950" y="2968625"/>
          <p14:tracePt t="26340" x="8124825" y="2981325"/>
          <p14:tracePt t="26358" x="8134350" y="2997200"/>
          <p14:tracePt t="26374" x="8159750" y="3044825"/>
          <p14:tracePt t="26391" x="8169275" y="3076575"/>
          <p14:tracePt t="26407" x="8194675" y="3108325"/>
          <p14:tracePt t="26423" x="8220075" y="3149600"/>
          <p14:tracePt t="26441" x="8245475" y="3175000"/>
          <p14:tracePt t="26457" x="8264525" y="3206750"/>
          <p14:tracePt t="26473" x="8286750" y="3241675"/>
          <p14:tracePt t="26491" x="8318500" y="3273425"/>
          <p14:tracePt t="26507" x="8331200" y="3295650"/>
          <p14:tracePt t="26524" x="8356600" y="3340100"/>
          <p14:tracePt t="26540" x="8372475" y="3349625"/>
          <p14:tracePt t="26557" x="8382000" y="3359150"/>
          <p14:tracePt t="26574" x="8382000" y="3378200"/>
          <p14:tracePt t="26590" x="8382000" y="3384550"/>
          <p14:tracePt t="26608" x="8382000" y="3390900"/>
          <p14:tracePt t="27874" x="8378825" y="3368675"/>
          <p14:tracePt t="27881" x="8372475" y="3343275"/>
          <p14:tracePt t="27891" x="8366125" y="3317875"/>
          <p14:tracePt t="27908" x="8347075" y="3251200"/>
          <p14:tracePt t="27924" x="8334375" y="3228975"/>
          <p14:tracePt t="27940" x="8334375" y="3200400"/>
          <p14:tracePt t="27958" x="8318500" y="3178175"/>
          <p14:tracePt t="27991" x="8308975" y="3146425"/>
          <p14:tracePt t="28025" x="8308975" y="3127375"/>
          <p14:tracePt t="28041" x="8308975" y="3124200"/>
          <p14:tracePt t="28160" x="8302625" y="3124200"/>
          <p14:tracePt t="28217" x="8299450" y="3124200"/>
          <p14:tracePt t="28224" x="8293100" y="3124200"/>
          <p14:tracePt t="28241" x="8283575" y="3117850"/>
          <p14:tracePt t="28258" x="8264525" y="3111500"/>
          <p14:tracePt t="28274" x="8239125" y="3095625"/>
          <p14:tracePt t="28291" x="8210550" y="3089275"/>
          <p14:tracePt t="28308" x="8178800" y="3089275"/>
          <p14:tracePt t="28324" x="8147050" y="3089275"/>
          <p14:tracePt t="28340" x="8131175" y="3089275"/>
          <p14:tracePt t="28358" x="8118475" y="3089275"/>
          <p14:tracePt t="28374" x="8102600" y="3089275"/>
          <p14:tracePt t="28390" x="8093075" y="3089275"/>
          <p14:tracePt t="28408" x="8077200" y="3089275"/>
          <p14:tracePt t="28424" x="8067675" y="3101975"/>
          <p14:tracePt t="28441" x="8051800" y="3101975"/>
          <p14:tracePt t="28458" x="8035925" y="3105150"/>
          <p14:tracePt t="28474" x="8026400" y="3105150"/>
          <p14:tracePt t="28491" x="8016875" y="3105150"/>
          <p14:tracePt t="28508" x="7997825" y="3111500"/>
          <p14:tracePt t="28525" x="7988300" y="3111500"/>
          <p14:tracePt t="28541" x="7978775" y="3114675"/>
          <p14:tracePt t="28558" x="7959725" y="3127375"/>
          <p14:tracePt t="28573" x="7953375" y="3127375"/>
          <p14:tracePt t="28590" x="7953375" y="3130550"/>
          <p14:tracePt t="28607" x="7947025" y="3136900"/>
          <p14:tracePt t="28658" x="7943850" y="3136900"/>
          <p14:tracePt t="28665" x="7937500" y="3136900"/>
          <p14:tracePt t="28674" x="7937500" y="3140075"/>
          <p14:tracePt t="28690" x="7934325" y="3152775"/>
          <p14:tracePt t="28779" x="7927975" y="3152775"/>
          <p14:tracePt t="28888" x="7927975" y="3155950"/>
          <p14:tracePt t="33643" x="7950200" y="3146425"/>
          <p14:tracePt t="33649" x="7978775" y="3133725"/>
          <p14:tracePt t="33657" x="8016875" y="3117850"/>
          <p14:tracePt t="33673" x="8054975" y="3086100"/>
          <p14:tracePt t="33692" x="8096250" y="3063875"/>
          <p14:tracePt t="33707" x="8115300" y="3051175"/>
          <p14:tracePt t="33724" x="8131175" y="3038475"/>
          <p14:tracePt t="33756" x="8147050" y="3019425"/>
          <p14:tracePt t="33790" x="8147050" y="3009900"/>
          <p14:tracePt t="33994" x="8147050" y="3003550"/>
          <p14:tracePt t="34000" x="8140700" y="3000375"/>
          <p14:tracePt t="34008" x="8134350" y="2994025"/>
          <p14:tracePt t="34024" x="8124825" y="2990850"/>
          <p14:tracePt t="34040" x="8112125" y="2990850"/>
          <p14:tracePt t="34056" x="8096250" y="2990850"/>
          <p14:tracePt t="34073" x="8089900" y="2990850"/>
          <p14:tracePt t="34091" x="8089900" y="2981325"/>
          <p14:tracePt t="34107" x="8086725" y="2965450"/>
          <p14:tracePt t="34124" x="8086725" y="2959100"/>
          <p14:tracePt t="34214" x="8086725" y="2955925"/>
          <p14:tracePt t="34313" x="8080375" y="2955925"/>
          <p14:tracePt t="34321" x="8077200" y="2955925"/>
          <p14:tracePt t="34579" x="8070850" y="2955925"/>
          <p14:tracePt t="34586" x="8061325" y="2955925"/>
          <p14:tracePt t="34592" x="8042275" y="2955925"/>
          <p14:tracePt t="34606" x="7997825" y="2949575"/>
          <p14:tracePt t="34624" x="7975600" y="2943225"/>
          <p14:tracePt t="34640" x="7947025" y="2943225"/>
          <p14:tracePt t="34673" x="7921625" y="2943225"/>
          <p14:tracePt t="34707" x="7927975" y="2943225"/>
          <p14:tracePt t="34724" x="7956550" y="2955925"/>
          <p14:tracePt t="34740" x="7988300" y="2968625"/>
          <p14:tracePt t="34757" x="8051800" y="2987675"/>
          <p14:tracePt t="34773" x="8096250" y="2987675"/>
          <p14:tracePt t="34790" x="8140700" y="2987675"/>
          <p14:tracePt t="34806" x="8181975" y="2987675"/>
          <p14:tracePt t="34823" x="8210550" y="2984500"/>
          <p14:tracePt t="34840" x="8220075" y="2968625"/>
          <p14:tracePt t="34856" x="8235950" y="2968625"/>
          <p14:tracePt t="34873" x="8242300" y="2968625"/>
          <p14:tracePt t="34935" x="8251825" y="2968625"/>
          <p14:tracePt t="34943" x="8255000" y="2968625"/>
          <p14:tracePt t="34958" x="8255000" y="2962275"/>
          <p14:tracePt t="34974" x="8255000" y="2959100"/>
          <p14:tracePt t="35072" x="8245475" y="2959100"/>
          <p14:tracePt t="35078" x="8239125" y="2959100"/>
          <p14:tracePt t="35090" x="8232775" y="2959100"/>
          <p14:tracePt t="35107" x="8220075" y="2965450"/>
          <p14:tracePt t="35124" x="8210550" y="2981325"/>
          <p14:tracePt t="35141" x="8194675" y="2990850"/>
          <p14:tracePt t="35156" x="8172450" y="3019425"/>
          <p14:tracePt t="35173" x="8147050" y="3057525"/>
          <p14:tracePt t="35190" x="8112125" y="3089275"/>
          <p14:tracePt t="35207" x="8089900" y="3130550"/>
          <p14:tracePt t="35224" x="8077200" y="3162300"/>
          <p14:tracePt t="35240" x="8061325" y="3171825"/>
          <p14:tracePt t="35257" x="8042275" y="3187700"/>
          <p14:tracePt t="35274" x="8026400" y="3197225"/>
          <p14:tracePt t="35290" x="8016875" y="3206750"/>
          <p14:tracePt t="35306" x="8001000" y="3216275"/>
          <p14:tracePt t="35323" x="7994650" y="3222625"/>
          <p14:tracePt t="38219" x="7978775" y="3206750"/>
          <p14:tracePt t="38227" x="7959725" y="3187700"/>
          <p14:tracePt t="38240" x="7908925" y="3136900"/>
          <p14:tracePt t="38256" x="7835900" y="3063875"/>
          <p14:tracePt t="38273" x="7727950" y="2968625"/>
          <p14:tracePt t="38291" x="7473950" y="2778125"/>
          <p14:tracePt t="38324" x="6883400" y="2505075"/>
          <p14:tracePt t="38357" x="5988050" y="2286000"/>
          <p14:tracePt t="38374" x="5727700" y="2273300"/>
          <p14:tracePt t="38390" x="5464175" y="2279650"/>
          <p14:tracePt t="38407" x="5346700" y="2295525"/>
          <p14:tracePt t="38423" x="5260975" y="2311400"/>
          <p14:tracePt t="38441" x="5191125" y="2339975"/>
          <p14:tracePt t="38457" x="5175250" y="2349500"/>
          <p14:tracePt t="38473" x="5159375" y="2362200"/>
          <p14:tracePt t="38491" x="5159375" y="2381250"/>
          <p14:tracePt t="38506" x="5203825" y="2416175"/>
          <p14:tracePt t="38742" x="5175250" y="2378075"/>
          <p14:tracePt t="38749" x="5118100" y="2314575"/>
          <p14:tracePt t="38756" x="5076825" y="2260600"/>
          <p14:tracePt t="38773" x="4956175" y="2143125"/>
          <p14:tracePt t="38791" x="4708525" y="1905000"/>
          <p14:tracePt t="38807" x="4568825" y="1765300"/>
          <p14:tracePt t="38824" x="4400550" y="1651000"/>
          <p14:tracePt t="38840" x="4222750" y="1536700"/>
          <p14:tracePt t="38856" x="4130675" y="1479550"/>
          <p14:tracePt t="38873" x="4041775" y="1444625"/>
          <p14:tracePt t="38890" x="3927475" y="1416050"/>
          <p14:tracePt t="38906" x="3892550" y="1416050"/>
          <p14:tracePt t="38923" x="3854450" y="1416050"/>
          <p14:tracePt t="38940" x="3819525" y="1431925"/>
          <p14:tracePt t="38956" x="3810000" y="1441450"/>
          <p14:tracePt t="38973" x="3800475" y="1450975"/>
          <p14:tracePt t="38990" x="3787775" y="1463675"/>
          <p14:tracePt t="39007" x="3768725" y="1482725"/>
          <p14:tracePt t="39023" x="3759200" y="1492250"/>
          <p14:tracePt t="39040" x="3736975" y="1517650"/>
          <p14:tracePt t="39056" x="3686175" y="1558925"/>
          <p14:tracePt t="39073" x="3594100" y="1638300"/>
          <p14:tracePt t="39090" x="3448050" y="1749425"/>
          <p14:tracePt t="39106" x="3368675" y="1803400"/>
          <p14:tracePt t="39123" x="3276600" y="1854200"/>
          <p14:tracePt t="39141" x="3140075" y="1971675"/>
          <p14:tracePt t="39157" x="3057525" y="2047875"/>
          <p14:tracePt t="39173" x="2949575" y="2136775"/>
          <p14:tracePt t="39190" x="2816225" y="2244725"/>
          <p14:tracePt t="39206" x="2733675" y="2311400"/>
          <p14:tracePt t="39223" x="2657475" y="2403475"/>
          <p14:tracePt t="39240" x="2555875" y="2549525"/>
          <p14:tracePt t="39256" x="2498725" y="2619375"/>
          <p14:tracePt t="39273" x="2444750" y="2692400"/>
          <p14:tracePt t="39290" x="2365375" y="2813050"/>
          <p14:tracePt t="39306" x="2324100" y="2901950"/>
          <p14:tracePt t="39323" x="2273300" y="2990850"/>
          <p14:tracePt t="39340" x="2197100" y="3155950"/>
          <p14:tracePt t="39356" x="2152650" y="3298825"/>
          <p14:tracePt t="39372" x="2108200" y="3429000"/>
          <p14:tracePt t="39390" x="2057400" y="3622675"/>
          <p14:tracePt t="39406" x="2028825" y="3762375"/>
          <p14:tracePt t="39423" x="2012950" y="3879850"/>
          <p14:tracePt t="39440" x="2012950" y="4054475"/>
          <p14:tracePt t="39457" x="2019300" y="4181475"/>
          <p14:tracePt t="39473" x="2044700" y="4289425"/>
          <p14:tracePt t="39490" x="2066925" y="4422775"/>
          <p14:tracePt t="39505" x="2092325" y="4508500"/>
          <p14:tracePt t="39522" x="2130425" y="4578350"/>
          <p14:tracePt t="39540" x="2162175" y="4635500"/>
          <p14:tracePt t="39556" x="2193925" y="4667250"/>
          <p14:tracePt t="39573" x="2219325" y="4699000"/>
          <p14:tracePt t="39590" x="2260600" y="4718050"/>
          <p14:tracePt t="39607" x="2282825" y="4730750"/>
          <p14:tracePt t="39623" x="2305050" y="4746625"/>
          <p14:tracePt t="39639" x="2349500" y="4762500"/>
          <p14:tracePt t="39656" x="2387600" y="4781550"/>
          <p14:tracePt t="39673" x="2432050" y="4794250"/>
          <p14:tracePt t="39690" x="2511425" y="4822825"/>
          <p14:tracePt t="39706" x="2565400" y="4829175"/>
          <p14:tracePt t="39724" x="2609850" y="4826000"/>
          <p14:tracePt t="39740" x="2727325" y="4781550"/>
          <p14:tracePt t="39756" x="2838450" y="4727575"/>
          <p14:tracePt t="39772" x="2949575" y="4667250"/>
          <p14:tracePt t="39790" x="3101975" y="4600575"/>
          <p14:tracePt t="39805" x="3187700" y="4568825"/>
          <p14:tracePt t="39822" x="3257550" y="4530725"/>
          <p14:tracePt t="39839" x="3362325" y="4486275"/>
          <p14:tracePt t="39856" x="3403600" y="4454525"/>
          <p14:tracePt t="39873" x="3435350" y="4422775"/>
          <p14:tracePt t="39890" x="3508375" y="4289425"/>
          <p14:tracePt t="39906" x="3540125" y="4191000"/>
          <p14:tracePt t="39922" x="3575050" y="4070350"/>
          <p14:tracePt t="39940" x="3629025" y="3870325"/>
          <p14:tracePt t="39956" x="3644900" y="3762375"/>
          <p14:tracePt t="39973" x="3679825" y="3629025"/>
          <p14:tracePt t="39990" x="3714750" y="3429000"/>
          <p14:tracePt t="40007" x="3730625" y="3311525"/>
          <p14:tracePt t="40023" x="3736975" y="3206750"/>
          <p14:tracePt t="40040" x="3736975" y="3067050"/>
          <p14:tracePt t="40056" x="3736975" y="2962275"/>
          <p14:tracePt t="40072" x="3736975" y="2892425"/>
          <p14:tracePt t="40090" x="3736975" y="2768600"/>
          <p14:tracePt t="40106" x="3736975" y="2641600"/>
          <p14:tracePt t="40122" x="3736975" y="2524125"/>
          <p14:tracePt t="40140" x="3717925" y="2371725"/>
          <p14:tracePt t="40156" x="3702050" y="2263775"/>
          <p14:tracePt t="40173" x="3667125" y="2174875"/>
          <p14:tracePt t="40190" x="3648075" y="2092325"/>
          <p14:tracePt t="40205" x="3635375" y="2047875"/>
          <p14:tracePt t="40223" x="3616325" y="2016125"/>
          <p14:tracePt t="40240" x="3571875" y="1958975"/>
          <p14:tracePt t="40256" x="3536950" y="1911350"/>
          <p14:tracePt t="40273" x="3502025" y="1860550"/>
          <p14:tracePt t="40290" x="3457575" y="1809750"/>
          <p14:tracePt t="40306" x="3416300" y="1774825"/>
          <p14:tracePt t="40322" x="3371850" y="1762125"/>
          <p14:tracePt t="40340" x="3314700" y="1746250"/>
          <p14:tracePt t="40355" x="3263900" y="1739900"/>
          <p14:tracePt t="40373" x="3203575" y="1739900"/>
          <p14:tracePt t="40390" x="3117850" y="1739900"/>
          <p14:tracePt t="40406" x="3063875" y="1749425"/>
          <p14:tracePt t="40423" x="3025775" y="1762125"/>
          <p14:tracePt t="40440" x="2968625" y="1793875"/>
          <p14:tracePt t="40456" x="2930525" y="1819275"/>
          <p14:tracePt t="40472" x="2882900" y="1844675"/>
          <p14:tracePt t="40490" x="2797175" y="1895475"/>
          <p14:tracePt t="40506" x="2727325" y="1952625"/>
          <p14:tracePt t="40523" x="2686050" y="1984375"/>
          <p14:tracePt t="40540" x="2619375" y="2051050"/>
          <p14:tracePt t="40556" x="2571750" y="2111375"/>
          <p14:tracePt t="40573" x="2546350" y="2159000"/>
          <p14:tracePt t="40589" x="2498725" y="2225675"/>
          <p14:tracePt t="40606" x="2473325" y="2263775"/>
          <p14:tracePt t="40622" x="2438400" y="2320925"/>
          <p14:tracePt t="40639" x="2384425" y="2428875"/>
          <p14:tracePt t="40655" x="2346325" y="2495550"/>
          <p14:tracePt t="40672" x="2308225" y="2565400"/>
          <p14:tracePt t="40689" x="2270125" y="2638425"/>
          <p14:tracePt t="40706" x="2232025" y="2708275"/>
          <p14:tracePt t="40722" x="2200275" y="2784475"/>
          <p14:tracePt t="40740" x="2178050" y="2886075"/>
          <p14:tracePt t="40756" x="2155825" y="2962275"/>
          <p14:tracePt t="40773" x="2149475" y="3035300"/>
          <p14:tracePt t="40790" x="2149475" y="3175000"/>
          <p14:tracePt t="40806" x="2149475" y="3267075"/>
          <p14:tracePt t="40823" x="2149475" y="3349625"/>
          <p14:tracePt t="40840" x="2149475" y="3479800"/>
          <p14:tracePt t="40856" x="2149475" y="3559175"/>
          <p14:tracePt t="40872" x="2149475" y="3641725"/>
          <p14:tracePt t="40889" x="2162175" y="3762375"/>
          <p14:tracePt t="40906" x="2174875" y="3838575"/>
          <p14:tracePt t="40923" x="2190750" y="3933825"/>
          <p14:tracePt t="40940" x="2212975" y="4022725"/>
          <p14:tracePt t="40956" x="2225675" y="4076700"/>
          <p14:tracePt t="40973" x="2244725" y="4114800"/>
          <p14:tracePt t="40989" x="2263775" y="4178300"/>
          <p14:tracePt t="41005" x="2276475" y="4216400"/>
          <p14:tracePt t="41022" x="2289175" y="4248150"/>
          <p14:tracePt t="41039" x="2317750" y="4298950"/>
          <p14:tracePt t="41056" x="2346325" y="4337050"/>
          <p14:tracePt t="41073" x="2384425" y="4378325"/>
          <p14:tracePt t="41090" x="2438400" y="4422775"/>
          <p14:tracePt t="41106" x="2476500" y="4454525"/>
          <p14:tracePt t="41123" x="2524125" y="4476750"/>
          <p14:tracePt t="41139" x="2587625" y="4495800"/>
          <p14:tracePt t="41155" x="2609850" y="4505325"/>
          <p14:tracePt t="41173" x="2647950" y="4518025"/>
          <p14:tracePt t="41190" x="2689225" y="4530725"/>
          <p14:tracePt t="41206" x="2717800" y="4530725"/>
          <p14:tracePt t="41223" x="2749550" y="4530725"/>
          <p14:tracePt t="41240" x="2787650" y="4530725"/>
          <p14:tracePt t="41256" x="2825750" y="4530725"/>
          <p14:tracePt t="41273" x="2870200" y="4530725"/>
          <p14:tracePt t="41289" x="2911475" y="4521200"/>
          <p14:tracePt t="41305" x="2943225" y="4502150"/>
          <p14:tracePt t="41323" x="2965450" y="4492625"/>
          <p14:tracePt t="41340" x="3016250" y="4445000"/>
          <p14:tracePt t="41356" x="3041650" y="4416425"/>
          <p14:tracePt t="41373" x="3082925" y="4365625"/>
          <p14:tracePt t="41390" x="3136900" y="4298950"/>
          <p14:tracePt t="41406" x="3175000" y="4229100"/>
          <p14:tracePt t="41422" x="3225800" y="4127500"/>
          <p14:tracePt t="41440" x="3267075" y="3971925"/>
          <p14:tracePt t="41456" x="3292475" y="3883025"/>
          <p14:tracePt t="41472" x="3308350" y="3778250"/>
          <p14:tracePt t="41475" x="3324225" y="3727450"/>
          <p14:tracePt t="41489" x="3349625" y="3641725"/>
          <p14:tracePt t="41505" x="3387725" y="3562350"/>
          <p14:tracePt t="41522" x="3416300" y="3495675"/>
          <p14:tracePt t="41539" x="3454400" y="3400425"/>
          <p14:tracePt t="41555" x="3479800" y="3305175"/>
          <p14:tracePt t="41572" x="3495675" y="3187700"/>
          <p14:tracePt t="41590" x="3502025" y="3067050"/>
          <p14:tracePt t="41606" x="3502025" y="2940050"/>
          <p14:tracePt t="41623" x="3502025" y="2813050"/>
          <p14:tracePt t="41640" x="3527425" y="2660650"/>
          <p14:tracePt t="41656" x="3536950" y="2552700"/>
          <p14:tracePt t="41673" x="3546475" y="2416175"/>
          <p14:tracePt t="41689" x="3546475" y="2254250"/>
          <p14:tracePt t="41706" x="3546475" y="2171700"/>
          <p14:tracePt t="41722" x="3530600" y="2054225"/>
          <p14:tracePt t="41739" x="3498850" y="1930400"/>
          <p14:tracePt t="41756" x="3486150" y="1873250"/>
          <p14:tracePt t="41773" x="3473450" y="1828800"/>
          <p14:tracePt t="41790" x="3454400" y="1765300"/>
          <p14:tracePt t="41806" x="3429000" y="1727200"/>
          <p14:tracePt t="41822" x="3400425" y="1670050"/>
          <p14:tracePt t="41840" x="3355975" y="1603375"/>
          <p14:tracePt t="41856" x="3336925" y="1581150"/>
          <p14:tracePt t="41872" x="3327400" y="1562100"/>
          <p14:tracePt t="41890" x="3298825" y="1552575"/>
          <p14:tracePt t="41906" x="3276600" y="1552575"/>
          <p14:tracePt t="41923" x="3248025" y="1552575"/>
          <p14:tracePt t="41940" x="3184525" y="1562100"/>
          <p14:tracePt t="41956" x="3117850" y="1593850"/>
          <p14:tracePt t="41972" x="3051175" y="1622425"/>
          <p14:tracePt t="41974" x="3022600" y="1638300"/>
          <p14:tracePt t="41989" x="2974975" y="1670050"/>
          <p14:tracePt t="42006" x="2936875" y="1695450"/>
          <p14:tracePt t="42023" x="2898775" y="1730375"/>
          <p14:tracePt t="42040" x="2838450" y="1774825"/>
          <p14:tracePt t="42056" x="2790825" y="1857375"/>
          <p14:tracePt t="42073" x="2730500" y="1946275"/>
          <p14:tracePt t="42089" x="2647950" y="2089150"/>
          <p14:tracePt t="42105" x="2587625" y="2181225"/>
          <p14:tracePt t="42122" x="2543175" y="2324100"/>
          <p14:tracePt t="42139" x="2486025" y="2486025"/>
          <p14:tracePt t="42156" x="2460625" y="2593975"/>
          <p14:tracePt t="42173" x="2432050" y="2733675"/>
          <p14:tracePt t="42190" x="2416175" y="2898775"/>
          <p14:tracePt t="42206" x="2416175" y="2981325"/>
          <p14:tracePt t="42223" x="2416175" y="3095625"/>
          <p14:tracePt t="42239" x="2409825" y="3257550"/>
          <p14:tracePt t="42255" x="2390775" y="3355975"/>
          <p14:tracePt t="42272" x="2374900" y="3473450"/>
          <p14:tracePt t="42290" x="2349500" y="3660775"/>
          <p14:tracePt t="42306" x="2349500" y="3743325"/>
          <p14:tracePt t="42323" x="2349500" y="3825875"/>
          <p14:tracePt t="42340" x="2349500" y="3975100"/>
          <p14:tracePt t="42356" x="2349500" y="4067175"/>
          <p14:tracePt t="42373" x="2362200" y="4152900"/>
          <p14:tracePt t="42389" x="2374900" y="4251325"/>
          <p14:tracePt t="42406" x="2381250" y="4295775"/>
          <p14:tracePt t="42422" x="2387600" y="4340225"/>
          <p14:tracePt t="42439" x="2400300" y="4391025"/>
          <p14:tracePt t="42455" x="2400300" y="4413250"/>
          <p14:tracePt t="42472" x="2406650" y="4441825"/>
          <p14:tracePt t="42489" x="2432050" y="4470400"/>
          <p14:tracePt t="42506" x="2447925" y="4486275"/>
          <p14:tracePt t="42523" x="2470150" y="4505325"/>
          <p14:tracePt t="42539" x="2533650" y="4524375"/>
          <p14:tracePt t="42556" x="2578100" y="4537075"/>
          <p14:tracePt t="42573" x="2625725" y="4556125"/>
          <p14:tracePt t="42590" x="2679700" y="4562475"/>
          <p14:tracePt t="42606" x="2717800" y="4562475"/>
          <p14:tracePt t="42623" x="2762250" y="4562475"/>
          <p14:tracePt t="42640" x="2822575" y="4562475"/>
          <p14:tracePt t="42656" x="2867025" y="4562475"/>
          <p14:tracePt t="42672" x="2889250" y="4559300"/>
          <p14:tracePt t="42689" x="2933700" y="4533900"/>
          <p14:tracePt t="42706" x="2971800" y="4514850"/>
          <p14:tracePt t="42722" x="3009900" y="4476750"/>
          <p14:tracePt t="42739" x="3127375" y="4359275"/>
          <p14:tracePt t="42756" x="3235325" y="4251325"/>
          <p14:tracePt t="42773" x="3324225" y="4114800"/>
          <p14:tracePt t="42790" x="3390900" y="3975100"/>
          <p14:tracePt t="42806" x="3429000" y="3908425"/>
          <p14:tracePt t="42822" x="3441700" y="3860800"/>
          <p14:tracePt t="42839" x="3476625" y="3778250"/>
          <p14:tracePt t="42855" x="3489325" y="3714750"/>
          <p14:tracePt t="42873" x="3521075" y="3648075"/>
          <p14:tracePt t="42890" x="3556000" y="3543300"/>
          <p14:tracePt t="42906" x="3581400" y="3435350"/>
          <p14:tracePt t="42923" x="3609975" y="3295650"/>
          <p14:tracePt t="42939" x="3635375" y="3130550"/>
          <p14:tracePt t="42956" x="3635375" y="3060700"/>
          <p14:tracePt t="42972" x="3635375" y="2978150"/>
          <p14:tracePt t="42989" x="3635375" y="2838450"/>
          <p14:tracePt t="43005" x="3613150" y="2762250"/>
          <p14:tracePt t="43023" x="3600450" y="2698750"/>
          <p14:tracePt t="43040" x="3581400" y="2625725"/>
          <p14:tracePt t="43056" x="3565525" y="2562225"/>
          <p14:tracePt t="43073" x="3536950" y="2495550"/>
          <p14:tracePt t="43089" x="3508375" y="2393950"/>
          <p14:tracePt t="43106" x="3492500" y="2336800"/>
          <p14:tracePt t="43122" x="3473450" y="2282825"/>
          <p14:tracePt t="43139" x="3454400" y="2193925"/>
          <p14:tracePt t="43156" x="3441700" y="2139950"/>
          <p14:tracePt t="43173" x="3409950" y="2073275"/>
          <p14:tracePt t="43190" x="3371850" y="2012950"/>
          <p14:tracePt t="43206" x="3340100" y="1987550"/>
          <p14:tracePt t="43223" x="3314700" y="1965325"/>
          <p14:tracePt t="43239" x="3267075" y="1946275"/>
          <p14:tracePt t="43255" x="3219450" y="1933575"/>
          <p14:tracePt t="43272" x="3184525" y="1920875"/>
          <p14:tracePt t="43289" x="3073400" y="1898650"/>
          <p14:tracePt t="43305" x="2990850" y="1898650"/>
          <p14:tracePt t="43323" x="2911475" y="1898650"/>
          <p14:tracePt t="43340" x="2755900" y="1920875"/>
          <p14:tracePt t="43356" x="2657475" y="1946275"/>
          <p14:tracePt t="43372" x="2581275" y="1978025"/>
          <p14:tracePt t="43389" x="2511425" y="2025650"/>
          <p14:tracePt t="43405" x="2486025" y="2051050"/>
          <p14:tracePt t="43422" x="2466975" y="2089150"/>
          <p14:tracePt t="43439" x="2492375" y="2162175"/>
          <p14:tracePt t="43455" x="2619375" y="2241550"/>
          <p14:tracePt t="43473" x="2860675" y="2400300"/>
          <p14:tracePt t="43490" x="3556000" y="2663825"/>
          <p14:tracePt t="43507" x="4054475" y="2759075"/>
          <p14:tracePt t="43525" x="4908550" y="2819400"/>
          <p14:tracePt t="43540" x="5473700" y="2809875"/>
          <p14:tracePt t="43557" x="6035675" y="2724150"/>
          <p14:tracePt t="43574" x="6619875" y="2555875"/>
          <p14:tracePt t="43592" x="6861175" y="2463800"/>
          <p14:tracePt t="43607" x="7051675" y="2378075"/>
          <p14:tracePt t="43624" x="7264400" y="2209800"/>
          <p14:tracePt t="43641" x="7359650" y="2105025"/>
          <p14:tracePt t="43656" x="7454900" y="2009775"/>
          <p14:tracePt t="43672" x="7575550" y="1882775"/>
          <p14:tracePt t="43688" x="7762875" y="1647825"/>
          <p14:tracePt t="43706" x="7861300" y="1520825"/>
          <p14:tracePt t="43724" x="8020050" y="1285875"/>
          <p14:tracePt t="43740" x="8153400" y="1127125"/>
          <p14:tracePt t="43758" x="8248650" y="1031875"/>
          <p14:tracePt t="43773" x="8347075" y="914400"/>
          <p14:tracePt t="43789" x="8451850" y="727075"/>
          <p14:tracePt t="43805" x="8502650" y="638175"/>
          <p14:tracePt t="43822" x="8524875" y="571500"/>
          <p14:tracePt t="43840" x="8531225" y="492125"/>
          <p14:tracePt t="43856" x="8531225" y="447675"/>
          <p14:tracePt t="43873" x="8521700" y="403225"/>
          <p14:tracePt t="43890" x="8483600" y="336550"/>
          <p14:tracePt t="43906" x="8448675" y="298450"/>
          <p14:tracePt t="43922" x="8369300" y="247650"/>
          <p14:tracePt t="43939" x="8197850" y="180975"/>
          <p14:tracePt t="43955" x="8054975" y="146050"/>
          <p14:tracePt t="43973" x="7915275" y="107950"/>
          <p14:tracePt t="43990" x="7737475" y="92075"/>
          <p14:tracePt t="44006" x="7588250" y="92075"/>
          <p14:tracePt t="44024" x="7429500" y="98425"/>
          <p14:tracePt t="44039" x="7172325" y="152400"/>
          <p14:tracePt t="44055" x="6972300" y="228600"/>
          <p14:tracePt t="44072" x="6804025" y="333375"/>
          <p14:tracePt t="44089" x="6581775" y="469900"/>
          <p14:tracePt t="44106" x="6445250" y="571500"/>
          <p14:tracePt t="44124" x="6350000" y="657225"/>
          <p14:tracePt t="44140" x="6238875" y="803275"/>
          <p14:tracePt t="44156" x="6181725" y="876300"/>
          <p14:tracePt t="44173" x="6143625" y="942975"/>
          <p14:tracePt t="44189" x="6086475" y="1114425"/>
          <p14:tracePt t="44206" x="6067425" y="1244600"/>
          <p14:tracePt t="44222" x="6067425" y="1358900"/>
          <p14:tracePt t="44239" x="6083300" y="1622425"/>
          <p14:tracePt t="44257" x="6102350" y="1762125"/>
          <p14:tracePt t="44274" x="6127750" y="1914525"/>
          <p14:tracePt t="44290" x="6156325" y="2168525"/>
          <p14:tracePt t="44306" x="6156325" y="2273300"/>
          <p14:tracePt t="44324" x="6149975" y="2492375"/>
          <p14:tracePt t="44339" x="6134100" y="2609850"/>
          <p14:tracePt t="44355" x="6089650" y="2720975"/>
          <p14:tracePt t="44372" x="6064250" y="2838450"/>
          <p14:tracePt t="44389" x="6029325" y="3028950"/>
          <p14:tracePt t="44406" x="6022975" y="3111500"/>
          <p14:tracePt t="44423" x="6022975" y="3171825"/>
          <p14:tracePt t="44440" x="6042025" y="3260725"/>
          <p14:tracePt t="44456" x="6054725" y="3317875"/>
          <p14:tracePt t="44472" x="6083300" y="3371850"/>
          <p14:tracePt t="44489" x="6127750" y="3441700"/>
          <p14:tracePt t="44506" x="6200775" y="3495675"/>
          <p14:tracePt t="44522" x="6280150" y="3552825"/>
          <p14:tracePt t="44539" x="6413500" y="3635375"/>
          <p14:tracePt t="44556" x="6480175" y="3663950"/>
          <p14:tracePt t="44574" x="6565900" y="3708400"/>
          <p14:tracePt t="44589" x="6591300" y="3717925"/>
          <p14:tracePt t="44606" x="6600825" y="3727450"/>
          <p14:tracePt t="44622" x="6600825" y="3743325"/>
          <p14:tracePt t="44638" x="6594475" y="3759200"/>
          <p14:tracePt t="44656" x="6530975" y="3787775"/>
          <p14:tracePt t="44672" x="6356350" y="3841750"/>
          <p14:tracePt t="44688" x="6010275" y="3911600"/>
          <p14:tracePt t="44705" x="5718175" y="3952875"/>
          <p14:tracePt t="44722" x="5381625" y="3987800"/>
          <p14:tracePt t="44739" x="4975225" y="4025900"/>
          <p14:tracePt t="44756" x="4721225" y="4025900"/>
          <p14:tracePt t="44772" x="4518025" y="4025900"/>
          <p14:tracePt t="44789" x="4241800" y="4010025"/>
          <p14:tracePt t="44806" x="4121150" y="3984625"/>
          <p14:tracePt t="44823" x="3965575" y="3952875"/>
          <p14:tracePt t="44839" x="3898900" y="3914775"/>
          <p14:tracePt t="44856" x="3851275" y="3879850"/>
          <p14:tracePt t="44872" x="3829050" y="3816350"/>
          <p14:tracePt t="44888" x="3832225" y="3663950"/>
          <p14:tracePt t="44905" x="3860800" y="3511550"/>
          <p14:tracePt t="44922" x="3895725" y="3390900"/>
          <p14:tracePt t="44939" x="3911600" y="3279775"/>
          <p14:tracePt t="44955" x="3905250" y="3209925"/>
          <p14:tracePt t="44973" x="3854450" y="3111500"/>
          <p14:tracePt t="44989" x="3813175" y="3073400"/>
          <p14:tracePt t="45006" x="3765550" y="3028950"/>
          <p14:tracePt t="45023" x="3724275" y="2994025"/>
          <p14:tracePt t="45039" x="3663950" y="2943225"/>
          <p14:tracePt t="45055" x="3622675" y="2892425"/>
          <p14:tracePt t="45072" x="3565525" y="2822575"/>
          <p14:tracePt t="45089" x="3463925" y="2676525"/>
          <p14:tracePt t="45105" x="3387725" y="2571750"/>
          <p14:tracePt t="45123" x="3308350" y="2460625"/>
          <p14:tracePt t="45139" x="3251200" y="2390775"/>
          <p14:tracePt t="45156" x="3225800" y="2352675"/>
          <p14:tracePt t="45173" x="3190875" y="2324100"/>
          <p14:tracePt t="45189" x="3181350" y="2317750"/>
          <p14:tracePt t="45206" x="3171825" y="2317750"/>
          <p14:tracePt t="45222" x="3155950" y="2320925"/>
          <p14:tracePt t="45239" x="3111500" y="2336800"/>
          <p14:tracePt t="45256" x="3082925" y="2349500"/>
          <p14:tracePt t="45273" x="3044825" y="2387600"/>
          <p14:tracePt t="45288" x="3013075" y="2419350"/>
          <p14:tracePt t="45305" x="2981325" y="2451100"/>
          <p14:tracePt t="45322" x="2927350" y="2520950"/>
          <p14:tracePt t="45338" x="2851150" y="2622550"/>
          <p14:tracePt t="45355" x="2803525" y="2692400"/>
          <p14:tracePt t="45373" x="2692400" y="2825750"/>
          <p14:tracePt t="45389" x="2632075" y="2949575"/>
          <p14:tracePt t="45406" x="2581275" y="3051175"/>
          <p14:tracePt t="45423" x="2533650" y="3187700"/>
          <p14:tracePt t="45439" x="2508250" y="3308350"/>
          <p14:tracePt t="45456" x="2489200" y="3438525"/>
          <p14:tracePt t="45473" x="2482850" y="3578225"/>
          <p14:tracePt t="45490" x="2482850" y="3692525"/>
          <p14:tracePt t="45506" x="2482850" y="3854450"/>
          <p14:tracePt t="45510" x="2482850" y="3921125"/>
          <p14:tracePt t="45523" x="2482850" y="4025900"/>
          <p14:tracePt t="45539" x="2482850" y="4140200"/>
          <p14:tracePt t="45555" x="2482850" y="4289425"/>
          <p14:tracePt t="45573" x="2482850" y="4429125"/>
          <p14:tracePt t="45589" x="2482850" y="4511675"/>
          <p14:tracePt t="45606" x="2482850" y="4603750"/>
          <p14:tracePt t="45623" x="2495550" y="4724400"/>
          <p14:tracePt t="45639" x="2501900" y="4768850"/>
          <p14:tracePt t="45656" x="2514600" y="4806950"/>
          <p14:tracePt t="45673" x="2568575" y="4860925"/>
          <p14:tracePt t="45689" x="2613025" y="4889500"/>
          <p14:tracePt t="45705" x="2651125" y="4914900"/>
          <p14:tracePt t="45722" x="2708275" y="4921250"/>
          <p14:tracePt t="45738" x="2743200" y="4921250"/>
          <p14:tracePt t="45755" x="2787650" y="4921250"/>
          <p14:tracePt t="45773" x="2851150" y="4918075"/>
          <p14:tracePt t="45789" x="2889250" y="4899025"/>
          <p14:tracePt t="45806" x="2933700" y="4886325"/>
          <p14:tracePt t="45823" x="2997200" y="4867275"/>
          <p14:tracePt t="45839" x="3035300" y="4854575"/>
          <p14:tracePt t="45855" x="3092450" y="4819650"/>
          <p14:tracePt t="45872" x="3200400" y="4756150"/>
          <p14:tracePt t="45889" x="3260725" y="4711700"/>
          <p14:tracePt t="45906" x="3330575" y="4654550"/>
          <p14:tracePt t="45923" x="3403600" y="4584700"/>
          <p14:tracePt t="45939" x="3457575" y="4511675"/>
          <p14:tracePt t="45956" x="3489325" y="4425950"/>
          <p14:tracePt t="45972" x="3530600" y="4289425"/>
          <p14:tracePt t="45988" x="3552825" y="4222750"/>
          <p14:tracePt t="46005" x="3587750" y="4124325"/>
          <p14:tracePt t="46023" x="3638550" y="3933825"/>
          <p14:tracePt t="46039" x="3692525" y="3810000"/>
          <p14:tracePt t="46056" x="3746500" y="3676650"/>
          <p14:tracePt t="46073" x="3838575" y="3429000"/>
          <p14:tracePt t="46089" x="3870325" y="3330575"/>
          <p14:tracePt t="46106" x="3879850" y="3235325"/>
          <p14:tracePt t="46122" x="3879850" y="3086100"/>
          <p14:tracePt t="46139" x="3879850" y="3003550"/>
          <p14:tracePt t="46155" x="3879850" y="2952750"/>
          <p14:tracePt t="46173" x="3879850" y="2889250"/>
          <p14:tracePt t="46190" x="3879850" y="2844800"/>
          <p14:tracePt t="46206" x="3879850" y="2774950"/>
          <p14:tracePt t="46223" x="3873500" y="2635250"/>
          <p14:tracePt t="46239" x="3860800" y="2571750"/>
          <p14:tracePt t="46255" x="3838575" y="2505075"/>
          <p14:tracePt t="46272" x="3819525" y="2425700"/>
          <p14:tracePt t="46289" x="3806825" y="2387600"/>
          <p14:tracePt t="46306" x="3806825" y="2365375"/>
          <p14:tracePt t="46323" x="3794125" y="2336800"/>
          <p14:tracePt t="46339" x="3784600" y="2327275"/>
          <p14:tracePt t="46356" x="3778250" y="2317750"/>
          <p14:tracePt t="46372" x="3775075" y="2305050"/>
          <p14:tracePt t="46388" x="3775075" y="2295525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 descr="Scrophularia mariland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1"/>
          <a:stretch>
            <a:fillRect/>
          </a:stretch>
        </p:blipFill>
        <p:spPr bwMode="auto">
          <a:xfrm>
            <a:off x="0" y="517525"/>
            <a:ext cx="4572000" cy="634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8"/>
          <p:cNvSpPr txBox="1">
            <a:spLocks noChangeArrowheads="1"/>
          </p:cNvSpPr>
          <p:nvPr/>
        </p:nvSpPr>
        <p:spPr bwMode="auto">
          <a:xfrm>
            <a:off x="6858000" y="5715000"/>
            <a:ext cx="19351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Scrophularia sp.</a:t>
            </a:r>
          </a:p>
        </p:txBody>
      </p:sp>
      <p:pic>
        <p:nvPicPr>
          <p:cNvPr id="33796" name="Picture 4" descr="Scrophularia marilandic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4" r="11191" b="8333"/>
          <a:stretch>
            <a:fillRect/>
          </a:stretch>
        </p:blipFill>
        <p:spPr bwMode="auto">
          <a:xfrm>
            <a:off x="4881563" y="0"/>
            <a:ext cx="4262437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12"/>
    </mc:Choice>
    <mc:Fallback>
      <p:transition spd="slow" advTm="30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58" x="3797300" y="2295525"/>
          <p14:tracePt t="3764" x="3822700" y="2298700"/>
          <p14:tracePt t="3776" x="3860800" y="2308225"/>
          <p14:tracePt t="3793" x="3952875" y="2336800"/>
          <p14:tracePt t="3809" x="4041775" y="2384425"/>
          <p14:tracePt t="3826" x="4181475" y="2486025"/>
          <p14:tracePt t="3843" x="4371975" y="2670175"/>
          <p14:tracePt t="3876" x="4699000" y="2984500"/>
          <p14:tracePt t="3911" x="5032375" y="3340100"/>
          <p14:tracePt t="3913" x="5099050" y="3413125"/>
          <p14:tracePt t="3929" x="5219700" y="3552825"/>
          <p14:tracePt t="3944" x="5340350" y="3692525"/>
          <p14:tracePt t="3959" x="5435600" y="3797300"/>
          <p14:tracePt t="3977" x="5562600" y="3898900"/>
          <p14:tracePt t="3993" x="5708650" y="4019550"/>
          <p14:tracePt t="4009" x="5781675" y="4092575"/>
          <p14:tracePt t="4025" x="5854700" y="4146550"/>
          <p14:tracePt t="4042" x="5943600" y="4216400"/>
          <p14:tracePt t="4364" x="6007100" y="4194175"/>
          <p14:tracePt t="4371" x="6080125" y="4168775"/>
          <p14:tracePt t="4378" x="6165850" y="4121150"/>
          <p14:tracePt t="4392" x="6311900" y="4038600"/>
          <p14:tracePt t="4409" x="6435725" y="3965575"/>
          <p14:tracePt t="4426" x="6515100" y="3911600"/>
          <p14:tracePt t="4430" x="6537325" y="3898900"/>
          <p14:tracePt t="4442" x="6581775" y="3863975"/>
          <p14:tracePt t="4459" x="6629400" y="3838575"/>
          <p14:tracePt t="4476" x="6667500" y="3816350"/>
          <p14:tracePt t="4492" x="6711950" y="3794125"/>
          <p14:tracePt t="4509" x="6746875" y="3781425"/>
          <p14:tracePt t="4526" x="6772275" y="3756025"/>
          <p14:tracePt t="4543" x="6804025" y="3721100"/>
          <p14:tracePt t="4559" x="6816725" y="3683000"/>
          <p14:tracePt t="4576" x="6829425" y="3644900"/>
          <p14:tracePt t="4592" x="6845300" y="3594100"/>
          <p14:tracePt t="4609" x="6864350" y="3571875"/>
          <p14:tracePt t="4626" x="6877050" y="3540125"/>
          <p14:tracePt t="4643" x="6892925" y="3505200"/>
          <p14:tracePt t="4660" x="6905625" y="3482975"/>
          <p14:tracePt t="4676" x="6911975" y="3467100"/>
          <p14:tracePt t="4693" x="6911975" y="3435350"/>
          <p14:tracePt t="4710" x="6921500" y="3416300"/>
          <p14:tracePt t="4726" x="6927850" y="3400425"/>
          <p14:tracePt t="4742" x="6940550" y="3362325"/>
          <p14:tracePt t="4758" x="6953250" y="3324225"/>
          <p14:tracePt t="4776" x="6962775" y="3292475"/>
          <p14:tracePt t="4793" x="6981825" y="3228975"/>
          <p14:tracePt t="4809" x="6981825" y="3194050"/>
          <p14:tracePt t="4827" x="6981825" y="3171825"/>
          <p14:tracePt t="4843" x="6981825" y="3130550"/>
          <p14:tracePt t="4860" x="6981825" y="3114675"/>
          <p14:tracePt t="4876" x="6975475" y="3098800"/>
          <p14:tracePt t="4892" x="6965950" y="3076575"/>
          <p14:tracePt t="4909" x="6959600" y="3067050"/>
          <p14:tracePt t="4926" x="6950075" y="3057525"/>
          <p14:tracePt t="4930" x="6943725" y="3054350"/>
          <p14:tracePt t="4943" x="6934200" y="3032125"/>
          <p14:tracePt t="4959" x="6918325" y="3022600"/>
          <p14:tracePt t="4975" x="6908800" y="3006725"/>
          <p14:tracePt t="4992" x="6864350" y="2962275"/>
          <p14:tracePt t="5008" x="6842125" y="2943225"/>
          <p14:tracePt t="5025" x="6823075" y="2933700"/>
          <p14:tracePt t="5042" x="6804025" y="2911475"/>
          <p14:tracePt t="5059" x="6791325" y="2901950"/>
          <p14:tracePt t="5075" x="6781800" y="2892425"/>
          <p14:tracePt t="5092" x="6769100" y="2873375"/>
          <p14:tracePt t="5109" x="6750050" y="2860675"/>
          <p14:tracePt t="5126" x="6740525" y="2851150"/>
          <p14:tracePt t="5142" x="6727825" y="2838450"/>
          <p14:tracePt t="5158" x="6715125" y="2822575"/>
          <p14:tracePt t="5175" x="6699250" y="2809875"/>
          <p14:tracePt t="5192" x="6686550" y="2797175"/>
          <p14:tracePt t="5209" x="6677025" y="2797175"/>
          <p14:tracePt t="5225" x="6664325" y="2797175"/>
          <p14:tracePt t="5242" x="6651625" y="2790825"/>
          <p14:tracePt t="5259" x="6642100" y="2781300"/>
          <p14:tracePt t="5276" x="6629400" y="2765425"/>
          <p14:tracePt t="5292" x="6597650" y="2749550"/>
          <p14:tracePt t="5309" x="6578600" y="2740025"/>
          <p14:tracePt t="5325" x="6569075" y="2730500"/>
          <p14:tracePt t="5342" x="6550025" y="2717800"/>
          <p14:tracePt t="5359" x="6540500" y="2717800"/>
          <p14:tracePt t="5376" x="6530975" y="2717800"/>
          <p14:tracePt t="5392" x="6489700" y="2717800"/>
          <p14:tracePt t="5409" x="6467475" y="2717800"/>
          <p14:tracePt t="5425" x="6423025" y="2717800"/>
          <p14:tracePt t="5442" x="6359525" y="2705100"/>
          <p14:tracePt t="5459" x="6330950" y="2705100"/>
          <p14:tracePt t="5477" x="6292850" y="2705100"/>
          <p14:tracePt t="5492" x="6270625" y="2705100"/>
          <p14:tracePt t="5509" x="6254750" y="2705100"/>
          <p14:tracePt t="5526" x="6232525" y="2705100"/>
          <p14:tracePt t="5542" x="6197600" y="2714625"/>
          <p14:tracePt t="5558" x="6175375" y="2727325"/>
          <p14:tracePt t="5575" x="6143625" y="2740025"/>
          <p14:tracePt t="5592" x="6108700" y="2749550"/>
          <p14:tracePt t="5608" x="6080125" y="2755900"/>
          <p14:tracePt t="5626" x="6054725" y="2768600"/>
          <p14:tracePt t="5643" x="6016625" y="2774950"/>
          <p14:tracePt t="5659" x="5975350" y="2794000"/>
          <p14:tracePt t="5677" x="5934075" y="2809875"/>
          <p14:tracePt t="5692" x="5905500" y="2822575"/>
          <p14:tracePt t="5708" x="5880100" y="2835275"/>
          <p14:tracePt t="5725" x="5864225" y="2851150"/>
          <p14:tracePt t="5743" x="5842000" y="2867025"/>
          <p14:tracePt t="5759" x="5832475" y="2876550"/>
          <p14:tracePt t="5777" x="5816600" y="2895600"/>
          <p14:tracePt t="5793" x="5803900" y="2908300"/>
          <p14:tracePt t="5809" x="5791200" y="2917825"/>
          <p14:tracePt t="5825" x="5781675" y="2927350"/>
          <p14:tracePt t="5842" x="5768975" y="2946400"/>
          <p14:tracePt t="5858" x="5753100" y="2955925"/>
          <p14:tracePt t="5875" x="5740400" y="2974975"/>
          <p14:tracePt t="5892" x="5727700" y="2987675"/>
          <p14:tracePt t="5909" x="5718175" y="3003550"/>
          <p14:tracePt t="5927" x="5695950" y="3019425"/>
          <p14:tracePt t="5943" x="5686425" y="3028950"/>
          <p14:tracePt t="5959" x="5676900" y="3038475"/>
          <p14:tracePt t="5976" x="5661025" y="3060700"/>
          <p14:tracePt t="5992" x="5645150" y="3070225"/>
          <p14:tracePt t="6009" x="5635625" y="3079750"/>
          <p14:tracePt t="6027" x="5632450" y="3098800"/>
          <p14:tracePt t="6043" x="5632450" y="3108325"/>
          <p14:tracePt t="6059" x="5632450" y="3117850"/>
          <p14:tracePt t="6077" x="5632450" y="3124200"/>
          <p14:tracePt t="6109" x="5626100" y="3124200"/>
          <p14:tracePt t="6164" x="5629275" y="3121025"/>
          <p14:tracePt t="6171" x="5632450" y="3117850"/>
          <p14:tracePt t="6178" x="5638800" y="3111500"/>
          <p14:tracePt t="6193" x="5648325" y="3089275"/>
          <p14:tracePt t="6209" x="5673725" y="3067050"/>
          <p14:tracePt t="6227" x="5730875" y="2987675"/>
          <p14:tracePt t="6243" x="5775325" y="2917825"/>
          <p14:tracePt t="6259" x="5829300" y="2857500"/>
          <p14:tracePt t="6276" x="5918200" y="2790825"/>
          <p14:tracePt t="6292" x="5956300" y="2765425"/>
          <p14:tracePt t="6309" x="5981700" y="2752725"/>
          <p14:tracePt t="6327" x="6010275" y="2730500"/>
          <p14:tracePt t="6343" x="6026150" y="2720975"/>
          <p14:tracePt t="6359" x="6048375" y="2714625"/>
          <p14:tracePt t="6375" x="6076950" y="2714625"/>
          <p14:tracePt t="6392" x="6105525" y="2711450"/>
          <p14:tracePt t="6408" x="6134100" y="2711450"/>
          <p14:tracePt t="6426" x="6153150" y="2711450"/>
          <p14:tracePt t="6442" x="6181725" y="2711450"/>
          <p14:tracePt t="6459" x="6197600" y="2711450"/>
          <p14:tracePt t="6463" x="6207125" y="2711450"/>
          <p14:tracePt t="6477" x="6245225" y="2705100"/>
          <p14:tracePt t="6492" x="6283325" y="2698750"/>
          <p14:tracePt t="6510" x="6318250" y="2692400"/>
          <p14:tracePt t="6525" x="6365875" y="2679700"/>
          <p14:tracePt t="6542" x="6426200" y="2679700"/>
          <p14:tracePt t="6558" x="6448425" y="2679700"/>
          <p14:tracePt t="6575" x="6457950" y="2679700"/>
          <p14:tracePt t="6592" x="6480175" y="2679700"/>
          <p14:tracePt t="6609" x="6489700" y="2679700"/>
          <p14:tracePt t="6627" x="6502400" y="2679700"/>
          <p14:tracePt t="6643" x="6530975" y="2679700"/>
          <p14:tracePt t="6659" x="6553200" y="2679700"/>
          <p14:tracePt t="6676" x="6575425" y="2679700"/>
          <p14:tracePt t="6692" x="6588125" y="2679700"/>
          <p14:tracePt t="6708" x="6594475" y="2679700"/>
          <p14:tracePt t="6750" x="6594475" y="2686050"/>
          <p14:tracePt t="6759" x="6594475" y="2692400"/>
          <p14:tracePt t="6777" x="6594475" y="2701925"/>
          <p14:tracePt t="6793" x="6594475" y="2705100"/>
          <p14:tracePt t="6809" x="6594475" y="2714625"/>
          <p14:tracePt t="6826" x="6594475" y="2720975"/>
          <p14:tracePt t="7157" x="6581775" y="2720975"/>
          <p14:tracePt t="7163" x="6569075" y="2720975"/>
          <p14:tracePt t="7177" x="6553200" y="2720975"/>
          <p14:tracePt t="7193" x="6543675" y="2720975"/>
          <p14:tracePt t="7210" x="6534150" y="2720975"/>
          <p14:tracePt t="7227" x="6518275" y="2720975"/>
          <p14:tracePt t="7242" x="6515100" y="2720975"/>
          <p14:tracePt t="7276" x="6505575" y="2720975"/>
          <p14:tracePt t="7310" x="6486525" y="2720975"/>
          <p14:tracePt t="7326" x="6470650" y="2720975"/>
          <p14:tracePt t="7343" x="6454775" y="2736850"/>
          <p14:tracePt t="7359" x="6432550" y="2746375"/>
          <p14:tracePt t="7376" x="6375400" y="2765425"/>
          <p14:tracePt t="7391" x="6327775" y="2778125"/>
          <p14:tracePt t="7408" x="6289675" y="2813050"/>
          <p14:tracePt t="7426" x="6238875" y="2851150"/>
          <p14:tracePt t="7442" x="6207125" y="2882900"/>
          <p14:tracePt t="7460" x="6159500" y="2908300"/>
          <p14:tracePt t="7476" x="6067425" y="2959100"/>
          <p14:tracePt t="7493" x="6019800" y="2984500"/>
          <p14:tracePt t="7509" x="5972175" y="3006725"/>
          <p14:tracePt t="7512" x="5953125" y="3019425"/>
          <p14:tracePt t="7525" x="5924550" y="3028950"/>
          <p14:tracePt t="7542" x="5899150" y="3048000"/>
          <p14:tracePt t="7558" x="5883275" y="3067050"/>
          <p14:tracePt t="7576" x="5861050" y="3079750"/>
          <p14:tracePt t="7593" x="5851525" y="3089275"/>
          <p14:tracePt t="7610" x="5842000" y="3098800"/>
          <p14:tracePt t="7626" x="5826125" y="3127375"/>
          <p14:tracePt t="7643" x="5810250" y="3149600"/>
          <p14:tracePt t="7659" x="5797550" y="3181350"/>
          <p14:tracePt t="7676" x="5772150" y="3232150"/>
          <p14:tracePt t="7692" x="5759450" y="3260725"/>
          <p14:tracePt t="7708" x="5740400" y="3298825"/>
          <p14:tracePt t="7726" x="5734050" y="3355975"/>
          <p14:tracePt t="7743" x="5734050" y="3390900"/>
          <p14:tracePt t="7760" x="5734050" y="3435350"/>
          <p14:tracePt t="7776" x="5734050" y="3514725"/>
          <p14:tracePt t="7792" x="5734050" y="3575050"/>
          <p14:tracePt t="7809" x="5734050" y="3625850"/>
          <p14:tracePt t="7826" x="5734050" y="3705225"/>
          <p14:tracePt t="7842" x="5734050" y="3749675"/>
          <p14:tracePt t="7859" x="5734050" y="3784600"/>
          <p14:tracePt t="7876" x="5734050" y="3832225"/>
          <p14:tracePt t="7893" x="5737225" y="3863975"/>
          <p14:tracePt t="7909" x="5743575" y="3908425"/>
          <p14:tracePt t="7926" x="5743575" y="3968750"/>
          <p14:tracePt t="7943" x="5743575" y="4013200"/>
          <p14:tracePt t="7959" x="5743575" y="4051300"/>
          <p14:tracePt t="7976" x="5743575" y="4111625"/>
          <p14:tracePt t="7992" x="5743575" y="4133850"/>
          <p14:tracePt t="8008" x="5743575" y="4156075"/>
          <p14:tracePt t="8026" x="5756275" y="4197350"/>
          <p14:tracePt t="8043" x="5762625" y="4213225"/>
          <p14:tracePt t="8060" x="5772150" y="4235450"/>
          <p14:tracePt t="8076" x="5788025" y="4251325"/>
          <p14:tracePt t="8091" x="5797550" y="4260850"/>
          <p14:tracePt t="8108" x="5813425" y="4276725"/>
          <p14:tracePt t="8125" x="5826125" y="4289425"/>
          <p14:tracePt t="8142" x="5835650" y="4302125"/>
          <p14:tracePt t="8159" x="5867400" y="4311650"/>
          <p14:tracePt t="8176" x="5902325" y="4349750"/>
          <p14:tracePt t="8192" x="5943600" y="4368800"/>
          <p14:tracePt t="8209" x="5965825" y="4400550"/>
          <p14:tracePt t="8226" x="5997575" y="4422775"/>
          <p14:tracePt t="8241" x="6007100" y="4432300"/>
          <p14:tracePt t="8258" x="6016625" y="4448175"/>
          <p14:tracePt t="8276" x="6029325" y="4464050"/>
          <p14:tracePt t="8293" x="6057900" y="4479925"/>
          <p14:tracePt t="8309" x="6089650" y="4505325"/>
          <p14:tracePt t="8326" x="6172200" y="4540250"/>
          <p14:tracePt t="8343" x="6229350" y="4562475"/>
          <p14:tracePt t="8359" x="6286500" y="4581525"/>
          <p14:tracePt t="8376" x="6334125" y="4600575"/>
          <p14:tracePt t="8391" x="6359525" y="4613275"/>
          <p14:tracePt t="8408" x="6375400" y="4622800"/>
          <p14:tracePt t="8425" x="6397625" y="4657725"/>
          <p14:tracePt t="8442" x="6410325" y="4679950"/>
          <p14:tracePt t="8459" x="6435725" y="4705350"/>
          <p14:tracePt t="8476" x="6454775" y="4727575"/>
          <p14:tracePt t="8492" x="6470650" y="4737100"/>
          <p14:tracePt t="8509" x="6496050" y="4756150"/>
          <p14:tracePt t="8526" x="6530975" y="4772025"/>
          <p14:tracePt t="8541" x="6553200" y="4784725"/>
          <p14:tracePt t="8559" x="6597650" y="4797425"/>
          <p14:tracePt t="8575" x="6664325" y="4829175"/>
          <p14:tracePt t="8592" x="6702425" y="4841875"/>
          <p14:tracePt t="8609" x="6746875" y="4854575"/>
          <p14:tracePt t="8626" x="6829425" y="4889500"/>
          <p14:tracePt t="8642" x="6892925" y="4902200"/>
          <p14:tracePt t="8658" x="6965950" y="4918075"/>
          <p14:tracePt t="8675" x="7089775" y="4940300"/>
          <p14:tracePt t="8692" x="7181850" y="4940300"/>
          <p14:tracePt t="8710" x="7296150" y="4940300"/>
          <p14:tracePt t="8726" x="7439025" y="4937125"/>
          <p14:tracePt t="8743" x="7534275" y="4921250"/>
          <p14:tracePt t="8759" x="7654925" y="4895850"/>
          <p14:tracePt t="8775" x="7785100" y="4829175"/>
          <p14:tracePt t="8792" x="7851775" y="4784725"/>
          <p14:tracePt t="8809" x="7924800" y="4718050"/>
          <p14:tracePt t="8826" x="8013700" y="4606925"/>
          <p14:tracePt t="8843" x="8077200" y="4533900"/>
          <p14:tracePt t="8859" x="8121650" y="4476750"/>
          <p14:tracePt t="8876" x="8191500" y="4378325"/>
          <p14:tracePt t="8892" x="8223250" y="4330700"/>
          <p14:tracePt t="8909" x="8251825" y="4283075"/>
          <p14:tracePt t="8925" x="8283575" y="4216400"/>
          <p14:tracePt t="8942" x="8296275" y="4162425"/>
          <p14:tracePt t="8959" x="8302625" y="4102100"/>
          <p14:tracePt t="8975" x="8302625" y="4016375"/>
          <p14:tracePt t="8993" x="8293100" y="3962400"/>
          <p14:tracePt t="9009" x="8286750" y="3924300"/>
          <p14:tracePt t="9025" x="8280400" y="3889375"/>
          <p14:tracePt t="9042" x="8267700" y="3844925"/>
          <p14:tracePt t="9059" x="8267700" y="3794125"/>
          <p14:tracePt t="9075" x="8267700" y="3708400"/>
          <p14:tracePt t="9092" x="8261350" y="3663950"/>
          <p14:tracePt t="9109" x="8248650" y="3632200"/>
          <p14:tracePt t="9126" x="8232775" y="3603625"/>
          <p14:tracePt t="9142" x="8223250" y="3594100"/>
          <p14:tracePt t="9159" x="8207375" y="3594100"/>
          <p14:tracePt t="9176" x="8194675" y="3594100"/>
          <p14:tracePt t="9191" x="8185150" y="3594100"/>
          <p14:tracePt t="9209" x="8175625" y="3594100"/>
          <p14:tracePt t="9225" x="8128000" y="3581400"/>
          <p14:tracePt t="9242" x="8051800" y="3559175"/>
          <p14:tracePt t="9259" x="7899400" y="3505200"/>
          <p14:tracePt t="9275" x="7635875" y="3403600"/>
          <p14:tracePt t="9293" x="7423150" y="3295650"/>
          <p14:tracePt t="9311" x="7178675" y="3155950"/>
          <p14:tracePt t="9326" x="7045325" y="3101975"/>
          <p14:tracePt t="9342" x="6946900" y="3060700"/>
          <p14:tracePt t="9358" x="6870700" y="3038475"/>
          <p14:tracePt t="9375" x="6794500" y="3019425"/>
          <p14:tracePt t="9391" x="6756400" y="3000375"/>
          <p14:tracePt t="9409" x="6734175" y="2994025"/>
          <p14:tracePt t="9425" x="6708775" y="2987675"/>
          <p14:tracePt t="9442" x="6699250" y="2987675"/>
          <p14:tracePt t="9459" x="6689725" y="2987675"/>
          <p14:tracePt t="9475" x="6673850" y="2984500"/>
          <p14:tracePt t="9491" x="6657975" y="2974975"/>
          <p14:tracePt t="9508" x="6648450" y="2974975"/>
          <p14:tracePt t="9525" x="6632575" y="2962275"/>
          <p14:tracePt t="9541" x="6623050" y="2962275"/>
          <p14:tracePt t="9559" x="6613525" y="2959100"/>
          <p14:tracePt t="9755" x="6559550" y="2959100"/>
          <p14:tracePt t="9761" x="6511925" y="2962275"/>
          <p14:tracePt t="9775" x="6403975" y="2981325"/>
          <p14:tracePt t="9791" x="6359525" y="2994025"/>
          <p14:tracePt t="9809" x="6327775" y="3009900"/>
          <p14:tracePt t="9826" x="6311900" y="3022600"/>
          <p14:tracePt t="9842" x="6302375" y="3032125"/>
          <p14:tracePt t="9859" x="6273800" y="3041650"/>
          <p14:tracePt t="9875" x="6261100" y="3063875"/>
          <p14:tracePt t="9892" x="6229350" y="3076575"/>
          <p14:tracePt t="9908" x="6207125" y="3092450"/>
          <p14:tracePt t="9925" x="6169025" y="3111500"/>
          <p14:tracePt t="9941" x="6153150" y="3127375"/>
          <p14:tracePt t="9958" x="6143625" y="3136900"/>
          <p14:tracePt t="9974" x="6108700" y="3155950"/>
          <p14:tracePt t="9991" x="6086475" y="3165475"/>
          <p14:tracePt t="10008" x="6070600" y="3181350"/>
          <p14:tracePt t="10024" x="6048375" y="3187700"/>
          <p14:tracePt t="10041" x="6032500" y="3187700"/>
          <p14:tracePt t="10058" x="6022975" y="3187700"/>
          <p14:tracePt t="10074" x="5991225" y="3187700"/>
          <p14:tracePt t="10091" x="5969000" y="3187700"/>
          <p14:tracePt t="10108" x="5924550" y="3178175"/>
          <p14:tracePt t="10124" x="5851525" y="3152775"/>
          <p14:tracePt t="10141" x="5807075" y="3140075"/>
          <p14:tracePt t="10158" x="5775325" y="3127375"/>
          <p14:tracePt t="10174" x="5734050" y="3101975"/>
          <p14:tracePt t="10191" x="5724525" y="3092450"/>
          <p14:tracePt t="10208" x="5715000" y="3089275"/>
          <p14:tracePt t="10224" x="5695950" y="3089275"/>
          <p14:tracePt t="10241" x="5683250" y="3089275"/>
          <p14:tracePt t="10275" x="5680075" y="3089275"/>
          <p14:tracePt t="10333" x="5680075" y="3082925"/>
          <p14:tracePt t="10340" x="5680075" y="3079750"/>
          <p14:tracePt t="10355" x="5680075" y="3073400"/>
          <p14:tracePt t="10367" x="5680075" y="3070225"/>
          <p14:tracePt t="10374" x="5686425" y="3063875"/>
          <p14:tracePt t="10391" x="5695950" y="3048000"/>
          <p14:tracePt t="10408" x="5711825" y="3048000"/>
          <p14:tracePt t="10425" x="5721350" y="3044825"/>
          <p14:tracePt t="10441" x="5730875" y="3035300"/>
          <p14:tracePt t="10459" x="5740400" y="3019425"/>
          <p14:tracePt t="10476" x="5794375" y="2965450"/>
          <p14:tracePt t="10492" x="5845175" y="2914650"/>
          <p14:tracePt t="10508" x="5905500" y="2873375"/>
          <p14:tracePt t="10525" x="5981700" y="2813050"/>
          <p14:tracePt t="10541" x="6003925" y="2803525"/>
          <p14:tracePt t="10559" x="6029325" y="2784475"/>
          <p14:tracePt t="10575" x="6064250" y="2768600"/>
          <p14:tracePt t="10592" x="6080125" y="2759075"/>
          <p14:tracePt t="10596" x="6096000" y="2759075"/>
          <p14:tracePt t="10609" x="6102350" y="2759075"/>
          <p14:tracePt t="10626" x="6127750" y="2752725"/>
          <p14:tracePt t="10642" x="6149975" y="2746375"/>
          <p14:tracePt t="10659" x="6165850" y="2746375"/>
          <p14:tracePt t="10675" x="6184900" y="2746375"/>
          <p14:tracePt t="10692" x="6207125" y="2746375"/>
          <p14:tracePt t="10709" x="6229350" y="2733675"/>
          <p14:tracePt t="10726" x="6280150" y="2720975"/>
          <p14:tracePt t="10742" x="6324600" y="2714625"/>
          <p14:tracePt t="10759" x="6362700" y="2701925"/>
          <p14:tracePt t="10775" x="6423025" y="2701925"/>
          <p14:tracePt t="10791" x="6454775" y="2701925"/>
          <p14:tracePt t="10809" x="6473825" y="2701925"/>
          <p14:tracePt t="10825" x="6515100" y="2701925"/>
          <p14:tracePt t="10842" x="6543675" y="2701925"/>
          <p14:tracePt t="10859" x="6594475" y="2701925"/>
          <p14:tracePt t="10876" x="6673850" y="2701925"/>
          <p14:tracePt t="10892" x="6708775" y="2701925"/>
          <p14:tracePt t="10908" x="6753225" y="2701925"/>
          <p14:tracePt t="10925" x="6784975" y="2701925"/>
          <p14:tracePt t="10941" x="6810375" y="2701925"/>
          <p14:tracePt t="10959" x="6829425" y="2701925"/>
          <p14:tracePt t="10976" x="6870700" y="2705100"/>
          <p14:tracePt t="10992" x="6902450" y="2711450"/>
          <p14:tracePt t="11009" x="6946900" y="2717800"/>
          <p14:tracePt t="11026" x="6978650" y="2717800"/>
          <p14:tracePt t="11042" x="6988175" y="2717800"/>
          <p14:tracePt t="11058" x="6997700" y="2717800"/>
          <p14:tracePt t="11304" x="6978650" y="2714625"/>
          <p14:tracePt t="11311" x="6959600" y="2708275"/>
          <p14:tracePt t="11326" x="6896100" y="2695575"/>
          <p14:tracePt t="11342" x="6832600" y="2682875"/>
          <p14:tracePt t="11358" x="6765925" y="2660650"/>
          <p14:tracePt t="11375" x="6711950" y="2660650"/>
          <p14:tracePt t="11391" x="6677025" y="2660650"/>
          <p14:tracePt t="11409" x="6645275" y="2660650"/>
          <p14:tracePt t="11425" x="6575425" y="2660650"/>
          <p14:tracePt t="11442" x="6518275" y="2660650"/>
          <p14:tracePt t="11459" x="6457950" y="2660650"/>
          <p14:tracePt t="11475" x="6394450" y="2676525"/>
          <p14:tracePt t="11492" x="6372225" y="2682875"/>
          <p14:tracePt t="11510" x="6330950" y="2695575"/>
          <p14:tracePt t="11525" x="6305550" y="2705100"/>
          <p14:tracePt t="11542" x="6276975" y="2717800"/>
          <p14:tracePt t="11559" x="6251575" y="2736850"/>
          <p14:tracePt t="11576" x="6200775" y="2755900"/>
          <p14:tracePt t="11592" x="6178550" y="2765425"/>
          <p14:tracePt t="11596" x="6159500" y="2771775"/>
          <p14:tracePt t="11610" x="6146800" y="2778125"/>
          <p14:tracePt t="11625" x="6111875" y="2803525"/>
          <p14:tracePt t="11641" x="6083300" y="2813050"/>
          <p14:tracePt t="11658" x="6057900" y="2832100"/>
          <p14:tracePt t="11676" x="6013450" y="2870200"/>
          <p14:tracePt t="11692" x="5991225" y="2889250"/>
          <p14:tracePt t="11710" x="5946775" y="2927350"/>
          <p14:tracePt t="11726" x="5908675" y="2946400"/>
          <p14:tracePt t="11742" x="5883275" y="2955925"/>
          <p14:tracePt t="11758" x="5861050" y="2968625"/>
          <p14:tracePt t="11775" x="5832475" y="2990850"/>
          <p14:tracePt t="11791" x="5822950" y="3000375"/>
          <p14:tracePt t="11809" x="5807075" y="3016250"/>
          <p14:tracePt t="11825" x="5791200" y="3032125"/>
          <p14:tracePt t="11841" x="5781675" y="3041650"/>
          <p14:tracePt t="11860" x="5765800" y="3057525"/>
          <p14:tracePt t="11875" x="5756275" y="3067050"/>
          <p14:tracePt t="11892" x="5740400" y="3082925"/>
          <p14:tracePt t="11909" x="5730875" y="3098800"/>
          <p14:tracePt t="11925" x="5730875" y="3108325"/>
          <p14:tracePt t="11941" x="5724525" y="3108325"/>
          <p14:tracePt t="11997" x="5721350" y="3108325"/>
          <p14:tracePt t="12018" x="5721350" y="3105150"/>
          <p14:tracePt t="12024" x="5721350" y="3101975"/>
          <p14:tracePt t="12031" x="5721350" y="3095625"/>
          <p14:tracePt t="12041" x="5721350" y="3092450"/>
          <p14:tracePt t="12058" x="5721350" y="3070225"/>
          <p14:tracePt t="12075" x="5740400" y="3041650"/>
          <p14:tracePt t="12092" x="5753100" y="3032125"/>
          <p14:tracePt t="12110" x="5759450" y="3003550"/>
          <p14:tracePt t="12126" x="5765800" y="2987675"/>
          <p14:tracePt t="12142" x="5775325" y="2965450"/>
          <p14:tracePt t="12160" x="5794375" y="2930525"/>
          <p14:tracePt t="12176" x="5819775" y="2898775"/>
          <p14:tracePt t="12192" x="5842000" y="2876550"/>
          <p14:tracePt t="12209" x="5870575" y="2847975"/>
          <p14:tracePt t="12225" x="5880100" y="2838450"/>
          <p14:tracePt t="12242" x="5889625" y="2832100"/>
          <p14:tracePt t="12518" x="5895975" y="2828925"/>
          <p14:tracePt t="12525" x="5902325" y="2822575"/>
          <p14:tracePt t="12542" x="5930900" y="2813050"/>
          <p14:tracePt t="12560" x="5997575" y="2794000"/>
          <p14:tracePt t="12575" x="6042025" y="2778125"/>
          <p14:tracePt t="12591" x="6086475" y="2778125"/>
          <p14:tracePt t="12608" x="6115050" y="2778125"/>
          <p14:tracePt t="12611" x="6127750" y="2778125"/>
          <p14:tracePt t="12625" x="6137275" y="2778125"/>
          <p14:tracePt t="12641" x="6146800" y="2778125"/>
          <p14:tracePt t="12658" x="6175375" y="2778125"/>
          <p14:tracePt t="12675" x="6216650" y="2765425"/>
          <p14:tracePt t="12692" x="6308725" y="2749550"/>
          <p14:tracePt t="12709" x="6464300" y="2727325"/>
          <p14:tracePt t="12725" x="6537325" y="2717800"/>
          <p14:tracePt t="12741" x="6575425" y="2717800"/>
          <p14:tracePt t="12759" x="6591300" y="2717800"/>
          <p14:tracePt t="12776" x="6610350" y="2717800"/>
          <p14:tracePt t="12792" x="6616700" y="2717800"/>
          <p14:tracePt t="12810" x="6629400" y="2717800"/>
          <p14:tracePt t="12826" x="6645275" y="2717800"/>
          <p14:tracePt t="12842" x="6683375" y="2717800"/>
          <p14:tracePt t="12859" x="6731000" y="2717800"/>
          <p14:tracePt t="12875" x="6740525" y="2717800"/>
          <p14:tracePt t="12891" x="6750050" y="2717800"/>
          <p14:tracePt t="12909" x="6759575" y="2717800"/>
          <p14:tracePt t="12946" x="6759575" y="2720975"/>
          <p14:tracePt t="12959" x="6759575" y="2724150"/>
          <p14:tracePt t="12975" x="6759575" y="2733675"/>
          <p14:tracePt t="12991" x="6759575" y="2740025"/>
          <p14:tracePt t="13009" x="6762750" y="2743200"/>
          <p14:tracePt t="13042" x="6762750" y="2752725"/>
          <p14:tracePt t="13059" x="6762750" y="2765425"/>
          <p14:tracePt t="13076" x="6762750" y="2774950"/>
          <p14:tracePt t="13091" x="6762750" y="2784475"/>
          <p14:tracePt t="13109" x="6753225" y="2800350"/>
          <p14:tracePt t="13125" x="6740525" y="2816225"/>
          <p14:tracePt t="13141" x="6718300" y="2825750"/>
          <p14:tracePt t="13158" x="6683375" y="2844800"/>
          <p14:tracePt t="13175" x="6661150" y="2851150"/>
          <p14:tracePt t="13191" x="6632575" y="2851150"/>
          <p14:tracePt t="13209" x="6584950" y="2851150"/>
          <p14:tracePt t="13225" x="6546850" y="2847975"/>
          <p14:tracePt t="13242" x="6483350" y="2832100"/>
          <p14:tracePt t="13259" x="6400800" y="2813050"/>
          <p14:tracePt t="13275" x="6356350" y="2794000"/>
          <p14:tracePt t="13293" x="6311900" y="2781300"/>
          <p14:tracePt t="13309" x="6254750" y="2762250"/>
          <p14:tracePt t="13325" x="6229350" y="2749550"/>
          <p14:tracePt t="13342" x="6207125" y="2730500"/>
          <p14:tracePt t="13359" x="6165850" y="2724150"/>
          <p14:tracePt t="13375" x="6137275" y="2724150"/>
          <p14:tracePt t="13391" x="6115050" y="2724150"/>
          <p14:tracePt t="13408" x="6092825" y="2724150"/>
          <p14:tracePt t="13425" x="6051550" y="2724150"/>
          <p14:tracePt t="13441" x="6035675" y="2724150"/>
          <p14:tracePt t="13459" x="6003925" y="2724150"/>
          <p14:tracePt t="13476" x="5981700" y="2724150"/>
          <p14:tracePt t="13492" x="5953125" y="2733675"/>
          <p14:tracePt t="13509" x="5918200" y="2759075"/>
          <p14:tracePt t="13525" x="5886450" y="2768600"/>
          <p14:tracePt t="13541" x="5864225" y="2781300"/>
          <p14:tracePt t="13558" x="5819775" y="2806700"/>
          <p14:tracePt t="13575" x="5803900" y="2816225"/>
          <p14:tracePt t="13591" x="5775325" y="2828925"/>
          <p14:tracePt t="13609" x="5753100" y="2844800"/>
          <p14:tracePt t="13625" x="5743575" y="2860675"/>
          <p14:tracePt t="13641" x="5727700" y="2870200"/>
          <p14:tracePt t="13659" x="5711825" y="2886075"/>
          <p14:tracePt t="13675" x="5702300" y="2895600"/>
          <p14:tracePt t="13691" x="5692775" y="2911475"/>
          <p14:tracePt t="13708" x="5670550" y="2924175"/>
          <p14:tracePt t="13725" x="5661025" y="2936875"/>
          <p14:tracePt t="13742" x="5654675" y="2946400"/>
          <p14:tracePt t="13759" x="5651500" y="2965450"/>
          <p14:tracePt t="13776" x="5651500" y="2974975"/>
          <p14:tracePt t="13792" x="5651500" y="2984500"/>
          <p14:tracePt t="13809" x="5651500" y="3000375"/>
          <p14:tracePt t="13825" x="5651500" y="3009900"/>
          <p14:tracePt t="13841" x="5651500" y="3013075"/>
          <p14:tracePt t="13910" x="5657850" y="3013075"/>
          <p14:tracePt t="13917" x="5664200" y="3013075"/>
          <p14:tracePt t="13925" x="5673725" y="3013075"/>
          <p14:tracePt t="13942" x="5708650" y="3013075"/>
          <p14:tracePt t="13958" x="5753100" y="2994025"/>
          <p14:tracePt t="13975" x="5768975" y="2987675"/>
          <p14:tracePt t="13991" x="5778500" y="2987675"/>
          <p14:tracePt t="14009" x="5794375" y="2978150"/>
          <p14:tracePt t="14025" x="5810250" y="2971800"/>
          <p14:tracePt t="14042" x="5819775" y="2962275"/>
          <p14:tracePt t="14059" x="5832475" y="2943225"/>
          <p14:tracePt t="14075" x="5845175" y="2933700"/>
          <p14:tracePt t="14091" x="5857875" y="2921000"/>
          <p14:tracePt t="14108" x="5873750" y="2911475"/>
          <p14:tracePt t="14168" x="5880100" y="2908300"/>
          <p14:tracePt t="14174" x="5883275" y="2895600"/>
          <p14:tracePt t="14192" x="5892800" y="2886075"/>
          <p14:tracePt t="14209" x="5949950" y="2857500"/>
          <p14:tracePt t="14225" x="6013450" y="2825750"/>
          <p14:tracePt t="14242" x="6076950" y="2813050"/>
          <p14:tracePt t="14259" x="6134100" y="2806700"/>
          <p14:tracePt t="14274" x="6143625" y="2806700"/>
          <p14:tracePt t="14292" x="6153150" y="2806700"/>
          <p14:tracePt t="14309" x="6156325" y="2806700"/>
          <p14:tracePt t="14325" x="6172200" y="2806700"/>
          <p14:tracePt t="14342" x="6181725" y="2806700"/>
          <p14:tracePt t="14359" x="6197600" y="2806700"/>
          <p14:tracePt t="14375" x="6200775" y="2806700"/>
          <p14:tracePt t="14996" x="6226175" y="2816225"/>
          <p14:tracePt t="15002" x="6251575" y="2822575"/>
          <p14:tracePt t="15010" x="6289675" y="2828925"/>
          <p14:tracePt t="15026" x="6353175" y="2841625"/>
          <p14:tracePt t="15042" x="6438900" y="2857500"/>
          <p14:tracePt t="15059" x="6575425" y="2889250"/>
          <p14:tracePt t="15091" x="6791325" y="2940050"/>
          <p14:tracePt t="15124" x="6943725" y="3003550"/>
          <p14:tracePt t="15142" x="6975475" y="3016250"/>
          <p14:tracePt t="15159" x="6997700" y="3035300"/>
          <p14:tracePt t="15175" x="7007225" y="3035300"/>
          <p14:tracePt t="15192" x="7023100" y="3035300"/>
          <p14:tracePt t="15208" x="7035800" y="3035300"/>
          <p14:tracePt t="15225" x="7048500" y="3035300"/>
          <p14:tracePt t="15241" x="7051675" y="3035300"/>
          <p14:tracePt t="15258" x="7051675" y="3038475"/>
          <p14:tracePt t="15317" x="7058025" y="3038475"/>
          <p14:tracePt t="15324" x="7061200" y="3044825"/>
          <p14:tracePt t="15330" x="7073900" y="3048000"/>
          <p14:tracePt t="15342" x="7077075" y="3054350"/>
          <p14:tracePt t="15359" x="7112000" y="3070225"/>
          <p14:tracePt t="15375" x="7134225" y="3089275"/>
          <p14:tracePt t="15391" x="7143750" y="3098800"/>
          <p14:tracePt t="15408" x="7159625" y="3111500"/>
          <p14:tracePt t="15425" x="7169150" y="3124200"/>
          <p14:tracePt t="15441" x="7181850" y="3140075"/>
          <p14:tracePt t="15459" x="7197725" y="3165475"/>
          <p14:tracePt t="15475" x="7210425" y="3203575"/>
          <p14:tracePt t="15492" x="7245350" y="3260725"/>
          <p14:tracePt t="15509" x="7264400" y="3308350"/>
          <p14:tracePt t="15525" x="7273925" y="3340100"/>
          <p14:tracePt t="15541" x="7280275" y="3355975"/>
          <p14:tracePt t="15558" x="7280275" y="3371850"/>
          <p14:tracePt t="15575" x="7280275" y="3387725"/>
          <p14:tracePt t="15592" x="7286625" y="3397250"/>
          <p14:tracePt t="15609" x="7305675" y="3413125"/>
          <p14:tracePt t="15625" x="7315200" y="3422650"/>
          <p14:tracePt t="15642" x="7321550" y="3435350"/>
          <p14:tracePt t="15980" x="7331075" y="3448050"/>
          <p14:tracePt t="15987" x="7343775" y="3460750"/>
          <p14:tracePt t="15994" x="7356475" y="3479800"/>
          <p14:tracePt t="16008" x="7391400" y="3527425"/>
          <p14:tracePt t="16025" x="7426325" y="3575050"/>
          <p14:tracePt t="16041" x="7473950" y="3616325"/>
          <p14:tracePt t="16058" x="7559675" y="3721100"/>
          <p14:tracePt t="16091" x="7712075" y="3886200"/>
          <p14:tracePt t="16125" x="7835900" y="4067175"/>
          <p14:tracePt t="16141" x="7877175" y="4146550"/>
          <p14:tracePt t="16158" x="7931150" y="4273550"/>
          <p14:tracePt t="16174" x="7943850" y="4327525"/>
          <p14:tracePt t="16191" x="7959725" y="4384675"/>
          <p14:tracePt t="16208" x="7972425" y="4438650"/>
          <p14:tracePt t="16225" x="7972425" y="4476750"/>
          <p14:tracePt t="16241" x="7972425" y="4505325"/>
          <p14:tracePt t="16258" x="7962900" y="4568825"/>
          <p14:tracePt t="16274" x="7950200" y="4606925"/>
          <p14:tracePt t="16292" x="7937500" y="4638675"/>
          <p14:tracePt t="16309" x="7912100" y="4679950"/>
          <p14:tracePt t="16325" x="7902575" y="4705350"/>
          <p14:tracePt t="16342" x="7893050" y="4718050"/>
          <p14:tracePt t="16358" x="7870825" y="4733925"/>
          <p14:tracePt t="16374" x="7854950" y="4743450"/>
          <p14:tracePt t="16391" x="7832725" y="4756150"/>
          <p14:tracePt t="16407" x="7791450" y="4762500"/>
          <p14:tracePt t="16424" x="7769225" y="4762500"/>
          <p14:tracePt t="16441" x="7740650" y="4762500"/>
          <p14:tracePt t="16459" x="7718425" y="4756150"/>
          <p14:tracePt t="16475" x="7702550" y="4746625"/>
          <p14:tracePt t="16492" x="7693025" y="4740275"/>
          <p14:tracePt t="16508" x="7680325" y="4740275"/>
          <p14:tracePt t="16524" x="7673975" y="4740275"/>
          <p14:tracePt t="16541" x="7673975" y="4737100"/>
          <p14:tracePt t="16557" x="7673975" y="4730750"/>
          <p14:tracePt t="16574" x="7667625" y="4714875"/>
          <p14:tracePt t="16616" x="7667625" y="4711700"/>
          <p14:tracePt t="16659" x="7664450" y="4711700"/>
          <p14:tracePt t="16673" x="7654925" y="4705350"/>
          <p14:tracePt t="16679" x="7648575" y="4705350"/>
          <p14:tracePt t="16691" x="7642225" y="4705350"/>
          <p14:tracePt t="16708" x="7629525" y="4695825"/>
          <p14:tracePt t="16725" x="7620000" y="4695825"/>
          <p14:tracePt t="16741" x="7591425" y="4695825"/>
          <p14:tracePt t="16759" x="7537450" y="4695825"/>
          <p14:tracePt t="16775" x="7493000" y="4695825"/>
          <p14:tracePt t="16792" x="7439025" y="4699000"/>
          <p14:tracePt t="16808" x="7359650" y="4718050"/>
          <p14:tracePt t="16824" x="7296150" y="4740275"/>
          <p14:tracePt t="16841" x="7232650" y="4749800"/>
          <p14:tracePt t="16858" x="7153275" y="4756150"/>
          <p14:tracePt t="16875" x="7108825" y="4756150"/>
          <p14:tracePt t="16892" x="7058025" y="4756150"/>
          <p14:tracePt t="16908" x="6975475" y="4743450"/>
          <p14:tracePt t="16925" x="6931025" y="4724400"/>
          <p14:tracePt t="16941" x="6892925" y="4711700"/>
          <p14:tracePt t="16958" x="6829425" y="4692650"/>
          <p14:tracePt t="16974" x="6784975" y="4679950"/>
          <p14:tracePt t="16991" x="6740525" y="4667250"/>
          <p14:tracePt t="17007" x="6673850" y="4635500"/>
          <p14:tracePt t="17025" x="6642100" y="4616450"/>
          <p14:tracePt t="17041" x="6594475" y="4581525"/>
          <p14:tracePt t="17058" x="6546850" y="4565650"/>
          <p14:tracePt t="17074" x="6521450" y="4552950"/>
          <p14:tracePt t="17091" x="6499225" y="4540250"/>
          <p14:tracePt t="17108" x="6457950" y="4514850"/>
          <p14:tracePt t="17124" x="6426200" y="4505325"/>
          <p14:tracePt t="17141" x="6403975" y="4492625"/>
          <p14:tracePt t="17158" x="6359525" y="4460875"/>
          <p14:tracePt t="17175" x="6327775" y="4435475"/>
          <p14:tracePt t="17191" x="6286500" y="4387850"/>
          <p14:tracePt t="17208" x="6219825" y="4333875"/>
          <p14:tracePt t="17225" x="6172200" y="4305300"/>
          <p14:tracePt t="17241" x="6134100" y="4279900"/>
          <p14:tracePt t="17258" x="6080125" y="4235450"/>
          <p14:tracePt t="17275" x="6048375" y="4203700"/>
          <p14:tracePt t="17292" x="6022975" y="4178300"/>
          <p14:tracePt t="17309" x="5981700" y="4133850"/>
          <p14:tracePt t="17325" x="5956300" y="4124325"/>
          <p14:tracePt t="17341" x="5927725" y="4111625"/>
          <p14:tracePt t="17357" x="5883275" y="4092575"/>
          <p14:tracePt t="17374" x="5851525" y="4073525"/>
          <p14:tracePt t="17391" x="5829300" y="4067175"/>
          <p14:tracePt t="17408" x="5788025" y="4060825"/>
          <p14:tracePt t="17424" x="5772150" y="4060825"/>
          <p14:tracePt t="17441" x="5762625" y="4060825"/>
          <p14:tracePt t="17458" x="5743575" y="4060825"/>
          <p14:tracePt t="17475" x="5734050" y="4060825"/>
          <p14:tracePt t="17543" x="5737225" y="4060825"/>
          <p14:tracePt t="17550" x="5740400" y="4060825"/>
          <p14:tracePt t="17558" x="5746750" y="4064000"/>
          <p14:tracePt t="17575" x="5781675" y="4076700"/>
          <p14:tracePt t="17592" x="5838825" y="4111625"/>
          <p14:tracePt t="17609" x="5915025" y="4159250"/>
          <p14:tracePt t="17625" x="5953125" y="4184650"/>
          <p14:tracePt t="17641" x="5984875" y="4210050"/>
          <p14:tracePt t="17658" x="6029325" y="4254500"/>
          <p14:tracePt t="17674" x="6042025" y="4286250"/>
          <p14:tracePt t="17691" x="6057900" y="4302125"/>
          <p14:tracePt t="17694" x="6061075" y="4305300"/>
          <p14:tracePt t="17708" x="6086475" y="4327525"/>
          <p14:tracePt t="17725" x="6105525" y="4352925"/>
          <p14:tracePt t="17742" x="6115050" y="4362450"/>
          <p14:tracePt t="17758" x="6146800" y="4378325"/>
          <p14:tracePt t="17775" x="6156325" y="4394200"/>
          <p14:tracePt t="17791" x="6165850" y="4403725"/>
          <p14:tracePt t="17807" x="6181725" y="4419600"/>
          <p14:tracePt t="17824" x="6197600" y="4429125"/>
          <p14:tracePt t="17841" x="6219825" y="4445000"/>
          <p14:tracePt t="17858" x="6261100" y="4464050"/>
          <p14:tracePt t="17874" x="6286500" y="4476750"/>
          <p14:tracePt t="17891" x="6308725" y="4483100"/>
          <p14:tracePt t="17908" x="6343650" y="4492625"/>
          <p14:tracePt t="17924" x="6365875" y="4505325"/>
          <p14:tracePt t="17941" x="6388100" y="4511675"/>
          <p14:tracePt t="17958" x="6438900" y="4530725"/>
          <p14:tracePt t="17975" x="6483350" y="4530725"/>
          <p14:tracePt t="17991" x="6527800" y="4543425"/>
          <p14:tracePt t="18008" x="6588125" y="4543425"/>
          <p14:tracePt t="18024" x="6626225" y="4543425"/>
          <p14:tracePt t="18041" x="6642100" y="4543425"/>
          <p14:tracePt t="18058" x="6661150" y="4543425"/>
          <p14:tracePt t="18074" x="6670675" y="4543425"/>
          <p14:tracePt t="18091" x="6680200" y="4543425"/>
          <p14:tracePt t="18108" x="6727825" y="4543425"/>
          <p14:tracePt t="18125" x="6781800" y="4543425"/>
          <p14:tracePt t="18141" x="6816725" y="4543425"/>
          <p14:tracePt t="18158" x="6864350" y="4543425"/>
          <p14:tracePt t="18175" x="6880225" y="4543425"/>
          <p14:tracePt t="18191" x="6896100" y="4543425"/>
          <p14:tracePt t="18208" x="6905625" y="4543425"/>
          <p14:tracePt t="18229" x="6911975" y="4543425"/>
          <p14:tracePt t="18241" x="6915150" y="4543425"/>
          <p14:tracePt t="18258" x="6931025" y="4543425"/>
          <p14:tracePt t="18275" x="6934200" y="4543425"/>
          <p14:tracePt t="18329" x="6946900" y="4543425"/>
          <p14:tracePt t="18364" x="6950075" y="4543425"/>
          <p14:tracePt t="18371" x="6956425" y="4543425"/>
          <p14:tracePt t="18378" x="6959600" y="4543425"/>
          <p14:tracePt t="18390" x="6965950" y="4543425"/>
          <p14:tracePt t="18407" x="6985000" y="4540250"/>
          <p14:tracePt t="18425" x="7013575" y="4540250"/>
          <p14:tracePt t="18441" x="7029450" y="4540250"/>
          <p14:tracePt t="18458" x="7051675" y="4540250"/>
          <p14:tracePt t="18475" x="7061200" y="4540250"/>
          <p14:tracePt t="18493" x="7073900" y="4540250"/>
          <p14:tracePt t="18508" x="7086600" y="4540250"/>
          <p14:tracePt t="18525" x="7099300" y="4540250"/>
          <p14:tracePt t="18541" x="7108825" y="4540250"/>
          <p14:tracePt t="18559" x="7118350" y="4540250"/>
          <p14:tracePt t="18614" x="7118350" y="4537075"/>
          <p14:tracePt t="19050" x="7112000" y="4524375"/>
          <p14:tracePt t="19057" x="7092950" y="4511675"/>
          <p14:tracePt t="19064" x="7080250" y="4498975"/>
          <p14:tracePt t="19074" x="7077075" y="4495800"/>
          <p14:tracePt t="19091" x="7064375" y="4486275"/>
          <p14:tracePt t="19108" x="7045325" y="4476750"/>
          <p14:tracePt t="19125" x="7035800" y="4476750"/>
          <p14:tracePt t="19157" x="7010400" y="4470400"/>
          <p14:tracePt t="19190" x="6988175" y="4470400"/>
          <p14:tracePt t="19207" x="6981825" y="4470400"/>
          <p14:tracePt t="19243" x="6975475" y="4467225"/>
          <p14:tracePt t="19251" x="6972300" y="4460875"/>
          <p14:tracePt t="19258" x="6965950" y="4460875"/>
          <p14:tracePt t="19274" x="6956425" y="4445000"/>
          <p14:tracePt t="19292" x="6937375" y="4429125"/>
          <p14:tracePt t="19307" x="6927850" y="4419600"/>
          <p14:tracePt t="19324" x="6918325" y="4410075"/>
          <p14:tracePt t="19340" x="6905625" y="4394200"/>
          <p14:tracePt t="19358" x="6886575" y="4375150"/>
          <p14:tracePt t="19375" x="6873875" y="4359275"/>
          <p14:tracePt t="19392" x="6858000" y="4324350"/>
          <p14:tracePt t="19408" x="6848475" y="4305300"/>
          <p14:tracePt t="19424" x="6829425" y="4283075"/>
          <p14:tracePt t="19441" x="6819900" y="4273550"/>
          <p14:tracePt t="19457" x="6807200" y="4257675"/>
          <p14:tracePt t="19474" x="6794500" y="4248150"/>
          <p14:tracePt t="19492" x="6775450" y="4229100"/>
          <p14:tracePt t="19508" x="6769100" y="4216400"/>
          <p14:tracePt t="19525" x="6765925" y="4206875"/>
          <p14:tracePt t="19542" x="6759575" y="4187825"/>
          <p14:tracePt t="19558" x="6759575" y="4178300"/>
          <p14:tracePt t="19914" x="6762750" y="4178300"/>
          <p14:tracePt t="19921" x="6765925" y="4178300"/>
          <p14:tracePt t="19928" x="6772275" y="4178300"/>
          <p14:tracePt t="19942" x="6781800" y="4178300"/>
          <p14:tracePt t="19958" x="6791325" y="4178300"/>
          <p14:tracePt t="19974" x="6800850" y="4178300"/>
          <p14:tracePt t="19991" x="6823075" y="4178300"/>
          <p14:tracePt t="20024" x="6848475" y="4178300"/>
          <p14:tracePt t="20058" x="6867525" y="4178300"/>
          <p14:tracePt t="20092" x="6883400" y="4178300"/>
          <p14:tracePt t="20108" x="6892925" y="4178300"/>
          <p14:tracePt t="20124" x="6902450" y="4168775"/>
          <p14:tracePt t="20141" x="6927850" y="4152900"/>
          <p14:tracePt t="20157" x="6950075" y="4133850"/>
          <p14:tracePt t="20175" x="6981825" y="4127500"/>
          <p14:tracePt t="20192" x="7013575" y="4121150"/>
          <p14:tracePt t="20208" x="7045325" y="4114800"/>
          <p14:tracePt t="20225" x="7054850" y="4114800"/>
          <p14:tracePt t="20241" x="7089775" y="4105275"/>
          <p14:tracePt t="20257" x="7112000" y="4098925"/>
          <p14:tracePt t="20274" x="7121525" y="4098925"/>
          <p14:tracePt t="20291" x="7146925" y="4095750"/>
          <p14:tracePt t="20307" x="7156450" y="4095750"/>
          <p14:tracePt t="20325" x="7165975" y="4089400"/>
          <p14:tracePt t="20341" x="7172325" y="4089400"/>
          <p14:tracePt t="20358" x="7175500" y="4089400"/>
          <p14:tracePt t="20406" x="7181850" y="4089400"/>
          <p14:tracePt t="20435" x="7191375" y="4079875"/>
          <p14:tracePt t="20442" x="7197725" y="4079875"/>
          <p14:tracePt t="20463" x="7200900" y="4079875"/>
          <p14:tracePt t="20474" x="7207250" y="4079875"/>
          <p14:tracePt t="20491" x="7223125" y="4070350"/>
          <p14:tracePt t="20507" x="7232650" y="4064000"/>
          <p14:tracePt t="20524" x="7248525" y="4057650"/>
          <p14:tracePt t="20541" x="7261225" y="4048125"/>
          <p14:tracePt t="20557" x="7270750" y="4048125"/>
          <p14:tracePt t="20575" x="7277100" y="4048125"/>
          <p14:tracePt t="20592" x="7280275" y="4044950"/>
          <p14:tracePt t="20608" x="7292975" y="4038600"/>
          <p14:tracePt t="20625" x="7299325" y="4025900"/>
          <p14:tracePt t="20642" x="7308850" y="4013200"/>
          <p14:tracePt t="20658" x="7312025" y="4003675"/>
          <p14:tracePt t="20674" x="7318375" y="3994150"/>
          <p14:tracePt t="20691" x="7318375" y="3987800"/>
          <p14:tracePt t="20728" x="7318375" y="3978275"/>
          <p14:tracePt t="20750" x="7318375" y="3971925"/>
          <p14:tracePt t="20757" x="7318375" y="3968750"/>
          <p14:tracePt t="20775" x="7318375" y="3962400"/>
          <p14:tracePt t="20791" x="7318375" y="3959225"/>
          <p14:tracePt t="20808" x="7318375" y="3952875"/>
          <p14:tracePt t="21099" x="7315200" y="3956050"/>
          <p14:tracePt t="21106" x="7312025" y="3959225"/>
          <p14:tracePt t="21113" x="7305675" y="3965575"/>
          <p14:tracePt t="21124" x="7302500" y="3968750"/>
          <p14:tracePt t="21141" x="7280275" y="3990975"/>
          <p14:tracePt t="21157" x="7270750" y="3997325"/>
          <p14:tracePt t="21175" x="7248525" y="3997325"/>
          <p14:tracePt t="21191" x="7207250" y="4006850"/>
          <p14:tracePt t="21208" x="7191375" y="4019550"/>
          <p14:tracePt t="21225" x="7169150" y="4019550"/>
          <p14:tracePt t="21241" x="7140575" y="4035425"/>
          <p14:tracePt t="21257" x="7108825" y="4041775"/>
          <p14:tracePt t="21274" x="7086600" y="4048125"/>
          <p14:tracePt t="21291" x="7045325" y="4060825"/>
          <p14:tracePt t="21307" x="7023100" y="4067175"/>
          <p14:tracePt t="21325" x="6994525" y="4073525"/>
          <p14:tracePt t="21341" x="6972300" y="4073525"/>
          <p14:tracePt t="21357" x="6962775" y="4073525"/>
          <p14:tracePt t="21375" x="6953250" y="4073525"/>
          <p14:tracePt t="21391" x="6931025" y="4076700"/>
          <p14:tracePt t="21407" x="6921500" y="4083050"/>
          <p14:tracePt t="21424" x="6911975" y="4098925"/>
          <p14:tracePt t="21440" x="6892925" y="4098925"/>
          <p14:tracePt t="21457" x="6883400" y="4098925"/>
          <p14:tracePt t="21475" x="6873875" y="4098925"/>
          <p14:tracePt t="21491" x="6858000" y="4098925"/>
          <p14:tracePt t="21527" x="6854825" y="4098925"/>
          <p14:tracePt t="21541" x="6838950" y="4098925"/>
          <p14:tracePt t="21557" x="6829425" y="4098925"/>
          <p14:tracePt t="21574" x="6819900" y="4102100"/>
          <p14:tracePt t="21591" x="6804025" y="4108450"/>
          <p14:tracePt t="21607" x="6788150" y="4108450"/>
          <p14:tracePt t="21624" x="6778625" y="4108450"/>
          <p14:tracePt t="21641" x="6775450" y="4108450"/>
          <p14:tracePt t="21728" x="6775450" y="4105275"/>
          <p14:tracePt t="21742" x="6775450" y="4102100"/>
          <p14:tracePt t="21749" x="6775450" y="4095750"/>
          <p14:tracePt t="21757" x="6775450" y="4086225"/>
          <p14:tracePt t="21775" x="6781800" y="4076700"/>
          <p14:tracePt t="21791" x="6807200" y="4060825"/>
          <p14:tracePt t="21807" x="6823075" y="4051300"/>
          <p14:tracePt t="21824" x="6832600" y="4051300"/>
          <p14:tracePt t="21840" x="6851650" y="4051300"/>
          <p14:tracePt t="21857" x="6861175" y="4051300"/>
          <p14:tracePt t="21875" x="6870700" y="4051300"/>
          <p14:tracePt t="21891" x="6892925" y="4044950"/>
          <p14:tracePt t="21907" x="6921500" y="4044950"/>
          <p14:tracePt t="21925" x="6943725" y="4032250"/>
          <p14:tracePt t="21941" x="6978650" y="4032250"/>
          <p14:tracePt t="21957" x="6994525" y="4032250"/>
          <p14:tracePt t="21974" x="7016750" y="4032250"/>
          <p14:tracePt t="21991" x="7035800" y="4032250"/>
          <p14:tracePt t="22007" x="7051675" y="4032250"/>
          <p14:tracePt t="22024" x="7073900" y="4032250"/>
          <p14:tracePt t="22041" x="7086600" y="4032250"/>
          <p14:tracePt t="22057" x="7096125" y="4032250"/>
          <p14:tracePt t="22075" x="7105650" y="4032250"/>
          <p14:tracePt t="22091" x="7127875" y="4032250"/>
          <p14:tracePt t="22107" x="7137400" y="4022725"/>
          <p14:tracePt t="22124" x="7153275" y="4022725"/>
          <p14:tracePt t="22140" x="7172325" y="4013200"/>
          <p14:tracePt t="22157" x="7181850" y="4010025"/>
          <p14:tracePt t="22174" x="7191375" y="4010025"/>
          <p14:tracePt t="22191" x="7207250" y="4010025"/>
          <p14:tracePt t="22224" x="7210425" y="4010025"/>
          <p14:tracePt t="22643" x="7210425" y="4003675"/>
          <p14:tracePt t="22649" x="7210425" y="3994150"/>
          <p14:tracePt t="22657" x="7210425" y="3975100"/>
          <p14:tracePt t="22674" x="7210425" y="3924300"/>
          <p14:tracePt t="22690" x="7210425" y="3844925"/>
          <p14:tracePt t="22707" x="7210425" y="3800475"/>
          <p14:tracePt t="22741" x="7210425" y="3759200"/>
          <p14:tracePt t="22775" x="7210425" y="3743325"/>
          <p14:tracePt t="22984" x="7210425" y="3733800"/>
          <p14:tracePt t="22991" x="7204075" y="3727450"/>
          <p14:tracePt t="23005" x="7200900" y="3727450"/>
          <p14:tracePt t="23035" x="7200900" y="3724275"/>
          <p14:tracePt t="23119" x="7194550" y="3724275"/>
          <p14:tracePt t="23134" x="7191375" y="3724275"/>
          <p14:tracePt t="23148" x="7185025" y="3724275"/>
          <p14:tracePt t="23156" x="7181850" y="3724275"/>
          <p14:tracePt t="23412" x="7156450" y="3724275"/>
          <p14:tracePt t="23419" x="7137400" y="3730625"/>
          <p14:tracePt t="23426" x="7112000" y="3736975"/>
          <p14:tracePt t="23440" x="7073900" y="3749675"/>
          <p14:tracePt t="23458" x="7029450" y="3771900"/>
          <p14:tracePt t="23474" x="6975475" y="3784600"/>
          <p14:tracePt t="23491" x="6883400" y="3803650"/>
          <p14:tracePt t="23508" x="6819900" y="3819525"/>
          <p14:tracePt t="23524" x="6775450" y="3825875"/>
          <p14:tracePt t="23540" x="6727825" y="3825875"/>
          <p14:tracePt t="23557" x="6699250" y="3825875"/>
          <p14:tracePt t="23574" x="6677025" y="3825875"/>
          <p14:tracePt t="23591" x="6651625" y="3825875"/>
          <p14:tracePt t="23608" x="6635750" y="3825875"/>
          <p14:tracePt t="23624" x="6607175" y="3825875"/>
          <p14:tracePt t="23641" x="6578600" y="3841750"/>
          <p14:tracePt t="23657" x="6562725" y="3848100"/>
          <p14:tracePt t="23673" x="6546850" y="3848100"/>
          <p14:tracePt t="23690" x="6534150" y="3857625"/>
          <p14:tracePt t="23707" x="6524625" y="3857625"/>
          <p14:tracePt t="23725" x="6515100" y="3857625"/>
          <p14:tracePt t="23741" x="6492875" y="3867150"/>
          <p14:tracePt t="23758" x="6483350" y="3876675"/>
          <p14:tracePt t="23774" x="6473825" y="3892550"/>
          <p14:tracePt t="23790" x="6454775" y="3908425"/>
          <p14:tracePt t="23807" x="6445250" y="3917950"/>
          <p14:tracePt t="23823" x="6438900" y="3927475"/>
          <p14:tracePt t="23862" x="6438900" y="3937000"/>
          <p14:tracePt t="23875" x="6438900" y="3943350"/>
          <p14:tracePt t="23891" x="6438900" y="3946525"/>
          <p14:tracePt t="23907" x="6438900" y="3952875"/>
          <p14:tracePt t="23924" x="6438900" y="3956050"/>
          <p14:tracePt t="23947" x="6438900" y="3962400"/>
          <p14:tracePt t="24006" x="6438900" y="3965575"/>
          <p14:tracePt t="25904" x="6407150" y="3956050"/>
          <p14:tracePt t="25911" x="6346825" y="3940175"/>
          <p14:tracePt t="25925" x="6245225" y="3889375"/>
          <p14:tracePt t="25941" x="6156325" y="3838575"/>
          <p14:tracePt t="25958" x="6064250" y="3781425"/>
          <p14:tracePt t="25975" x="5911850" y="3619500"/>
          <p14:tracePt t="26007" x="5718175" y="3397250"/>
          <p14:tracePt t="26041" x="5489575" y="3051175"/>
          <p14:tracePt t="26059" x="5422900" y="2955925"/>
          <p14:tracePt t="26076" x="5245100" y="2724150"/>
          <p14:tracePt t="26091" x="5146675" y="2597150"/>
          <p14:tracePt t="26110" x="5035550" y="2470150"/>
          <p14:tracePt t="26125" x="4905375" y="2225675"/>
          <p14:tracePt t="26141" x="4826000" y="2111375"/>
          <p14:tracePt t="26157" x="4749800" y="2006600"/>
          <p14:tracePt t="26174" x="4600575" y="1787525"/>
          <p14:tracePt t="26190" x="4511675" y="1670050"/>
          <p14:tracePt t="26206" x="4416425" y="1574800"/>
          <p14:tracePt t="26224" x="4264025" y="1397000"/>
          <p14:tracePt t="26241" x="4178300" y="1301750"/>
          <p14:tracePt t="26258" x="4133850" y="1241425"/>
          <p14:tracePt t="26274" x="4108450" y="1196975"/>
          <p14:tracePt t="26290" x="4098925" y="1187450"/>
          <p14:tracePt t="26307" x="4083050" y="1177925"/>
          <p14:tracePt t="26324" x="4073525" y="1177925"/>
          <p14:tracePt t="26340" x="4064000" y="1177925"/>
          <p14:tracePt t="26357" x="4054475" y="1177925"/>
          <p14:tracePt t="26374" x="4019550" y="1190625"/>
          <p14:tracePt t="26390" x="4010025" y="1212850"/>
          <p14:tracePt t="26406" x="3984625" y="1238250"/>
          <p14:tracePt t="26424" x="3946525" y="1282700"/>
          <p14:tracePt t="26440" x="3924300" y="1304925"/>
          <p14:tracePt t="26457" x="3886200" y="1317625"/>
          <p14:tracePt t="26474" x="3841750" y="1343025"/>
          <p14:tracePt t="26490" x="3819525" y="1349375"/>
          <p14:tracePt t="26507" x="3797300" y="1349375"/>
          <p14:tracePt t="26524" x="3759200" y="1349375"/>
          <p14:tracePt t="26541" x="3705225" y="1346200"/>
          <p14:tracePt t="26557" x="3629025" y="1320800"/>
          <p14:tracePt t="26574" x="3492500" y="1289050"/>
          <p14:tracePt t="26590" x="3397250" y="1263650"/>
          <p14:tracePt t="26606" x="3276600" y="1228725"/>
          <p14:tracePt t="26624" x="3108325" y="1196975"/>
          <p14:tracePt t="26640" x="3022600" y="1171575"/>
          <p14:tracePt t="26658" x="2901950" y="1139825"/>
          <p14:tracePt t="26674" x="2768600" y="1114425"/>
          <p14:tracePt t="26691" x="2670175" y="1092200"/>
          <p14:tracePt t="26707" x="2616200" y="1069975"/>
          <p14:tracePt t="26724" x="2527300" y="1047750"/>
          <p14:tracePt t="26740" x="2489200" y="1047750"/>
          <p14:tracePt t="26757" x="2460625" y="1047750"/>
          <p14:tracePt t="26775" x="2425700" y="1047750"/>
          <p14:tracePt t="26791" x="2390775" y="1047750"/>
          <p14:tracePt t="26808" x="2352675" y="1047750"/>
          <p14:tracePt t="26824" x="2314575" y="1047750"/>
          <p14:tracePt t="26840" x="2276475" y="1047750"/>
          <p14:tracePt t="26856" x="2232025" y="1060450"/>
          <p14:tracePt t="26874" x="2181225" y="1098550"/>
          <p14:tracePt t="26890" x="2133600" y="1139825"/>
          <p14:tracePt t="26907" x="2079625" y="1200150"/>
          <p14:tracePt t="26924" x="2019300" y="1308100"/>
          <p14:tracePt t="26940" x="1974850" y="1406525"/>
          <p14:tracePt t="26957" x="1933575" y="1539875"/>
          <p14:tracePt t="26974" x="1914525" y="1704975"/>
          <p14:tracePt t="26990" x="1914525" y="1819275"/>
          <p14:tracePt t="27007" x="1927225" y="1927225"/>
          <p14:tracePt t="27023" x="1987550" y="2098675"/>
          <p14:tracePt t="27040" x="2028825" y="2197100"/>
          <p14:tracePt t="27057" x="2085975" y="2374900"/>
          <p14:tracePt t="27074" x="2168525" y="2590800"/>
          <p14:tracePt t="27091" x="2232025" y="2755900"/>
          <p14:tracePt t="27107" x="2276475" y="2921000"/>
          <p14:tracePt t="27124" x="2362200" y="3086100"/>
          <p14:tracePt t="27424" x="2247900" y="3124200"/>
          <p14:tracePt t="27431" x="2127250" y="3165475"/>
          <p14:tracePt t="27440" x="1974850" y="3235325"/>
          <p14:tracePt t="27457" x="1651000" y="3365500"/>
          <p14:tracePt t="27474" x="1330325" y="3565525"/>
          <p14:tracePt t="27493" x="1143000" y="3705225"/>
          <p14:tracePt t="27509" x="984250" y="3854450"/>
          <p14:tracePt t="27524" x="898525" y="3949700"/>
          <p14:tracePt t="27540" x="819150" y="4064000"/>
          <p14:tracePt t="27557" x="768350" y="4165600"/>
          <p14:tracePt t="27574" x="727075" y="4311650"/>
          <p14:tracePt t="27590" x="727075" y="4438650"/>
          <p14:tracePt t="27607" x="727075" y="4552950"/>
          <p14:tracePt t="27623" x="739775" y="4718050"/>
          <p14:tracePt t="27640" x="768350" y="4848225"/>
          <p14:tracePt t="27657" x="784225" y="4978400"/>
          <p14:tracePt t="27673" x="809625" y="5153025"/>
          <p14:tracePt t="27690" x="835025" y="5295900"/>
          <p14:tracePt t="27707" x="879475" y="5416550"/>
          <p14:tracePt t="27724" x="958850" y="5591175"/>
          <p14:tracePt t="27740" x="1028700" y="5724525"/>
          <p14:tracePt t="27757" x="1101725" y="5848350"/>
          <p14:tracePt t="27774" x="1212850" y="5994400"/>
          <p14:tracePt t="27790" x="1298575" y="6089650"/>
          <p14:tracePt t="27807" x="1412875" y="6188075"/>
          <p14:tracePt t="27823" x="1568450" y="6299200"/>
          <p14:tracePt t="27839" x="1641475" y="6365875"/>
          <p14:tracePt t="27856" x="1714500" y="6419850"/>
          <p14:tracePt t="27873" x="1809750" y="6464300"/>
          <p14:tracePt t="27889" x="1857375" y="6496050"/>
          <p14:tracePt t="28039" x="2212975" y="6584950"/>
          <p14:tracePt t="28045" x="2232025" y="6584950"/>
          <p14:tracePt t="28056" x="2241550" y="6584950"/>
          <p14:tracePt t="28073" x="2282825" y="6584950"/>
          <p14:tracePt t="28089" x="2305050" y="6584950"/>
          <p14:tracePt t="28107" x="2314575" y="6584950"/>
          <p14:tracePt t="28124" x="2336800" y="6581775"/>
          <p14:tracePt t="28141" x="2346325" y="6581775"/>
          <p14:tracePt t="28157" x="2355850" y="6581775"/>
          <p14:tracePt t="28174" x="2368550" y="6581775"/>
          <p14:tracePt t="28190" x="2384425" y="6581775"/>
          <p14:tracePt t="28206" x="2393950" y="6581775"/>
          <p14:tracePt t="28223" x="2409825" y="6581775"/>
          <p14:tracePt t="28239" x="2419350" y="6575425"/>
          <p14:tracePt t="28256" x="2435225" y="6565900"/>
          <p14:tracePt t="28274" x="2447925" y="6556375"/>
          <p14:tracePt t="28290" x="2463800" y="6540500"/>
          <p14:tracePt t="28307" x="2495550" y="6527800"/>
          <p14:tracePt t="28323" x="2530475" y="6499225"/>
          <p14:tracePt t="28340" x="2571750" y="6467475"/>
          <p14:tracePt t="28356" x="2593975" y="6442075"/>
          <p14:tracePt t="28359" x="2616200" y="6413500"/>
          <p14:tracePt t="28373" x="2647950" y="6381750"/>
          <p14:tracePt t="28390" x="2689225" y="6346825"/>
          <p14:tracePt t="28407" x="2727325" y="6321425"/>
          <p14:tracePt t="28423" x="2835275" y="6245225"/>
          <p14:tracePt t="28440" x="2901950" y="6216650"/>
          <p14:tracePt t="28457" x="2959100" y="6178550"/>
          <p14:tracePt t="28473" x="3025775" y="6130925"/>
          <p14:tracePt t="28489" x="3073400" y="6111875"/>
          <p14:tracePt t="28507" x="3105150" y="6099175"/>
          <p14:tracePt t="28524" x="3143250" y="6061075"/>
          <p14:tracePt t="28541" x="3171825" y="6038850"/>
          <p14:tracePt t="28557" x="3197225" y="6013450"/>
          <p14:tracePt t="28574" x="3241675" y="5969000"/>
          <p14:tracePt t="28590" x="3282950" y="5927725"/>
          <p14:tracePt t="28607" x="3333750" y="5876925"/>
          <p14:tracePt t="28623" x="3432175" y="5753100"/>
          <p14:tracePt t="28640" x="3511550" y="5657850"/>
          <p14:tracePt t="28657" x="3565525" y="5588000"/>
          <p14:tracePt t="28674" x="3641725" y="5486400"/>
          <p14:tracePt t="28690" x="3683000" y="5407025"/>
          <p14:tracePt t="28707" x="3730625" y="5318125"/>
          <p14:tracePt t="28724" x="3784600" y="5210175"/>
          <p14:tracePt t="28740" x="3810000" y="5172075"/>
          <p14:tracePt t="28757" x="3854450" y="5114925"/>
          <p14:tracePt t="28773" x="3898900" y="5019675"/>
          <p14:tracePt t="28790" x="3930650" y="4953000"/>
          <p14:tracePt t="28808" x="3943350" y="4889500"/>
          <p14:tracePt t="28824" x="3943350" y="4841875"/>
          <p14:tracePt t="28840" x="3943350" y="4832350"/>
          <p14:tracePt t="28858" x="3943350" y="4819650"/>
          <p14:tracePt t="28861" x="3943350" y="4816475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Picture 5" descr="veroniquechene_2"/>
          <p:cNvSpPr>
            <a:spLocks noChangeAspect="1" noChangeArrowheads="1"/>
          </p:cNvSpPr>
          <p:nvPr/>
        </p:nvSpPr>
        <p:spPr bwMode="auto">
          <a:xfrm>
            <a:off x="714375" y="500063"/>
            <a:ext cx="6454775" cy="576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34819" name="Text Box 6"/>
          <p:cNvSpPr txBox="1">
            <a:spLocks noChangeArrowheads="1"/>
          </p:cNvSpPr>
          <p:nvPr/>
        </p:nvSpPr>
        <p:spPr bwMode="auto">
          <a:xfrm>
            <a:off x="7664450" y="6308725"/>
            <a:ext cx="1479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Veronica sp.</a:t>
            </a:r>
          </a:p>
        </p:txBody>
      </p:sp>
      <p:sp>
        <p:nvSpPr>
          <p:cNvPr id="34820" name="AutoShape 5" descr="Photo : Véronique de Pers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34821" name="Image 4" descr="Photo : Véronique de Per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8" t="6850" r="16843" b="16438"/>
          <a:stretch>
            <a:fillRect/>
          </a:stretch>
        </p:blipFill>
        <p:spPr bwMode="auto">
          <a:xfrm>
            <a:off x="714375" y="642938"/>
            <a:ext cx="7215188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44"/>
    </mc:Choice>
    <mc:Fallback>
      <p:transition spd="slow" advTm="21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54" x="3917950" y="4816475"/>
          <p14:tracePt t="3060" x="3870325" y="4816475"/>
          <p14:tracePt t="3077" x="3775075" y="4829175"/>
          <p14:tracePt t="3094" x="3622675" y="4845050"/>
          <p14:tracePt t="3111" x="3378200" y="4902200"/>
          <p14:tracePt t="3128" x="3190875" y="4937125"/>
          <p14:tracePt t="3161" x="2838450" y="5026025"/>
          <p14:tracePt t="3195" x="2498725" y="5168900"/>
          <p14:tracePt t="3212" x="2397125" y="5219700"/>
          <p14:tracePt t="3229" x="2305050" y="5289550"/>
          <p14:tracePt t="3244" x="2203450" y="5356225"/>
          <p14:tracePt t="3261" x="2171700" y="5381625"/>
          <p14:tracePt t="3278" x="2139950" y="5413375"/>
          <p14:tracePt t="3295" x="2111375" y="5451475"/>
          <p14:tracePt t="3311" x="2098675" y="5480050"/>
          <p14:tracePt t="3328" x="2082800" y="5492750"/>
          <p14:tracePt t="3344" x="2066925" y="5505450"/>
          <p14:tracePt t="3360" x="2066925" y="5521325"/>
          <p14:tracePt t="3377" x="2092325" y="5527675"/>
          <p14:tracePt t="3395" x="2219325" y="5473700"/>
          <p14:tracePt t="3411" x="2346325" y="5362575"/>
          <p14:tracePt t="3428" x="2492375" y="5178425"/>
          <p14:tracePt t="3445" x="2714625" y="4737100"/>
          <p14:tracePt t="3463" x="2762250" y="4527550"/>
          <p14:tracePt t="3478" x="2803525" y="4251325"/>
          <p14:tracePt t="3495" x="2803525" y="3886200"/>
          <p14:tracePt t="3511" x="2822575" y="3711575"/>
          <p14:tracePt t="3527" x="2838450" y="3571875"/>
          <p14:tracePt t="3545" x="2879725" y="3413125"/>
          <p14:tracePt t="3561" x="2901950" y="3359150"/>
          <p14:tracePt t="3578" x="2914650" y="3336925"/>
          <p14:tracePt t="3595" x="2933700" y="3321050"/>
          <p14:tracePt t="3611" x="2940050" y="3308350"/>
          <p14:tracePt t="3653" x="2940050" y="3305175"/>
          <p14:tracePt t="3667" x="2936875" y="3298825"/>
          <p14:tracePt t="3678" x="2927350" y="3292475"/>
          <p14:tracePt t="3695" x="2898775" y="3276600"/>
          <p14:tracePt t="3711" x="2854325" y="3244850"/>
          <p14:tracePt t="3728" x="2784475" y="3213100"/>
          <p14:tracePt t="3745" x="2711450" y="3175000"/>
          <p14:tracePt t="3761" x="2679700" y="3162300"/>
          <p14:tracePt t="3777" x="2651125" y="3149600"/>
          <p14:tracePt t="3794" x="2622550" y="3133725"/>
          <p14:tracePt t="3810" x="2590800" y="3108325"/>
          <p14:tracePt t="3827" x="2559050" y="3082925"/>
          <p14:tracePt t="3845" x="2432050" y="3003550"/>
          <p14:tracePt t="3861" x="2371725" y="2949575"/>
          <p14:tracePt t="3878" x="2339975" y="2917825"/>
          <p14:tracePt t="3895" x="2301875" y="2873375"/>
          <p14:tracePt t="3911" x="2292350" y="2863850"/>
          <p14:tracePt t="3927" x="2292350" y="2847975"/>
          <p14:tracePt t="3944" x="2292350" y="2835275"/>
          <p14:tracePt t="3961" x="2292350" y="2825750"/>
          <p14:tracePt t="4345" x="2327275" y="2841625"/>
          <p14:tracePt t="4352" x="2378075" y="2857500"/>
          <p14:tracePt t="4361" x="2403475" y="2863850"/>
          <p14:tracePt t="4377" x="2463800" y="2863850"/>
          <p14:tracePt t="4395" x="2536825" y="2841625"/>
          <p14:tracePt t="4411" x="2606675" y="2778125"/>
          <p14:tracePt t="4428" x="2708275" y="2651125"/>
          <p14:tracePt t="4461" x="2876550" y="2473325"/>
          <p14:tracePt t="4494" x="2943225" y="2409825"/>
          <p14:tracePt t="4510" x="2955925" y="2400300"/>
          <p14:tracePt t="4528" x="2968625" y="2390775"/>
          <p14:tracePt t="4544" x="2981325" y="2371725"/>
          <p14:tracePt t="4561" x="2990850" y="2362200"/>
          <p14:tracePt t="4578" x="3028950" y="2343150"/>
          <p14:tracePt t="4595" x="3101975" y="2295525"/>
          <p14:tracePt t="4611" x="3149600" y="2266950"/>
          <p14:tracePt t="4628" x="3187700" y="2254250"/>
          <p14:tracePt t="4644" x="3228975" y="2232025"/>
          <p14:tracePt t="4660" x="3276600" y="2219325"/>
          <p14:tracePt t="4677" x="3321050" y="2206625"/>
          <p14:tracePt t="4695" x="3454400" y="2174875"/>
          <p14:tracePt t="4711" x="3536950" y="2174875"/>
          <p14:tracePt t="4728" x="3597275" y="2174875"/>
          <p14:tracePt t="4745" x="3683000" y="2174875"/>
          <p14:tracePt t="4761" x="3746500" y="2159000"/>
          <p14:tracePt t="4778" x="3810000" y="2146300"/>
          <p14:tracePt t="4794" x="3873500" y="2127250"/>
          <p14:tracePt t="4810" x="3917950" y="2120900"/>
          <p14:tracePt t="4828" x="3940175" y="2101850"/>
          <p14:tracePt t="4845" x="3968750" y="2085975"/>
          <p14:tracePt t="4861" x="3978275" y="2079625"/>
          <p14:tracePt t="4878" x="3987800" y="2079625"/>
          <p14:tracePt t="5710" x="4022725" y="2105025"/>
          <p14:tracePt t="5717" x="4083050" y="2139950"/>
          <p14:tracePt t="5727" x="4137025" y="2184400"/>
          <p14:tracePt t="5744" x="4340225" y="2359025"/>
          <p14:tracePt t="5760" x="4454525" y="2466975"/>
          <p14:tracePt t="5785" x="4603750" y="2587625"/>
          <p14:tracePt t="5810" x="4813300" y="2781300"/>
          <p14:tracePt t="5844" x="5016500" y="2981325"/>
          <p14:tracePt t="5862" x="5099050" y="3057525"/>
          <p14:tracePt t="5880" x="5216525" y="3175000"/>
          <p14:tracePt t="5894" x="5289550" y="3248025"/>
          <p14:tracePt t="5910" x="5330825" y="3298825"/>
          <p14:tracePt t="5927" x="5362575" y="3321050"/>
          <p14:tracePt t="5944" x="5387975" y="3365500"/>
          <p14:tracePt t="5960" x="5397500" y="3381375"/>
          <p14:tracePt t="5977" x="5416550" y="3413125"/>
          <p14:tracePt t="5994" x="5432425" y="3441700"/>
          <p14:tracePt t="6011" x="5445125" y="3470275"/>
          <p14:tracePt t="6027" x="5457825" y="3492500"/>
          <p14:tracePt t="6044" x="5483225" y="3543300"/>
          <p14:tracePt t="6060" x="5492750" y="3568700"/>
          <p14:tracePt t="6077" x="5505450" y="3597275"/>
          <p14:tracePt t="6094" x="5511800" y="3654425"/>
          <p14:tracePt t="6111" x="5518150" y="3683000"/>
          <p14:tracePt t="6128" x="5537200" y="3730625"/>
          <p14:tracePt t="6144" x="5556250" y="3794125"/>
          <p14:tracePt t="6161" x="5568950" y="3832225"/>
          <p14:tracePt t="6177" x="5581650" y="3860800"/>
          <p14:tracePt t="6193" x="5603875" y="3889375"/>
          <p14:tracePt t="6210" x="5610225" y="3905250"/>
          <p14:tracePt t="6309" x="5610225" y="3911600"/>
          <p14:tracePt t="6315" x="5610225" y="3914775"/>
          <p14:tracePt t="6326" x="5607050" y="3921125"/>
          <p14:tracePt t="6344" x="5578475" y="3962400"/>
          <p14:tracePt t="6360" x="5546725" y="3987800"/>
          <p14:tracePt t="6377" x="5470525" y="4025900"/>
          <p14:tracePt t="6394" x="5334000" y="4073525"/>
          <p14:tracePt t="6411" x="5257800" y="4089400"/>
          <p14:tracePt t="6428" x="5191125" y="4117975"/>
          <p14:tracePt t="6445" x="5124450" y="4152900"/>
          <p14:tracePt t="6461" x="5086350" y="4184650"/>
          <p14:tracePt t="6477" x="5032375" y="4213225"/>
          <p14:tracePt t="6494" x="4962525" y="4260850"/>
          <p14:tracePt t="6510" x="4918075" y="4286250"/>
          <p14:tracePt t="6527" x="4886325" y="4305300"/>
          <p14:tracePt t="6544" x="4845050" y="4321175"/>
          <p14:tracePt t="6561" x="4813300" y="4333875"/>
          <p14:tracePt t="6578" x="4791075" y="4346575"/>
          <p14:tracePt t="6594" x="4746625" y="4371975"/>
          <p14:tracePt t="6611" x="4724400" y="4381500"/>
          <p14:tracePt t="6628" x="4686300" y="4381500"/>
          <p14:tracePt t="6644" x="4622800" y="4394200"/>
          <p14:tracePt t="6661" x="4587875" y="4394200"/>
          <p14:tracePt t="6665" x="4559300" y="4400550"/>
          <p14:tracePt t="6677" x="4543425" y="4400550"/>
          <p14:tracePt t="6694" x="4470400" y="4429125"/>
          <p14:tracePt t="6711" x="4394200" y="4445000"/>
          <p14:tracePt t="6727" x="4308475" y="4457700"/>
          <p14:tracePt t="6744" x="4206875" y="4479925"/>
          <p14:tracePt t="6760" x="4152900" y="4502150"/>
          <p14:tracePt t="6777" x="4124325" y="4511675"/>
          <p14:tracePt t="6793" x="4079875" y="4530725"/>
          <p14:tracePt t="6810" x="4057650" y="4543425"/>
          <p14:tracePt t="6827" x="4019550" y="4562475"/>
          <p14:tracePt t="6845" x="3962400" y="4581525"/>
          <p14:tracePt t="6861" x="3924300" y="4594225"/>
          <p14:tracePt t="6878" x="3879850" y="4606925"/>
          <p14:tracePt t="6894" x="3819525" y="4632325"/>
          <p14:tracePt t="6910" x="3797300" y="4638675"/>
          <p14:tracePt t="6927" x="3768725" y="4638675"/>
          <p14:tracePt t="6944" x="3743325" y="4638675"/>
          <p14:tracePt t="6961" x="3721100" y="4638675"/>
          <p14:tracePt t="6977" x="3711575" y="4638675"/>
          <p14:tracePt t="6995" x="3695700" y="4638675"/>
          <p14:tracePt t="7011" x="3686175" y="4638675"/>
          <p14:tracePt t="7028" x="3670300" y="4638675"/>
          <p14:tracePt t="7044" x="3660775" y="4638675"/>
          <p14:tracePt t="7060" x="3651250" y="4638675"/>
          <p14:tracePt t="7076" x="3641725" y="4638675"/>
          <p14:tracePt t="7094" x="3638550" y="4638675"/>
          <p14:tracePt t="7110" x="3632200" y="4638675"/>
          <p14:tracePt t="7316" x="3625850" y="4638675"/>
          <p14:tracePt t="7322" x="3622675" y="4638675"/>
          <p14:tracePt t="7329" x="3616325" y="4638675"/>
          <p14:tracePt t="7343" x="3606800" y="4638675"/>
          <p14:tracePt t="7360" x="3597275" y="4638675"/>
          <p14:tracePt t="7377" x="3581400" y="4638675"/>
          <p14:tracePt t="7394" x="3568700" y="4638675"/>
          <p14:tracePt t="7411" x="3559175" y="4632325"/>
          <p14:tracePt t="7427" x="3549650" y="4619625"/>
          <p14:tracePt t="7444" x="3527425" y="4610100"/>
          <p14:tracePt t="7460" x="3517900" y="4600575"/>
          <p14:tracePt t="7477" x="3508375" y="4591050"/>
          <p14:tracePt t="7493" x="3492500" y="4572000"/>
          <p14:tracePt t="7510" x="3476625" y="4559300"/>
          <p14:tracePt t="7527" x="3467100" y="4549775"/>
          <p14:tracePt t="7544" x="3467100" y="4546600"/>
          <p14:tracePt t="7561" x="3467100" y="4540250"/>
          <p14:tracePt t="10385" x="3470275" y="4445000"/>
          <p14:tracePt t="10393" x="3470275" y="4321175"/>
          <p14:tracePt t="10400" x="3470275" y="4130675"/>
          <p14:tracePt t="10410" x="3451225" y="3956050"/>
          <p14:tracePt t="10432" x="3308350" y="3340100"/>
          <p14:tracePt t="10448" x="3175000" y="3019425"/>
          <p14:tracePt t="10462" x="3028950" y="2749550"/>
          <p14:tracePt t="10495" x="2800350" y="2454275"/>
          <p14:tracePt t="10528" x="2641600" y="2339975"/>
          <p14:tracePt t="10545" x="2603500" y="2320925"/>
          <p14:tracePt t="10560" x="2565400" y="2308225"/>
          <p14:tracePt t="10578" x="2514600" y="2270125"/>
          <p14:tracePt t="10594" x="2489200" y="2244725"/>
          <p14:tracePt t="10610" x="2457450" y="2212975"/>
          <p14:tracePt t="10628" x="2428875" y="2190750"/>
          <p14:tracePt t="10643" x="2416175" y="2174875"/>
          <p14:tracePt t="10660" x="2400300" y="2168525"/>
          <p14:tracePt t="10677" x="2390775" y="2165350"/>
          <p14:tracePt t="10694" x="2387600" y="2165350"/>
          <p14:tracePt t="10710" x="2381250" y="2165350"/>
          <p14:tracePt t="10728" x="2368550" y="2165350"/>
          <p14:tracePt t="10744" x="2352675" y="2165350"/>
          <p14:tracePt t="10761" x="2343150" y="2159000"/>
          <p14:tracePt t="10776" x="2336800" y="2159000"/>
          <p14:tracePt t="10865" x="2336800" y="2162175"/>
          <p14:tracePt t="10872" x="2336800" y="2165350"/>
          <p14:tracePt t="10879" x="2336800" y="2171700"/>
          <p14:tracePt t="10894" x="2336800" y="2187575"/>
          <p14:tracePt t="10910" x="2336800" y="2197100"/>
          <p14:tracePt t="10927" x="2336800" y="2206625"/>
          <p14:tracePt t="11151" x="2406650" y="2225675"/>
          <p14:tracePt t="11158" x="2511425" y="2276475"/>
          <p14:tracePt t="11164" x="2647950" y="2327275"/>
          <p14:tracePt t="11178" x="3038475" y="2482850"/>
          <p14:tracePt t="11195" x="3502025" y="2695575"/>
          <p14:tracePt t="11212" x="3962400" y="2873375"/>
          <p14:tracePt t="11228" x="4695825" y="3219450"/>
          <p14:tracePt t="11245" x="5143500" y="3444875"/>
          <p14:tracePt t="11261" x="5480050" y="3616325"/>
          <p14:tracePt t="11278" x="5807075" y="3778250"/>
          <p14:tracePt t="11295" x="5930900" y="3857625"/>
          <p14:tracePt t="11311" x="6026150" y="3924300"/>
          <p14:tracePt t="11327" x="6096000" y="3981450"/>
          <p14:tracePt t="11343" x="6121400" y="4000500"/>
          <p14:tracePt t="11360" x="6130925" y="4010025"/>
          <p14:tracePt t="11378" x="6137275" y="4022725"/>
          <p14:tracePt t="11394" x="6137275" y="4038600"/>
          <p14:tracePt t="11411" x="6146800" y="4048125"/>
          <p14:tracePt t="11428" x="6165850" y="4064000"/>
          <p14:tracePt t="11444" x="6175375" y="4073525"/>
          <p14:tracePt t="11460" x="6184900" y="4083050"/>
          <p14:tracePt t="11477" x="6191250" y="4089400"/>
          <p14:tracePt t="11528" x="6188075" y="4089400"/>
          <p14:tracePt t="11535" x="6184900" y="4089400"/>
          <p14:tracePt t="11557" x="6178550" y="4089400"/>
          <p14:tracePt t="11614" x="6175375" y="4089400"/>
          <p14:tracePt t="11620" x="6169025" y="4089400"/>
          <p14:tracePt t="11627" x="6165850" y="4086225"/>
          <p14:tracePt t="11643" x="6137275" y="4070350"/>
          <p14:tracePt t="11660" x="6054725" y="4013200"/>
          <p14:tracePt t="11678" x="5851525" y="3819525"/>
          <p14:tracePt t="11694" x="5759450" y="3660775"/>
          <p14:tracePt t="11713" x="5673725" y="3381375"/>
          <p14:tracePt t="11728" x="5667375" y="3254375"/>
          <p14:tracePt t="11744" x="5667375" y="3114675"/>
          <p14:tracePt t="11760" x="5657850" y="2965450"/>
          <p14:tracePt t="11777" x="5607050" y="2819400"/>
          <p14:tracePt t="11793" x="5556250" y="2705100"/>
          <p14:tracePt t="11810" x="5473700" y="2559050"/>
          <p14:tracePt t="11827" x="5391150" y="2416175"/>
          <p14:tracePt t="11843" x="5356225" y="2359025"/>
          <p14:tracePt t="11861" x="5343525" y="2320925"/>
          <p14:tracePt t="11877" x="5324475" y="2286000"/>
          <p14:tracePt t="11894" x="5314950" y="2260600"/>
          <p14:tracePt t="11910" x="5295900" y="2238375"/>
          <p14:tracePt t="11927" x="5264150" y="2165350"/>
          <p14:tracePt t="11943" x="5226050" y="2095500"/>
          <p14:tracePt t="11960" x="5203825" y="2041525"/>
          <p14:tracePt t="11978" x="5184775" y="1984375"/>
          <p14:tracePt t="11994" x="5184775" y="1968500"/>
          <p14:tracePt t="12011" x="5184775" y="1958975"/>
          <p14:tracePt t="12027" x="5184775" y="1955800"/>
          <p14:tracePt t="12043" x="5168900" y="1955800"/>
          <p14:tracePt t="12060" x="5159375" y="1955800"/>
          <p14:tracePt t="12077" x="5156200" y="1955800"/>
          <p14:tracePt t="12170" x="5149850" y="1955800"/>
          <p14:tracePt t="12185" x="5146675" y="1955800"/>
          <p14:tracePt t="12199" x="5140325" y="1962150"/>
          <p14:tracePt t="12209" x="5133975" y="1984375"/>
          <p14:tracePt t="12228" x="5080000" y="2206625"/>
          <p14:tracePt t="12244" x="5000625" y="2422525"/>
          <p14:tracePt t="12261" x="4914900" y="2638425"/>
          <p14:tracePt t="12264" x="4876800" y="2724150"/>
          <p14:tracePt t="12278" x="4791075" y="2914650"/>
          <p14:tracePt t="12294" x="4727575" y="3079750"/>
          <p14:tracePt t="12310" x="4673600" y="3203575"/>
          <p14:tracePt t="12326" x="4543425" y="3444875"/>
          <p14:tracePt t="12344" x="4470400" y="3590925"/>
          <p14:tracePt t="12360" x="4387850" y="3746500"/>
          <p14:tracePt t="12377" x="4276725" y="3975100"/>
          <p14:tracePt t="12393" x="4229100" y="4076700"/>
          <p14:tracePt t="12410" x="4178300" y="4168775"/>
          <p14:tracePt t="12427" x="4127500" y="4254500"/>
          <p14:tracePt t="12443" x="4108450" y="4302125"/>
          <p14:tracePt t="12460" x="4095750" y="4324350"/>
          <p14:tracePt t="12477" x="4057650" y="4368800"/>
          <p14:tracePt t="12494" x="4035425" y="4394200"/>
          <p14:tracePt t="12511" x="4003675" y="4425950"/>
          <p14:tracePt t="12527" x="3971925" y="4460875"/>
          <p14:tracePt t="12544" x="3962400" y="4470400"/>
          <p14:tracePt t="12560" x="3946525" y="4486275"/>
          <p14:tracePt t="12576" x="3924300" y="4502150"/>
          <p14:tracePt t="12593" x="3902075" y="4514850"/>
          <p14:tracePt t="12609" x="3873500" y="4524375"/>
          <p14:tracePt t="12627" x="3822700" y="4543425"/>
          <p14:tracePt t="12644" x="3800475" y="4549775"/>
          <p14:tracePt t="12660" x="3778250" y="4556125"/>
          <p14:tracePt t="12677" x="3756025" y="4556125"/>
          <p14:tracePt t="12694" x="3746500" y="4556125"/>
          <p14:tracePt t="12710" x="3743325" y="4556125"/>
          <p14:tracePt t="12726" x="3743325" y="4533900"/>
          <p14:tracePt t="12743" x="3743325" y="4489450"/>
          <p14:tracePt t="12760" x="3746500" y="4429125"/>
          <p14:tracePt t="12762" x="3752850" y="4391025"/>
          <p14:tracePt t="12777" x="3765550" y="4346575"/>
          <p14:tracePt t="12794" x="3803650" y="4270375"/>
          <p14:tracePt t="12810" x="3857625" y="4114800"/>
          <p14:tracePt t="12827" x="4016375" y="3883025"/>
          <p14:tracePt t="12844" x="4171950" y="3695700"/>
          <p14:tracePt t="12862" x="4333875" y="3441700"/>
          <p14:tracePt t="12878" x="4416425" y="3273425"/>
          <p14:tracePt t="12894" x="4489450" y="3127375"/>
          <p14:tracePt t="12910" x="4524375" y="3019425"/>
          <p14:tracePt t="12927" x="4565650" y="2933700"/>
          <p14:tracePt t="12944" x="4600575" y="2886075"/>
          <p14:tracePt t="12960" x="4632325" y="2844800"/>
          <p14:tracePt t="12977" x="4692650" y="2759075"/>
          <p14:tracePt t="12993" x="4721225" y="2692400"/>
          <p14:tracePt t="13009" x="4743450" y="2635250"/>
          <p14:tracePt t="13026" x="4756150" y="2562225"/>
          <p14:tracePt t="13043" x="4756150" y="2501900"/>
          <p14:tracePt t="13060" x="4756150" y="2441575"/>
          <p14:tracePt t="13077" x="4762500" y="2371725"/>
          <p14:tracePt t="13094" x="4762500" y="2330450"/>
          <p14:tracePt t="13110" x="4762500" y="2314575"/>
          <p14:tracePt t="13126" x="4762500" y="2298700"/>
          <p14:tracePt t="13143" x="4762500" y="2292350"/>
          <p14:tracePt t="13185" x="4759325" y="2295525"/>
          <p14:tracePt t="13193" x="4756150" y="2298700"/>
          <p14:tracePt t="13211" x="4746625" y="2311400"/>
          <p14:tracePt t="13227" x="4724400" y="2352675"/>
          <p14:tracePt t="13243" x="4705350" y="2381250"/>
          <p14:tracePt t="13260" x="4670425" y="2438400"/>
          <p14:tracePt t="13276" x="4552950" y="2616200"/>
          <p14:tracePt t="13293" x="4470400" y="2771775"/>
          <p14:tracePt t="13310" x="4368800" y="2943225"/>
          <p14:tracePt t="13326" x="4216400" y="3216275"/>
          <p14:tracePt t="13343" x="4162425" y="3349625"/>
          <p14:tracePt t="13362" x="4083050" y="3524250"/>
          <p14:tracePt t="13376" x="4044950" y="3613150"/>
          <p14:tracePt t="13393" x="4010025" y="3702050"/>
          <p14:tracePt t="13409" x="3971925" y="3768725"/>
          <p14:tracePt t="13426" x="3924300" y="3905250"/>
          <p14:tracePt t="13443" x="3889375" y="3965575"/>
          <p14:tracePt t="13460" x="3851275" y="4032250"/>
          <p14:tracePt t="13477" x="3800475" y="4121150"/>
          <p14:tracePt t="13494" x="3771900" y="4168775"/>
          <p14:tracePt t="13510" x="3762375" y="4197350"/>
          <p14:tracePt t="13527" x="3736975" y="4225925"/>
          <p14:tracePt t="13543" x="3727450" y="4235450"/>
          <p14:tracePt t="13560" x="3717925" y="4257675"/>
          <p14:tracePt t="13576" x="3695700" y="4286250"/>
          <p14:tracePt t="13593" x="3683000" y="4318000"/>
          <p14:tracePt t="13610" x="3673475" y="4327525"/>
          <p14:tracePt t="13627" x="3657600" y="4340225"/>
          <p14:tracePt t="13644" x="3644900" y="4349750"/>
          <p14:tracePt t="13660" x="3644900" y="4365625"/>
          <p14:tracePt t="13677" x="3644900" y="4371975"/>
          <p14:tracePt t="14520" x="3663950" y="4362450"/>
          <p14:tracePt t="14527" x="3683000" y="4349750"/>
          <p14:tracePt t="14543" x="3730625" y="4324350"/>
          <p14:tracePt t="14560" x="3768725" y="4292600"/>
          <p14:tracePt t="14576" x="3819525" y="4248150"/>
          <p14:tracePt t="14593" x="3876675" y="4210050"/>
          <p14:tracePt t="14626" x="4013200" y="4133850"/>
          <p14:tracePt t="14660" x="4076700" y="4076700"/>
          <p14:tracePt t="14677" x="4111625" y="4057650"/>
          <p14:tracePt t="14693" x="4127500" y="4035425"/>
          <p14:tracePt t="14709" x="4149725" y="4019550"/>
          <p14:tracePt t="14726" x="4178300" y="3997325"/>
          <p14:tracePt t="14743" x="4187825" y="3981450"/>
          <p14:tracePt t="14760" x="4197350" y="3971925"/>
          <p14:tracePt t="14777" x="4219575" y="3962400"/>
          <p14:tracePt t="14810" x="4219575" y="3956050"/>
          <p14:tracePt t="14827" x="4229100" y="3946525"/>
          <p14:tracePt t="14843" x="4238625" y="3937000"/>
          <p14:tracePt t="14859" x="4254500" y="3924300"/>
          <p14:tracePt t="14876" x="4302125" y="3898900"/>
          <p14:tracePt t="14893" x="4333875" y="3876675"/>
          <p14:tracePt t="14910" x="4359275" y="3863975"/>
          <p14:tracePt t="14927" x="4371975" y="3848100"/>
          <p14:tracePt t="14943" x="4387850" y="3838575"/>
          <p14:tracePt t="14960" x="4397375" y="3835400"/>
          <p14:tracePt t="14976" x="4413250" y="3822700"/>
          <p14:tracePt t="14992" x="4422775" y="3813175"/>
          <p14:tracePt t="15010" x="4445000" y="3803650"/>
          <p14:tracePt t="15027" x="4479925" y="3784600"/>
          <p14:tracePt t="15043" x="4495800" y="3768725"/>
          <p14:tracePt t="15060" x="4505325" y="3765550"/>
          <p14:tracePt t="15077" x="4521200" y="3765550"/>
          <p14:tracePt t="15093" x="4521200" y="3756025"/>
          <p14:tracePt t="15109" x="4524375" y="3746500"/>
          <p14:tracePt t="15126" x="4546600" y="3730625"/>
          <p14:tracePt t="15142" x="4556125" y="3714750"/>
          <p14:tracePt t="15160" x="4559300" y="3705225"/>
          <p14:tracePt t="15177" x="4559300" y="3698875"/>
          <p14:tracePt t="15193" x="4559300" y="3695700"/>
          <p14:tracePt t="15210" x="4559300" y="3689350"/>
          <p14:tracePt t="15227" x="4572000" y="3679825"/>
          <p14:tracePt t="15243" x="4581525" y="3663950"/>
          <p14:tracePt t="15259" x="4597400" y="3654425"/>
          <p14:tracePt t="15276" x="4610100" y="3638550"/>
          <p14:tracePt t="15293" x="4619625" y="3638550"/>
          <p14:tracePt t="15376" x="4625975" y="3638550"/>
          <p14:tracePt t="15605" x="4613275" y="3635375"/>
          <p14:tracePt t="15612" x="4594225" y="3622675"/>
          <p14:tracePt t="15627" x="4552950" y="3594100"/>
          <p14:tracePt t="15660" x="4498975" y="3559175"/>
          <p14:tracePt t="15693" x="4400550" y="3508375"/>
          <p14:tracePt t="15711" x="4308475" y="3479800"/>
          <p14:tracePt t="15726" x="4270375" y="3460750"/>
          <p14:tracePt t="15743" x="4225925" y="3448050"/>
          <p14:tracePt t="15762" x="4171950" y="3441700"/>
          <p14:tracePt t="15776" x="4140200" y="3429000"/>
          <p14:tracePt t="15793" x="4095750" y="3422650"/>
          <p14:tracePt t="15809" x="4051300" y="3403600"/>
          <p14:tracePt t="15826" x="3959225" y="3381375"/>
          <p14:tracePt t="15842" x="3902075" y="3359150"/>
          <p14:tracePt t="15859" x="3870325" y="3346450"/>
          <p14:tracePt t="15876" x="3829050" y="3311525"/>
          <p14:tracePt t="15892" x="3803650" y="3286125"/>
          <p14:tracePt t="15910" x="3794125" y="3270250"/>
          <p14:tracePt t="15926" x="3771900" y="3254375"/>
          <p14:tracePt t="15943" x="3743325" y="3241675"/>
          <p14:tracePt t="15960" x="3721100" y="3232150"/>
          <p14:tracePt t="15976" x="3676650" y="3206750"/>
          <p14:tracePt t="15993" x="3648075" y="3194050"/>
          <p14:tracePt t="16011" x="3600450" y="3194050"/>
          <p14:tracePt t="16027" x="3556000" y="3187700"/>
          <p14:tracePt t="16043" x="3533775" y="3187700"/>
          <p14:tracePt t="16060" x="3495675" y="3175000"/>
          <p14:tracePt t="16076" x="3444875" y="3149600"/>
          <p14:tracePt t="16092" x="3422650" y="3140075"/>
          <p14:tracePt t="16111" x="3381375" y="3133725"/>
          <p14:tracePt t="16126" x="3365500" y="3127375"/>
          <p14:tracePt t="16143" x="3355975" y="3124200"/>
          <p14:tracePt t="16161" x="3333750" y="3101975"/>
          <p14:tracePt t="16177" x="3324225" y="3095625"/>
          <p14:tracePt t="16193" x="3314700" y="3086100"/>
          <p14:tracePt t="16210" x="3305175" y="3082925"/>
          <p14:tracePt t="16226" x="3305175" y="3076575"/>
          <p14:tracePt t="16868" x="3305175" y="3086100"/>
          <p14:tracePt t="16876" x="3317875" y="3095625"/>
          <p14:tracePt t="16883" x="3330575" y="3108325"/>
          <p14:tracePt t="16893" x="3352800" y="3136900"/>
          <p14:tracePt t="16910" x="3406775" y="3206750"/>
          <p14:tracePt t="16926" x="3457575" y="3248025"/>
          <p14:tracePt t="16960" x="3527425" y="3340100"/>
          <p14:tracePt t="16993" x="3559175" y="3394075"/>
          <p14:tracePt t="17011" x="3581400" y="3429000"/>
          <p14:tracePt t="17027" x="3613150" y="3460750"/>
          <p14:tracePt t="17043" x="3632200" y="3486150"/>
          <p14:tracePt t="17060" x="3663950" y="3530600"/>
          <p14:tracePt t="17076" x="3679825" y="3552825"/>
          <p14:tracePt t="17092" x="3698875" y="3584575"/>
          <p14:tracePt t="17110" x="3717925" y="3619500"/>
          <p14:tracePt t="17126" x="3733800" y="3635375"/>
          <p14:tracePt t="17144" x="3749675" y="3660775"/>
          <p14:tracePt t="17161" x="3803650" y="3705225"/>
          <p14:tracePt t="17177" x="3851275" y="3746500"/>
          <p14:tracePt t="17193" x="3911600" y="3800475"/>
          <p14:tracePt t="17210" x="3978275" y="3863975"/>
          <p14:tracePt t="17226" x="4006850" y="3889375"/>
          <p14:tracePt t="17242" x="4019550" y="3898900"/>
          <p14:tracePt t="17260" x="4032250" y="3917950"/>
          <p14:tracePt t="17277" x="4032250" y="3927475"/>
          <p14:tracePt t="17294" x="4038600" y="3933825"/>
          <p14:tracePt t="17311" x="4057650" y="3933825"/>
          <p14:tracePt t="17327" x="4067175" y="3933825"/>
          <p14:tracePt t="17343" x="4076700" y="3933825"/>
          <p14:tracePt t="17360" x="4098925" y="3933825"/>
          <p14:tracePt t="17375" x="4108450" y="3921125"/>
          <p14:tracePt t="17392" x="4121150" y="3883025"/>
          <p14:tracePt t="17410" x="4121150" y="3819525"/>
          <p14:tracePt t="17426" x="4121150" y="3790950"/>
          <p14:tracePt t="17442" x="4121150" y="3768725"/>
          <p14:tracePt t="17460" x="4121150" y="3749675"/>
          <p14:tracePt t="17476" x="4121150" y="3740150"/>
          <p14:tracePt t="17493" x="4121150" y="3730625"/>
          <p14:tracePt t="17509" x="4111625" y="3708400"/>
          <p14:tracePt t="17526" x="4089400" y="3670300"/>
          <p14:tracePt t="17543" x="4076700" y="3635375"/>
          <p14:tracePt t="17561" x="4057650" y="3584575"/>
          <p14:tracePt t="17577" x="4044950" y="3562350"/>
          <p14:tracePt t="17594" x="4029075" y="3536950"/>
          <p14:tracePt t="17610" x="4022725" y="3521075"/>
          <p14:tracePt t="17626" x="4016375" y="3511550"/>
          <p14:tracePt t="17642" x="4013200" y="3502025"/>
          <p14:tracePt t="17660" x="4003675" y="3482975"/>
          <p14:tracePt t="17676" x="3994150" y="3473450"/>
          <p14:tracePt t="17693" x="3978275" y="3463925"/>
          <p14:tracePt t="17710" x="3962400" y="3457575"/>
          <p14:tracePt t="17726" x="3952875" y="3457575"/>
          <p14:tracePt t="17954" x="3952875" y="3476625"/>
          <p14:tracePt t="17961" x="3952875" y="3495675"/>
          <p14:tracePt t="17977" x="3956050" y="3533775"/>
          <p14:tracePt t="17993" x="3956050" y="3568700"/>
          <p14:tracePt t="18010" x="3962400" y="3616325"/>
          <p14:tracePt t="18027" x="3968750" y="3638550"/>
          <p14:tracePt t="18043" x="3981450" y="3670300"/>
          <p14:tracePt t="18060" x="3981450" y="3711575"/>
          <p14:tracePt t="18075" x="3981450" y="3733800"/>
          <p14:tracePt t="18092" x="3981450" y="3768725"/>
          <p14:tracePt t="18110" x="3981450" y="3800475"/>
          <p14:tracePt t="18126" x="3981450" y="3832225"/>
          <p14:tracePt t="18143" x="3981450" y="3848100"/>
          <p14:tracePt t="18160" x="3981450" y="3860800"/>
          <p14:tracePt t="18176" x="3981450" y="3870325"/>
          <p14:tracePt t="18192" x="3981450" y="3886200"/>
          <p14:tracePt t="18210" x="3981450" y="3902075"/>
          <p14:tracePt t="18333" x="3984625" y="3898900"/>
          <p14:tracePt t="18339" x="3990975" y="3895725"/>
          <p14:tracePt t="18345" x="3990975" y="3883025"/>
          <p14:tracePt t="18359" x="3990975" y="3848100"/>
          <p14:tracePt t="18375" x="3990975" y="3803650"/>
          <p14:tracePt t="18392" x="3990975" y="3752850"/>
          <p14:tracePt t="18410" x="3990975" y="3667125"/>
          <p14:tracePt t="18426" x="3990975" y="3606800"/>
          <p14:tracePt t="18443" x="3990975" y="3562350"/>
          <p14:tracePt t="18459" x="3990975" y="3508375"/>
          <p14:tracePt t="18476" x="3990975" y="3486150"/>
          <p14:tracePt t="18492" x="3990975" y="3476625"/>
          <p14:tracePt t="18509" x="3990975" y="3467100"/>
          <p14:tracePt t="18543" x="3990975" y="3460750"/>
          <p14:tracePt t="18624" x="3990975" y="3463925"/>
          <p14:tracePt t="18632" x="3990975" y="3467100"/>
          <p14:tracePt t="18642" x="3990975" y="3473450"/>
          <p14:tracePt t="18660" x="3990975" y="3492500"/>
          <p14:tracePt t="18676" x="3990975" y="3502025"/>
          <p14:tracePt t="18693" x="3990975" y="3511550"/>
          <p14:tracePt t="18710" x="3990975" y="3552825"/>
          <p14:tracePt t="18726" x="3990975" y="3575050"/>
          <p14:tracePt t="18743" x="3990975" y="3616325"/>
          <p14:tracePt t="18759" x="3990975" y="3679825"/>
          <p14:tracePt t="18775" x="3997325" y="3702050"/>
          <p14:tracePt t="18792" x="3997325" y="3730625"/>
          <p14:tracePt t="18809" x="3997325" y="3746500"/>
          <p14:tracePt t="18826" x="3997325" y="3756025"/>
          <p14:tracePt t="18843" x="3997325" y="3765550"/>
          <p14:tracePt t="18860" x="3997325" y="3784600"/>
          <p14:tracePt t="18876" x="3997325" y="3797300"/>
          <p14:tracePt t="18893" x="3997325" y="3816350"/>
          <p14:tracePt t="18895" x="3997325" y="3822700"/>
          <p14:tracePt t="18910" x="3997325" y="3838575"/>
          <p14:tracePt t="18926" x="3997325" y="3848100"/>
          <p14:tracePt t="18942" x="3997325" y="3857625"/>
          <p14:tracePt t="18959" x="3997325" y="3870325"/>
          <p14:tracePt t="19224" x="3997325" y="3863975"/>
          <p14:tracePt t="19231" x="3997325" y="3860800"/>
          <p14:tracePt t="19243" x="3997325" y="3854450"/>
          <p14:tracePt t="19259" x="4000500" y="3829050"/>
          <p14:tracePt t="19276" x="4000500" y="3819525"/>
          <p14:tracePt t="19293" x="4000500" y="3810000"/>
          <p14:tracePt t="19310" x="4000500" y="3787775"/>
          <p14:tracePt t="19326" x="4000500" y="3778250"/>
          <p14:tracePt t="19342" x="4000500" y="3775075"/>
          <p14:tracePt t="19359" x="4000500" y="3759200"/>
          <p14:tracePt t="19376" x="4000500" y="3756025"/>
          <p14:tracePt t="19393" x="4000500" y="3749675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molenelychnide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6" r="17949"/>
          <a:stretch>
            <a:fillRect/>
          </a:stretch>
        </p:blipFill>
        <p:spPr bwMode="auto">
          <a:xfrm>
            <a:off x="357188" y="0"/>
            <a:ext cx="3286125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8"/>
          <p:cNvSpPr txBox="1">
            <a:spLocks noChangeArrowheads="1"/>
          </p:cNvSpPr>
          <p:nvPr/>
        </p:nvSpPr>
        <p:spPr bwMode="auto">
          <a:xfrm>
            <a:off x="5929313" y="5072063"/>
            <a:ext cx="1708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Verbascum sp.</a:t>
            </a:r>
          </a:p>
        </p:txBody>
      </p:sp>
      <p:pic>
        <p:nvPicPr>
          <p:cNvPr id="35844" name="Picture 4" descr="molenelychnide_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075" y="357188"/>
            <a:ext cx="4987925" cy="421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703"/>
    </mc:Choice>
    <mc:Fallback>
      <p:transition spd="slow" advTm="42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15" x="3971925" y="3759200"/>
          <p14:tracePt t="3621" x="3911600" y="3775075"/>
          <p14:tracePt t="3632" x="3841750" y="3803650"/>
          <p14:tracePt t="3649" x="3603625" y="3886200"/>
          <p14:tracePt t="3665" x="3448050" y="3949700"/>
          <p14:tracePt t="3681" x="3279775" y="4032250"/>
          <p14:tracePt t="3715" x="2997200" y="4235450"/>
          <p14:tracePt t="3751" x="2844800" y="4410075"/>
          <p14:tracePt t="3767" x="2819400" y="4457700"/>
          <p14:tracePt t="3782" x="2806700" y="4495800"/>
          <p14:tracePt t="3799" x="2800350" y="4530725"/>
          <p14:tracePt t="3814" x="2803525" y="4559300"/>
          <p14:tracePt t="3831" x="2835275" y="4584700"/>
          <p14:tracePt t="3848" x="3057525" y="4664075"/>
          <p14:tracePt t="3865" x="3263900" y="4702175"/>
          <p14:tracePt t="3882" x="3508375" y="4730750"/>
          <p14:tracePt t="3899" x="3816350" y="4740275"/>
          <p14:tracePt t="3915" x="4019550" y="4740275"/>
          <p14:tracePt t="3931" x="4168775" y="4733925"/>
          <p14:tracePt t="3949" x="4403725" y="4689475"/>
          <p14:tracePt t="3964" x="4578350" y="4651375"/>
          <p14:tracePt t="3981" x="4756150" y="4587875"/>
          <p14:tracePt t="3999" x="5076825" y="4479925"/>
          <p14:tracePt t="4016" x="5238750" y="4441825"/>
          <p14:tracePt t="4033" x="5416550" y="4397375"/>
          <p14:tracePt t="4049" x="5584825" y="4356100"/>
          <p14:tracePt t="4065" x="5651500" y="4318000"/>
          <p14:tracePt t="4082" x="5708650" y="4289425"/>
          <p14:tracePt t="4098" x="5775325" y="4235450"/>
          <p14:tracePt t="4114" x="5810250" y="4194175"/>
          <p14:tracePt t="4131" x="5842000" y="4168775"/>
          <p14:tracePt t="4150" x="5876925" y="4124325"/>
          <p14:tracePt t="4165" x="5886450" y="4114800"/>
          <p14:tracePt t="4450" x="5965825" y="4095750"/>
          <p14:tracePt t="4457" x="6118225" y="4051300"/>
          <p14:tracePt t="4465" x="6264275" y="3994150"/>
          <p14:tracePt t="4482" x="6635750" y="3825875"/>
          <p14:tracePt t="4499" x="7051675" y="3584575"/>
          <p14:tracePt t="4516" x="7213600" y="3444875"/>
          <p14:tracePt t="4532" x="7359650" y="3333750"/>
          <p14:tracePt t="4549" x="7496175" y="3222625"/>
          <p14:tracePt t="4565" x="7546975" y="3171825"/>
          <p14:tracePt t="4581" x="7597775" y="3136900"/>
          <p14:tracePt t="4599" x="7632700" y="3105150"/>
          <p14:tracePt t="4615" x="7642225" y="3095625"/>
          <p14:tracePt t="4630" x="7651750" y="3079750"/>
          <p14:tracePt t="4649" x="7670800" y="3028950"/>
          <p14:tracePt t="4664" x="7693025" y="2984500"/>
          <p14:tracePt t="4682" x="7705725" y="2946400"/>
          <p14:tracePt t="4699" x="7721600" y="2889250"/>
          <p14:tracePt t="4715" x="7737475" y="2835275"/>
          <p14:tracePt t="4732" x="7759700" y="2749550"/>
          <p14:tracePt t="4749" x="7740650" y="2606675"/>
          <p14:tracePt t="4764" x="7708900" y="2540000"/>
          <p14:tracePt t="4781" x="7667625" y="2447925"/>
          <p14:tracePt t="4798" x="7623175" y="2333625"/>
          <p14:tracePt t="4814" x="7607300" y="2270125"/>
          <p14:tracePt t="4832" x="7588250" y="2222500"/>
          <p14:tracePt t="4849" x="7569200" y="2171700"/>
          <p14:tracePt t="4865" x="7553325" y="2149475"/>
          <p14:tracePt t="4881" x="7512050" y="2108200"/>
          <p14:tracePt t="4884" x="7483475" y="2085975"/>
          <p14:tracePt t="4899" x="7413625" y="2032000"/>
          <p14:tracePt t="4915" x="7343775" y="1993900"/>
          <p14:tracePt t="4931" x="7296150" y="1958975"/>
          <p14:tracePt t="4948" x="7239000" y="1939925"/>
          <p14:tracePt t="4964" x="7200900" y="1927225"/>
          <p14:tracePt t="4982" x="7150100" y="1927225"/>
          <p14:tracePt t="4999" x="7026275" y="1927225"/>
          <p14:tracePt t="5015" x="6940550" y="1939925"/>
          <p14:tracePt t="5031" x="6842125" y="1955800"/>
          <p14:tracePt t="5048" x="6686550" y="1981200"/>
          <p14:tracePt t="5064" x="6613525" y="1997075"/>
          <p14:tracePt t="5082" x="6530975" y="2003425"/>
          <p14:tracePt t="5099" x="6388100" y="2012950"/>
          <p14:tracePt t="5115" x="6302375" y="2025650"/>
          <p14:tracePt t="5132" x="6219825" y="2041525"/>
          <p14:tracePt t="5149" x="6127750" y="2070100"/>
          <p14:tracePt t="5164" x="6070600" y="2082800"/>
          <p14:tracePt t="5181" x="6026150" y="2082800"/>
          <p14:tracePt t="5198" x="5984875" y="2089150"/>
          <p14:tracePt t="5215" x="5975350" y="2089150"/>
          <p14:tracePt t="5232" x="5965825" y="2089150"/>
          <p14:tracePt t="5249" x="5949950" y="2089150"/>
          <p14:tracePt t="5265" x="5946775" y="2095500"/>
          <p14:tracePt t="5282" x="5946775" y="2105025"/>
          <p14:tracePt t="5298" x="6051550" y="2133600"/>
          <p14:tracePt t="5314" x="6248400" y="2162175"/>
          <p14:tracePt t="5598" x="6318250" y="2181225"/>
          <p14:tracePt t="5605" x="6432550" y="2209800"/>
          <p14:tracePt t="5614" x="6537325" y="2238375"/>
          <p14:tracePt t="5631" x="6794500" y="2308225"/>
          <p14:tracePt t="5649" x="7134225" y="2378075"/>
          <p14:tracePt t="5666" x="7242175" y="2403475"/>
          <p14:tracePt t="5682" x="7350125" y="2419350"/>
          <p14:tracePt t="5698" x="7486650" y="2451100"/>
          <p14:tracePt t="5715" x="7550150" y="2463800"/>
          <p14:tracePt t="5731" x="7594600" y="2476500"/>
          <p14:tracePt t="5748" x="7629525" y="2492375"/>
          <p14:tracePt t="5764" x="7639050" y="2508250"/>
          <p14:tracePt t="5781" x="7639050" y="2517775"/>
          <p14:tracePt t="5799" x="7616825" y="2533650"/>
          <p14:tracePt t="5815" x="7493000" y="2549525"/>
          <p14:tracePt t="5832" x="7292975" y="2597150"/>
          <p14:tracePt t="5848" x="6867525" y="2692400"/>
          <p14:tracePt t="5866" x="6550025" y="2762250"/>
          <p14:tracePt t="5882" x="6270625" y="2835275"/>
          <p14:tracePt t="5898" x="5756275" y="2981325"/>
          <p14:tracePt t="5915" x="5445125" y="3082925"/>
          <p14:tracePt t="5932" x="5191125" y="3178175"/>
          <p14:tracePt t="5950" x="4930775" y="3302000"/>
          <p14:tracePt t="5965" x="4826000" y="3378200"/>
          <p14:tracePt t="5982" x="4743450" y="3444875"/>
          <p14:tracePt t="5998" x="4695825" y="3511550"/>
          <p14:tracePt t="6015" x="4670425" y="3559175"/>
          <p14:tracePt t="6031" x="4673600" y="3587750"/>
          <p14:tracePt t="6048" x="4721225" y="3629025"/>
          <p14:tracePt t="6270" x="4597400" y="3559175"/>
          <p14:tracePt t="6277" x="4460875" y="3479800"/>
          <p14:tracePt t="6284" x="4349750" y="3419475"/>
          <p14:tracePt t="6298" x="4117975" y="3308350"/>
          <p14:tracePt t="6314" x="3848100" y="3213100"/>
          <p14:tracePt t="6331" x="3603625" y="3108325"/>
          <p14:tracePt t="6349" x="3136900" y="2873375"/>
          <p14:tracePt t="6365" x="2873375" y="2740025"/>
          <p14:tracePt t="6382" x="2657475" y="2651125"/>
          <p14:tracePt t="6399" x="2441575" y="2562225"/>
          <p14:tracePt t="6415" x="2317750" y="2511425"/>
          <p14:tracePt t="6419" x="2266950" y="2476500"/>
          <p14:tracePt t="6431" x="2216150" y="2460625"/>
          <p14:tracePt t="6447" x="2130425" y="2400300"/>
          <p14:tracePt t="6464" x="2089150" y="2359025"/>
          <p14:tracePt t="6481" x="2035175" y="2298700"/>
          <p14:tracePt t="6498" x="1981200" y="2171700"/>
          <p14:tracePt t="6515" x="1955800" y="2073275"/>
          <p14:tracePt t="6532" x="1939925" y="1987550"/>
          <p14:tracePt t="6548" x="1939925" y="1911350"/>
          <p14:tracePt t="6564" x="1933575" y="1866900"/>
          <p14:tracePt t="6580" x="1914525" y="1835150"/>
          <p14:tracePt t="6597" x="1895475" y="1793875"/>
          <p14:tracePt t="6614" x="1885950" y="1768475"/>
          <p14:tracePt t="6632" x="1851025" y="1730375"/>
          <p14:tracePt t="6649" x="1828800" y="1679575"/>
          <p14:tracePt t="6665" x="1816100" y="1641475"/>
          <p14:tracePt t="6681" x="1797050" y="1603375"/>
          <p14:tracePt t="6698" x="1784350" y="1562100"/>
          <p14:tracePt t="6714" x="1771650" y="1536700"/>
          <p14:tracePt t="6731" x="1762125" y="1527175"/>
          <p14:tracePt t="6748" x="1730375" y="1504950"/>
          <p14:tracePt t="6764" x="1692275" y="1492250"/>
          <p14:tracePt t="6781" x="1628775" y="1479550"/>
          <p14:tracePt t="6798" x="1495425" y="1454150"/>
          <p14:tracePt t="6815" x="1435100" y="1454150"/>
          <p14:tracePt t="6831" x="1384300" y="1454150"/>
          <p14:tracePt t="6847" x="1320800" y="1473200"/>
          <p14:tracePt t="6864" x="1289050" y="1482725"/>
          <p14:tracePt t="6881" x="1260475" y="1508125"/>
          <p14:tracePt t="6898" x="1235075" y="1546225"/>
          <p14:tracePt t="6915" x="1219200" y="1616075"/>
          <p14:tracePt t="6931" x="1196975" y="1714500"/>
          <p14:tracePt t="6949" x="1143000" y="1908175"/>
          <p14:tracePt t="6965" x="1101725" y="2038350"/>
          <p14:tracePt t="6981" x="1066800" y="2127250"/>
          <p14:tracePt t="6998" x="1016000" y="2222500"/>
          <p14:tracePt t="7014" x="1000125" y="2298700"/>
          <p14:tracePt t="7030" x="993775" y="2425700"/>
          <p14:tracePt t="7048" x="993775" y="2600325"/>
          <p14:tracePt t="7065" x="1000125" y="2759075"/>
          <p14:tracePt t="7082" x="1019175" y="2955925"/>
          <p14:tracePt t="7098" x="1035050" y="3228975"/>
          <p14:tracePt t="7114" x="1035050" y="3422650"/>
          <p14:tracePt t="7131" x="1035050" y="3584575"/>
          <p14:tracePt t="7147" x="1063625" y="3794125"/>
          <p14:tracePt t="7166" x="1079500" y="3933825"/>
          <p14:tracePt t="7181" x="1095375" y="4041775"/>
          <p14:tracePt t="7198" x="1120775" y="4216400"/>
          <p14:tracePt t="7215" x="1146175" y="4337050"/>
          <p14:tracePt t="7231" x="1162050" y="4422775"/>
          <p14:tracePt t="7248" x="1184275" y="4556125"/>
          <p14:tracePt t="7264" x="1203325" y="4664075"/>
          <p14:tracePt t="7280" x="1225550" y="4749800"/>
          <p14:tracePt t="7297" x="1241425" y="4848225"/>
          <p14:tracePt t="7314" x="1247775" y="4902200"/>
          <p14:tracePt t="7331" x="1260475" y="4956175"/>
          <p14:tracePt t="7348" x="1285875" y="5029200"/>
          <p14:tracePt t="7364" x="1298575" y="5067300"/>
          <p14:tracePt t="7382" x="1311275" y="5111750"/>
          <p14:tracePt t="7398" x="1330325" y="5159375"/>
          <p14:tracePt t="7414" x="1330325" y="5181600"/>
          <p14:tracePt t="7430" x="1336675" y="5213350"/>
          <p14:tracePt t="7433" x="1336675" y="5216525"/>
          <p14:tracePt t="7447" x="1349375" y="5226050"/>
          <p14:tracePt t="7464" x="1358900" y="5235575"/>
          <p14:tracePt t="7481" x="1368425" y="5251450"/>
          <p14:tracePt t="7498" x="1419225" y="5289550"/>
          <p14:tracePt t="7514" x="1457325" y="5302250"/>
          <p14:tracePt t="7531" x="1489075" y="5327650"/>
          <p14:tracePt t="7547" x="1530350" y="5353050"/>
          <p14:tracePt t="7564" x="1549400" y="5362575"/>
          <p14:tracePt t="7581" x="1565275" y="5378450"/>
          <p14:tracePt t="7598" x="1619250" y="5397500"/>
          <p14:tracePt t="7615" x="1704975" y="5413375"/>
          <p14:tracePt t="7631" x="1822450" y="5448300"/>
          <p14:tracePt t="7648" x="1924050" y="5470525"/>
          <p14:tracePt t="7664" x="1968500" y="5483225"/>
          <p14:tracePt t="7680" x="1993900" y="5486400"/>
          <p14:tracePt t="7697" x="2019300" y="5492750"/>
          <p14:tracePt t="7714" x="2028825" y="5492750"/>
          <p14:tracePt t="7731" x="2038350" y="5492750"/>
          <p14:tracePt t="7748" x="2054225" y="5492750"/>
          <p14:tracePt t="7765" x="2070100" y="5492750"/>
          <p14:tracePt t="7781" x="2092325" y="5492750"/>
          <p14:tracePt t="7798" x="2105025" y="5492750"/>
          <p14:tracePt t="7814" x="2120900" y="5492750"/>
          <p14:tracePt t="7919" x="2124075" y="5492750"/>
          <p14:tracePt t="7933" x="2130425" y="5492750"/>
          <p14:tracePt t="7940" x="2136775" y="5492750"/>
          <p14:tracePt t="7948" x="2139950" y="5492750"/>
          <p14:tracePt t="7964" x="2146300" y="5492750"/>
          <p14:tracePt t="7980" x="2146300" y="5486400"/>
          <p14:tracePt t="7997" x="2149475" y="5476875"/>
          <p14:tracePt t="8031" x="2159000" y="5473700"/>
          <p14:tracePt t="8048" x="2181225" y="5451475"/>
          <p14:tracePt t="8064" x="2190750" y="5441950"/>
          <p14:tracePt t="8081" x="2206625" y="5432425"/>
          <p14:tracePt t="8098" x="2225675" y="5416550"/>
          <p14:tracePt t="8114" x="2241550" y="5394325"/>
          <p14:tracePt t="8130" x="2260600" y="5378450"/>
          <p14:tracePt t="8147" x="2301875" y="5327650"/>
          <p14:tracePt t="8164" x="2355850" y="5264150"/>
          <p14:tracePt t="8181" x="2428875" y="5200650"/>
          <p14:tracePt t="8198" x="2565400" y="5073650"/>
          <p14:tracePt t="8214" x="2692400" y="4972050"/>
          <p14:tracePt t="8230" x="2797175" y="4876800"/>
          <p14:tracePt t="8248" x="2943225" y="4686300"/>
          <p14:tracePt t="8264" x="3013075" y="4562475"/>
          <p14:tracePt t="8281" x="3067050" y="4416425"/>
          <p14:tracePt t="8297" x="3114675" y="4127500"/>
          <p14:tracePt t="8314" x="3140075" y="3943350"/>
          <p14:tracePt t="8330" x="3159125" y="3749675"/>
          <p14:tracePt t="8347" x="3159125" y="3543300"/>
          <p14:tracePt t="8364" x="3159125" y="3394075"/>
          <p14:tracePt t="8380" x="3146425" y="3241675"/>
          <p14:tracePt t="8397" x="3076575" y="3048000"/>
          <p14:tracePt t="8414" x="3009900" y="2870200"/>
          <p14:tracePt t="8431" x="2974975" y="2740025"/>
          <p14:tracePt t="8448" x="2936875" y="2625725"/>
          <p14:tracePt t="8464" x="2936875" y="2552700"/>
          <p14:tracePt t="8481" x="2936875" y="2482850"/>
          <p14:tracePt t="8498" x="2914650" y="2362200"/>
          <p14:tracePt t="8514" x="2876550" y="2292350"/>
          <p14:tracePt t="8530" x="2844800" y="2225675"/>
          <p14:tracePt t="8548" x="2787650" y="2139950"/>
          <p14:tracePt t="8564" x="2749550" y="2082800"/>
          <p14:tracePt t="8581" x="2698750" y="2028825"/>
          <p14:tracePt t="8598" x="2622550" y="1939925"/>
          <p14:tracePt t="8614" x="2571750" y="1885950"/>
          <p14:tracePt t="8631" x="2530475" y="1838325"/>
          <p14:tracePt t="8647" x="2466975" y="1768475"/>
          <p14:tracePt t="8664" x="2435225" y="1743075"/>
          <p14:tracePt t="8681" x="2409825" y="1717675"/>
          <p14:tracePt t="8698" x="2368550" y="1692275"/>
          <p14:tracePt t="8714" x="2336800" y="1679575"/>
          <p14:tracePt t="8731" x="2292350" y="1666875"/>
          <p14:tracePt t="8747" x="2228850" y="1641475"/>
          <p14:tracePt t="8764" x="2184400" y="1635125"/>
          <p14:tracePt t="8781" x="2162175" y="1635125"/>
          <p14:tracePt t="8798" x="2105025" y="1635125"/>
          <p14:tracePt t="8815" x="2060575" y="1638300"/>
          <p14:tracePt t="8831" x="2022475" y="1651000"/>
          <p14:tracePt t="8848" x="1958975" y="1692275"/>
          <p14:tracePt t="8864" x="1911350" y="1717675"/>
          <p14:tracePt t="8880" x="1854200" y="1752600"/>
          <p14:tracePt t="8897" x="1778000" y="1854200"/>
          <p14:tracePt t="8914" x="1736725" y="1955800"/>
          <p14:tracePt t="8930" x="1692275" y="2076450"/>
          <p14:tracePt t="8947" x="1666875" y="2295525"/>
          <p14:tracePt t="8964" x="1657350" y="2457450"/>
          <p14:tracePt t="8981" x="1657350" y="2606675"/>
          <p14:tracePt t="8997" x="1657350" y="2879725"/>
          <p14:tracePt t="9014" x="1657350" y="3028950"/>
          <p14:tracePt t="9031" x="1657350" y="3222625"/>
          <p14:tracePt t="9048" x="1673225" y="3517900"/>
          <p14:tracePt t="9066" x="1689100" y="3679825"/>
          <p14:tracePt t="9082" x="1708150" y="3832225"/>
          <p14:tracePt t="9098" x="1743075" y="4010025"/>
          <p14:tracePt t="9114" x="1758950" y="4127500"/>
          <p14:tracePt t="9132" x="1784350" y="4295775"/>
          <p14:tracePt t="9148" x="1809750" y="4381500"/>
          <p14:tracePt t="9164" x="1822450" y="4467225"/>
          <p14:tracePt t="9182" x="1847850" y="4622800"/>
          <p14:tracePt t="9198" x="1863725" y="4705350"/>
          <p14:tracePt t="9215" x="1885950" y="4781550"/>
          <p14:tracePt t="9232" x="1905000" y="4854575"/>
          <p14:tracePt t="9248" x="1917700" y="4886325"/>
          <p14:tracePt t="9264" x="1930400" y="4914900"/>
          <p14:tracePt t="9280" x="1930400" y="4937125"/>
          <p14:tracePt t="9297" x="1930400" y="4956175"/>
          <p14:tracePt t="9313" x="1930400" y="4968875"/>
          <p14:tracePt t="9330" x="1933575" y="4978400"/>
          <p14:tracePt t="9347" x="1949450" y="4991100"/>
          <p14:tracePt t="9363" x="1962150" y="5006975"/>
          <p14:tracePt t="9381" x="1965325" y="5016500"/>
          <p14:tracePt t="9397" x="1965325" y="5032375"/>
          <p14:tracePt t="9477" x="1971675" y="5032375"/>
          <p14:tracePt t="11854" x="2051050" y="5006975"/>
          <p14:tracePt t="11861" x="2190750" y="4940300"/>
          <p14:tracePt t="11868" x="2333625" y="4899025"/>
          <p14:tracePt t="11881" x="2743200" y="4740275"/>
          <p14:tracePt t="11903" x="3689350" y="4283075"/>
          <p14:tracePt t="11921" x="4625975" y="3956050"/>
          <p14:tracePt t="11939" x="6076950" y="3432175"/>
          <p14:tracePt t="11965" x="7305675" y="3079750"/>
          <p14:tracePt t="11998" x="8150225" y="2867025"/>
          <p14:tracePt t="12017" x="8324850" y="2879725"/>
          <p14:tracePt t="12031" x="8470900" y="2933700"/>
          <p14:tracePt t="12048" x="8594725" y="3025775"/>
          <p14:tracePt t="12064" x="8820150" y="3206750"/>
          <p14:tracePt t="12583" x="9128125" y="1866900"/>
          <p14:tracePt t="12590" x="9102725" y="1866900"/>
          <p14:tracePt t="12602" x="9064625" y="1866900"/>
          <p14:tracePt t="12614" x="9048750" y="1866900"/>
          <p14:tracePt t="12647" x="8928100" y="1854200"/>
          <p14:tracePt t="12681" x="8648700" y="1768475"/>
          <p14:tracePt t="12696" x="8528050" y="1733550"/>
          <p14:tracePt t="12713" x="8432800" y="1717675"/>
          <p14:tracePt t="12731" x="8356600" y="1704975"/>
          <p14:tracePt t="12747" x="8312150" y="1704975"/>
          <p14:tracePt t="12764" x="8270875" y="1704975"/>
          <p14:tracePt t="12781" x="8169275" y="1682750"/>
          <p14:tracePt t="12797" x="8042275" y="1682750"/>
          <p14:tracePt t="12813" x="7950200" y="1682750"/>
          <p14:tracePt t="12830" x="7797800" y="1682750"/>
          <p14:tracePt t="12847" x="7727950" y="1682750"/>
          <p14:tracePt t="12864" x="7677150" y="1682750"/>
          <p14:tracePt t="12881" x="7648575" y="1682750"/>
          <p14:tracePt t="12898" x="7635875" y="1682750"/>
          <p14:tracePt t="12913" x="7613650" y="1682750"/>
          <p14:tracePt t="12930" x="7585075" y="1666875"/>
          <p14:tracePt t="12947" x="7553325" y="1635125"/>
          <p14:tracePt t="12964" x="7540625" y="1571625"/>
          <p14:tracePt t="12980" x="7518400" y="1479550"/>
          <p14:tracePt t="12997" x="7512050" y="1435100"/>
          <p14:tracePt t="13013" x="7505700" y="1406525"/>
          <p14:tracePt t="13030" x="7477125" y="1371600"/>
          <p14:tracePt t="13047" x="7451725" y="1339850"/>
          <p14:tracePt t="13064" x="7404100" y="1311275"/>
          <p14:tracePt t="13080" x="7308850" y="1260475"/>
          <p14:tracePt t="13096" x="7245350" y="1238250"/>
          <p14:tracePt t="13113" x="7191375" y="1225550"/>
          <p14:tracePt t="13131" x="7038975" y="1216025"/>
          <p14:tracePt t="13147" x="6924675" y="1216025"/>
          <p14:tracePt t="13164" x="6784975" y="1231900"/>
          <p14:tracePt t="13181" x="6515100" y="1276350"/>
          <p14:tracePt t="13197" x="6384925" y="1311275"/>
          <p14:tracePt t="13214" x="6242050" y="1349375"/>
          <p14:tracePt t="13230" x="6061075" y="1409700"/>
          <p14:tracePt t="13246" x="5972175" y="1441450"/>
          <p14:tracePt t="13263" x="5883275" y="1489075"/>
          <p14:tracePt t="13280" x="5699125" y="1558925"/>
          <p14:tracePt t="13297" x="5578475" y="1593850"/>
          <p14:tracePt t="13314" x="5492750" y="1625600"/>
          <p14:tracePt t="13330" x="5407025" y="1654175"/>
          <p14:tracePt t="13347" x="5362575" y="1666875"/>
          <p14:tracePt t="13363" x="5324475" y="1679575"/>
          <p14:tracePt t="13380" x="5267325" y="1704975"/>
          <p14:tracePt t="13397" x="5207000" y="1717675"/>
          <p14:tracePt t="13414" x="5143500" y="1733550"/>
          <p14:tracePt t="13431" x="5035550" y="1778000"/>
          <p14:tracePt t="13447" x="4968875" y="1809750"/>
          <p14:tracePt t="13464" x="4930775" y="1835150"/>
          <p14:tracePt t="13480" x="4876800" y="1901825"/>
          <p14:tracePt t="13497" x="4860925" y="1965325"/>
          <p14:tracePt t="13514" x="4848225" y="2019300"/>
          <p14:tracePt t="13531" x="4826000" y="2130425"/>
          <p14:tracePt t="13547" x="4800600" y="2238375"/>
          <p14:tracePt t="13564" x="4784725" y="2336800"/>
          <p14:tracePt t="13569" x="4768850" y="2384425"/>
          <p14:tracePt t="13581" x="4752975" y="2492375"/>
          <p14:tracePt t="13597" x="4727575" y="2609850"/>
          <p14:tracePt t="13613" x="4727575" y="2727325"/>
          <p14:tracePt t="13630" x="4749800" y="2857500"/>
          <p14:tracePt t="13647" x="4765675" y="2978150"/>
          <p14:tracePt t="13664" x="4791075" y="3086100"/>
          <p14:tracePt t="13681" x="4841875" y="3254375"/>
          <p14:tracePt t="13697" x="4857750" y="3362325"/>
          <p14:tracePt t="13714" x="4883150" y="3482975"/>
          <p14:tracePt t="13730" x="4930775" y="3606800"/>
          <p14:tracePt t="13746" x="4946650" y="3670300"/>
          <p14:tracePt t="13763" x="4981575" y="3740150"/>
          <p14:tracePt t="13781" x="5026025" y="3822700"/>
          <p14:tracePt t="13797" x="5076825" y="3886200"/>
          <p14:tracePt t="13814" x="5130800" y="3946525"/>
          <p14:tracePt t="13831" x="5210175" y="4019550"/>
          <p14:tracePt t="13847" x="5254625" y="4070350"/>
          <p14:tracePt t="13864" x="5302250" y="4095750"/>
          <p14:tracePt t="13880" x="5359400" y="4143375"/>
          <p14:tracePt t="13896" x="5407025" y="4168775"/>
          <p14:tracePt t="13914" x="5451475" y="4181475"/>
          <p14:tracePt t="13931" x="5534025" y="4210050"/>
          <p14:tracePt t="13947" x="5562600" y="4222750"/>
          <p14:tracePt t="13964" x="5594350" y="4232275"/>
          <p14:tracePt t="13981" x="5613400" y="4232275"/>
          <p14:tracePt t="13997" x="5622925" y="4232275"/>
          <p14:tracePt t="14013" x="5629275" y="4232275"/>
          <p14:tracePt t="14096" x="5629275" y="4238625"/>
          <p14:tracePt t="14138" x="5632450" y="4238625"/>
          <p14:tracePt t="14146" x="5645150" y="4238625"/>
          <p14:tracePt t="14151" x="5648325" y="4238625"/>
          <p14:tracePt t="14164" x="5661025" y="4238625"/>
          <p14:tracePt t="14180" x="5737225" y="4244975"/>
          <p14:tracePt t="14197" x="5864225" y="4244975"/>
          <p14:tracePt t="14214" x="5994400" y="4254500"/>
          <p14:tracePt t="14231" x="6254750" y="4254500"/>
          <p14:tracePt t="14247" x="6451600" y="4238625"/>
          <p14:tracePt t="14264" x="6645275" y="4210050"/>
          <p14:tracePt t="14281" x="6988175" y="4143375"/>
          <p14:tracePt t="14297" x="7134225" y="4089400"/>
          <p14:tracePt t="14314" x="7277100" y="4025900"/>
          <p14:tracePt t="14330" x="7407275" y="3959225"/>
          <p14:tracePt t="14347" x="7454900" y="3933825"/>
          <p14:tracePt t="14363" x="7486650" y="3902075"/>
          <p14:tracePt t="14380" x="7524750" y="3863975"/>
          <p14:tracePt t="14396" x="7556500" y="3832225"/>
          <p14:tracePt t="14413" x="7581900" y="3787775"/>
          <p14:tracePt t="14430" x="7639050" y="3708400"/>
          <p14:tracePt t="14446" x="7677150" y="3638550"/>
          <p14:tracePt t="14464" x="7712075" y="3581400"/>
          <p14:tracePt t="14479" x="7756525" y="3495675"/>
          <p14:tracePt t="14496" x="7781925" y="3457575"/>
          <p14:tracePt t="14514" x="7794625" y="3403600"/>
          <p14:tracePt t="14531" x="7807325" y="3324225"/>
          <p14:tracePt t="14547" x="7807325" y="3263900"/>
          <p14:tracePt t="14564" x="7804150" y="3219450"/>
          <p14:tracePt t="14580" x="7781925" y="3178175"/>
          <p14:tracePt t="14596" x="7747000" y="3146425"/>
          <p14:tracePt t="14613" x="7702550" y="3117850"/>
          <p14:tracePt t="14631" x="7585075" y="3063875"/>
          <p14:tracePt t="14647" x="7505700" y="3032125"/>
          <p14:tracePt t="14664" x="7439025" y="2994025"/>
          <p14:tracePt t="14681" x="7375525" y="2974975"/>
          <p14:tracePt t="14697" x="7350125" y="2965450"/>
          <p14:tracePt t="14714" x="7318375" y="2946400"/>
          <p14:tracePt t="14730" x="7283450" y="2927350"/>
          <p14:tracePt t="14747" x="7254875" y="2924175"/>
          <p14:tracePt t="14764" x="7239000" y="2924175"/>
          <p14:tracePt t="14781" x="7223125" y="2924175"/>
          <p14:tracePt t="14797" x="7207250" y="2924175"/>
          <p14:tracePt t="14814" x="7197725" y="2924175"/>
          <p14:tracePt t="14880" x="7200900" y="2924175"/>
          <p14:tracePt t="14887" x="7204075" y="2924175"/>
          <p14:tracePt t="14897" x="7210425" y="2924175"/>
          <p14:tracePt t="14914" x="7239000" y="2924175"/>
          <p14:tracePt t="14930" x="7308850" y="2924175"/>
          <p14:tracePt t="14947" x="7366000" y="2924175"/>
          <p14:tracePt t="14964" x="7410450" y="2917825"/>
          <p14:tracePt t="14980" x="7454900" y="2905125"/>
          <p14:tracePt t="14996" x="7470775" y="2892425"/>
          <p14:tracePt t="15013" x="7480300" y="2892425"/>
          <p14:tracePt t="15031" x="7480300" y="2886075"/>
          <p14:tracePt t="15047" x="7480300" y="2876550"/>
          <p14:tracePt t="15064" x="7473950" y="2873375"/>
          <p14:tracePt t="15081" x="7432675" y="2860675"/>
          <p14:tracePt t="15097" x="7372350" y="2847975"/>
          <p14:tracePt t="15113" x="7305675" y="2825750"/>
          <p14:tracePt t="15130" x="7216775" y="2803525"/>
          <p14:tracePt t="15146" x="7131050" y="2787650"/>
          <p14:tracePt t="15163" x="7054850" y="2781300"/>
          <p14:tracePt t="15180" x="6978650" y="2781300"/>
          <p14:tracePt t="15197" x="6940550" y="2781300"/>
          <p14:tracePt t="15214" x="6918325" y="2781300"/>
          <p14:tracePt t="15231" x="6892925" y="2781300"/>
          <p14:tracePt t="15247" x="6883400" y="2781300"/>
          <p14:tracePt t="15263" x="6870700" y="2781300"/>
          <p14:tracePt t="15279" x="6851650" y="2784475"/>
          <p14:tracePt t="15297" x="6845300" y="2787650"/>
          <p14:tracePt t="15314" x="6842125" y="2787650"/>
          <p14:tracePt t="15331" x="6835775" y="2787650"/>
          <p14:tracePt t="15408" x="6838950" y="2787650"/>
          <p14:tracePt t="15415" x="6842125" y="2787650"/>
          <p14:tracePt t="15422" x="6867525" y="2787650"/>
          <p14:tracePt t="15430" x="6886575" y="2784475"/>
          <p14:tracePt t="15446" x="6931025" y="2778125"/>
          <p14:tracePt t="15463" x="6959600" y="2778125"/>
          <p14:tracePt t="15480" x="6985000" y="2778125"/>
          <p14:tracePt t="15497" x="6994525" y="2778125"/>
          <p14:tracePt t="15610" x="7000875" y="2778125"/>
          <p14:tracePt t="15645" x="7004050" y="2778125"/>
          <p14:tracePt t="15652" x="7010400" y="2778125"/>
          <p14:tracePt t="15664" x="7013575" y="2778125"/>
          <p14:tracePt t="15680" x="7023100" y="2778125"/>
          <p14:tracePt t="15697" x="7023100" y="2784475"/>
          <p14:tracePt t="15713" x="7023100" y="2794000"/>
          <p14:tracePt t="15730" x="7023100" y="2800350"/>
          <p14:tracePt t="15772" x="7016750" y="2800350"/>
          <p14:tracePt t="15781" x="7013575" y="2800350"/>
          <p14:tracePt t="15797" x="7004050" y="2800350"/>
          <p14:tracePt t="15814" x="6994525" y="2797175"/>
          <p14:tracePt t="15830" x="6972300" y="2781300"/>
          <p14:tracePt t="15846" x="6962775" y="2771775"/>
          <p14:tracePt t="15863" x="6953250" y="2755900"/>
          <p14:tracePt t="15880" x="6937375" y="2746375"/>
          <p14:tracePt t="15897" x="6921500" y="2736850"/>
          <p14:tracePt t="15914" x="6911975" y="2733675"/>
          <p14:tracePt t="15931" x="6899275" y="2733675"/>
          <p14:tracePt t="15947" x="6889750" y="2733675"/>
          <p14:tracePt t="15964" x="6873875" y="2727325"/>
          <p14:tracePt t="15979" x="6858000" y="2727325"/>
          <p14:tracePt t="15996" x="6851650" y="2727325"/>
          <p14:tracePt t="16288" x="6851650" y="2733675"/>
          <p14:tracePt t="16295" x="6851650" y="2740025"/>
          <p14:tracePt t="16408" x="6851650" y="2736850"/>
          <p14:tracePt t="16415" x="6851650" y="2730500"/>
          <p14:tracePt t="16430" x="6851650" y="2727325"/>
          <p14:tracePt t="16446" x="6851650" y="2717800"/>
          <p14:tracePt t="16463" x="6851650" y="2708275"/>
          <p14:tracePt t="17880" x="6867525" y="2708275"/>
          <p14:tracePt t="17887" x="6886575" y="2708275"/>
          <p14:tracePt t="17897" x="6911975" y="2708275"/>
          <p14:tracePt t="17914" x="6943725" y="2708275"/>
          <p14:tracePt t="17929" x="6965950" y="2708275"/>
          <p14:tracePt t="17946" x="6975475" y="2708275"/>
          <p14:tracePt t="17980" x="7000875" y="2708275"/>
          <p14:tracePt t="18014" x="7032625" y="2701925"/>
          <p14:tracePt t="18030" x="7042150" y="2692400"/>
          <p14:tracePt t="18047" x="7051675" y="2686050"/>
          <p14:tracePt t="18064" x="7070725" y="2673350"/>
          <p14:tracePt t="18079" x="7083425" y="2641600"/>
          <p14:tracePt t="18096" x="7086600" y="2625725"/>
          <p14:tracePt t="18113" x="7092950" y="2600325"/>
          <p14:tracePt t="18130" x="7092950" y="2590800"/>
          <p14:tracePt t="18147" x="7099300" y="2581275"/>
          <p14:tracePt t="18164" x="7099300" y="2565400"/>
          <p14:tracePt t="18180" x="7099300" y="2549525"/>
          <p14:tracePt t="18196" x="7099300" y="2540000"/>
          <p14:tracePt t="18213" x="7099300" y="2530475"/>
          <p14:tracePt t="18230" x="7099300" y="2527300"/>
          <p14:tracePt t="18246" x="7099300" y="2520950"/>
          <p14:tracePt t="18263" x="7099300" y="2501900"/>
          <p14:tracePt t="18279" x="7099300" y="2492375"/>
          <p14:tracePt t="18296" x="7099300" y="2482850"/>
          <p14:tracePt t="18312" x="7099300" y="2466975"/>
          <p14:tracePt t="18329" x="7096125" y="2444750"/>
          <p14:tracePt t="18346" x="7089775" y="2422525"/>
          <p14:tracePt t="18362" x="7077075" y="2393950"/>
          <p14:tracePt t="18379" x="7058025" y="2359025"/>
          <p14:tracePt t="18395" x="7048500" y="2327275"/>
          <p14:tracePt t="18412" x="7035800" y="2305050"/>
          <p14:tracePt t="18429" x="7029450" y="2276475"/>
          <p14:tracePt t="18445" x="7029450" y="2266950"/>
          <p14:tracePt t="18462" x="7019925" y="2254250"/>
          <p14:tracePt t="18479" x="7016750" y="2244725"/>
          <p14:tracePt t="18496" x="7000875" y="2228850"/>
          <p14:tracePt t="18513" x="6985000" y="2222500"/>
          <p14:tracePt t="18529" x="6975475" y="2212975"/>
          <p14:tracePt t="18546" x="6965950" y="2203450"/>
          <p14:tracePt t="18562" x="6946900" y="2187575"/>
          <p14:tracePt t="18579" x="6934200" y="2171700"/>
          <p14:tracePt t="18595" x="6931025" y="2162175"/>
          <p14:tracePt t="18613" x="6921500" y="2149475"/>
          <p14:tracePt t="18629" x="6915150" y="2136775"/>
          <p14:tracePt t="18646" x="6911975" y="2124075"/>
          <p14:tracePt t="18663" x="6911975" y="2108200"/>
          <p14:tracePt t="18679" x="6911975" y="2098675"/>
          <p14:tracePt t="18696" x="6911975" y="2089150"/>
          <p14:tracePt t="18714" x="6911975" y="2070100"/>
          <p14:tracePt t="18730" x="6911975" y="2063750"/>
          <p14:tracePt t="18747" x="6911975" y="2057400"/>
          <p14:tracePt t="18780" x="6911975" y="2054225"/>
          <p14:tracePt t="18797" x="6918325" y="2047875"/>
          <p14:tracePt t="18813" x="6931025" y="2044700"/>
          <p14:tracePt t="18829" x="6940550" y="2038350"/>
          <p14:tracePt t="18846" x="6956425" y="2038350"/>
          <p14:tracePt t="18864" x="6962775" y="2028825"/>
          <p14:tracePt t="19136" x="6962775" y="2032000"/>
          <p14:tracePt t="19143" x="6962775" y="2035175"/>
          <p14:tracePt t="19150" x="6962775" y="2044700"/>
          <p14:tracePt t="19164" x="6962775" y="2060575"/>
          <p14:tracePt t="19180" x="6962775" y="2070100"/>
          <p14:tracePt t="19197" x="6962775" y="2079625"/>
          <p14:tracePt t="19214" x="6962775" y="2095500"/>
          <p14:tracePt t="19229" x="6962775" y="2111375"/>
          <p14:tracePt t="19246" x="6962775" y="2120900"/>
          <p14:tracePt t="19263" x="6962775" y="2133600"/>
          <p14:tracePt t="19279" x="6962775" y="2146300"/>
          <p14:tracePt t="19297" x="6962775" y="2149475"/>
          <p14:tracePt t="19313" x="6962775" y="2159000"/>
          <p14:tracePt t="19370" x="6962775" y="2152650"/>
          <p14:tracePt t="19385" x="6953250" y="2152650"/>
          <p14:tracePt t="19407" x="6953250" y="2146300"/>
          <p14:tracePt t="19472" x="6953250" y="2143125"/>
          <p14:tracePt t="19478" x="6953250" y="2136775"/>
          <p14:tracePt t="19485" x="6953250" y="2133600"/>
          <p14:tracePt t="19496" x="6953250" y="2127250"/>
          <p14:tracePt t="19513" x="6953250" y="2114550"/>
          <p14:tracePt t="19529" x="6953250" y="2092325"/>
          <p14:tracePt t="19546" x="6953250" y="2076450"/>
          <p14:tracePt t="19564" x="6953250" y="2051050"/>
          <p14:tracePt t="19580" x="6953250" y="2041525"/>
          <p14:tracePt t="19597" x="6953250" y="2032000"/>
          <p14:tracePt t="19613" x="6972300" y="2016125"/>
          <p14:tracePt t="19630" x="6975475" y="2000250"/>
          <p14:tracePt t="19647" x="6981825" y="1990725"/>
          <p14:tracePt t="19663" x="6985000" y="1978025"/>
          <p14:tracePt t="19679" x="6985000" y="1968500"/>
          <p14:tracePt t="19697" x="6991350" y="1952625"/>
          <p14:tracePt t="19713" x="7013575" y="1936750"/>
          <p14:tracePt t="19729" x="7023100" y="1927225"/>
          <p14:tracePt t="19747" x="7032625" y="1917700"/>
          <p14:tracePt t="19763" x="7045325" y="1895475"/>
          <p14:tracePt t="19780" x="7054850" y="1885950"/>
          <p14:tracePt t="19797" x="7070725" y="1879600"/>
          <p14:tracePt t="19813" x="7080250" y="1876425"/>
          <p14:tracePt t="19830" x="7086600" y="1870075"/>
          <p14:tracePt t="19864" x="7092950" y="1866900"/>
          <p14:tracePt t="20136" x="7108825" y="1889125"/>
          <p14:tracePt t="20143" x="7124700" y="1917700"/>
          <p14:tracePt t="20150" x="7140575" y="1955800"/>
          <p14:tracePt t="20164" x="7169150" y="2022475"/>
          <p14:tracePt t="20180" x="7207250" y="2101850"/>
          <p14:tracePt t="20197" x="7232650" y="2200275"/>
          <p14:tracePt t="20213" x="7264400" y="2333625"/>
          <p14:tracePt t="20229" x="7277100" y="2397125"/>
          <p14:tracePt t="20246" x="7277100" y="2435225"/>
          <p14:tracePt t="20263" x="7277100" y="2505075"/>
          <p14:tracePt t="20280" x="7277100" y="2546350"/>
          <p14:tracePt t="20297" x="7277100" y="2590800"/>
          <p14:tracePt t="20314" x="7277100" y="2632075"/>
          <p14:tracePt t="20330" x="7277100" y="2660650"/>
          <p14:tracePt t="20346" x="7277100" y="2682875"/>
          <p14:tracePt t="20363" x="7277100" y="2701925"/>
          <p14:tracePt t="20379" x="7277100" y="2711450"/>
          <p14:tracePt t="20396" x="7277100" y="2724150"/>
          <p14:tracePt t="20413" x="7277100" y="2736850"/>
          <p14:tracePt t="20446" x="7277100" y="2746375"/>
          <p14:tracePt t="20835" x="7277100" y="2740025"/>
          <p14:tracePt t="20842" x="7277100" y="2727325"/>
          <p14:tracePt t="20849" x="7277100" y="2717800"/>
          <p14:tracePt t="20864" x="7277100" y="2701925"/>
          <p14:tracePt t="20880" x="7277100" y="2692400"/>
          <p14:tracePt t="20913" x="7277100" y="2682875"/>
          <p14:tracePt t="21220" x="7264400" y="2682875"/>
          <p14:tracePt t="21226" x="7254875" y="2682875"/>
          <p14:tracePt t="21234" x="7235825" y="2682875"/>
          <p14:tracePt t="21246" x="7210425" y="2686050"/>
          <p14:tracePt t="21262" x="7143750" y="2705100"/>
          <p14:tracePt t="21279" x="7058025" y="2736850"/>
          <p14:tracePt t="21297" x="6934200" y="2781300"/>
          <p14:tracePt t="21313" x="6740525" y="2860675"/>
          <p14:tracePt t="21329" x="6597650" y="2914650"/>
          <p14:tracePt t="21346" x="6486525" y="2949575"/>
          <p14:tracePt t="21362" x="6362700" y="2987675"/>
          <p14:tracePt t="21379" x="6330950" y="3000375"/>
          <p14:tracePt t="21398" x="6302375" y="3000375"/>
          <p14:tracePt t="21413" x="6286500" y="3000375"/>
          <p14:tracePt t="21429" x="6276975" y="3000375"/>
          <p14:tracePt t="21446" x="6267450" y="3000375"/>
          <p14:tracePt t="21463" x="6248400" y="2987675"/>
          <p14:tracePt t="21479" x="6248400" y="2965450"/>
          <p14:tracePt t="21496" x="6248400" y="2943225"/>
          <p14:tracePt t="21512" x="6248400" y="2911475"/>
          <p14:tracePt t="21529" x="6248400" y="2895600"/>
          <p14:tracePt t="21546" x="6248400" y="2886075"/>
          <p14:tracePt t="21563" x="6248400" y="2867025"/>
          <p14:tracePt t="21580" x="6248400" y="2857500"/>
          <p14:tracePt t="21596" x="6248400" y="2847975"/>
          <p14:tracePt t="21612" x="6248400" y="2841625"/>
          <p14:tracePt t="21629" x="6248400" y="2838450"/>
          <p14:tracePt t="21870" x="6248400" y="2806700"/>
          <p14:tracePt t="21878" x="6248400" y="2781300"/>
          <p14:tracePt t="21884" x="6248400" y="2749550"/>
          <p14:tracePt t="21898" x="6248400" y="2724150"/>
          <p14:tracePt t="21914" x="6245225" y="2644775"/>
          <p14:tracePt t="21930" x="6232525" y="2597150"/>
          <p14:tracePt t="21948" x="6219825" y="2533650"/>
          <p14:tracePt t="21963" x="6219825" y="2492375"/>
          <p14:tracePt t="21980" x="6213475" y="2428875"/>
          <p14:tracePt t="21996" x="6213475" y="2378075"/>
          <p14:tracePt t="22013" x="6213475" y="2324100"/>
          <p14:tracePt t="22029" x="6207125" y="2292350"/>
          <p14:tracePt t="22046" x="6207125" y="2276475"/>
          <p14:tracePt t="22063" x="6207125" y="2251075"/>
          <p14:tracePt t="22080" x="6207125" y="2241550"/>
          <p14:tracePt t="22113" x="6197600" y="2241550"/>
          <p14:tracePt t="22371" x="6200775" y="2206625"/>
          <p14:tracePt t="22378" x="6207125" y="2187575"/>
          <p14:tracePt t="22385" x="6213475" y="2168525"/>
          <p14:tracePt t="22398" x="6226175" y="2139950"/>
          <p14:tracePt t="22413" x="6226175" y="2117725"/>
          <p14:tracePt t="22429" x="6226175" y="2095500"/>
          <p14:tracePt t="22446" x="6232525" y="2073275"/>
          <p14:tracePt t="22462" x="6242050" y="2038350"/>
          <p14:tracePt t="22479" x="6248400" y="2009775"/>
          <p14:tracePt t="22497" x="6248400" y="1987550"/>
          <p14:tracePt t="22512" x="6248400" y="1958975"/>
          <p14:tracePt t="22529" x="6254750" y="1949450"/>
          <p14:tracePt t="22546" x="6257925" y="1939925"/>
          <p14:tracePt t="22563" x="6264275" y="1917700"/>
          <p14:tracePt t="22579" x="6267450" y="1908175"/>
          <p14:tracePt t="22597" x="6289675" y="1895475"/>
          <p14:tracePt t="22613" x="6292850" y="1882775"/>
          <p14:tracePt t="22630" x="6305550" y="1873250"/>
          <p14:tracePt t="22634" x="6308725" y="1863725"/>
          <p14:tracePt t="22648" x="6318250" y="1854200"/>
          <p14:tracePt t="22663" x="6334125" y="1844675"/>
          <p14:tracePt t="22679" x="6340475" y="1838325"/>
          <p14:tracePt t="22697" x="6343650" y="1835150"/>
          <p14:tracePt t="22713" x="6350000" y="1828800"/>
          <p14:tracePt t="22729" x="6353175" y="1825625"/>
          <p14:tracePt t="22763" x="6359525" y="1812925"/>
          <p14:tracePt t="22797" x="6362700" y="1809750"/>
          <p14:tracePt t="22813" x="6378575" y="1809750"/>
          <p14:tracePt t="22830" x="6384925" y="1800225"/>
          <p14:tracePt t="22847" x="6388100" y="1793875"/>
          <p14:tracePt t="22899" x="6394450" y="1793875"/>
          <p14:tracePt t="22913" x="6394450" y="1790700"/>
          <p14:tracePt t="23191" x="6400800" y="1778000"/>
          <p14:tracePt t="23198" x="6403975" y="1774825"/>
          <p14:tracePt t="23213" x="6435725" y="1743075"/>
          <p14:tracePt t="23229" x="6457950" y="1720850"/>
          <p14:tracePt t="23247" x="6518275" y="1679575"/>
          <p14:tracePt t="23263" x="6562725" y="1666875"/>
          <p14:tracePt t="23297" x="6664325" y="1628775"/>
          <p14:tracePt t="23330" x="6718300" y="1616075"/>
          <p14:tracePt t="23348" x="6759575" y="1609725"/>
          <p14:tracePt t="23363" x="6769100" y="1609725"/>
          <p14:tracePt t="23380" x="6778625" y="1609725"/>
          <p14:tracePt t="23397" x="6797675" y="1609725"/>
          <p14:tracePt t="23412" x="6807200" y="1609725"/>
          <p14:tracePt t="25469" x="6807200" y="1628775"/>
          <p14:tracePt t="25476" x="6813550" y="1647825"/>
          <p14:tracePt t="25483" x="6819900" y="1676400"/>
          <p14:tracePt t="25497" x="6854825" y="1714500"/>
          <p14:tracePt t="25512" x="6965950" y="1774825"/>
          <p14:tracePt t="25529" x="7086600" y="1819275"/>
          <p14:tracePt t="25546" x="7286625" y="1854200"/>
          <p14:tracePt t="25579" x="7451725" y="1870075"/>
          <p14:tracePt t="25612" x="7496175" y="1879600"/>
          <p14:tracePt t="25646" x="7496175" y="1889125"/>
          <p14:tracePt t="25662" x="7496175" y="1901825"/>
          <p14:tracePt t="25679" x="7489825" y="1905000"/>
          <p14:tracePt t="25696" x="7473950" y="1905000"/>
          <p14:tracePt t="25713" x="7445375" y="1905000"/>
          <p14:tracePt t="25729" x="7423150" y="1905000"/>
          <p14:tracePt t="25747" x="7385050" y="1905000"/>
          <p14:tracePt t="25763" x="7375525" y="1905000"/>
          <p14:tracePt t="25780" x="7366000" y="1905000"/>
          <p14:tracePt t="25796" x="7343775" y="1905000"/>
          <p14:tracePt t="25812" x="7334250" y="1905000"/>
          <p14:tracePt t="25829" x="7324725" y="1892300"/>
          <p14:tracePt t="25847" x="7280275" y="1863725"/>
          <p14:tracePt t="25863" x="7267575" y="1831975"/>
          <p14:tracePt t="25880" x="7258050" y="1800225"/>
          <p14:tracePt t="25896" x="7251700" y="1787525"/>
          <p14:tracePt t="25913" x="7251700" y="1771650"/>
          <p14:tracePt t="25929" x="7251700" y="1762125"/>
          <p14:tracePt t="25962" x="7254875" y="1762125"/>
          <p14:tracePt t="25978" x="7264400" y="1762125"/>
          <p14:tracePt t="25996" x="7273925" y="1762125"/>
          <p14:tracePt t="26012" x="7277100" y="1768475"/>
          <p14:tracePt t="26029" x="7277100" y="1784350"/>
          <p14:tracePt t="26046" x="7277100" y="1797050"/>
          <p14:tracePt t="26063" x="7277100" y="1806575"/>
          <p14:tracePt t="26079" x="7277100" y="1835150"/>
          <p14:tracePt t="26096" x="7277100" y="1870075"/>
          <p14:tracePt t="26112" x="7277100" y="1898650"/>
          <p14:tracePt t="26129" x="7283450" y="1943100"/>
          <p14:tracePt t="26146" x="7299325" y="2073275"/>
          <p14:tracePt t="26163" x="7315200" y="2159000"/>
          <p14:tracePt t="26180" x="7331075" y="2257425"/>
          <p14:tracePt t="26197" x="7356475" y="2422525"/>
          <p14:tracePt t="26212" x="7381875" y="2530475"/>
          <p14:tracePt t="26228" x="7381875" y="2613025"/>
          <p14:tracePt t="26246" x="7388225" y="2711450"/>
          <p14:tracePt t="26263" x="7388225" y="2762250"/>
          <p14:tracePt t="26279" x="7388225" y="2794000"/>
          <p14:tracePt t="26296" x="7375525" y="2828925"/>
          <p14:tracePt t="26312" x="7366000" y="2838450"/>
          <p14:tracePt t="26329" x="7356475" y="2847975"/>
          <p14:tracePt t="26346" x="7334250" y="2870200"/>
          <p14:tracePt t="26362" x="7302500" y="2879725"/>
          <p14:tracePt t="26379" x="7280275" y="2879725"/>
          <p14:tracePt t="26396" x="7232650" y="2879725"/>
          <p14:tracePt t="26412" x="7181850" y="2879725"/>
          <p14:tracePt t="26429" x="7121525" y="2879725"/>
          <p14:tracePt t="26446" x="7035800" y="2879725"/>
          <p14:tracePt t="26462" x="6975475" y="2879725"/>
          <p14:tracePt t="26479" x="6896100" y="2870200"/>
          <p14:tracePt t="26496" x="6791325" y="2838450"/>
          <p14:tracePt t="26512" x="6727825" y="2825750"/>
          <p14:tracePt t="26529" x="6689725" y="2813050"/>
          <p14:tracePt t="26546" x="6619875" y="2794000"/>
          <p14:tracePt t="26562" x="6575425" y="2774950"/>
          <p14:tracePt t="26579" x="6521450" y="2762250"/>
          <p14:tracePt t="26596" x="6473825" y="2749550"/>
          <p14:tracePt t="26613" x="6451600" y="2749550"/>
          <p14:tracePt t="26629" x="6429375" y="2749550"/>
          <p14:tracePt t="26646" x="6388100" y="2749550"/>
          <p14:tracePt t="26662" x="6359525" y="2743200"/>
          <p14:tracePt t="26679" x="6334125" y="2730500"/>
          <p14:tracePt t="26696" x="6292850" y="2708275"/>
          <p14:tracePt t="26713" x="6267450" y="2695575"/>
          <p14:tracePt t="26729" x="6238875" y="2676525"/>
          <p14:tracePt t="26746" x="6213475" y="2625725"/>
          <p14:tracePt t="26762" x="6194425" y="2581275"/>
          <p14:tracePt t="26779" x="6175375" y="2543175"/>
          <p14:tracePt t="26795" x="6134100" y="2476500"/>
          <p14:tracePt t="26812" x="6108700" y="2428875"/>
          <p14:tracePt t="26829" x="6096000" y="2406650"/>
          <p14:tracePt t="26846" x="6076950" y="2365375"/>
          <p14:tracePt t="26863" x="6067425" y="2349500"/>
          <p14:tracePt t="26879" x="6061075" y="2327275"/>
          <p14:tracePt t="26896" x="6061075" y="2311400"/>
          <p14:tracePt t="26912" x="6061075" y="2301875"/>
          <p14:tracePt t="26929" x="6061075" y="2286000"/>
          <p14:tracePt t="26946" x="6061075" y="2282825"/>
          <p14:tracePt t="26962" x="6061075" y="2276475"/>
          <p14:tracePt t="28253" x="6054725" y="2244725"/>
          <p14:tracePt t="28261" x="6048375" y="2219325"/>
          <p14:tracePt t="28268" x="6042025" y="2159000"/>
          <p14:tracePt t="28279" x="6042025" y="2101850"/>
          <p14:tracePt t="28295" x="6026150" y="1958975"/>
          <p14:tracePt t="28312" x="6010275" y="1895475"/>
          <p14:tracePt t="28345" x="5972175" y="1793875"/>
          <p14:tracePt t="28380" x="5949950" y="1739900"/>
          <p14:tracePt t="28396" x="5927725" y="1711325"/>
          <p14:tracePt t="28412" x="5915025" y="1695450"/>
          <p14:tracePt t="28429" x="5905500" y="1682750"/>
          <p14:tracePt t="28445" x="5889625" y="1670050"/>
          <p14:tracePt t="28462" x="5876925" y="1660525"/>
          <p14:tracePt t="28479" x="5864225" y="1641475"/>
          <p14:tracePt t="28496" x="5851525" y="1628775"/>
          <p14:tracePt t="28512" x="5838825" y="1619250"/>
          <p14:tracePt t="28529" x="5822950" y="1593850"/>
          <p14:tracePt t="28545" x="5807075" y="1574800"/>
          <p14:tracePt t="28562" x="5797550" y="1552575"/>
          <p14:tracePt t="28579" x="5784850" y="1520825"/>
          <p14:tracePt t="28595" x="5784850" y="1482725"/>
          <p14:tracePt t="28612" x="5778500" y="1460500"/>
          <p14:tracePt t="28629" x="5765800" y="1435100"/>
          <p14:tracePt t="28645" x="5765800" y="1400175"/>
          <p14:tracePt t="28662" x="5765800" y="1390650"/>
          <p14:tracePt t="28679" x="5765800" y="1381125"/>
          <p14:tracePt t="28695" x="5765800" y="1368425"/>
          <p14:tracePt t="29089" x="5826125" y="1368425"/>
          <p14:tracePt t="29096" x="5915025" y="1368425"/>
          <p14:tracePt t="29113" x="6076950" y="1368425"/>
          <p14:tracePt t="29145" x="6508750" y="1371600"/>
          <p14:tracePt t="29179" x="6784975" y="1381125"/>
          <p14:tracePt t="29195" x="6927850" y="1390650"/>
          <p14:tracePt t="29213" x="6988175" y="1390650"/>
          <p14:tracePt t="29230" x="7064375" y="1390650"/>
          <p14:tracePt t="29246" x="7102475" y="1397000"/>
          <p14:tracePt t="29262" x="7131050" y="1397000"/>
          <p14:tracePt t="29278" x="7159625" y="1397000"/>
          <p14:tracePt t="29295" x="7194550" y="1397000"/>
          <p14:tracePt t="29312" x="7223125" y="1397000"/>
          <p14:tracePt t="29330" x="7245350" y="1397000"/>
          <p14:tracePt t="29345" x="7270750" y="1397000"/>
          <p14:tracePt t="29362" x="7286625" y="1397000"/>
          <p14:tracePt t="29380" x="7308850" y="1397000"/>
          <p14:tracePt t="29396" x="7350125" y="1393825"/>
          <p14:tracePt t="29412" x="7385050" y="1387475"/>
          <p14:tracePt t="29429" x="7407275" y="1387475"/>
          <p14:tracePt t="29445" x="7423150" y="1387475"/>
          <p14:tracePt t="29462" x="7439025" y="1387475"/>
          <p14:tracePt t="29480" x="7442200" y="1387475"/>
          <p14:tracePt t="29709" x="7429500" y="1393825"/>
          <p14:tracePt t="29716" x="7426325" y="1393825"/>
          <p14:tracePt t="29728" x="7419975" y="1406525"/>
          <p14:tracePt t="29745" x="7407275" y="1409700"/>
          <p14:tracePt t="29762" x="7397750" y="1416050"/>
          <p14:tracePt t="29780" x="7362825" y="1431925"/>
          <p14:tracePt t="29796" x="7340600" y="1441450"/>
          <p14:tracePt t="29812" x="7292975" y="1463675"/>
          <p14:tracePt t="29828" x="7248525" y="1470025"/>
          <p14:tracePt t="29845" x="7188200" y="1476375"/>
          <p14:tracePt t="29862" x="7150100" y="1482725"/>
          <p14:tracePt t="29880" x="7096125" y="1482725"/>
          <p14:tracePt t="29895" x="7064375" y="1482725"/>
          <p14:tracePt t="29912" x="7019925" y="1482725"/>
          <p14:tracePt t="29930" x="6959600" y="1482725"/>
          <p14:tracePt t="29946" x="6931025" y="1482725"/>
          <p14:tracePt t="29962" x="6892925" y="1482725"/>
          <p14:tracePt t="29980" x="6851650" y="1482725"/>
          <p14:tracePt t="29995" x="6816725" y="1482725"/>
          <p14:tracePt t="30011" x="6772275" y="1482725"/>
          <p14:tracePt t="30030" x="6699250" y="1489075"/>
          <p14:tracePt t="30046" x="6642100" y="1489075"/>
          <p14:tracePt t="30062" x="6578600" y="1495425"/>
          <p14:tracePt t="30080" x="6515100" y="1501775"/>
          <p14:tracePt t="30096" x="6486525" y="1508125"/>
          <p14:tracePt t="30112" x="6457950" y="1508125"/>
          <p14:tracePt t="30129" x="6419850" y="1514475"/>
          <p14:tracePt t="30145" x="6356350" y="1514475"/>
          <p14:tracePt t="30162" x="6296025" y="1527175"/>
          <p14:tracePt t="30180" x="6232525" y="1527175"/>
          <p14:tracePt t="30195" x="6203950" y="1533525"/>
          <p14:tracePt t="30212" x="6181725" y="1533525"/>
          <p14:tracePt t="30230" x="6165850" y="1533525"/>
          <p14:tracePt t="30245" x="6153150" y="1533525"/>
          <p14:tracePt t="30262" x="6143625" y="1533525"/>
          <p14:tracePt t="30279" x="6127750" y="1533525"/>
          <p14:tracePt t="30295" x="6118225" y="1533525"/>
          <p14:tracePt t="30312" x="6102350" y="1533525"/>
          <p14:tracePt t="30687" x="6096000" y="1533525"/>
          <p14:tracePt t="30694" x="6096000" y="1527175"/>
          <p14:tracePt t="30701" x="6092825" y="1524000"/>
          <p14:tracePt t="30711" x="6083300" y="1517650"/>
          <p14:tracePt t="30745" x="6061075" y="1492250"/>
          <p14:tracePt t="30780" x="6032500" y="1492250"/>
          <p14:tracePt t="30796" x="6022975" y="1492250"/>
          <p14:tracePt t="30812" x="6013450" y="1492250"/>
          <p14:tracePt t="30829" x="5997575" y="1495425"/>
          <p14:tracePt t="30845" x="5981700" y="1495425"/>
          <p14:tracePt t="30862" x="5978525" y="1495425"/>
          <p14:tracePt t="30973" x="5978525" y="1504950"/>
          <p14:tracePt t="34966" x="6038850" y="1482725"/>
          <p14:tracePt t="34972" x="6121400" y="1457325"/>
          <p14:tracePt t="34980" x="6203950" y="1438275"/>
          <p14:tracePt t="34995" x="6343650" y="1412875"/>
          <p14:tracePt t="35012" x="6461125" y="1412875"/>
          <p14:tracePt t="35028" x="6575425" y="1416050"/>
          <p14:tracePt t="35045" x="6632575" y="1438275"/>
          <p14:tracePt t="35078" x="6715125" y="1450975"/>
          <p14:tracePt t="35111" x="6756400" y="1454150"/>
          <p14:tracePt t="35129" x="6769100" y="1454150"/>
          <p14:tracePt t="35145" x="6775450" y="1454150"/>
          <p14:tracePt t="35179" x="6772275" y="1454150"/>
          <p14:tracePt t="35195" x="6762750" y="1454150"/>
          <p14:tracePt t="35211" x="6727825" y="1447800"/>
          <p14:tracePt t="35229" x="6645275" y="1412875"/>
          <p14:tracePt t="35245" x="6581775" y="1397000"/>
          <p14:tracePt t="35262" x="6527800" y="1384300"/>
          <p14:tracePt t="35279" x="6400800" y="1346200"/>
          <p14:tracePt t="35295" x="6292850" y="1327150"/>
          <p14:tracePt t="35311" x="6223000" y="1327150"/>
          <p14:tracePt t="35328" x="6153150" y="1327150"/>
          <p14:tracePt t="35344" x="6130925" y="1327150"/>
          <p14:tracePt t="35361" x="6121400" y="1327150"/>
          <p14:tracePt t="35379" x="6105525" y="1346200"/>
          <p14:tracePt t="35395" x="6105525" y="1355725"/>
          <p14:tracePt t="35412" x="6134100" y="1374775"/>
          <p14:tracePt t="35428" x="6283325" y="1457325"/>
          <p14:tracePt t="35445" x="6372225" y="1498600"/>
          <p14:tracePt t="35461" x="6486525" y="1549400"/>
          <p14:tracePt t="35478" x="6661150" y="1663700"/>
          <p14:tracePt t="35494" x="6762750" y="1714500"/>
          <p14:tracePt t="35511" x="6854825" y="1774825"/>
          <p14:tracePt t="35529" x="6985000" y="1838325"/>
          <p14:tracePt t="35545" x="7051675" y="1866900"/>
          <p14:tracePt t="35562" x="7083425" y="1879600"/>
          <p14:tracePt t="35577" x="7112000" y="1901825"/>
          <p14:tracePt t="35595" x="7121525" y="1901825"/>
          <p14:tracePt t="35628" x="7137400" y="1860550"/>
          <p14:tracePt t="35644" x="7175500" y="1793875"/>
          <p14:tracePt t="35661" x="7216775" y="1673225"/>
          <p14:tracePt t="35679" x="7299325" y="1530350"/>
          <p14:tracePt t="35695" x="7359650" y="1476375"/>
          <p14:tracePt t="35712" x="7454900" y="1409700"/>
          <p14:tracePt t="35728" x="7597775" y="1323975"/>
          <p14:tracePt t="35745" x="7664450" y="1295400"/>
          <p14:tracePt t="35761" x="7727950" y="1282700"/>
          <p14:tracePt t="35778" x="7807325" y="1254125"/>
          <p14:tracePt t="35795" x="7829550" y="1247775"/>
          <p14:tracePt t="35812" x="7839075" y="1247775"/>
          <p14:tracePt t="35829" x="7842250" y="1241425"/>
          <p14:tracePt t="35844" x="7826375" y="1231900"/>
          <p14:tracePt t="35865" x="7654925" y="1155700"/>
          <p14:tracePt t="35878" x="7477125" y="1098550"/>
          <p14:tracePt t="35895" x="7324725" y="1063625"/>
          <p14:tracePt t="35911" x="7118350" y="1044575"/>
          <p14:tracePt t="35929" x="6873875" y="1009650"/>
          <p14:tracePt t="35945" x="6680200" y="990600"/>
          <p14:tracePt t="35962" x="6508750" y="990600"/>
          <p14:tracePt t="35978" x="6235700" y="990600"/>
          <p14:tracePt t="35994" x="6086475" y="990600"/>
          <p14:tracePt t="36011" x="6003925" y="993775"/>
          <p14:tracePt t="36028" x="5937250" y="1012825"/>
          <p14:tracePt t="36045" x="5915025" y="1025525"/>
          <p14:tracePt t="36062" x="5892800" y="1038225"/>
          <p14:tracePt t="36079" x="5876925" y="1050925"/>
          <p14:tracePt t="36095" x="5864225" y="1079500"/>
          <p14:tracePt t="36111" x="5848350" y="1104900"/>
          <p14:tracePt t="36128" x="5829300" y="1168400"/>
          <p14:tracePt t="36144" x="5829300" y="1212850"/>
          <p14:tracePt t="36162" x="5832475" y="1266825"/>
          <p14:tracePt t="36178" x="5851525" y="1330325"/>
          <p14:tracePt t="36195" x="5876925" y="1368425"/>
          <p14:tracePt t="36211" x="5927725" y="1409700"/>
          <p14:tracePt t="36228" x="5978525" y="1454150"/>
          <p14:tracePt t="36245" x="6016625" y="1479550"/>
          <p14:tracePt t="36261" x="6054725" y="1492250"/>
          <p14:tracePt t="36278" x="6089650" y="1517650"/>
          <p14:tracePt t="36294" x="6111875" y="1527175"/>
          <p14:tracePt t="36312" x="6121400" y="1527175"/>
          <p14:tracePt t="36329" x="6134100" y="1527175"/>
          <p14:tracePt t="36345" x="6134100" y="1517650"/>
          <p14:tracePt t="36362" x="6134100" y="1479550"/>
          <p14:tracePt t="36378" x="6092825" y="1403350"/>
          <p14:tracePt t="36394" x="6054725" y="1365250"/>
          <p14:tracePt t="36411" x="6010275" y="1330325"/>
          <p14:tracePt t="36428" x="5975350" y="1298575"/>
          <p14:tracePt t="36444" x="5953125" y="1285875"/>
          <p14:tracePt t="36462" x="5943600" y="1285875"/>
          <p14:tracePt t="36479" x="5927725" y="1285875"/>
          <p14:tracePt t="36495" x="5921375" y="1285875"/>
          <p14:tracePt t="36511" x="5921375" y="1289050"/>
          <p14:tracePt t="36528" x="5921375" y="1304925"/>
          <p14:tracePt t="36545" x="5921375" y="1317625"/>
          <p14:tracePt t="36562" x="5927725" y="1327150"/>
          <p14:tracePt t="36578" x="5943600" y="1343025"/>
          <p14:tracePt t="36594" x="5972175" y="1355725"/>
          <p14:tracePt t="36612" x="6010275" y="1374775"/>
          <p14:tracePt t="36629" x="6092825" y="1400175"/>
          <p14:tracePt t="36644" x="6200775" y="1435100"/>
          <p14:tracePt t="36661" x="6343650" y="1460500"/>
          <p14:tracePt t="36678" x="6553200" y="1489075"/>
          <p14:tracePt t="36694" x="6689725" y="1489075"/>
          <p14:tracePt t="36712" x="6851650" y="1473200"/>
          <p14:tracePt t="36729" x="7054850" y="1412875"/>
          <p14:tracePt t="36745" x="7188200" y="1368425"/>
          <p14:tracePt t="36762" x="7299325" y="1333500"/>
          <p14:tracePt t="36779" x="7391400" y="1304925"/>
          <p14:tracePt t="36795" x="7423150" y="1292225"/>
          <p14:tracePt t="36811" x="7432675" y="1292225"/>
          <p14:tracePt t="36827" x="7448550" y="1292225"/>
          <p14:tracePt t="37077" x="7388225" y="1311275"/>
          <p14:tracePt t="37085" x="7305675" y="1327150"/>
          <p14:tracePt t="37095" x="7223125" y="1346200"/>
          <p14:tracePt t="37111" x="7083425" y="1374775"/>
          <p14:tracePt t="37129" x="6883400" y="1390650"/>
          <p14:tracePt t="37145" x="6775450" y="1368425"/>
          <p14:tracePt t="37162" x="6667500" y="1333500"/>
          <p14:tracePt t="37178" x="6492875" y="1247775"/>
          <p14:tracePt t="37195" x="6391275" y="1196975"/>
          <p14:tracePt t="37211" x="6334125" y="1168400"/>
          <p14:tracePt t="37228" x="6248400" y="1133475"/>
          <p14:tracePt t="37244" x="6226175" y="1120775"/>
          <p14:tracePt t="37262" x="6203950" y="1114425"/>
          <p14:tracePt t="37279" x="6175375" y="1114425"/>
          <p14:tracePt t="37295" x="6165850" y="1114425"/>
          <p14:tracePt t="37312" x="6156325" y="1114425"/>
          <p14:tracePt t="37328" x="6140450" y="1114425"/>
          <p14:tracePt t="37361" x="6140450" y="1120775"/>
          <p14:tracePt t="37378" x="6140450" y="1136650"/>
          <p14:tracePt t="37395" x="6140450" y="1152525"/>
          <p14:tracePt t="37412" x="6137275" y="1162050"/>
          <p14:tracePt t="37429" x="6121400" y="1187450"/>
          <p14:tracePt t="37445" x="6108700" y="1212850"/>
          <p14:tracePt t="37462" x="6089650" y="1235075"/>
          <p14:tracePt t="37478" x="6073775" y="1257300"/>
          <p14:tracePt t="37494" x="6073775" y="1266825"/>
          <p14:tracePt t="37511" x="6073775" y="1276350"/>
          <p14:tracePt t="37528" x="6083300" y="1301750"/>
          <p14:tracePt t="37544" x="6105525" y="1314450"/>
          <p14:tracePt t="37561" x="6127750" y="1323975"/>
          <p14:tracePt t="37579" x="6156325" y="1352550"/>
          <p14:tracePt t="37595" x="6178550" y="1371600"/>
          <p14:tracePt t="37611" x="6210300" y="1397000"/>
          <p14:tracePt t="37628" x="6261100" y="1441450"/>
          <p14:tracePt t="37644" x="6299200" y="1454150"/>
          <p14:tracePt t="37661" x="6346825" y="1485900"/>
          <p14:tracePt t="37678" x="6391275" y="1504950"/>
          <p14:tracePt t="37695" x="6419850" y="1511300"/>
          <p14:tracePt t="37711" x="6435725" y="1511300"/>
          <p14:tracePt t="37728" x="6454775" y="1511300"/>
          <p14:tracePt t="37744" x="6464300" y="1511300"/>
          <p14:tracePt t="37761" x="6470650" y="1511300"/>
          <p14:tracePt t="38013" x="6508750" y="1501775"/>
          <p14:tracePt t="38020" x="6569075" y="1492250"/>
          <p14:tracePt t="38028" x="6616700" y="1476375"/>
          <p14:tracePt t="38044" x="6737350" y="1460500"/>
          <p14:tracePt t="38061" x="6819900" y="1444625"/>
          <p14:tracePt t="38077" x="6899275" y="1444625"/>
          <p14:tracePt t="38095" x="6943725" y="1444625"/>
          <p14:tracePt t="38111" x="6978650" y="1444625"/>
          <p14:tracePt t="38128" x="7042150" y="1438275"/>
          <p14:tracePt t="38145" x="7086600" y="1425575"/>
          <p14:tracePt t="38161" x="7131050" y="1419225"/>
          <p14:tracePt t="38177" x="7159625" y="1419225"/>
          <p14:tracePt t="38194" x="7169150" y="1419225"/>
          <p14:tracePt t="38211" x="7172325" y="1419225"/>
          <p14:tracePt t="38306" x="7185025" y="1419225"/>
          <p14:tracePt t="38685" x="7207250" y="1460500"/>
          <p14:tracePt t="38692" x="7232650" y="1533525"/>
          <p14:tracePt t="38699" x="7280275" y="1606550"/>
          <p14:tracePt t="38712" x="7359650" y="1743075"/>
          <p14:tracePt t="38728" x="7432675" y="1866900"/>
          <p14:tracePt t="38745" x="7508875" y="1971675"/>
          <p14:tracePt t="38778" x="7670800" y="2219325"/>
          <p14:tracePt t="38811" x="7737475" y="2346325"/>
          <p14:tracePt t="38829" x="7785100" y="2409825"/>
          <p14:tracePt t="38845" x="7810500" y="2451100"/>
          <p14:tracePt t="38862" x="7832725" y="2492375"/>
          <p14:tracePt t="38878" x="7845425" y="2501900"/>
          <p14:tracePt t="38895" x="7854950" y="2511425"/>
          <p14:tracePt t="38927" x="7858125" y="2505075"/>
          <p14:tracePt t="38935" x="7858125" y="2495550"/>
          <p14:tracePt t="38945" x="7864475" y="2470150"/>
          <p14:tracePt t="38963" x="7864475" y="2416175"/>
          <p14:tracePt t="38979" x="7864475" y="2403475"/>
          <p14:tracePt t="38995" x="7864475" y="2400300"/>
          <p14:tracePt t="39028" x="7864475" y="2413000"/>
          <p14:tracePt t="39045" x="7861300" y="2432050"/>
          <p14:tracePt t="39062" x="7861300" y="2530475"/>
          <p14:tracePt t="39078" x="7861300" y="2657475"/>
          <p14:tracePt t="39094" x="7861300" y="2762250"/>
          <p14:tracePt t="39112" x="7867650" y="2936875"/>
          <p14:tracePt t="39128" x="7877175" y="3051175"/>
          <p14:tracePt t="39145" x="7877175" y="3168650"/>
          <p14:tracePt t="39162" x="7861300" y="3330575"/>
          <p14:tracePt t="39178" x="7829550" y="3429000"/>
          <p14:tracePt t="39194" x="7781925" y="3511550"/>
          <p14:tracePt t="39211" x="7702550" y="3584575"/>
          <p14:tracePt t="39228" x="7588250" y="3644900"/>
          <p14:tracePt t="39245" x="7470775" y="3670300"/>
          <p14:tracePt t="39262" x="7292975" y="3695700"/>
          <p14:tracePt t="39278" x="7143750" y="3695700"/>
          <p14:tracePt t="39295" x="7007225" y="3695700"/>
          <p14:tracePt t="39312" x="6756400" y="3695700"/>
          <p14:tracePt t="39328" x="6572250" y="3695700"/>
          <p14:tracePt t="39344" x="6391275" y="3695700"/>
          <p14:tracePt t="39362" x="6096000" y="3695700"/>
          <p14:tracePt t="39377" x="5934075" y="3695700"/>
          <p14:tracePt t="39395" x="5762625" y="3679825"/>
          <p14:tracePt t="39399" x="5680075" y="3670300"/>
          <p14:tracePt t="39412" x="5559425" y="3638550"/>
          <p14:tracePt t="39428" x="5451475" y="3594100"/>
          <p14:tracePt t="39445" x="5314950" y="3530600"/>
          <p14:tracePt t="39461" x="5149850" y="3425825"/>
          <p14:tracePt t="39477" x="5057775" y="3349625"/>
          <p14:tracePt t="39495" x="4949825" y="3244850"/>
          <p14:tracePt t="39510" x="4851400" y="3127375"/>
          <p14:tracePt t="39528" x="4711700" y="2968625"/>
          <p14:tracePt t="39545" x="4638675" y="2895600"/>
          <p14:tracePt t="39562" x="4552950" y="2803525"/>
          <p14:tracePt t="39578" x="4492625" y="2749550"/>
          <p14:tracePt t="39595" x="4438650" y="2689225"/>
          <p14:tracePt t="39611" x="4365625" y="2619375"/>
          <p14:tracePt t="39627" x="4333875" y="2578100"/>
          <p14:tracePt t="39644" x="4327525" y="2517775"/>
          <p14:tracePt t="39660" x="4330700" y="2447925"/>
          <p14:tracePt t="39677" x="4387850" y="2298700"/>
          <p14:tracePt t="39695" x="4425950" y="2228850"/>
          <p14:tracePt t="39712" x="4464050" y="2171700"/>
          <p14:tracePt t="39728" x="4483100" y="2152650"/>
          <p14:tracePt t="39744" x="4505325" y="2143125"/>
          <p14:tracePt t="39761" x="4521200" y="2133600"/>
          <p14:tracePt t="39777" x="4562475" y="2089150"/>
          <p14:tracePt t="39794" x="4587875" y="2073275"/>
          <p14:tracePt t="39812" x="4654550" y="2025650"/>
          <p14:tracePt t="39829" x="4699000" y="2006600"/>
          <p14:tracePt t="39845" x="4737100" y="1987550"/>
          <p14:tracePt t="39862" x="4800600" y="1968500"/>
          <p14:tracePt t="39878" x="4864100" y="1955800"/>
          <p14:tracePt t="39894" x="4914900" y="1949450"/>
          <p14:tracePt t="39911" x="4987925" y="1939925"/>
          <p14:tracePt t="39928" x="5032375" y="1939925"/>
          <p14:tracePt t="39944" x="5054600" y="1949450"/>
          <p14:tracePt t="39962" x="5099050" y="1974850"/>
          <p14:tracePt t="39979" x="5121275" y="2006600"/>
          <p14:tracePt t="39995" x="5146675" y="2028825"/>
          <p14:tracePt t="40012" x="5184775" y="2089150"/>
          <p14:tracePt t="40027" x="5229225" y="2136775"/>
          <p14:tracePt t="40044" x="5292725" y="2209800"/>
          <p14:tracePt t="40061" x="5394325" y="2305050"/>
          <p14:tracePt t="40078" x="5464175" y="2352675"/>
          <p14:tracePt t="40094" x="5556250" y="2409825"/>
          <p14:tracePt t="40112" x="5699125" y="2492375"/>
          <p14:tracePt t="40128" x="5781675" y="2549525"/>
          <p14:tracePt t="40145" x="5864225" y="2616200"/>
          <p14:tracePt t="40161" x="5978525" y="2720975"/>
          <p14:tracePt t="40178" x="6080125" y="2800350"/>
          <p14:tracePt t="40195" x="6194425" y="2851150"/>
          <p14:tracePt t="40212" x="6324600" y="2933700"/>
          <p14:tracePt t="40228" x="6426200" y="2994025"/>
          <p14:tracePt t="40245" x="6550025" y="3054350"/>
          <p14:tracePt t="40262" x="6677025" y="3095625"/>
          <p14:tracePt t="40278" x="6737350" y="3101975"/>
          <p14:tracePt t="40295" x="6775450" y="3101975"/>
          <p14:tracePt t="40312" x="6854825" y="3079750"/>
          <p14:tracePt t="40328" x="6924675" y="3048000"/>
          <p14:tracePt t="40345" x="6994525" y="3003550"/>
          <p14:tracePt t="40362" x="7073900" y="2930525"/>
          <p14:tracePt t="40378" x="7140575" y="2844800"/>
          <p14:tracePt t="40395" x="7197725" y="2752725"/>
          <p14:tracePt t="40411" x="7283450" y="2600325"/>
          <p14:tracePt t="40428" x="7337425" y="2466975"/>
          <p14:tracePt t="40444" x="7388225" y="2346325"/>
          <p14:tracePt t="40461" x="7448550" y="2247900"/>
          <p14:tracePt t="40478" x="7467600" y="2209800"/>
          <p14:tracePt t="40495" x="7477125" y="2193925"/>
          <p14:tracePt t="40512" x="7493000" y="2178050"/>
          <p14:tracePt t="40605" x="7502525" y="2178050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6"/>
          <p:cNvSpPr txBox="1">
            <a:spLocks noChangeArrowheads="1"/>
          </p:cNvSpPr>
          <p:nvPr/>
        </p:nvSpPr>
        <p:spPr bwMode="auto">
          <a:xfrm>
            <a:off x="5867400" y="5805488"/>
            <a:ext cx="1668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Digitalis lutea</a:t>
            </a:r>
          </a:p>
        </p:txBody>
      </p:sp>
      <p:pic>
        <p:nvPicPr>
          <p:cNvPr id="36867" name="Picture 8" descr="Digitale jaune ou Digitale à petites fleurs ou Petite Digitale - Digitalis lute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2"/>
          <a:stretch>
            <a:fillRect/>
          </a:stretch>
        </p:blipFill>
        <p:spPr bwMode="auto">
          <a:xfrm>
            <a:off x="0" y="0"/>
            <a:ext cx="3768725" cy="635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10" descr="Digitale jaune ou Digitale à petites fleurs ou Petite Digitale - Digitalis lute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01"/>
          <a:stretch>
            <a:fillRect/>
          </a:stretch>
        </p:blipFill>
        <p:spPr bwMode="auto">
          <a:xfrm>
            <a:off x="4071938" y="500063"/>
            <a:ext cx="4706937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345"/>
    </mc:Choice>
    <mc:Fallback>
      <p:transition spd="slow" advTm="43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770" x="7537450" y="2181225"/>
          <p14:tracePt t="8777" x="7600950" y="2206625"/>
          <p14:tracePt t="8791" x="7715250" y="2308225"/>
          <p14:tracePt t="8807" x="7835900" y="2435225"/>
          <p14:tracePt t="8824" x="8007350" y="2724150"/>
          <p14:tracePt t="8841" x="8169275" y="3079750"/>
          <p14:tracePt t="8869" x="8251825" y="3419475"/>
          <p14:tracePt t="8892" x="8261350" y="3508375"/>
          <p14:tracePt t="8923" x="8261350" y="3584575"/>
          <p14:tracePt t="8940" x="8267700" y="3644900"/>
          <p14:tracePt t="8957" x="8286750" y="3717925"/>
          <p14:tracePt t="9220" x="8235950" y="3552825"/>
          <p14:tracePt t="9228" x="8156575" y="3416300"/>
          <p14:tracePt t="9241" x="7832725" y="2844800"/>
          <p14:tracePt t="9258" x="7362825" y="2232025"/>
          <p14:tracePt t="9276" x="6473825" y="1343025"/>
          <p14:tracePt t="9292" x="5810250" y="796925"/>
          <p14:tracePt t="9308" x="5334000" y="441325"/>
          <p14:tracePt t="9324" x="4997450" y="250825"/>
          <p14:tracePt t="9342" x="4759325" y="177800"/>
          <p14:tracePt t="9358" x="4689475" y="180975"/>
          <p14:tracePt t="9373" x="4629150" y="219075"/>
          <p14:tracePt t="9390" x="4575175" y="285750"/>
          <p14:tracePt t="9407" x="4537075" y="346075"/>
          <p14:tracePt t="9423" x="4508500" y="412750"/>
          <p14:tracePt t="9441" x="4445000" y="520700"/>
          <p14:tracePt t="9457" x="4406900" y="590550"/>
          <p14:tracePt t="9473" x="4375150" y="628650"/>
          <p14:tracePt t="9491" x="4340225" y="701675"/>
          <p14:tracePt t="9507" x="4333875" y="806450"/>
          <p14:tracePt t="9524" x="4356100" y="949325"/>
          <p14:tracePt t="9541" x="4441825" y="1206500"/>
          <p14:tracePt t="9557" x="4514850" y="1397000"/>
          <p14:tracePt t="9574" x="4572000" y="1562100"/>
          <p14:tracePt t="9591" x="4635500" y="1797050"/>
          <p14:tracePt t="9607" x="4651375" y="1927225"/>
          <p14:tracePt t="9623" x="4670425" y="2035175"/>
          <p14:tracePt t="9640" x="4676775" y="2241550"/>
          <p14:tracePt t="9656" x="4676775" y="2378075"/>
          <p14:tracePt t="9674" x="4676775" y="2571750"/>
          <p14:tracePt t="9691" x="4676775" y="2813050"/>
          <p14:tracePt t="9956" x="4641850" y="2790825"/>
          <p14:tracePt t="9963" x="4556125" y="2752725"/>
          <p14:tracePt t="9974" x="4464050" y="2727325"/>
          <p14:tracePt t="9991" x="4187825" y="2711450"/>
          <p14:tracePt t="10006" x="4000500" y="2749550"/>
          <p14:tracePt t="10023" x="3844925" y="2803525"/>
          <p14:tracePt t="10041" x="3695700" y="2879725"/>
          <p14:tracePt t="10057" x="3590925" y="2940050"/>
          <p14:tracePt t="10074" x="3505200" y="2971800"/>
          <p14:tracePt t="10091" x="3416300" y="3022600"/>
          <p14:tracePt t="10107" x="3384550" y="3054350"/>
          <p14:tracePt t="10124" x="3352800" y="3079750"/>
          <p14:tracePt t="10140" x="3327400" y="3159125"/>
          <p14:tracePt t="10156" x="3321050" y="3235325"/>
          <p14:tracePt t="10173" x="3321050" y="3295650"/>
          <p14:tracePt t="10191" x="3330575" y="3390900"/>
          <p14:tracePt t="10207" x="3346450" y="3457575"/>
          <p14:tracePt t="10224" x="3359150" y="3521075"/>
          <p14:tracePt t="10241" x="3378200" y="3594100"/>
          <p14:tracePt t="10257" x="3390900" y="3638550"/>
          <p14:tracePt t="10273" x="3406775" y="3686175"/>
          <p14:tracePt t="10290" x="3422650" y="3727450"/>
          <p14:tracePt t="10306" x="3441700" y="3759200"/>
          <p14:tracePt t="10324" x="3454400" y="3781425"/>
          <p14:tracePt t="10341" x="3467100" y="3800475"/>
          <p14:tracePt t="10357" x="3467100" y="3806825"/>
          <p14:tracePt t="10391" x="3467100" y="3787775"/>
          <p14:tracePt t="10406" x="3467100" y="3743325"/>
          <p14:tracePt t="10423" x="3457575" y="3673475"/>
          <p14:tracePt t="10440" x="3416300" y="3514725"/>
          <p14:tracePt t="10456" x="3387725" y="3384550"/>
          <p14:tracePt t="10474" x="3352800" y="3241675"/>
          <p14:tracePt t="10491" x="3317875" y="3009900"/>
          <p14:tracePt t="10507" x="3298825" y="2847975"/>
          <p14:tracePt t="10524" x="3282950" y="2717800"/>
          <p14:tracePt t="10540" x="3260725" y="2616200"/>
          <p14:tracePt t="10557" x="3241675" y="2578100"/>
          <p14:tracePt t="10573" x="3228975" y="2549525"/>
          <p14:tracePt t="10589" x="3219450" y="2486025"/>
          <p14:tracePt t="10606" x="3219450" y="2447925"/>
          <p14:tracePt t="10624" x="3219450" y="2397125"/>
          <p14:tracePt t="10641" x="3219450" y="2327275"/>
          <p14:tracePt t="10657" x="3219450" y="2282825"/>
          <p14:tracePt t="10674" x="3213100" y="2254250"/>
          <p14:tracePt t="10690" x="3200400" y="2209800"/>
          <p14:tracePt t="10706" x="3187700" y="2181225"/>
          <p14:tracePt t="10723" x="3181350" y="2159000"/>
          <p14:tracePt t="10740" x="3175000" y="2117725"/>
          <p14:tracePt t="10757" x="3175000" y="2079625"/>
          <p14:tracePt t="10773" x="3175000" y="2035175"/>
          <p14:tracePt t="10790" x="3162300" y="1965325"/>
          <p14:tracePt t="10807" x="3146425" y="1892300"/>
          <p14:tracePt t="10823" x="3130550" y="1806575"/>
          <p14:tracePt t="10839" x="3098800" y="1670050"/>
          <p14:tracePt t="10856" x="3086100" y="1606550"/>
          <p14:tracePt t="10873" x="3073400" y="1543050"/>
          <p14:tracePt t="10890" x="3057525" y="1447800"/>
          <p14:tracePt t="10907" x="3035300" y="1362075"/>
          <p14:tracePt t="10923" x="3019425" y="1263650"/>
          <p14:tracePt t="10940" x="2997200" y="1152525"/>
          <p14:tracePt t="10957" x="2965450" y="1063625"/>
          <p14:tracePt t="10973" x="2946400" y="968375"/>
          <p14:tracePt t="10989" x="2927350" y="879475"/>
          <p14:tracePt t="11006" x="2927350" y="841375"/>
          <p14:tracePt t="11023" x="2927350" y="819150"/>
          <p14:tracePt t="11039" x="2921000" y="800100"/>
          <p14:tracePt t="11056" x="2921000" y="793750"/>
          <p14:tracePt t="11073" x="2921000" y="790575"/>
          <p14:tracePt t="11262" x="2917825" y="803275"/>
          <p14:tracePt t="11269" x="2901950" y="831850"/>
          <p14:tracePt t="11277" x="2901950" y="847725"/>
          <p14:tracePt t="11290" x="2895600" y="892175"/>
          <p14:tracePt t="11307" x="2895600" y="914400"/>
          <p14:tracePt t="11323" x="2895600" y="936625"/>
          <p14:tracePt t="11340" x="2895600" y="977900"/>
          <p14:tracePt t="11356" x="2895600" y="993775"/>
          <p14:tracePt t="11373" x="2895600" y="1016000"/>
          <p14:tracePt t="11389" x="2895600" y="1047750"/>
          <p14:tracePt t="11406" x="2895600" y="1076325"/>
          <p14:tracePt t="11423" x="2895600" y="1098550"/>
          <p14:tracePt t="11439" x="2895600" y="1127125"/>
          <p14:tracePt t="11456" x="2895600" y="1143000"/>
          <p14:tracePt t="11473" x="2895600" y="1152525"/>
          <p14:tracePt t="11490" x="2895600" y="1171575"/>
          <p14:tracePt t="11506" x="2895600" y="1181100"/>
          <p14:tracePt t="11523" x="2895600" y="1190625"/>
          <p14:tracePt t="11540" x="2895600" y="1206500"/>
          <p14:tracePt t="11557" x="2895600" y="1222375"/>
          <p14:tracePt t="11573" x="2895600" y="1231900"/>
          <p14:tracePt t="11590" x="2895600" y="1257300"/>
          <p14:tracePt t="11606" x="2895600" y="1285875"/>
          <p14:tracePt t="11623" x="2895600" y="1308100"/>
          <p14:tracePt t="11639" x="2895600" y="1362075"/>
          <p14:tracePt t="11657" x="2895600" y="1393825"/>
          <p14:tracePt t="11674" x="2895600" y="1428750"/>
          <p14:tracePt t="11690" x="2895600" y="1482725"/>
          <p14:tracePt t="11706" x="2895600" y="1520825"/>
          <p14:tracePt t="11724" x="2895600" y="1555750"/>
          <p14:tracePt t="11741" x="2895600" y="1651000"/>
          <p14:tracePt t="11756" x="2895600" y="1701800"/>
          <p14:tracePt t="11773" x="2889250" y="1762125"/>
          <p14:tracePt t="11790" x="2889250" y="1819275"/>
          <p14:tracePt t="11806" x="2889250" y="1847850"/>
          <p14:tracePt t="11824" x="2889250" y="1870075"/>
          <p14:tracePt t="11840" x="2889250" y="1908175"/>
          <p14:tracePt t="11857" x="2889250" y="1930400"/>
          <p14:tracePt t="11873" x="2889250" y="1974850"/>
          <p14:tracePt t="11889" x="2889250" y="2060575"/>
          <p14:tracePt t="11906" x="2889250" y="2114550"/>
          <p14:tracePt t="11923" x="2882900" y="2149475"/>
          <p14:tracePt t="11925" x="2882900" y="2162175"/>
          <p14:tracePt t="11940" x="2876550" y="2190750"/>
          <p14:tracePt t="11956" x="2876550" y="2222500"/>
          <p14:tracePt t="11973" x="2876550" y="2241550"/>
          <p14:tracePt t="11990" x="2870200" y="2298700"/>
          <p14:tracePt t="12007" x="2870200" y="2327275"/>
          <p14:tracePt t="12023" x="2870200" y="2365375"/>
          <p14:tracePt t="12039" x="2870200" y="2425700"/>
          <p14:tracePt t="12056" x="2870200" y="2470150"/>
          <p14:tracePt t="12073" x="2870200" y="2508250"/>
          <p14:tracePt t="12089" x="2870200" y="2568575"/>
          <p14:tracePt t="12106" x="2870200" y="2606675"/>
          <p14:tracePt t="12123" x="2870200" y="2667000"/>
          <p14:tracePt t="12140" x="2870200" y="2727325"/>
          <p14:tracePt t="12156" x="2870200" y="2771775"/>
          <p14:tracePt t="12173" x="2870200" y="2800350"/>
          <p14:tracePt t="12189" x="2870200" y="2857500"/>
          <p14:tracePt t="12206" x="2870200" y="2892425"/>
          <p14:tracePt t="12223" x="2870200" y="2921000"/>
          <p14:tracePt t="12239" x="2870200" y="2978150"/>
          <p14:tracePt t="12256" x="2873375" y="3022600"/>
          <p14:tracePt t="12273" x="2873375" y="3057525"/>
          <p14:tracePt t="12289" x="2886075" y="3121025"/>
          <p14:tracePt t="12306" x="2898775" y="3159125"/>
          <p14:tracePt t="12324" x="2917825" y="3203575"/>
          <p14:tracePt t="12340" x="2940050" y="3276600"/>
          <p14:tracePt t="12356" x="2952750" y="3314700"/>
          <p14:tracePt t="12374" x="2962275" y="3352800"/>
          <p14:tracePt t="12391" x="2981325" y="3403600"/>
          <p14:tracePt t="12406" x="2994025" y="3425825"/>
          <p14:tracePt t="12423" x="3000375" y="3463925"/>
          <p14:tracePt t="12424" x="3000375" y="3482975"/>
          <p14:tracePt t="12439" x="3006725" y="3527425"/>
          <p14:tracePt t="12456" x="3013075" y="3562350"/>
          <p14:tracePt t="12473" x="3013075" y="3594100"/>
          <p14:tracePt t="12490" x="3019425" y="3641725"/>
          <p14:tracePt t="12506" x="3019425" y="3657600"/>
          <p14:tracePt t="12524" x="3019425" y="3667125"/>
          <p14:tracePt t="12540" x="3019425" y="3686175"/>
          <p14:tracePt t="12556" x="3019425" y="3695700"/>
          <p14:tracePt t="12573" x="3019425" y="3705225"/>
          <p14:tracePt t="12589" x="3019425" y="3740150"/>
          <p14:tracePt t="12606" x="3019425" y="3756025"/>
          <p14:tracePt t="12624" x="3019425" y="3771900"/>
          <p14:tracePt t="12640" x="3025775" y="3803650"/>
          <p14:tracePt t="12656" x="3035300" y="3822700"/>
          <p14:tracePt t="12674" x="3035300" y="3835400"/>
          <p14:tracePt t="12690" x="3041650" y="3870325"/>
          <p14:tracePt t="12706" x="3048000" y="3892550"/>
          <p14:tracePt t="12723" x="3060700" y="3924300"/>
          <p14:tracePt t="12739" x="3070225" y="3965575"/>
          <p14:tracePt t="12756" x="3070225" y="3987800"/>
          <p14:tracePt t="12773" x="3070225" y="4003675"/>
          <p14:tracePt t="12790" x="3070225" y="4022725"/>
          <p14:tracePt t="12806" x="3070225" y="4032250"/>
          <p14:tracePt t="12824" x="3070225" y="4041775"/>
          <p14:tracePt t="12840" x="3070225" y="4051300"/>
          <p14:tracePt t="12856" x="3070225" y="4057650"/>
          <p14:tracePt t="12873" x="3070225" y="4060825"/>
          <p14:tracePt t="12976" x="3070225" y="4054475"/>
          <p14:tracePt t="12983" x="3070225" y="4044950"/>
          <p14:tracePt t="12990" x="3070225" y="4035425"/>
          <p14:tracePt t="13006" x="3070225" y="4003675"/>
          <p14:tracePt t="13023" x="3070225" y="3994150"/>
          <p14:tracePt t="13039" x="3070225" y="3981450"/>
          <p14:tracePt t="13056" x="3070225" y="3971925"/>
          <p14:tracePt t="13073" x="3070225" y="3956050"/>
          <p14:tracePt t="13089" x="3070225" y="3940175"/>
          <p14:tracePt t="13106" x="3070225" y="3930650"/>
          <p14:tracePt t="13124" x="3070225" y="3914775"/>
          <p14:tracePt t="13140" x="3070225" y="3883025"/>
          <p14:tracePt t="13156" x="3070225" y="3860800"/>
          <p14:tracePt t="13172" x="3070225" y="3832225"/>
          <p14:tracePt t="13189" x="3070225" y="3784600"/>
          <p14:tracePt t="13206" x="3070225" y="3746500"/>
          <p14:tracePt t="13224" x="3070225" y="3705225"/>
          <p14:tracePt t="13240" x="3060700" y="3632200"/>
          <p14:tracePt t="13256" x="3054350" y="3571875"/>
          <p14:tracePt t="13275" x="3041650" y="3498850"/>
          <p14:tracePt t="13290" x="3022600" y="3444875"/>
          <p14:tracePt t="13306" x="3022600" y="3400425"/>
          <p14:tracePt t="13323" x="3016250" y="3362325"/>
          <p14:tracePt t="13339" x="3009900" y="3314700"/>
          <p14:tracePt t="13357" x="3003550" y="3292475"/>
          <p14:tracePt t="13375" x="2997200" y="3251200"/>
          <p14:tracePt t="13390" x="2990850" y="3219450"/>
          <p14:tracePt t="13407" x="2978150" y="3197225"/>
          <p14:tracePt t="13422" x="2974975" y="3175000"/>
          <p14:tracePt t="13440" x="2952750" y="3111500"/>
          <p14:tracePt t="13456" x="2946400" y="3063875"/>
          <p14:tracePt t="13473" x="2940050" y="3019425"/>
          <p14:tracePt t="13490" x="2924175" y="2984500"/>
          <p14:tracePt t="13507" x="2911475" y="2955925"/>
          <p14:tracePt t="13523" x="2892425" y="2930525"/>
          <p14:tracePt t="13540" x="2873375" y="2889250"/>
          <p14:tracePt t="13556" x="2863850" y="2851150"/>
          <p14:tracePt t="13572" x="2847975" y="2806700"/>
          <p14:tracePt t="13589" x="2819400" y="2714625"/>
          <p14:tracePt t="13606" x="2806700" y="2670175"/>
          <p14:tracePt t="13625" x="2787650" y="2603500"/>
          <p14:tracePt t="13640" x="2768600" y="2559050"/>
          <p14:tracePt t="13656" x="2755900" y="2514600"/>
          <p14:tracePt t="13674" x="2743200" y="2476500"/>
          <p14:tracePt t="13690" x="2695575" y="2400300"/>
          <p14:tracePt t="13706" x="2670175" y="2355850"/>
          <p14:tracePt t="13723" x="2651125" y="2308225"/>
          <p14:tracePt t="13739" x="2625725" y="2279650"/>
          <p14:tracePt t="13756" x="2616200" y="2270125"/>
          <p14:tracePt t="13774" x="2606675" y="2260600"/>
          <p14:tracePt t="13790" x="2606675" y="2254250"/>
          <p14:tracePt t="13823" x="2603500" y="2254250"/>
          <p14:tracePt t="13840" x="2603500" y="2251075"/>
          <p14:tracePt t="13856" x="2597150" y="2244725"/>
          <p14:tracePt t="13873" x="2597150" y="2241550"/>
          <p14:tracePt t="13890" x="2597150" y="2235200"/>
          <p14:tracePt t="13968" x="2587625" y="2235200"/>
          <p14:tracePt t="14083" x="2587625" y="2238375"/>
          <p14:tracePt t="14090" x="2587625" y="2241550"/>
          <p14:tracePt t="14106" x="2593975" y="2254250"/>
          <p14:tracePt t="14123" x="2603500" y="2263775"/>
          <p14:tracePt t="14140" x="2625725" y="2263775"/>
          <p14:tracePt t="14157" x="2660650" y="2263775"/>
          <p14:tracePt t="14175" x="2724150" y="2247900"/>
          <p14:tracePt t="14190" x="2762250" y="2235200"/>
          <p14:tracePt t="14207" x="2800350" y="2222500"/>
          <p14:tracePt t="14224" x="2822575" y="2216150"/>
          <p14:tracePt t="14240" x="2838450" y="2216150"/>
          <p14:tracePt t="14256" x="2847975" y="2216150"/>
          <p14:tracePt t="14273" x="2857500" y="2216150"/>
          <p14:tracePt t="14290" x="2870200" y="2216150"/>
          <p14:tracePt t="14307" x="2895600" y="2200275"/>
          <p14:tracePt t="14324" x="2914650" y="2193925"/>
          <p14:tracePt t="14340" x="2924175" y="2193925"/>
          <p14:tracePt t="14357" x="2940050" y="2193925"/>
          <p14:tracePt t="14461" x="2940050" y="2200275"/>
          <p14:tracePt t="14468" x="2940050" y="2209800"/>
          <p14:tracePt t="14475" x="2940050" y="2216150"/>
          <p14:tracePt t="14490" x="2940050" y="2228850"/>
          <p14:tracePt t="14506" x="2924175" y="2260600"/>
          <p14:tracePt t="14522" x="2911475" y="2298700"/>
          <p14:tracePt t="14539" x="2895600" y="2355850"/>
          <p14:tracePt t="14556" x="2895600" y="2384425"/>
          <p14:tracePt t="14574" x="2895600" y="2419350"/>
          <p14:tracePt t="14590" x="2908300" y="2447925"/>
          <p14:tracePt t="14607" x="2949575" y="2482850"/>
          <p14:tracePt t="14624" x="3070225" y="2562225"/>
          <p14:tracePt t="14640" x="3181350" y="2606675"/>
          <p14:tracePt t="14656" x="3279775" y="2638425"/>
          <p14:tracePt t="14673" x="3355975" y="2654300"/>
          <p14:tracePt t="14690" x="3419475" y="2660650"/>
          <p14:tracePt t="14706" x="3429000" y="2660650"/>
          <p14:tracePt t="14724" x="3438525" y="2670175"/>
          <p14:tracePt t="14757" x="3438525" y="2679700"/>
          <p14:tracePt t="14775" x="3425825" y="2695575"/>
          <p14:tracePt t="14790" x="3397250" y="2705100"/>
          <p14:tracePt t="14807" x="3359150" y="2717800"/>
          <p14:tracePt t="14824" x="3276600" y="2752725"/>
          <p14:tracePt t="14840" x="3225800" y="2765425"/>
          <p14:tracePt t="14857" x="3162300" y="2774950"/>
          <p14:tracePt t="14874" x="3092450" y="2774950"/>
          <p14:tracePt t="14890" x="3048000" y="2774950"/>
          <p14:tracePt t="14907" x="3003550" y="2765425"/>
          <p14:tracePt t="14924" x="2962275" y="2752725"/>
          <p14:tracePt t="14939" x="2917825" y="2752725"/>
          <p14:tracePt t="14956" x="2879725" y="2752725"/>
          <p14:tracePt t="14973" x="2832100" y="2752725"/>
          <p14:tracePt t="14990" x="2797175" y="2752725"/>
          <p14:tracePt t="15006" x="2774950" y="2752725"/>
          <p14:tracePt t="15024" x="2733675" y="2740025"/>
          <p14:tracePt t="15040" x="2701925" y="2720975"/>
          <p14:tracePt t="15056" x="2686050" y="2711450"/>
          <p14:tracePt t="15073" x="2670175" y="2705100"/>
          <p14:tracePt t="15089" x="2660650" y="2705100"/>
          <p14:tracePt t="15106" x="2644775" y="2705100"/>
          <p14:tracePt t="15123" x="2641600" y="2705100"/>
          <p14:tracePt t="15157" x="2641600" y="2701925"/>
          <p14:tracePt t="15174" x="2641600" y="2692400"/>
          <p14:tracePt t="15190" x="2641600" y="2682875"/>
          <p14:tracePt t="15223" x="2647950" y="2682875"/>
          <p14:tracePt t="15239" x="2660650" y="2682875"/>
          <p14:tracePt t="15256" x="2673350" y="2682875"/>
          <p14:tracePt t="15273" x="2686050" y="2682875"/>
          <p14:tracePt t="15290" x="2708275" y="2692400"/>
          <p14:tracePt t="15307" x="2730500" y="2705100"/>
          <p14:tracePt t="15324" x="2774950" y="2724150"/>
          <p14:tracePt t="15340" x="2797175" y="2743200"/>
          <p14:tracePt t="15357" x="2806700" y="2752725"/>
          <p14:tracePt t="15374" x="2828925" y="2765425"/>
          <p14:tracePt t="15390" x="2838450" y="2774950"/>
          <p14:tracePt t="15407" x="2854325" y="2781300"/>
          <p14:tracePt t="15424" x="2901950" y="2794000"/>
          <p14:tracePt t="15439" x="2952750" y="2794000"/>
          <p14:tracePt t="15456" x="2990850" y="2794000"/>
          <p14:tracePt t="15473" x="3032125" y="2794000"/>
          <p14:tracePt t="15489" x="3041650" y="2794000"/>
          <p14:tracePt t="15506" x="3044825" y="2794000"/>
          <p14:tracePt t="15523" x="3054350" y="2794000"/>
          <p14:tracePt t="15732" x="3054350" y="2819400"/>
          <p14:tracePt t="15738" x="3054350" y="2838450"/>
          <p14:tracePt t="15745" x="3054350" y="2857500"/>
          <p14:tracePt t="15756" x="3063875" y="2882900"/>
          <p14:tracePt t="15773" x="3079750" y="2924175"/>
          <p14:tracePt t="15789" x="3098800" y="2971800"/>
          <p14:tracePt t="15807" x="3111500" y="3016250"/>
          <p14:tracePt t="15824" x="3124200" y="3079750"/>
          <p14:tracePt t="15840" x="3124200" y="3108325"/>
          <p14:tracePt t="15857" x="3124200" y="3136900"/>
          <p14:tracePt t="15873" x="3124200" y="3165475"/>
          <p14:tracePt t="15889" x="3124200" y="3175000"/>
          <p14:tracePt t="15906" x="3124200" y="3187700"/>
          <p14:tracePt t="15923" x="3124200" y="3203575"/>
          <p14:tracePt t="15940" x="3124200" y="3213100"/>
          <p14:tracePt t="15957" x="3124200" y="3222625"/>
          <p14:tracePt t="15961" x="3124200" y="3238500"/>
          <p14:tracePt t="15974" x="3124200" y="3260725"/>
          <p14:tracePt t="15990" x="3124200" y="3276600"/>
          <p14:tracePt t="16007" x="3124200" y="3298825"/>
          <p14:tracePt t="16023" x="3124200" y="3314700"/>
          <p14:tracePt t="16039" x="3124200" y="3324225"/>
          <p14:tracePt t="16056" x="3124200" y="3336925"/>
          <p14:tracePt t="16073" x="3124200" y="3352800"/>
          <p14:tracePt t="16089" x="3117850" y="3362325"/>
          <p14:tracePt t="16106" x="3108325" y="3371850"/>
          <p14:tracePt t="16123" x="3086100" y="3413125"/>
          <p14:tracePt t="16140" x="3073400" y="3435350"/>
          <p14:tracePt t="16156" x="3048000" y="3467100"/>
          <p14:tracePt t="16173" x="3003550" y="3511550"/>
          <p14:tracePt t="16189" x="2987675" y="3524250"/>
          <p14:tracePt t="16206" x="2971800" y="3533775"/>
          <p14:tracePt t="16224" x="2952750" y="3549650"/>
          <p14:tracePt t="16240" x="2943225" y="3562350"/>
          <p14:tracePt t="16257" x="2921000" y="3575050"/>
          <p14:tracePt t="16273" x="2892425" y="3590925"/>
          <p14:tracePt t="16290" x="2882900" y="3606800"/>
          <p14:tracePt t="16306" x="2860675" y="3629025"/>
          <p14:tracePt t="16323" x="2838450" y="3644900"/>
          <p14:tracePt t="16339" x="2828925" y="3654425"/>
          <p14:tracePt t="16356" x="2813050" y="3670300"/>
          <p14:tracePt t="16374" x="2797175" y="3686175"/>
          <p14:tracePt t="16390" x="2787650" y="3695700"/>
          <p14:tracePt t="16407" x="2778125" y="3705225"/>
          <p14:tracePt t="16423" x="2759075" y="3727450"/>
          <p14:tracePt t="16439" x="2749550" y="3736975"/>
          <p14:tracePt t="16456" x="2736850" y="3746500"/>
          <p14:tracePt t="16472" x="2717800" y="3746500"/>
          <p14:tracePt t="16489" x="2708275" y="3752850"/>
          <p14:tracePt t="16506" x="2698750" y="3756025"/>
          <p14:tracePt t="16523" x="2682875" y="3765550"/>
          <p14:tracePt t="16540" x="2667000" y="3778250"/>
          <p14:tracePt t="16557" x="2663825" y="3787775"/>
          <p14:tracePt t="16594" x="2657475" y="3787775"/>
          <p14:tracePt t="17010" x="2670175" y="3787775"/>
          <p14:tracePt t="17017" x="2676525" y="3787775"/>
          <p14:tracePt t="17024" x="2679700" y="3787775"/>
          <p14:tracePt t="17056" x="2701925" y="3787775"/>
          <p14:tracePt t="17090" x="2730500" y="3787775"/>
          <p14:tracePt t="17107" x="2740025" y="3787775"/>
          <p14:tracePt t="17123" x="2755900" y="3787775"/>
          <p14:tracePt t="17140" x="2768600" y="3787775"/>
          <p14:tracePt t="17156" x="2774950" y="3787775"/>
          <p14:tracePt t="17172" x="2784475" y="3787775"/>
          <p14:tracePt t="17189" x="2790825" y="3787775"/>
          <p14:tracePt t="17223" x="2803525" y="3781425"/>
          <p14:tracePt t="17240" x="2816225" y="3775075"/>
          <p14:tracePt t="17257" x="2825750" y="3762375"/>
          <p14:tracePt t="17273" x="2828925" y="3759200"/>
          <p14:tracePt t="17289" x="2835275" y="3759200"/>
          <p14:tracePt t="17306" x="2838450" y="3759200"/>
          <p14:tracePt t="17374" x="2838450" y="3752850"/>
          <p14:tracePt t="17388" x="2844800" y="3752850"/>
          <p14:tracePt t="17395" x="2847975" y="3752850"/>
          <p14:tracePt t="17406" x="2847975" y="3749675"/>
          <p14:tracePt t="17437" x="2854325" y="3749675"/>
          <p14:tracePt t="17452" x="2854325" y="3743325"/>
          <p14:tracePt t="18037" x="2860675" y="3765550"/>
          <p14:tracePt t="18044" x="2867025" y="3790950"/>
          <p14:tracePt t="18056" x="2873375" y="3810000"/>
          <p14:tracePt t="18089" x="2905125" y="3933825"/>
          <p14:tracePt t="18123" x="2949575" y="4086225"/>
          <p14:tracePt t="18496" x="2927350" y="4130675"/>
          <p14:tracePt t="18502" x="2911475" y="4181475"/>
          <p14:tracePt t="18510" x="2895600" y="4219575"/>
          <p14:tracePt t="18523" x="2870200" y="4349750"/>
          <p14:tracePt t="18539" x="2870200" y="4476750"/>
          <p14:tracePt t="18556" x="2886075" y="4594225"/>
          <p14:tracePt t="18589" x="2914650" y="4822825"/>
          <p14:tracePt t="18622" x="2914650" y="4921250"/>
          <p14:tracePt t="18639" x="2914650" y="4949825"/>
          <p14:tracePt t="18656" x="2914650" y="4965700"/>
          <p14:tracePt t="18673" x="2914650" y="4991100"/>
          <p14:tracePt t="18689" x="2914650" y="5013325"/>
          <p14:tracePt t="18706" x="2914650" y="5022850"/>
          <p14:tracePt t="18722" x="2914650" y="5045075"/>
          <p14:tracePt t="18739" x="2914650" y="5060950"/>
          <p14:tracePt t="18756" x="2914650" y="5070475"/>
          <p14:tracePt t="18773" x="2914650" y="5083175"/>
          <p14:tracePt t="18789" x="2914650" y="5092700"/>
          <p14:tracePt t="18806" x="2908300" y="5108575"/>
          <p14:tracePt t="18824" x="2908300" y="5127625"/>
          <p14:tracePt t="18840" x="2905125" y="5159375"/>
          <p14:tracePt t="18856" x="2898775" y="5168900"/>
          <p14:tracePt t="18872" x="2879725" y="5184775"/>
          <p14:tracePt t="18889" x="2867025" y="5194300"/>
          <p14:tracePt t="18906" x="2857500" y="5194300"/>
          <p14:tracePt t="18923" x="2854325" y="5187950"/>
          <p14:tracePt t="18939" x="2854325" y="5178425"/>
          <p14:tracePt t="18956" x="2854325" y="5168900"/>
          <p14:tracePt t="18973" x="2854325" y="5162550"/>
          <p14:tracePt t="18989" x="2854325" y="5153025"/>
          <p14:tracePt t="19022" x="2847975" y="5153025"/>
          <p14:tracePt t="19038" x="2847975" y="5146675"/>
          <p14:tracePt t="19044" x="2838450" y="5146675"/>
          <p14:tracePt t="19058" x="2838450" y="5143500"/>
          <p14:tracePt t="19137" x="2835275" y="5143500"/>
          <p14:tracePt t="19144" x="2828925" y="5143500"/>
          <p14:tracePt t="19158" x="2822575" y="5143500"/>
          <p14:tracePt t="19172" x="2822575" y="5137150"/>
          <p14:tracePt t="19189" x="2819400" y="5137150"/>
          <p14:tracePt t="19206" x="2819400" y="5133975"/>
          <p14:tracePt t="19258" x="2819400" y="5127625"/>
          <p14:tracePt t="19272" x="2813050" y="5127625"/>
          <p14:tracePt t="19279" x="2813050" y="5124450"/>
          <p14:tracePt t="19288" x="2813050" y="5118100"/>
          <p14:tracePt t="19305" x="2809875" y="5102225"/>
          <p14:tracePt t="19323" x="2803525" y="5089525"/>
          <p14:tracePt t="19339" x="2800350" y="5080000"/>
          <p14:tracePt t="19372" x="2800350" y="5073650"/>
          <p14:tracePt t="19630" x="2806700" y="5073650"/>
          <p14:tracePt t="19637" x="2809875" y="5073650"/>
          <p14:tracePt t="19644" x="2822575" y="5067300"/>
          <p14:tracePt t="19656" x="2825750" y="5064125"/>
          <p14:tracePt t="19672" x="2841625" y="5051425"/>
          <p14:tracePt t="19688" x="2857500" y="5048250"/>
          <p14:tracePt t="19705" x="2873375" y="5041900"/>
          <p14:tracePt t="19723" x="2886075" y="5041900"/>
          <p14:tracePt t="19739" x="2892425" y="5041900"/>
          <p14:tracePt t="21314" x="2898775" y="4987925"/>
          <p14:tracePt t="21321" x="2908300" y="4895850"/>
          <p14:tracePt t="21328" x="2927350" y="4768850"/>
          <p14:tracePt t="21338" x="2936875" y="4654550"/>
          <p14:tracePt t="21357" x="2965450" y="4311650"/>
          <p14:tracePt t="21373" x="2965450" y="4070350"/>
          <p14:tracePt t="21405" x="2959100" y="3670300"/>
          <p14:tracePt t="21439" x="2870200" y="3295650"/>
          <p14:tracePt t="21456" x="2790825" y="3121025"/>
          <p14:tracePt t="21472" x="2752725" y="3032125"/>
          <p14:tracePt t="21488" x="2711450" y="2930525"/>
          <p14:tracePt t="21506" x="2695575" y="2879725"/>
          <p14:tracePt t="21523" x="2673350" y="2768600"/>
          <p14:tracePt t="21539" x="2654300" y="2711450"/>
          <p14:tracePt t="21557" x="2635250" y="2670175"/>
          <p14:tracePt t="21573" x="2622550" y="2638425"/>
          <p14:tracePt t="21588" x="2613025" y="2628900"/>
          <p14:tracePt t="21605" x="2597150" y="2619375"/>
          <p14:tracePt t="21622" x="2584450" y="2593975"/>
          <p14:tracePt t="21639" x="2565400" y="2562225"/>
          <p14:tracePt t="21655" x="2527300" y="2505075"/>
          <p14:tracePt t="21673" x="2498725" y="2403475"/>
          <p14:tracePt t="21690" x="2460625" y="2333625"/>
          <p14:tracePt t="21707" x="2441575" y="2266950"/>
          <p14:tracePt t="21722" x="2428875" y="2241550"/>
          <p14:tracePt t="21739" x="2425700" y="2232025"/>
          <p14:tracePt t="21756" x="2425700" y="2228850"/>
          <p14:tracePt t="21772" x="2419350" y="2228850"/>
          <p14:tracePt t="21789" x="2416175" y="2228850"/>
          <p14:tracePt t="21807" x="2393950" y="2251075"/>
          <p14:tracePt t="21823" x="2384425" y="2260600"/>
          <p14:tracePt t="21839" x="2374900" y="2270125"/>
          <p14:tracePt t="21856" x="2368550" y="2286000"/>
          <p14:tracePt t="21872" x="2368550" y="2301875"/>
          <p14:tracePt t="21888" x="2368550" y="2311400"/>
          <p14:tracePt t="21907" x="2368550" y="2324100"/>
          <p14:tracePt t="21923" x="2368550" y="2333625"/>
          <p14:tracePt t="21939" x="2368550" y="2343150"/>
          <p14:tracePt t="21957" x="2349500" y="2355850"/>
          <p14:tracePt t="21973" x="2339975" y="2355850"/>
          <p14:tracePt t="21989" x="2330450" y="2355850"/>
          <p14:tracePt t="22006" x="2314575" y="2355850"/>
          <p14:tracePt t="22022" x="2298700" y="2355850"/>
          <p14:tracePt t="22039" x="2289175" y="2355850"/>
          <p14:tracePt t="22056" x="2273300" y="2355850"/>
          <p14:tracePt t="22073" x="2244725" y="2346325"/>
          <p14:tracePt t="22089" x="2200275" y="2333625"/>
          <p14:tracePt t="22107" x="2111375" y="2317750"/>
          <p14:tracePt t="22122" x="2073275" y="2311400"/>
          <p14:tracePt t="22139" x="2028825" y="2311400"/>
          <p14:tracePt t="22156" x="1952625" y="2311400"/>
          <p14:tracePt t="22172" x="1898650" y="2311400"/>
          <p14:tracePt t="22188" x="1838325" y="2314575"/>
          <p14:tracePt t="22207" x="1765300" y="2336800"/>
          <p14:tracePt t="22223" x="1717675" y="2355850"/>
          <p14:tracePt t="22239" x="1689100" y="2368550"/>
          <p14:tracePt t="22256" x="1638300" y="2381250"/>
          <p14:tracePt t="22272" x="1616075" y="2384425"/>
          <p14:tracePt t="22289" x="1587500" y="2384425"/>
          <p14:tracePt t="22306" x="1546225" y="2384425"/>
          <p14:tracePt t="22322" x="1524000" y="2384425"/>
          <p14:tracePt t="22338" x="1489075" y="2384425"/>
          <p14:tracePt t="22356" x="1447800" y="2384425"/>
          <p14:tracePt t="22373" x="1419225" y="2384425"/>
          <p14:tracePt t="22389" x="1397000" y="2384425"/>
          <p14:tracePt t="22406" x="1355725" y="2384425"/>
          <p14:tracePt t="22422" x="1333500" y="2390775"/>
          <p14:tracePt t="22439" x="1304925" y="2397125"/>
          <p14:tracePt t="22457" x="1270000" y="2416175"/>
          <p14:tracePt t="22473" x="1238250" y="2422525"/>
          <p14:tracePt t="22489" x="1216025" y="2428875"/>
          <p14:tracePt t="22506" x="1174750" y="2435225"/>
          <p14:tracePt t="22522" x="1155700" y="2435225"/>
          <p14:tracePt t="22538" x="1139825" y="2438400"/>
          <p14:tracePt t="22556" x="1117600" y="2438400"/>
          <p14:tracePt t="22572" x="1108075" y="2438400"/>
          <p14:tracePt t="22589" x="1098550" y="2444750"/>
          <p14:tracePt t="22606" x="1079500" y="2444750"/>
          <p14:tracePt t="22622" x="1069975" y="2444750"/>
          <p14:tracePt t="22639" x="1057275" y="2451100"/>
          <p14:tracePt t="22656" x="1038225" y="2454275"/>
          <p14:tracePt t="22672" x="1028700" y="2454275"/>
          <p14:tracePt t="22689" x="1019175" y="2460625"/>
          <p14:tracePt t="22705" x="1003300" y="2476500"/>
          <p14:tracePt t="22722" x="993775" y="2479675"/>
          <p14:tracePt t="22739" x="977900" y="2479675"/>
          <p14:tracePt t="22757" x="965200" y="2486025"/>
          <p14:tracePt t="22773" x="955675" y="2489200"/>
          <p14:tracePt t="22789" x="946150" y="2489200"/>
          <p14:tracePt t="22806" x="923925" y="2495550"/>
          <p14:tracePt t="22822" x="923925" y="2498725"/>
          <p14:tracePt t="22856" x="923925" y="2505075"/>
          <p14:tracePt t="22872" x="923925" y="2508250"/>
          <p14:tracePt t="22889" x="923925" y="2524125"/>
          <p14:tracePt t="22906" x="923925" y="2540000"/>
          <p14:tracePt t="22922" x="923925" y="2549525"/>
          <p14:tracePt t="22939" x="923925" y="2559050"/>
          <p14:tracePt t="22956" x="923925" y="2578100"/>
          <p14:tracePt t="22972" x="930275" y="2578100"/>
          <p14:tracePt t="22989" x="958850" y="2578100"/>
          <p14:tracePt t="23006" x="1000125" y="2578100"/>
          <p14:tracePt t="23023" x="1016000" y="2578100"/>
          <p14:tracePt t="23039" x="1025525" y="2578100"/>
          <p14:tracePt t="23056" x="1044575" y="2578100"/>
          <p14:tracePt t="23072" x="1066800" y="2578100"/>
          <p14:tracePt t="23088" x="1089025" y="2578100"/>
          <p14:tracePt t="23105" x="1136650" y="2578100"/>
          <p14:tracePt t="23121" x="1158875" y="2578100"/>
          <p14:tracePt t="23139" x="1187450" y="2578100"/>
          <p14:tracePt t="23156" x="1203325" y="2578100"/>
          <p14:tracePt t="23173" x="1212850" y="2578100"/>
          <p14:tracePt t="23189" x="1225550" y="2578100"/>
          <p14:tracePt t="23206" x="1241425" y="2578100"/>
          <p14:tracePt t="23222" x="1250950" y="2578100"/>
          <p14:tracePt t="23238" x="1279525" y="2578100"/>
          <p14:tracePt t="23255" x="1314450" y="2571750"/>
          <p14:tracePt t="23272" x="1330325" y="2571750"/>
          <p14:tracePt t="23288" x="1339850" y="2559050"/>
          <p14:tracePt t="23306" x="1352550" y="2559050"/>
          <p14:tracePt t="23322" x="1365250" y="2559050"/>
          <p14:tracePt t="23339" x="1390650" y="2555875"/>
          <p14:tracePt t="23355" x="1457325" y="2536825"/>
          <p14:tracePt t="23371" x="1501775" y="2524125"/>
          <p14:tracePt t="23388" x="1546225" y="2524125"/>
          <p14:tracePt t="23405" x="1600200" y="2524125"/>
          <p14:tracePt t="23422" x="1622425" y="2524125"/>
          <p14:tracePt t="23439" x="1654175" y="2524125"/>
          <p14:tracePt t="23457" x="1692275" y="2524125"/>
          <p14:tracePt t="23473" x="1736725" y="2517775"/>
          <p14:tracePt t="23489" x="1812925" y="2492375"/>
          <p14:tracePt t="23505" x="1943100" y="2479675"/>
          <p14:tracePt t="23522" x="2003425" y="2479675"/>
          <p14:tracePt t="23538" x="2063750" y="2479675"/>
          <p14:tracePt t="23555" x="2117725" y="2479675"/>
          <p14:tracePt t="23572" x="2139950" y="2466975"/>
          <p14:tracePt t="23588" x="2178050" y="2454275"/>
          <p14:tracePt t="23606" x="2235200" y="2441575"/>
          <p14:tracePt t="23622" x="2273300" y="2422525"/>
          <p14:tracePt t="23638" x="2324100" y="2409825"/>
          <p14:tracePt t="23656" x="2397125" y="2390775"/>
          <p14:tracePt t="23672" x="2428875" y="2384425"/>
          <p14:tracePt t="23688" x="2438400" y="2384425"/>
          <p14:tracePt t="23705" x="2447925" y="2384425"/>
          <p14:tracePt t="24220" x="2438400" y="2397125"/>
          <p14:tracePt t="24227" x="2425700" y="2435225"/>
          <p14:tracePt t="24238" x="2403475" y="2463800"/>
          <p14:tracePt t="24256" x="2314575" y="2574925"/>
          <p14:tracePt t="24273" x="2219325" y="2641600"/>
          <p14:tracePt t="24290" x="2127250" y="2720975"/>
          <p14:tracePt t="24306" x="1971675" y="2832100"/>
          <p14:tracePt t="24339" x="1755775" y="2952750"/>
          <p14:tracePt t="24371" x="1511300" y="3025775"/>
          <p14:tracePt t="24389" x="1384300" y="3022600"/>
          <p14:tracePt t="24405" x="1247775" y="2990850"/>
          <p14:tracePt t="24422" x="1181100" y="2959100"/>
          <p14:tracePt t="24439" x="1101725" y="2930525"/>
          <p14:tracePt t="24456" x="1025525" y="2892425"/>
          <p14:tracePt t="24473" x="987425" y="2879725"/>
          <p14:tracePt t="24488" x="965200" y="2867025"/>
          <p14:tracePt t="24505" x="920750" y="2851150"/>
          <p14:tracePt t="24521" x="904875" y="2851150"/>
          <p14:tracePt t="24538" x="885825" y="2844800"/>
          <p14:tracePt t="24555" x="869950" y="2841625"/>
          <p14:tracePt t="24572" x="860425" y="2835275"/>
          <p14:tracePt t="24588" x="844550" y="2832100"/>
          <p14:tracePt t="24605" x="831850" y="2816225"/>
          <p14:tracePt t="24622" x="819150" y="2800350"/>
          <p14:tracePt t="24638" x="819150" y="2771775"/>
          <p14:tracePt t="24655" x="819150" y="2692400"/>
          <p14:tracePt t="24672" x="819150" y="2632075"/>
          <p14:tracePt t="24689" x="819150" y="2581275"/>
          <p14:tracePt t="24706" x="822325" y="2501900"/>
          <p14:tracePt t="24722" x="838200" y="2447925"/>
          <p14:tracePt t="24739" x="838200" y="2419350"/>
          <p14:tracePt t="24755" x="838200" y="2384425"/>
          <p14:tracePt t="24771" x="838200" y="2374900"/>
          <p14:tracePt t="24789" x="838200" y="2371725"/>
          <p14:tracePt t="24822" x="838200" y="2365375"/>
          <p14:tracePt t="24839" x="838200" y="2349500"/>
          <p14:tracePt t="24856" x="838200" y="2336800"/>
          <p14:tracePt t="24872" x="838200" y="2327275"/>
          <p14:tracePt t="24889" x="838200" y="2317750"/>
          <p14:tracePt t="24905" x="838200" y="2295525"/>
          <p14:tracePt t="25184" x="838200" y="2330450"/>
          <p14:tracePt t="25191" x="838200" y="2378075"/>
          <p14:tracePt t="25205" x="838200" y="2447925"/>
          <p14:tracePt t="25223" x="838200" y="2486025"/>
          <p14:tracePt t="25239" x="835025" y="2514600"/>
          <p14:tracePt t="25256" x="822325" y="2549525"/>
          <p14:tracePt t="25272" x="812800" y="2559050"/>
          <p14:tracePt t="25289" x="796925" y="2574925"/>
          <p14:tracePt t="25305" x="781050" y="2603500"/>
          <p14:tracePt t="25322" x="774700" y="2632075"/>
          <p14:tracePt t="25338" x="765175" y="2641600"/>
          <p14:tracePt t="25356" x="749300" y="2657475"/>
          <p14:tracePt t="25372" x="739775" y="2667000"/>
          <p14:tracePt t="25389" x="733425" y="2682875"/>
          <p14:tracePt t="25406" x="723900" y="2698750"/>
          <p14:tracePt t="25422" x="720725" y="2708275"/>
          <p14:tracePt t="25438" x="714375" y="2717800"/>
          <p14:tracePt t="25455" x="704850" y="2736850"/>
          <p14:tracePt t="25471" x="698500" y="2746375"/>
          <p14:tracePt t="25488" x="682625" y="2759075"/>
          <p14:tracePt t="25505" x="673100" y="2778125"/>
          <p14:tracePt t="25522" x="663575" y="2787650"/>
          <p14:tracePt t="25538" x="663575" y="2797175"/>
          <p14:tracePt t="25556" x="663575" y="2813050"/>
          <p14:tracePt t="25572" x="660400" y="2828925"/>
          <p14:tracePt t="25577" x="660400" y="2832100"/>
          <p14:tracePt t="25588" x="660400" y="2838450"/>
          <p14:tracePt t="25605" x="660400" y="2851150"/>
          <p14:tracePt t="25622" x="660400" y="2860675"/>
          <p14:tracePt t="25638" x="660400" y="2882900"/>
          <p14:tracePt t="25655" x="660400" y="2898775"/>
          <p14:tracePt t="25672" x="660400" y="2908300"/>
          <p14:tracePt t="25688" x="660400" y="2917825"/>
          <p14:tracePt t="25706" x="660400" y="2936875"/>
          <p14:tracePt t="25748" x="660400" y="2943225"/>
          <p14:tracePt t="26398" x="650875" y="2898775"/>
          <p14:tracePt t="26405" x="644525" y="2838450"/>
          <p14:tracePt t="26422" x="625475" y="2720975"/>
          <p14:tracePt t="26439" x="584200" y="2590800"/>
          <p14:tracePt t="26455" x="539750" y="2387600"/>
          <p14:tracePt t="26471" x="520700" y="2260600"/>
          <p14:tracePt t="26488" x="498475" y="2149475"/>
          <p14:tracePt t="26521" x="463550" y="2003425"/>
          <p14:tracePt t="26556" x="450850" y="1911350"/>
          <p14:tracePt t="26572" x="431800" y="1866900"/>
          <p14:tracePt t="26588" x="425450" y="1822450"/>
          <p14:tracePt t="26591" x="419100" y="1797050"/>
          <p14:tracePt t="26605" x="412750" y="1752600"/>
          <p14:tracePt t="26621" x="406400" y="1720850"/>
          <p14:tracePt t="26638" x="406400" y="1698625"/>
          <p14:tracePt t="26655" x="406400" y="1685925"/>
          <p14:tracePt t="26672" x="406400" y="1679575"/>
          <p14:tracePt t="26734" x="406400" y="1676400"/>
          <p14:tracePt t="26755" x="406400" y="1670050"/>
          <p14:tracePt t="26777" x="406400" y="1663700"/>
          <p14:tracePt t="26791" x="406400" y="1660525"/>
          <p14:tracePt t="26813" x="406400" y="1651000"/>
          <p14:tracePt t="27056" x="406400" y="1631950"/>
          <p14:tracePt t="27063" x="406400" y="1606550"/>
          <p14:tracePt t="27072" x="406400" y="1587500"/>
          <p14:tracePt t="27105" x="406400" y="1495425"/>
          <p14:tracePt t="27138" x="425450" y="1327150"/>
          <p14:tracePt t="27155" x="457200" y="1203325"/>
          <p14:tracePt t="27172" x="457200" y="1143000"/>
          <p14:tracePt t="27190" x="457200" y="1092200"/>
          <p14:tracePt t="27205" x="457200" y="1028700"/>
          <p14:tracePt t="27222" x="457200" y="1000125"/>
          <p14:tracePt t="27240" x="457200" y="958850"/>
          <p14:tracePt t="27255" x="457200" y="942975"/>
          <p14:tracePt t="27272" x="457200" y="920750"/>
          <p14:tracePt t="27288" x="457200" y="911225"/>
          <p14:tracePt t="27305" x="457200" y="892175"/>
          <p14:tracePt t="27322" x="457200" y="876300"/>
          <p14:tracePt t="27340" x="457200" y="866775"/>
          <p14:tracePt t="27669" x="457200" y="892175"/>
          <p14:tracePt t="27675" x="463550" y="930275"/>
          <p14:tracePt t="27688" x="473075" y="1000125"/>
          <p14:tracePt t="27705" x="498475" y="1187450"/>
          <p14:tracePt t="27721" x="498475" y="1292225"/>
          <p14:tracePt t="27740" x="530225" y="1447800"/>
          <p14:tracePt t="27772" x="530225" y="1590675"/>
          <p14:tracePt t="27805" x="530225" y="1660525"/>
          <p14:tracePt t="27822" x="530225" y="1670050"/>
          <p14:tracePt t="27838" x="530225" y="1679575"/>
          <p14:tracePt t="27855" x="530225" y="1698625"/>
          <p14:tracePt t="27871" x="530225" y="1708150"/>
          <p14:tracePt t="27888" x="530225" y="1717675"/>
          <p14:tracePt t="27940" x="530225" y="1724025"/>
          <p14:tracePt t="27961" x="530225" y="1727200"/>
          <p14:tracePt t="27976" x="530225" y="1733550"/>
          <p14:tracePt t="27983" x="530225" y="1736725"/>
          <p14:tracePt t="27989" x="530225" y="1749425"/>
          <p14:tracePt t="28005" x="530225" y="1758950"/>
          <p14:tracePt t="28022" x="530225" y="1768475"/>
          <p14:tracePt t="28039" x="530225" y="1781175"/>
          <p14:tracePt t="28055" x="530225" y="1797050"/>
          <p14:tracePt t="28072" x="530225" y="1806575"/>
          <p14:tracePt t="28089" x="530225" y="1812925"/>
          <p14:tracePt t="28121" x="530225" y="1816100"/>
          <p14:tracePt t="28139" x="530225" y="1822450"/>
          <p14:tracePt t="28162" x="530225" y="1825625"/>
          <p14:tracePt t="29733" x="635000" y="1857375"/>
          <p14:tracePt t="29740" x="873125" y="1943100"/>
          <p14:tracePt t="29755" x="1279525" y="2085975"/>
          <p14:tracePt t="29777" x="2025650" y="2387600"/>
          <p14:tracePt t="29794" x="2425700" y="2587625"/>
          <p14:tracePt t="29811" x="3028950" y="2879725"/>
          <p14:tracePt t="29830" x="3457575" y="3114675"/>
          <p14:tracePt t="29856" x="4283075" y="3609975"/>
          <p14:tracePt t="29890" x="5092700" y="4117975"/>
          <p14:tracePt t="29907" x="5273675" y="4241800"/>
          <p14:tracePt t="29923" x="5422900" y="4352925"/>
          <p14:tracePt t="29939" x="5657850" y="4530725"/>
          <p14:tracePt t="29956" x="5784850" y="4619625"/>
          <p14:tracePt t="29972" x="5918200" y="4702175"/>
          <p14:tracePt t="29988" x="6105525" y="4800600"/>
          <p14:tracePt t="30005" x="6184900" y="4838700"/>
          <p14:tracePt t="30022" x="6229350" y="4851400"/>
          <p14:tracePt t="30039" x="6292850" y="4851400"/>
          <p14:tracePt t="30056" x="6330950" y="4841875"/>
          <p14:tracePt t="30072" x="6353175" y="4826000"/>
          <p14:tracePt t="30088" x="6388100" y="4806950"/>
          <p14:tracePt t="30104" x="6400800" y="4784725"/>
          <p14:tracePt t="30121" x="6429375" y="4730750"/>
          <p14:tracePt t="30138" x="6429375" y="4587875"/>
          <p14:tracePt t="30154" x="6388100" y="4486275"/>
          <p14:tracePt t="30172" x="6315075" y="4321175"/>
          <p14:tracePt t="30189" x="6115050" y="4000500"/>
          <p14:tracePt t="30210" x="5721350" y="3473450"/>
          <p14:tracePt t="30224" x="5483225" y="3248025"/>
          <p14:tracePt t="30238" x="5232400" y="2984500"/>
          <p14:tracePt t="30256" x="5083175" y="2835275"/>
          <p14:tracePt t="30274" x="4905375" y="2717800"/>
          <p14:tracePt t="30288" x="4835525" y="2663825"/>
          <p14:tracePt t="30305" x="4794250" y="2638425"/>
          <p14:tracePt t="30321" x="4775200" y="2613025"/>
          <p14:tracePt t="30338" x="4765675" y="2593975"/>
          <p14:tracePt t="30354" x="4768850" y="2584450"/>
          <p14:tracePt t="30371" x="4832350" y="2555875"/>
          <p14:tracePt t="30388" x="5181600" y="2574925"/>
          <p14:tracePt t="30404" x="5667375" y="2628900"/>
          <p14:tracePt t="30422" x="6261100" y="2746375"/>
          <p14:tracePt t="30439" x="7175500" y="3035300"/>
          <p14:tracePt t="30456" x="7702550" y="3257550"/>
          <p14:tracePt t="30474" x="8410575" y="3476625"/>
          <p14:tracePt t="30490" x="8794750" y="3619500"/>
          <p14:tracePt t="30681" x="9102725" y="3559175"/>
          <p14:tracePt t="30688" x="9007475" y="3521075"/>
          <p14:tracePt t="30696" x="8902700" y="3482975"/>
          <p14:tracePt t="30704" x="8778875" y="3422650"/>
          <p14:tracePt t="30721" x="8315325" y="3225800"/>
          <p14:tracePt t="30739" x="7248525" y="2924175"/>
          <p14:tracePt t="30757" x="6340475" y="2790825"/>
          <p14:tracePt t="30774" x="4860925" y="2673350"/>
          <p14:tracePt t="30789" x="3937000" y="2587625"/>
          <p14:tracePt t="30806" x="3140075" y="2540000"/>
          <p14:tracePt t="30822" x="2400300" y="2460625"/>
          <p14:tracePt t="30839" x="1530350" y="2362200"/>
          <p14:tracePt t="30857" x="1079500" y="2282825"/>
          <p14:tracePt t="30874" x="454025" y="2181225"/>
          <p14:tracePt t="30890" x="88900" y="2155825"/>
          <p14:tracePt t="31125" x="0" y="2470150"/>
          <p14:tracePt t="31132" x="57150" y="2470150"/>
          <p14:tracePt t="31139" x="130175" y="2476500"/>
          <p14:tracePt t="31155" x="355600" y="2495550"/>
          <p14:tracePt t="31171" x="695325" y="2543175"/>
          <p14:tracePt t="31189" x="1463675" y="2597150"/>
          <p14:tracePt t="31222" x="2508250" y="2720975"/>
          <p14:tracePt t="31257" x="3740150" y="2911475"/>
          <p14:tracePt t="31273" x="4121150" y="2971800"/>
          <p14:tracePt t="31290" x="4648200" y="3041650"/>
          <p14:tracePt t="31306" x="5003800" y="3101975"/>
          <p14:tracePt t="31324" x="5368925" y="3140075"/>
          <p14:tracePt t="31339" x="5556250" y="3178175"/>
          <p14:tracePt t="31355" x="5664200" y="3194050"/>
          <p14:tracePt t="31371" x="5781675" y="3209925"/>
          <p14:tracePt t="31388" x="5918200" y="3260725"/>
          <p14:tracePt t="31404" x="6016625" y="3292475"/>
          <p14:tracePt t="31421" x="6073775" y="3321050"/>
          <p14:tracePt t="31438" x="6200775" y="3368675"/>
          <p14:tracePt t="31454" x="6264275" y="3381375"/>
          <p14:tracePt t="31471" x="6324600" y="3381375"/>
          <p14:tracePt t="31487" x="6378575" y="3378200"/>
          <p14:tracePt t="31504" x="6403975" y="3362325"/>
          <p14:tracePt t="31521" x="6438900" y="3321050"/>
          <p14:tracePt t="31538" x="6483350" y="3254375"/>
          <p14:tracePt t="31554" x="6524625" y="3216275"/>
          <p14:tracePt t="31572" x="6559550" y="3155950"/>
          <p14:tracePt t="31589" x="6613525" y="3060700"/>
          <p14:tracePt t="31605" x="6651625" y="2990850"/>
          <p14:tracePt t="31621" x="6664325" y="2927350"/>
          <p14:tracePt t="31638" x="6683375" y="2854325"/>
          <p14:tracePt t="31654" x="6683375" y="2809875"/>
          <p14:tracePt t="31671" x="6696075" y="2765425"/>
          <p14:tracePt t="31674" x="6702425" y="2746375"/>
          <p14:tracePt t="31688" x="6721475" y="2714625"/>
          <p14:tracePt t="31705" x="6734175" y="2682875"/>
          <p14:tracePt t="31721" x="6743700" y="2673350"/>
          <p14:tracePt t="31738" x="6772275" y="2641600"/>
          <p14:tracePt t="31754" x="6781800" y="2632075"/>
          <p14:tracePt t="31771" x="6791325" y="2622550"/>
          <p14:tracePt t="31788" x="6807200" y="2606675"/>
          <p14:tracePt t="31805" x="6823075" y="2597150"/>
          <p14:tracePt t="31822" x="6832600" y="2587625"/>
          <p14:tracePt t="31838" x="6845300" y="2571750"/>
          <p14:tracePt t="31855" x="6854825" y="2555875"/>
          <p14:tracePt t="31872" x="6861175" y="2546350"/>
          <p14:tracePt t="31888" x="6870700" y="2524125"/>
          <p14:tracePt t="31904" x="6870700" y="2489200"/>
          <p14:tracePt t="31921" x="6854825" y="2435225"/>
          <p14:tracePt t="31938" x="6797675" y="2305050"/>
          <p14:tracePt t="31955" x="6734175" y="2222500"/>
          <p14:tracePt t="31972" x="6651625" y="2149475"/>
          <p14:tracePt t="31988" x="6480175" y="1987550"/>
          <p14:tracePt t="32005" x="6384925" y="1901825"/>
          <p14:tracePt t="32022" x="6280150" y="1822450"/>
          <p14:tracePt t="32038" x="6127750" y="1730375"/>
          <p14:tracePt t="32054" x="6026150" y="1679575"/>
          <p14:tracePt t="32071" x="5902325" y="1616075"/>
          <p14:tracePt t="32088" x="5730875" y="1558925"/>
          <p14:tracePt t="32105" x="5645150" y="1543050"/>
          <p14:tracePt t="32122" x="5581650" y="1527175"/>
          <p14:tracePt t="32139" x="5495925" y="1527175"/>
          <p14:tracePt t="32155" x="5432425" y="1539875"/>
          <p14:tracePt t="32171" x="5368925" y="1552575"/>
          <p14:tracePt t="32187" x="5302250" y="1593850"/>
          <p14:tracePt t="32204" x="5264150" y="1619250"/>
          <p14:tracePt t="32221" x="5197475" y="1663700"/>
          <p14:tracePt t="32238" x="5086350" y="1752600"/>
          <p14:tracePt t="32255" x="5013325" y="1825625"/>
          <p14:tracePt t="32272" x="4953000" y="1879600"/>
          <p14:tracePt t="32288" x="4826000" y="1997075"/>
          <p14:tracePt t="32305" x="4730750" y="2092325"/>
          <p14:tracePt t="32321" x="4635500" y="2187575"/>
          <p14:tracePt t="32337" x="4524375" y="2320925"/>
          <p14:tracePt t="32354" x="4470400" y="2403475"/>
          <p14:tracePt t="32371" x="4410075" y="2495550"/>
          <p14:tracePt t="32388" x="4365625" y="2590800"/>
          <p14:tracePt t="32405" x="4337050" y="2647950"/>
          <p14:tracePt t="32422" x="4324350" y="2711450"/>
          <p14:tracePt t="32439" x="4311650" y="2800350"/>
          <p14:tracePt t="32455" x="4311650" y="2870200"/>
          <p14:tracePt t="32471" x="4311650" y="2952750"/>
          <p14:tracePt t="32488" x="4311650" y="3057525"/>
          <p14:tracePt t="32504" x="4311650" y="3117850"/>
          <p14:tracePt t="32521" x="4321175" y="3171825"/>
          <p14:tracePt t="32538" x="4340225" y="3270250"/>
          <p14:tracePt t="32554" x="4356100" y="3333750"/>
          <p14:tracePt t="32570" x="4356100" y="3371850"/>
          <p14:tracePt t="32588" x="4356100" y="3435350"/>
          <p14:tracePt t="32604" x="4356100" y="3476625"/>
          <p14:tracePt t="32621" x="4356100" y="3521075"/>
          <p14:tracePt t="32638" x="4362450" y="3568700"/>
          <p14:tracePt t="32654" x="4375150" y="3606800"/>
          <p14:tracePt t="32671" x="4387850" y="3644900"/>
          <p14:tracePt t="32688" x="4403725" y="3689350"/>
          <p14:tracePt t="32704" x="4438650" y="3736975"/>
          <p14:tracePt t="32721" x="4464050" y="3759200"/>
          <p14:tracePt t="32738" x="4502150" y="3803650"/>
          <p14:tracePt t="32754" x="4511675" y="3835400"/>
          <p14:tracePt t="32771" x="4543425" y="3857625"/>
          <p14:tracePt t="32788" x="4581525" y="3902075"/>
          <p14:tracePt t="32805" x="4613275" y="3927475"/>
          <p14:tracePt t="32823" x="4676775" y="3987800"/>
          <p14:tracePt t="32839" x="4699000" y="4013200"/>
          <p14:tracePt t="32855" x="4724400" y="4044950"/>
          <p14:tracePt t="32871" x="4756150" y="4057650"/>
          <p14:tracePt t="32887" x="4775200" y="4073525"/>
          <p14:tracePt t="32904" x="4800600" y="4089400"/>
          <p14:tracePt t="32921" x="4822825" y="4102100"/>
          <p14:tracePt t="32939" x="4867275" y="4121150"/>
          <p14:tracePt t="32955" x="4889500" y="4130675"/>
          <p14:tracePt t="32972" x="4921250" y="4149725"/>
          <p14:tracePt t="32988" x="4962525" y="4168775"/>
          <p14:tracePt t="33004" x="4994275" y="4175125"/>
          <p14:tracePt t="33021" x="5016500" y="4184650"/>
          <p14:tracePt t="33037" x="5067300" y="4203700"/>
          <p14:tracePt t="33055" x="5108575" y="4203700"/>
          <p14:tracePt t="33071" x="5146675" y="4216400"/>
          <p14:tracePt t="33088" x="5203825" y="4229100"/>
          <p14:tracePt t="33105" x="5248275" y="4241800"/>
          <p14:tracePt t="33122" x="5270500" y="4248150"/>
          <p14:tracePt t="33138" x="5314950" y="4267200"/>
          <p14:tracePt t="33154" x="5337175" y="4273550"/>
          <p14:tracePt t="33171" x="5372100" y="4279900"/>
          <p14:tracePt t="33187" x="5435600" y="4292600"/>
          <p14:tracePt t="33204" x="5489575" y="4298950"/>
          <p14:tracePt t="33221" x="5549900" y="4305300"/>
          <p14:tracePt t="33239" x="5711825" y="4305300"/>
          <p14:tracePt t="33255" x="5851525" y="4305300"/>
          <p14:tracePt t="33271" x="5965825" y="4302125"/>
          <p14:tracePt t="33288" x="6146800" y="4257675"/>
          <p14:tracePt t="33304" x="6280150" y="4213225"/>
          <p14:tracePt t="33321" x="6400800" y="4171950"/>
          <p14:tracePt t="33338" x="6588125" y="4054475"/>
          <p14:tracePt t="33355" x="6737350" y="3952875"/>
          <p14:tracePt t="33371" x="6873875" y="3851275"/>
          <p14:tracePt t="33388" x="7061200" y="3622675"/>
          <p14:tracePt t="33405" x="7153275" y="3381375"/>
          <p14:tracePt t="33423" x="7175500" y="2901950"/>
          <p14:tracePt t="33439" x="7127875" y="2695575"/>
          <p14:tracePt t="33455" x="7064375" y="2413000"/>
          <p14:tracePt t="33471" x="7010400" y="2238375"/>
          <p14:tracePt t="33487" x="6908800" y="2009775"/>
          <p14:tracePt t="33504" x="6845300" y="1885950"/>
          <p14:tracePt t="33521" x="6800850" y="1825625"/>
          <p14:tracePt t="33537" x="6746875" y="1778000"/>
          <p14:tracePt t="33554" x="6737350" y="1762125"/>
          <p14:tracePt t="33571" x="6727825" y="1752600"/>
          <p14:tracePt t="33587" x="6708775" y="1749425"/>
          <p14:tracePt t="33604" x="6699250" y="1749425"/>
          <p14:tracePt t="33621" x="6686550" y="1743075"/>
          <p14:tracePt t="33638" x="6667500" y="1727200"/>
          <p14:tracePt t="33655" x="6642100" y="1711325"/>
          <p14:tracePt t="33672" x="6588125" y="1692275"/>
          <p14:tracePt t="33688" x="6540500" y="1679575"/>
          <p14:tracePt t="33704" x="6518275" y="1679575"/>
          <p14:tracePt t="33721" x="6499225" y="1679575"/>
          <p14:tracePt t="33737" x="6464300" y="1679575"/>
          <p14:tracePt t="33754" x="6442075" y="1679575"/>
          <p14:tracePt t="33771" x="6403975" y="1673225"/>
          <p14:tracePt t="33788" x="6311900" y="1644650"/>
          <p14:tracePt t="33806" x="6194425" y="1625600"/>
          <p14:tracePt t="33823" x="6073775" y="1612900"/>
          <p14:tracePt t="33838" x="6019800" y="1612900"/>
          <p14:tracePt t="33854" x="5984875" y="1612900"/>
          <p14:tracePt t="33871" x="5959475" y="1619250"/>
          <p14:tracePt t="33887" x="5918200" y="1644650"/>
          <p14:tracePt t="33904" x="5864225" y="1657350"/>
          <p14:tracePt t="33922" x="5772150" y="1685925"/>
          <p14:tracePt t="33938" x="5718175" y="1698625"/>
          <p14:tracePt t="33955" x="5680075" y="1733550"/>
          <p14:tracePt t="33972" x="5629275" y="1758950"/>
          <p14:tracePt t="33988" x="5603875" y="1774825"/>
          <p14:tracePt t="34005" x="5575300" y="1787525"/>
          <p14:tracePt t="34022" x="5530850" y="1806575"/>
          <p14:tracePt t="34038" x="5486400" y="1819275"/>
          <p14:tracePt t="34055" x="5422900" y="1825625"/>
          <p14:tracePt t="34073" x="5353050" y="1825625"/>
          <p14:tracePt t="34088" x="5314950" y="1825625"/>
          <p14:tracePt t="34105" x="5299075" y="1825625"/>
          <p14:tracePt t="34123" x="5280025" y="1825625"/>
          <p14:tracePt t="34138" x="5270500" y="1825625"/>
          <p14:tracePt t="34187" x="5270500" y="1819275"/>
          <p14:tracePt t="34202" x="5270500" y="1816100"/>
          <p14:tracePt t="34245" x="5270500" y="1809750"/>
          <p14:tracePt t="34566" x="5299075" y="1797050"/>
          <p14:tracePt t="34572" x="5327650" y="1784350"/>
          <p14:tracePt t="34588" x="5394325" y="1762125"/>
          <p14:tracePt t="34604" x="5461000" y="1724025"/>
          <p14:tracePt t="34622" x="5534025" y="1689100"/>
          <p14:tracePt t="34639" x="5575300" y="1657350"/>
          <p14:tracePt t="34654" x="5613400" y="1638300"/>
          <p14:tracePt t="34688" x="5686425" y="1587500"/>
          <p14:tracePt t="34722" x="5724525" y="1555750"/>
          <p14:tracePt t="34737" x="5737225" y="1546225"/>
          <p14:tracePt t="34755" x="5746750" y="1536700"/>
          <p14:tracePt t="34772" x="5762625" y="1514475"/>
          <p14:tracePt t="34788" x="5768975" y="1492250"/>
          <p14:tracePt t="34804" x="5772150" y="1482725"/>
          <p14:tracePt t="34822" x="5788025" y="1470025"/>
          <p14:tracePt t="34838" x="5803900" y="1447800"/>
          <p14:tracePt t="34854" x="5857875" y="1419225"/>
          <p14:tracePt t="34870" x="5934075" y="1403350"/>
          <p14:tracePt t="34888" x="6057900" y="1374775"/>
          <p14:tracePt t="34905" x="6121400" y="1358900"/>
          <p14:tracePt t="34922" x="6286500" y="1336675"/>
          <p14:tracePt t="34938" x="6391275" y="1336675"/>
          <p14:tracePt t="34955" x="6483350" y="1336675"/>
          <p14:tracePt t="34971" x="6613525" y="1336675"/>
          <p14:tracePt t="34987" x="6686550" y="1339850"/>
          <p14:tracePt t="35004" x="6746875" y="1346200"/>
          <p14:tracePt t="35022" x="6800850" y="1346200"/>
          <p14:tracePt t="35037" x="6810375" y="1352550"/>
          <p14:tracePt t="35054" x="6819900" y="1352550"/>
          <p14:tracePt t="35070" x="6829425" y="1352550"/>
          <p14:tracePt t="35108" x="6829425" y="1355725"/>
          <p14:tracePt t="35129" x="6829425" y="1362075"/>
          <p14:tracePt t="35150" x="6829425" y="1365250"/>
          <p14:tracePt t="35158" x="6829425" y="1377950"/>
          <p14:tracePt t="35172" x="6829425" y="1381125"/>
          <p14:tracePt t="35187" x="6829425" y="1387475"/>
          <p14:tracePt t="35204" x="6829425" y="1397000"/>
          <p14:tracePt t="35221" x="6819900" y="1409700"/>
          <p14:tracePt t="35238" x="6781800" y="1416050"/>
          <p14:tracePt t="35254" x="6737350" y="1438275"/>
          <p14:tracePt t="35271" x="6594475" y="1460500"/>
          <p14:tracePt t="35288" x="6486525" y="1476375"/>
          <p14:tracePt t="35305" x="6369050" y="1495425"/>
          <p14:tracePt t="35322" x="6188075" y="1527175"/>
          <p14:tracePt t="35338" x="6026150" y="1546225"/>
          <p14:tracePt t="35355" x="5886450" y="1562100"/>
          <p14:tracePt t="35371" x="5645150" y="1581150"/>
          <p14:tracePt t="35387" x="5495925" y="1600200"/>
          <p14:tracePt t="35404" x="5400675" y="1606550"/>
          <p14:tracePt t="35421" x="5302250" y="1606550"/>
          <p14:tracePt t="35438" x="5251450" y="1606550"/>
          <p14:tracePt t="35455" x="5207000" y="1606550"/>
          <p14:tracePt t="35472" x="5127625" y="1606550"/>
          <p14:tracePt t="35488" x="5086350" y="1606550"/>
          <p14:tracePt t="35505" x="5054600" y="1603375"/>
          <p14:tracePt t="35521" x="5019675" y="1603375"/>
          <p14:tracePt t="35538" x="5010150" y="1603375"/>
          <p14:tracePt t="35554" x="5000625" y="1603375"/>
          <p14:tracePt t="35571" x="4987925" y="1603375"/>
          <p14:tracePt t="35588" x="4972050" y="1603375"/>
          <p14:tracePt t="35701" x="4984750" y="1593850"/>
          <p14:tracePt t="35709" x="4987925" y="1587500"/>
          <p14:tracePt t="35722" x="5010150" y="1581150"/>
          <p14:tracePt t="35738" x="5057775" y="1568450"/>
          <p14:tracePt t="35755" x="5092700" y="1555750"/>
          <p14:tracePt t="35771" x="5149850" y="1543050"/>
          <p14:tracePt t="35787" x="5194300" y="1530350"/>
          <p14:tracePt t="35804" x="5241925" y="1517650"/>
          <p14:tracePt t="35821" x="5346700" y="1517650"/>
          <p14:tracePt t="35837" x="5416550" y="1517650"/>
          <p14:tracePt t="35854" x="5476875" y="1517650"/>
          <p14:tracePt t="35872" x="5524500" y="1517650"/>
          <p14:tracePt t="35888" x="5534025" y="1517650"/>
          <p14:tracePt t="35904" x="5540375" y="1517650"/>
          <p14:tracePt t="35942" x="5537200" y="1517650"/>
          <p14:tracePt t="35954" x="5534025" y="1517650"/>
          <p14:tracePt t="35970" x="5518150" y="1517650"/>
          <p14:tracePt t="35987" x="5502275" y="1517650"/>
          <p14:tracePt t="36004" x="5499100" y="1517650"/>
          <p14:tracePt t="36458" x="5534025" y="1511300"/>
          <p14:tracePt t="36465" x="5594350" y="1492250"/>
          <p14:tracePt t="36472" x="5654675" y="1476375"/>
          <p14:tracePt t="36488" x="5727700" y="1460500"/>
          <p14:tracePt t="36505" x="5781675" y="1454150"/>
          <p14:tracePt t="36521" x="5845175" y="1441450"/>
          <p14:tracePt t="36554" x="5918200" y="1441450"/>
          <p14:tracePt t="36587" x="5978525" y="1441450"/>
          <p14:tracePt t="36604" x="5994400" y="1441450"/>
          <p14:tracePt t="36621" x="6010275" y="1441450"/>
          <p14:tracePt t="36638" x="6022975" y="1441450"/>
          <p14:tracePt t="36655" x="6035675" y="1438275"/>
          <p14:tracePt t="36671" x="6048375" y="1428750"/>
          <p14:tracePt t="36687" x="6057900" y="1412875"/>
          <p14:tracePt t="36704" x="6073775" y="1403350"/>
          <p14:tracePt t="36706" x="6080125" y="1397000"/>
          <p14:tracePt t="36721" x="6102350" y="1384300"/>
          <p14:tracePt t="36737" x="6134100" y="1374775"/>
          <p14:tracePt t="36754" x="6162675" y="1355725"/>
          <p14:tracePt t="36770" x="6213475" y="1336675"/>
          <p14:tracePt t="36788" x="6235700" y="1330325"/>
          <p14:tracePt t="36804" x="6264275" y="1330325"/>
          <p14:tracePt t="36821" x="6280150" y="1327150"/>
          <p14:tracePt t="36837" x="6289675" y="1327150"/>
          <p14:tracePt t="36854" x="6305550" y="1327150"/>
          <p14:tracePt t="36870" x="6318250" y="1327150"/>
          <p14:tracePt t="36937" x="6324600" y="1327150"/>
          <p14:tracePt t="37037" x="6327775" y="1327150"/>
          <p14:tracePt t="37164" x="6321425" y="1327150"/>
          <p14:tracePt t="37171" x="6318250" y="1327150"/>
          <p14:tracePt t="37178" x="6296025" y="1327150"/>
          <p14:tracePt t="37187" x="6270625" y="1327150"/>
          <p14:tracePt t="37204" x="6191250" y="1327150"/>
          <p14:tracePt t="37207" x="6143625" y="1327150"/>
          <p14:tracePt t="37221" x="6057900" y="1339850"/>
          <p14:tracePt t="37237" x="5994400" y="1352550"/>
          <p14:tracePt t="37254" x="5927725" y="1381125"/>
          <p14:tracePt t="37271" x="5842000" y="1416050"/>
          <p14:tracePt t="37287" x="5775325" y="1454150"/>
          <p14:tracePt t="37304" x="5708650" y="1476375"/>
          <p14:tracePt t="37320" x="5616575" y="1514475"/>
          <p14:tracePt t="37337" x="5568950" y="1546225"/>
          <p14:tracePt t="37355" x="5530850" y="1558925"/>
          <p14:tracePt t="37372" x="5495925" y="1577975"/>
          <p14:tracePt t="37388" x="5483225" y="1590675"/>
          <p14:tracePt t="37404" x="5473700" y="1603375"/>
          <p14:tracePt t="37420" x="5454650" y="1612900"/>
          <p14:tracePt t="37437" x="5445125" y="1616075"/>
          <p14:tracePt t="37454" x="5438775" y="1616075"/>
          <p14:tracePt t="38007" x="5432425" y="1679575"/>
          <p14:tracePt t="38013" x="5413375" y="1771650"/>
          <p14:tracePt t="38021" x="5403850" y="1863725"/>
          <p14:tracePt t="38037" x="5403850" y="2012950"/>
          <p14:tracePt t="38054" x="5410200" y="2228850"/>
          <p14:tracePt t="38077" x="5438775" y="2663825"/>
          <p14:tracePt t="38095" x="5438775" y="2889250"/>
          <p14:tracePt t="38121" x="5413375" y="3289300"/>
          <p14:tracePt t="38154" x="5372100" y="3549650"/>
          <p14:tracePt t="38171" x="5346700" y="3692525"/>
          <p14:tracePt t="38187" x="5340350" y="3749675"/>
          <p14:tracePt t="38204" x="5327650" y="3794125"/>
          <p14:tracePt t="38221" x="5302250" y="3829050"/>
          <p14:tracePt t="38238" x="5292725" y="3838575"/>
          <p14:tracePt t="38254" x="5283200" y="3854450"/>
          <p14:tracePt t="38271" x="5270500" y="3870325"/>
          <p14:tracePt t="38287" x="5248275" y="3870325"/>
          <p14:tracePt t="38303" x="5238750" y="3870325"/>
          <p14:tracePt t="38321" x="5210175" y="3860800"/>
          <p14:tracePt t="38337" x="5178425" y="3829050"/>
          <p14:tracePt t="38354" x="5153025" y="3797300"/>
          <p14:tracePt t="38371" x="5102225" y="3746500"/>
          <p14:tracePt t="38388" x="5064125" y="3721100"/>
          <p14:tracePt t="38404" x="5026025" y="3689350"/>
          <p14:tracePt t="38421" x="4949825" y="3641725"/>
          <p14:tracePt t="38437" x="4892675" y="3613150"/>
          <p14:tracePt t="38454" x="4845050" y="3600450"/>
          <p14:tracePt t="38471" x="4810125" y="3575050"/>
          <p14:tracePt t="38488" x="4781550" y="3562350"/>
          <p14:tracePt t="38506" x="4752975" y="3552825"/>
          <p14:tracePt t="38521" x="4737100" y="3552825"/>
          <p14:tracePt t="38538" x="4727575" y="3552825"/>
          <p14:tracePt t="38555" x="4718050" y="3552825"/>
          <p14:tracePt t="38570" x="4702175" y="3552825"/>
          <p14:tracePt t="38587" x="4686300" y="3552825"/>
          <p14:tracePt t="38643" x="4686300" y="3546475"/>
          <p14:tracePt t="38735" x="4686300" y="3549650"/>
          <p14:tracePt t="38741" x="4689475" y="3552825"/>
          <p14:tracePt t="38754" x="4705350" y="3559175"/>
          <p14:tracePt t="38771" x="4803775" y="3619500"/>
          <p14:tracePt t="38787" x="4908550" y="3686175"/>
          <p14:tracePt t="38805" x="5000625" y="3762375"/>
          <p14:tracePt t="38821" x="5181600" y="3908425"/>
          <p14:tracePt t="38837" x="5305425" y="3987800"/>
          <p14:tracePt t="38854" x="5400675" y="4064000"/>
          <p14:tracePt t="38870" x="5534025" y="4171950"/>
          <p14:tracePt t="38887" x="5657850" y="4254500"/>
          <p14:tracePt t="38905" x="5753100" y="4330700"/>
          <p14:tracePt t="38921" x="5845175" y="4406900"/>
          <p14:tracePt t="38938" x="5892800" y="4438650"/>
          <p14:tracePt t="38955" x="5915025" y="4464050"/>
          <p14:tracePt t="38970" x="5959475" y="4508500"/>
          <p14:tracePt t="38986" x="5991225" y="4533900"/>
          <p14:tracePt t="39004" x="6029325" y="4565650"/>
          <p14:tracePt t="39020" x="6096000" y="4603750"/>
          <p14:tracePt t="39037" x="6153150" y="4638675"/>
          <p14:tracePt t="39055" x="6200775" y="4667250"/>
          <p14:tracePt t="39071" x="6267450" y="4686300"/>
          <p14:tracePt t="39087" x="6305550" y="4705350"/>
          <p14:tracePt t="39105" x="6321425" y="4711700"/>
          <p14:tracePt t="39121" x="6340475" y="4711700"/>
          <p14:tracePt t="39136" x="6353175" y="4711700"/>
          <p14:tracePt t="39154" x="6356350" y="4711700"/>
          <p14:tracePt t="39187" x="6362700" y="4711700"/>
          <p14:tracePt t="39384" x="6416675" y="4692650"/>
          <p14:tracePt t="39391" x="6502400" y="4648200"/>
          <p14:tracePt t="39403" x="6572250" y="4619625"/>
          <p14:tracePt t="39420" x="6746875" y="4543425"/>
          <p14:tracePt t="39437" x="6858000" y="4489450"/>
          <p14:tracePt t="39455" x="7007225" y="4432300"/>
          <p14:tracePt t="39471" x="7077075" y="4394200"/>
          <p14:tracePt t="39487" x="7115175" y="4368800"/>
          <p14:tracePt t="39505" x="7181850" y="4321175"/>
          <p14:tracePt t="39520" x="7226300" y="4295775"/>
          <p14:tracePt t="39536" x="7277100" y="4260850"/>
          <p14:tracePt t="39553" x="7312025" y="4248150"/>
          <p14:tracePt t="39570" x="7369175" y="4229100"/>
          <p14:tracePt t="39587" x="7407275" y="4210050"/>
          <p14:tracePt t="39603" x="7432675" y="4200525"/>
          <p14:tracePt t="39620" x="7473950" y="4181475"/>
          <p14:tracePt t="39637" x="7496175" y="4168775"/>
          <p14:tracePt t="39654" x="7527925" y="4152900"/>
          <p14:tracePt t="39670" x="7594600" y="4117975"/>
          <p14:tracePt t="39686" x="7651750" y="4073525"/>
          <p14:tracePt t="39705" x="7766050" y="3975100"/>
          <p14:tracePt t="39721" x="7839075" y="3921125"/>
          <p14:tracePt t="39737" x="7927975" y="3870325"/>
          <p14:tracePt t="39755" x="8039100" y="3790950"/>
          <p14:tracePt t="39771" x="8112125" y="3736975"/>
          <p14:tracePt t="39787" x="8162925" y="3686175"/>
          <p14:tracePt t="39805" x="8204200" y="3609975"/>
          <p14:tracePt t="39820" x="8235950" y="3571875"/>
          <p14:tracePt t="39836" x="8248650" y="3540125"/>
          <p14:tracePt t="39855" x="8264525" y="3498850"/>
          <p14:tracePt t="39871" x="8280400" y="3482975"/>
          <p14:tracePt t="39887" x="8293100" y="3467100"/>
          <p14:tracePt t="39905" x="8302625" y="3425825"/>
          <p14:tracePt t="39921" x="8308975" y="3381375"/>
          <p14:tracePt t="39937" x="8315325" y="3343275"/>
          <p14:tracePt t="39954" x="8324850" y="3251200"/>
          <p14:tracePt t="39970" x="8324850" y="3213100"/>
          <p14:tracePt t="39987" x="8324850" y="3168650"/>
          <p14:tracePt t="40005" x="8324850" y="3136900"/>
          <p14:tracePt t="40021" x="8324850" y="3108325"/>
          <p14:tracePt t="40037" x="8321675" y="3076575"/>
          <p14:tracePt t="40055" x="8315325" y="3035300"/>
          <p14:tracePt t="40071" x="8308975" y="3025775"/>
          <p14:tracePt t="40087" x="8308975" y="3009900"/>
          <p14:tracePt t="40103" x="8305800" y="3000375"/>
          <p14:tracePt t="40634" x="8274050" y="3003550"/>
          <p14:tracePt t="40641" x="8226425" y="3003550"/>
          <p14:tracePt t="40655" x="8166100" y="3003550"/>
          <p14:tracePt t="40670" x="8131175" y="3003550"/>
          <p14:tracePt t="40687" x="8093075" y="3003550"/>
          <p14:tracePt t="40704" x="8061325" y="3016250"/>
          <p14:tracePt t="40737" x="8032750" y="3035300"/>
          <p14:tracePt t="40771" x="8013700" y="3079750"/>
          <p14:tracePt t="40787" x="8013700" y="3114675"/>
          <p14:tracePt t="40804" x="8023225" y="3213100"/>
          <p14:tracePt t="40820" x="8039100" y="3298825"/>
          <p14:tracePt t="40836" x="8054975" y="3362325"/>
          <p14:tracePt t="40855" x="8089900" y="3438525"/>
          <p14:tracePt t="40871" x="8096250" y="3473450"/>
          <p14:tracePt t="40888" x="8096250" y="3495675"/>
          <p14:tracePt t="40905" x="8093075" y="3524250"/>
          <p14:tracePt t="40921" x="8083550" y="3533775"/>
          <p14:tracePt t="40937" x="8061325" y="3533775"/>
          <p14:tracePt t="40954" x="7997825" y="3524250"/>
          <p14:tracePt t="40970" x="7927975" y="3486150"/>
          <p14:tracePt t="40987" x="7864475" y="3422650"/>
          <p14:tracePt t="41005" x="7750175" y="3295650"/>
          <p14:tracePt t="41021" x="7673975" y="3209925"/>
          <p14:tracePt t="41038" x="7597775" y="3127375"/>
          <p14:tracePt t="41055" x="7505700" y="2984500"/>
          <p14:tracePt t="41071" x="7473950" y="2917825"/>
          <p14:tracePt t="41087" x="7454900" y="2870200"/>
          <p14:tracePt t="41104" x="7442200" y="2822575"/>
          <p14:tracePt t="41120" x="7442200" y="2794000"/>
          <p14:tracePt t="41137" x="7442200" y="2762250"/>
          <p14:tracePt t="41154" x="7442200" y="2714625"/>
          <p14:tracePt t="41171" x="7442200" y="2679700"/>
          <p14:tracePt t="41188" x="7442200" y="2657475"/>
          <p14:tracePt t="41204" x="7442200" y="2616200"/>
          <p14:tracePt t="41221" x="7442200" y="2593975"/>
          <p14:tracePt t="41237" x="7442200" y="2571750"/>
          <p14:tracePt t="41255" x="7442200" y="2555875"/>
          <p14:tracePt t="41271" x="7442200" y="2546350"/>
          <p14:tracePt t="41288" x="7442200" y="2536825"/>
          <p14:tracePt t="41305" x="7442200" y="2524125"/>
          <p14:tracePt t="41369" x="7435850" y="2533650"/>
          <p14:tracePt t="41376" x="7432675" y="2540000"/>
          <p14:tracePt t="41386" x="7426325" y="2546350"/>
          <p14:tracePt t="41404" x="7400925" y="2593975"/>
          <p14:tracePt t="41420" x="7369175" y="2641600"/>
          <p14:tracePt t="41437" x="7337425" y="2720975"/>
          <p14:tracePt t="41454" x="7258050" y="2924175"/>
          <p14:tracePt t="41470" x="7223125" y="3025775"/>
          <p14:tracePt t="41487" x="7181850" y="3124200"/>
          <p14:tracePt t="41504" x="7105650" y="3276600"/>
          <p14:tracePt t="41520" x="7058025" y="3365500"/>
          <p14:tracePt t="41536" x="7019925" y="3435350"/>
          <p14:tracePt t="41555" x="6972300" y="3495675"/>
          <p14:tracePt t="41571" x="6946900" y="3517900"/>
          <p14:tracePt t="41588" x="6924675" y="3549650"/>
          <p14:tracePt t="41605" x="6880225" y="3575050"/>
          <p14:tracePt t="41621" x="6835775" y="3587750"/>
          <p14:tracePt t="41637" x="6797675" y="3587750"/>
          <p14:tracePt t="41654" x="6737350" y="3587750"/>
          <p14:tracePt t="41670" x="6677025" y="3587750"/>
          <p14:tracePt t="41686" x="6626225" y="3587750"/>
          <p14:tracePt t="41704" x="6546850" y="3578225"/>
          <p14:tracePt t="41720" x="6483350" y="3562350"/>
          <p14:tracePt t="41736" x="6410325" y="3562350"/>
          <p14:tracePt t="41754" x="6305550" y="3562350"/>
          <p14:tracePt t="41770" x="6226175" y="3562350"/>
          <p14:tracePt t="41787" x="6108700" y="3562350"/>
          <p14:tracePt t="41804" x="5946775" y="3562350"/>
          <p14:tracePt t="41820" x="5864225" y="3562350"/>
          <p14:tracePt t="41837" x="5803900" y="3556000"/>
          <p14:tracePt t="41854" x="5721350" y="3530600"/>
          <p14:tracePt t="41871" x="5676900" y="3517900"/>
          <p14:tracePt t="41888" x="5629275" y="3482975"/>
          <p14:tracePt t="41904" x="5530850" y="3368675"/>
          <p14:tracePt t="41920" x="5473700" y="3289300"/>
          <p14:tracePt t="41937" x="5426075" y="3206750"/>
          <p14:tracePt t="41954" x="5362575" y="3089275"/>
          <p14:tracePt t="41970" x="5340350" y="3013075"/>
          <p14:tracePt t="41987" x="5327650" y="2959100"/>
          <p14:tracePt t="42004" x="5343525" y="2870200"/>
          <p14:tracePt t="42024" x="5372100" y="2803525"/>
          <p14:tracePt t="42037" x="5407025" y="2755900"/>
          <p14:tracePt t="42054" x="5438775" y="2689225"/>
          <p14:tracePt t="42070" x="5451475" y="2667000"/>
          <p14:tracePt t="42086" x="5470525" y="2641600"/>
          <p14:tracePt t="42104" x="5473700" y="2625725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8"/>
          <p:cNvSpPr txBox="1">
            <a:spLocks noChangeArrowheads="1"/>
          </p:cNvSpPr>
          <p:nvPr/>
        </p:nvSpPr>
        <p:spPr bwMode="auto">
          <a:xfrm>
            <a:off x="6588125" y="4437063"/>
            <a:ext cx="2127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 i="1">
                <a:solidFill>
                  <a:srgbClr val="FF0000"/>
                </a:solidFill>
              </a:rPr>
              <a:t>Digitalis purpurea</a:t>
            </a:r>
          </a:p>
        </p:txBody>
      </p:sp>
      <p:pic>
        <p:nvPicPr>
          <p:cNvPr id="37891" name="Picture 10" descr="digitales%20pourp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488"/>
            <a:ext cx="5857875" cy="676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6" descr="http://home.caregroup.org/clinical/altmed/interactions/Images/Herbs/digitali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20" t="20833" r="6308" b="21875"/>
          <a:stretch>
            <a:fillRect/>
          </a:stretch>
        </p:blipFill>
        <p:spPr bwMode="auto">
          <a:xfrm>
            <a:off x="5527675" y="0"/>
            <a:ext cx="3616325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63"/>
    </mc:Choice>
    <mc:Fallback>
      <p:transition spd="slow" advTm="18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099" x="5492750" y="2635250"/>
          <p14:tracePt t="8106" x="5511800" y="2654300"/>
          <p14:tracePt t="8113" x="5540375" y="2676525"/>
          <p14:tracePt t="8125" x="5556250" y="2705100"/>
          <p14:tracePt t="8142" x="5610225" y="2771775"/>
          <p14:tracePt t="8158" x="5635625" y="2809875"/>
          <p14:tracePt t="8174" x="5661025" y="2857500"/>
          <p14:tracePt t="8207" x="5768975" y="3025775"/>
          <p14:tracePt t="8241" x="6083300" y="3346450"/>
          <p14:tracePt t="8260" x="6219825" y="3457575"/>
          <p14:tracePt t="8277" x="6435725" y="3663950"/>
          <p14:tracePt t="8292" x="6610350" y="3838575"/>
          <p14:tracePt t="8309" x="6788150" y="4025900"/>
          <p14:tracePt t="8326" x="7131050" y="4346575"/>
          <p14:tracePt t="8343" x="7334250" y="4508500"/>
          <p14:tracePt t="8359" x="7502525" y="4622800"/>
          <p14:tracePt t="8375" x="7661275" y="4705350"/>
          <p14:tracePt t="8390" x="7724775" y="4740275"/>
          <p14:tracePt t="8663" x="7683500" y="4692650"/>
          <p14:tracePt t="8671" x="7629525" y="4629150"/>
          <p14:tracePt t="8678" x="7581900" y="4543425"/>
          <p14:tracePt t="8691" x="7486650" y="4375150"/>
          <p14:tracePt t="8708" x="7426325" y="4241800"/>
          <p14:tracePt t="8725" x="7391400" y="4152900"/>
          <p14:tracePt t="8741" x="7346950" y="4057650"/>
          <p14:tracePt t="8757" x="7334250" y="4000500"/>
          <p14:tracePt t="8774" x="7299325" y="3956050"/>
          <p14:tracePt t="8790" x="7277100" y="3898900"/>
          <p14:tracePt t="8807" x="7264400" y="3873500"/>
          <p14:tracePt t="8825" x="7251700" y="3844925"/>
          <p14:tracePt t="8841" x="7226300" y="3800475"/>
          <p14:tracePt t="8858" x="7213600" y="3762375"/>
          <p14:tracePt t="8875" x="7200900" y="3717925"/>
          <p14:tracePt t="8891" x="7200900" y="3654425"/>
          <p14:tracePt t="8907" x="7200900" y="3635375"/>
          <p14:tracePt t="8924" x="7200900" y="3622675"/>
          <p14:tracePt t="8941" x="7200900" y="3603625"/>
          <p14:tracePt t="8958" x="7200900" y="3600450"/>
          <p14:tracePt t="8975" x="7200900" y="3594100"/>
          <p14:tracePt t="8991" x="7197725" y="3578225"/>
          <p14:tracePt t="9008" x="7188200" y="3568700"/>
          <p14:tracePt t="9024" x="7169150" y="3552825"/>
          <p14:tracePt t="9040" x="7156450" y="3536950"/>
          <p14:tracePt t="9057" x="7146925" y="3527425"/>
          <p14:tracePt t="9074" x="7137400" y="3517900"/>
          <p14:tracePt t="9091" x="7115175" y="3495675"/>
          <p14:tracePt t="9108" x="7105650" y="3486150"/>
          <p14:tracePt t="9125" x="7083425" y="3476625"/>
          <p14:tracePt t="9141" x="7032625" y="3457575"/>
          <p14:tracePt t="9157" x="6994525" y="3438525"/>
          <p14:tracePt t="9174" x="6965950" y="3425825"/>
          <p14:tracePt t="9191" x="6921500" y="3409950"/>
          <p14:tracePt t="9207" x="6899275" y="3397250"/>
          <p14:tracePt t="9225" x="6880225" y="3378200"/>
          <p14:tracePt t="9241" x="6867525" y="3365500"/>
          <p14:tracePt t="9258" x="6858000" y="3355975"/>
          <p14:tracePt t="9275" x="6845300" y="3324225"/>
          <p14:tracePt t="9291" x="6823075" y="3289300"/>
          <p14:tracePt t="9308" x="6810375" y="3260725"/>
          <p14:tracePt t="9323" x="6800850" y="3251200"/>
          <p14:tracePt t="9341" x="6784975" y="3235325"/>
          <p14:tracePt t="9357" x="6769100" y="3219450"/>
          <p14:tracePt t="9374" x="6759575" y="3213100"/>
          <p14:tracePt t="9391" x="6743700" y="3213100"/>
          <p14:tracePt t="9407" x="6734175" y="3206750"/>
          <p14:tracePt t="9424" x="6705600" y="3206750"/>
          <p14:tracePt t="9441" x="6667500" y="3206750"/>
          <p14:tracePt t="9457" x="6645275" y="3206750"/>
          <p14:tracePt t="9474" x="6623050" y="3206750"/>
          <p14:tracePt t="9491" x="6581775" y="3206750"/>
          <p14:tracePt t="9507" x="6572250" y="3216275"/>
          <p14:tracePt t="9525" x="6550025" y="3232150"/>
          <p14:tracePt t="9541" x="6537325" y="3244850"/>
          <p14:tracePt t="9557" x="6527800" y="3254375"/>
          <p14:tracePt t="9574" x="6515100" y="3286125"/>
          <p14:tracePt t="9591" x="6492875" y="3314700"/>
          <p14:tracePt t="9607" x="6480175" y="3336925"/>
          <p14:tracePt t="9624" x="6470650" y="3346450"/>
          <p14:tracePt t="9640" x="6461125" y="3362325"/>
          <p14:tracePt t="9657" x="6461125" y="3371850"/>
          <p14:tracePt t="9674" x="6461125" y="3387725"/>
          <p14:tracePt t="9690" x="6461125" y="3400425"/>
          <p14:tracePt t="9707" x="6461125" y="3409950"/>
          <p14:tracePt t="9724" x="6461125" y="3422650"/>
          <p14:tracePt t="9741" x="6461125" y="3441700"/>
          <p14:tracePt t="9757" x="6470650" y="3441700"/>
          <p14:tracePt t="9774" x="6486525" y="3451225"/>
          <p14:tracePt t="9791" x="6565900" y="3470275"/>
          <p14:tracePt t="9807" x="6623050" y="3486150"/>
          <p14:tracePt t="9825" x="6654800" y="3505200"/>
          <p14:tracePt t="9841" x="6686550" y="3508375"/>
          <p14:tracePt t="9857" x="6708775" y="3514725"/>
          <p14:tracePt t="9874" x="6731000" y="3527425"/>
          <p14:tracePt t="9890" x="6788150" y="3546475"/>
          <p14:tracePt t="9907" x="6854825" y="3565525"/>
          <p14:tracePt t="9924" x="6908800" y="3587750"/>
          <p14:tracePt t="9941" x="6943725" y="3603625"/>
          <p14:tracePt t="9957" x="6953250" y="3609975"/>
          <p14:tracePt t="9974" x="6962775" y="3609975"/>
          <p14:tracePt t="9991" x="6969125" y="3609975"/>
          <p14:tracePt t="10024" x="6978650" y="3609975"/>
          <p14:tracePt t="10041" x="6994525" y="3609975"/>
          <p14:tracePt t="10057" x="7004050" y="3609975"/>
          <p14:tracePt t="10076" x="7023100" y="3609975"/>
          <p14:tracePt t="10091" x="7029450" y="3609975"/>
          <p14:tracePt t="10108" x="7032625" y="3609975"/>
          <p14:tracePt t="10124" x="7042150" y="3606800"/>
          <p14:tracePt t="10140" x="7064375" y="3590925"/>
          <p14:tracePt t="10157" x="7073900" y="3578225"/>
          <p14:tracePt t="10174" x="7086600" y="3546475"/>
          <p14:tracePt t="10190" x="7099300" y="3530600"/>
          <p14:tracePt t="10207" x="7115175" y="3521075"/>
          <p14:tracePt t="10225" x="7121525" y="3505200"/>
          <p14:tracePt t="10241" x="7124700" y="3492500"/>
          <p14:tracePt t="10257" x="7124700" y="3482975"/>
          <p14:tracePt t="10274" x="7124700" y="3473450"/>
          <p14:tracePt t="10290" x="7124700" y="3451225"/>
          <p14:tracePt t="10307" x="7124700" y="3441700"/>
          <p14:tracePt t="10323" x="7124700" y="3432175"/>
          <p14:tracePt t="10341" x="7124700" y="3406775"/>
          <p14:tracePt t="10357" x="7124700" y="3384550"/>
          <p14:tracePt t="10374" x="7124700" y="3362325"/>
          <p14:tracePt t="10391" x="7105650" y="3321050"/>
          <p14:tracePt t="10408" x="7092950" y="3289300"/>
          <p14:tracePt t="10425" x="7092950" y="3279775"/>
          <p14:tracePt t="10440" x="7092950" y="3270250"/>
          <p14:tracePt t="10475" x="7077075" y="3263900"/>
          <p14:tracePt t="10491" x="7067550" y="3254375"/>
          <p14:tracePt t="10507" x="7045325" y="3248025"/>
          <p14:tracePt t="10525" x="7004050" y="3225800"/>
          <p14:tracePt t="10540" x="6972300" y="3219450"/>
          <p14:tracePt t="10557" x="6953250" y="3219450"/>
          <p14:tracePt t="10574" x="6927850" y="3219450"/>
          <p14:tracePt t="10590" x="6915150" y="3219450"/>
          <p14:tracePt t="10607" x="6905625" y="3219450"/>
          <p14:tracePt t="10625" x="6877050" y="3219450"/>
          <p14:tracePt t="10641" x="6854825" y="3219450"/>
          <p14:tracePt t="10658" x="6835775" y="3219450"/>
          <p14:tracePt t="10674" x="6804025" y="3219450"/>
          <p14:tracePt t="10690" x="6765925" y="3219450"/>
          <p14:tracePt t="10707" x="6756400" y="3219450"/>
          <p14:tracePt t="10724" x="6743700" y="3219450"/>
          <p14:tracePt t="10740" x="6705600" y="3222625"/>
          <p14:tracePt t="10757" x="6680200" y="3232150"/>
          <p14:tracePt t="10775" x="6654800" y="3254375"/>
          <p14:tracePt t="10790" x="6645275" y="3263900"/>
          <p14:tracePt t="10807" x="6632575" y="3270250"/>
          <p14:tracePt t="10825" x="6619875" y="3273425"/>
          <p14:tracePt t="10841" x="6604000" y="3273425"/>
          <p14:tracePt t="10857" x="6594475" y="3273425"/>
          <p14:tracePt t="10875" x="6594475" y="3295650"/>
          <p14:tracePt t="10891" x="6594475" y="3305175"/>
          <p14:tracePt t="10907" x="6594475" y="3314700"/>
          <p14:tracePt t="10925" x="6594475" y="3352800"/>
          <p14:tracePt t="10941" x="6594475" y="3368675"/>
          <p14:tracePt t="10957" x="6594475" y="3378200"/>
          <p14:tracePt t="10975" x="6594475" y="3400425"/>
          <p14:tracePt t="10991" x="6594475" y="3416300"/>
          <p14:tracePt t="11007" x="6604000" y="3438525"/>
          <p14:tracePt t="11026" x="6619875" y="3479800"/>
          <p14:tracePt t="11041" x="6632575" y="3517900"/>
          <p14:tracePt t="11058" x="6645275" y="3556000"/>
          <p14:tracePt t="11061" x="6651625" y="3581400"/>
          <p14:tracePt t="11074" x="6657975" y="3603625"/>
          <p14:tracePt t="11090" x="6657975" y="3625850"/>
          <p14:tracePt t="11107" x="6657975" y="3648075"/>
          <p14:tracePt t="11125" x="6664325" y="3663950"/>
          <p14:tracePt t="11141" x="6677025" y="3673475"/>
          <p14:tracePt t="11157" x="6689725" y="3689350"/>
          <p14:tracePt t="11175" x="6702425" y="3705225"/>
          <p14:tracePt t="11191" x="6708775" y="3714750"/>
          <p14:tracePt t="11208" x="6724650" y="3724275"/>
          <p14:tracePt t="11224" x="6734175" y="3746500"/>
          <p14:tracePt t="11240" x="6743700" y="3749675"/>
          <p14:tracePt t="11257" x="6753225" y="3756025"/>
          <p14:tracePt t="11275" x="6788150" y="3765550"/>
          <p14:tracePt t="11291" x="6810375" y="3771900"/>
          <p14:tracePt t="11307" x="6819900" y="3771900"/>
          <p14:tracePt t="11325" x="6838950" y="3778250"/>
          <p14:tracePt t="11341" x="6854825" y="3778250"/>
          <p14:tracePt t="11357" x="6870700" y="3778250"/>
          <p14:tracePt t="11374" x="6918325" y="3778250"/>
          <p14:tracePt t="11390" x="6962775" y="3778250"/>
          <p14:tracePt t="11407" x="7013575" y="3778250"/>
          <p14:tracePt t="11424" x="7054850" y="3778250"/>
          <p14:tracePt t="11441" x="7077075" y="3778250"/>
          <p14:tracePt t="11457" x="7086600" y="3778250"/>
          <p14:tracePt t="11475" x="7089775" y="3778250"/>
          <p14:tracePt t="11540" x="7096125" y="3778250"/>
          <p14:tracePt t="11546" x="7102475" y="3778250"/>
          <p14:tracePt t="11557" x="7105650" y="3778250"/>
          <p14:tracePt t="11574" x="7124700" y="3775075"/>
          <p14:tracePt t="11591" x="7131050" y="3765550"/>
          <p14:tracePt t="11607" x="7134225" y="3762375"/>
          <p14:tracePt t="11625" x="7140575" y="3752850"/>
          <p14:tracePt t="11641" x="7146925" y="3746500"/>
          <p14:tracePt t="11657" x="7156450" y="3730625"/>
          <p14:tracePt t="11674" x="7159625" y="3721100"/>
          <p14:tracePt t="11690" x="7175500" y="3714750"/>
          <p14:tracePt t="11707" x="7175500" y="3705225"/>
          <p14:tracePt t="11725" x="7191375" y="3695700"/>
          <p14:tracePt t="11741" x="7191375" y="3679825"/>
          <p14:tracePt t="11757" x="7194550" y="3670300"/>
          <p14:tracePt t="11775" x="7210425" y="3644900"/>
          <p14:tracePt t="11790" x="7229475" y="3613150"/>
          <p14:tracePt t="11807" x="7242175" y="3590925"/>
          <p14:tracePt t="11824" x="7258050" y="3568700"/>
          <p14:tracePt t="11841" x="7258050" y="3559175"/>
          <p14:tracePt t="11857" x="7258050" y="3549650"/>
          <p14:tracePt t="11875" x="7258050" y="3533775"/>
          <p14:tracePt t="11891" x="7258050" y="3521075"/>
          <p14:tracePt t="11908" x="7258050" y="3508375"/>
          <p14:tracePt t="11924" x="7254875" y="3495675"/>
          <p14:tracePt t="11941" x="7251700" y="3486150"/>
          <p14:tracePt t="11957" x="7251700" y="3470275"/>
          <p14:tracePt t="11975" x="7245350" y="3454400"/>
          <p14:tracePt t="11991" x="7242175" y="3444875"/>
          <p14:tracePt t="12008" x="7232650" y="3435350"/>
          <p14:tracePt t="12025" x="7200900" y="3387725"/>
          <p14:tracePt t="12041" x="7175500" y="3340100"/>
          <p14:tracePt t="12057" x="7143750" y="3317875"/>
          <p14:tracePt t="12074" x="7112000" y="3279775"/>
          <p14:tracePt t="12091" x="7099300" y="3270250"/>
          <p14:tracePt t="12107" x="7086600" y="3260725"/>
          <p14:tracePt t="12125" x="7054850" y="3238500"/>
          <p14:tracePt t="12141" x="7016750" y="3225800"/>
          <p14:tracePt t="12157" x="6953250" y="3209925"/>
          <p14:tracePt t="12174" x="6870700" y="3197225"/>
          <p14:tracePt t="12191" x="6826250" y="3197225"/>
          <p14:tracePt t="12208" x="6797675" y="3197225"/>
          <p14:tracePt t="12225" x="6756400" y="3197225"/>
          <p14:tracePt t="12241" x="6740525" y="3197225"/>
          <p14:tracePt t="12257" x="6731000" y="3197225"/>
          <p14:tracePt t="12275" x="6705600" y="3197225"/>
          <p14:tracePt t="12291" x="6683375" y="3197225"/>
          <p14:tracePt t="12307" x="6661150" y="3197225"/>
          <p14:tracePt t="12324" x="6645275" y="3197225"/>
          <p14:tracePt t="12340" x="6635750" y="3197225"/>
          <p14:tracePt t="12357" x="6626225" y="3197225"/>
          <p14:tracePt t="12374" x="6607175" y="3197225"/>
          <p14:tracePt t="12390" x="6597650" y="3197225"/>
          <p14:tracePt t="12407" x="6588125" y="3197225"/>
          <p14:tracePt t="12424" x="6565900" y="3197225"/>
          <p14:tracePt t="12440" x="6556375" y="3197225"/>
          <p14:tracePt t="12457" x="6556375" y="3203575"/>
          <p14:tracePt t="12474" x="6553200" y="3213100"/>
          <p14:tracePt t="12490" x="6553200" y="3222625"/>
          <p14:tracePt t="12507" x="6553200" y="3225800"/>
          <p14:tracePt t="12525" x="6553200" y="3248025"/>
          <p14:tracePt t="12541" x="6553200" y="3257550"/>
          <p14:tracePt t="12558" x="6553200" y="3267075"/>
          <p14:tracePt t="12575" x="6553200" y="3292475"/>
          <p14:tracePt t="12591" x="6553200" y="3302000"/>
          <p14:tracePt t="12607" x="6553200" y="3311525"/>
          <p14:tracePt t="12624" x="6553200" y="3340100"/>
          <p14:tracePt t="12640" x="6565900" y="3362325"/>
          <p14:tracePt t="12657" x="6597650" y="3387725"/>
          <p14:tracePt t="12674" x="6642100" y="3425825"/>
          <p14:tracePt t="12691" x="6664325" y="3448050"/>
          <p14:tracePt t="12708" x="6683375" y="3473450"/>
          <p14:tracePt t="12725" x="6705600" y="3492500"/>
          <p14:tracePt t="12741" x="6715125" y="3517900"/>
          <p14:tracePt t="12757" x="6724650" y="3527425"/>
          <p14:tracePt t="12774" x="6740525" y="3540125"/>
          <p14:tracePt t="12790" x="6756400" y="3549650"/>
          <p14:tracePt t="12807" x="6765925" y="3565525"/>
          <p14:tracePt t="12824" x="6778625" y="3581400"/>
          <p14:tracePt t="12841" x="6784975" y="3590925"/>
          <p14:tracePt t="12858" x="6784975" y="3600450"/>
          <p14:tracePt t="12874" x="6784975" y="3606800"/>
          <p14:tracePt t="12891" x="6791325" y="3606800"/>
          <p14:tracePt t="12907" x="6791325" y="3616325"/>
          <p14:tracePt t="12924" x="6810375" y="3616325"/>
          <p14:tracePt t="12940" x="6816725" y="3619500"/>
          <p14:tracePt t="12974" x="6819900" y="3619500"/>
          <p14:tracePt t="13025" x="6826250" y="3619500"/>
          <p14:tracePt t="13032" x="6829425" y="3619500"/>
          <p14:tracePt t="13040" x="6835775" y="3619500"/>
          <p14:tracePt t="13057" x="6854825" y="3619500"/>
          <p14:tracePt t="13074" x="6902450" y="3619500"/>
          <p14:tracePt t="13091" x="6934200" y="3619500"/>
          <p14:tracePt t="13108" x="6950075" y="3619500"/>
          <p14:tracePt t="13125" x="6969125" y="3619500"/>
          <p14:tracePt t="13141" x="6978650" y="3619500"/>
          <p14:tracePt t="13158" x="6985000" y="3619500"/>
          <p14:tracePt t="13174" x="6997700" y="3619500"/>
          <p14:tracePt t="13190" x="7019925" y="3619500"/>
          <p14:tracePt t="13207" x="7045325" y="3600450"/>
          <p14:tracePt t="13224" x="7086600" y="3581400"/>
          <p14:tracePt t="13240" x="7108825" y="3571875"/>
          <p14:tracePt t="13258" x="7124700" y="3559175"/>
          <p14:tracePt t="13274" x="7146925" y="3540125"/>
          <p14:tracePt t="13291" x="7156450" y="3530600"/>
          <p14:tracePt t="13308" x="7162800" y="3521075"/>
          <p14:tracePt t="13324" x="7172325" y="3498850"/>
          <p14:tracePt t="13340" x="7191375" y="3476625"/>
          <p14:tracePt t="13357" x="7200900" y="3451225"/>
          <p14:tracePt t="13373" x="7219950" y="3409950"/>
          <p14:tracePt t="13390" x="7232650" y="3378200"/>
          <p14:tracePt t="13407" x="7239000" y="3355975"/>
          <p14:tracePt t="13424" x="7239000" y="3314700"/>
          <p14:tracePt t="13441" x="7239000" y="3298825"/>
          <p14:tracePt t="13457" x="7239000" y="3289300"/>
          <p14:tracePt t="13474" x="7239000" y="3270250"/>
          <p14:tracePt t="13490" x="7239000" y="3260725"/>
          <p14:tracePt t="13507" x="7239000" y="3251200"/>
          <p14:tracePt t="13523" x="7239000" y="3241675"/>
          <p14:tracePt t="13540" x="7235825" y="3232150"/>
          <p14:tracePt t="13557" x="7226300" y="3219450"/>
          <p14:tracePt t="13574" x="7210425" y="3216275"/>
          <p14:tracePt t="13591" x="7200900" y="3216275"/>
          <p14:tracePt t="13608" x="7185025" y="3216275"/>
          <p14:tracePt t="13624" x="7172325" y="3209925"/>
          <p14:tracePt t="13640" x="7162800" y="3209925"/>
          <p14:tracePt t="13657" x="7153275" y="3209925"/>
          <p14:tracePt t="13673" x="7131050" y="3209925"/>
          <p14:tracePt t="13690" x="7121525" y="3209925"/>
          <p14:tracePt t="13707" x="7099300" y="3209925"/>
          <p14:tracePt t="13724" x="7061200" y="3209925"/>
          <p14:tracePt t="13741" x="7032625" y="3209925"/>
          <p14:tracePt t="13757" x="7016750" y="3209925"/>
          <p14:tracePt t="13774" x="7000875" y="3209925"/>
          <p14:tracePt t="13790" x="6991350" y="3209925"/>
          <p14:tracePt t="13807" x="6969125" y="3209925"/>
          <p14:tracePt t="13824" x="6937375" y="3213100"/>
          <p14:tracePt t="13841" x="6899275" y="3232150"/>
          <p14:tracePt t="13857" x="6873875" y="3244850"/>
          <p14:tracePt t="13873" x="6838950" y="3260725"/>
          <p14:tracePt t="13891" x="6829425" y="3267075"/>
          <p14:tracePt t="13907" x="6819900" y="3267075"/>
          <p14:tracePt t="13923" x="6800850" y="3267075"/>
          <p14:tracePt t="13940" x="6788150" y="3267075"/>
          <p14:tracePt t="13957" x="6778625" y="3276600"/>
          <p14:tracePt t="13973" x="6765925" y="3295650"/>
          <p14:tracePt t="13991" x="6750050" y="3308350"/>
          <p14:tracePt t="14009" x="6740525" y="3321050"/>
          <p14:tracePt t="14024" x="6740525" y="3327400"/>
          <p14:tracePt t="14040" x="6740525" y="3336925"/>
          <p14:tracePt t="14057" x="6740525" y="3346450"/>
          <p14:tracePt t="14073" x="6740525" y="3362325"/>
          <p14:tracePt t="14091" x="6740525" y="3371850"/>
          <p14:tracePt t="14108" x="6746875" y="3387725"/>
          <p14:tracePt t="14111" x="6750050" y="3390900"/>
          <p14:tracePt t="14123" x="6765925" y="3400425"/>
          <p14:tracePt t="14141" x="6781800" y="3413125"/>
          <p14:tracePt t="14157" x="6807200" y="3422650"/>
          <p14:tracePt t="14174" x="6861175" y="3441700"/>
          <p14:tracePt t="14190" x="6908800" y="3454400"/>
          <p14:tracePt t="14207" x="6937375" y="3467100"/>
          <p14:tracePt t="14224" x="6981825" y="3486150"/>
          <p14:tracePt t="14241" x="7010400" y="3505200"/>
          <p14:tracePt t="14258" x="7026275" y="3514725"/>
          <p14:tracePt t="14274" x="7054850" y="3530600"/>
          <p14:tracePt t="14291" x="7077075" y="3543300"/>
          <p14:tracePt t="14307" x="7092950" y="3546475"/>
          <p14:tracePt t="14323" x="7108825" y="3546475"/>
          <p14:tracePt t="14340" x="7124700" y="3546475"/>
          <p14:tracePt t="14374" x="7127875" y="3546475"/>
          <p14:tracePt t="14390" x="7137400" y="3546475"/>
          <p14:tracePt t="14408" x="7153275" y="3546475"/>
          <p14:tracePt t="14424" x="7194550" y="3527425"/>
          <p14:tracePt t="14440" x="7210425" y="3517900"/>
          <p14:tracePt t="14457" x="7226300" y="3505200"/>
          <p14:tracePt t="14473" x="7239000" y="3486150"/>
          <p14:tracePt t="14490" x="7239000" y="3476625"/>
          <p14:tracePt t="14508" x="7239000" y="3470275"/>
          <p14:tracePt t="14524" x="7239000" y="3467100"/>
          <p14:tracePt t="14567" x="7239000" y="3460750"/>
          <p14:tracePt t="14573" x="7242175" y="3454400"/>
          <p14:tracePt t="14581" x="7242175" y="3444875"/>
          <p14:tracePt t="14589" x="7242175" y="3441700"/>
          <p14:tracePt t="14607" x="7248525" y="3432175"/>
          <p14:tracePt t="14609" x="7248525" y="3419475"/>
          <p14:tracePt t="14624" x="7248525" y="3390900"/>
          <p14:tracePt t="14641" x="7248525" y="3362325"/>
          <p14:tracePt t="14658" x="7239000" y="3324225"/>
          <p14:tracePt t="14674" x="7213600" y="3289300"/>
          <p14:tracePt t="14691" x="7204075" y="3273425"/>
          <p14:tracePt t="14707" x="7194550" y="3263900"/>
          <p14:tracePt t="14724" x="7178675" y="3248025"/>
          <p14:tracePt t="14740" x="7162800" y="3238500"/>
          <p14:tracePt t="14756" x="7153275" y="3222625"/>
          <p14:tracePt t="14774" x="7140575" y="3213100"/>
          <p14:tracePt t="14790" x="7127875" y="3203575"/>
          <p14:tracePt t="14807" x="7115175" y="3197225"/>
          <p14:tracePt t="14824" x="7080250" y="3187700"/>
          <p14:tracePt t="14841" x="7048500" y="3168650"/>
          <p14:tracePt t="14857" x="7010400" y="3162300"/>
          <p14:tracePt t="14873" x="6950075" y="3162300"/>
          <p14:tracePt t="14890" x="6911975" y="3162300"/>
          <p14:tracePt t="14908" x="6889750" y="3162300"/>
          <p14:tracePt t="14924" x="6842125" y="3162300"/>
          <p14:tracePt t="14941" x="6807200" y="3162300"/>
          <p14:tracePt t="14958" x="6784975" y="3162300"/>
          <p14:tracePt t="14974" x="6743700" y="3178175"/>
          <p14:tracePt t="14991" x="6727825" y="3181350"/>
          <p14:tracePt t="15007" x="6718300" y="3187700"/>
          <p14:tracePt t="15023" x="6696075" y="3203575"/>
          <p14:tracePt t="15040" x="6680200" y="3213100"/>
          <p14:tracePt t="15057" x="6664325" y="3228975"/>
          <p14:tracePt t="15074" x="6645275" y="3244850"/>
          <p14:tracePt t="15091" x="6632575" y="3254375"/>
          <p14:tracePt t="15107" x="6623050" y="3263900"/>
          <p14:tracePt t="15111" x="6619875" y="3267075"/>
          <p14:tracePt t="15124" x="6610350" y="3282950"/>
          <p14:tracePt t="15140" x="6610350" y="3298825"/>
          <p14:tracePt t="15157" x="6610350" y="3308350"/>
          <p14:tracePt t="15173" x="6610350" y="3340100"/>
          <p14:tracePt t="15191" x="6610350" y="3362325"/>
          <p14:tracePt t="15208" x="6610350" y="3390900"/>
          <p14:tracePt t="15224" x="6616700" y="3425825"/>
          <p14:tracePt t="15241" x="6629400" y="3470275"/>
          <p14:tracePt t="15258" x="6664325" y="3517900"/>
          <p14:tracePt t="15274" x="6702425" y="3584575"/>
          <p14:tracePt t="15290" x="6734175" y="3609975"/>
          <p14:tracePt t="15307" x="6753225" y="3641725"/>
          <p14:tracePt t="15323" x="6772275" y="3676650"/>
          <p14:tracePt t="15340" x="6788150" y="3686175"/>
          <p14:tracePt t="15358" x="6797675" y="3702050"/>
          <p14:tracePt t="15374" x="6826250" y="3724275"/>
          <p14:tracePt t="15390" x="6854825" y="3756025"/>
          <p14:tracePt t="15408" x="6892925" y="3781425"/>
          <p14:tracePt t="15424" x="6959600" y="3825875"/>
          <p14:tracePt t="15440" x="6991350" y="3844925"/>
          <p14:tracePt t="15456" x="7000875" y="3854450"/>
          <p14:tracePt t="15473" x="7016750" y="3876675"/>
          <p14:tracePt t="15490" x="7032625" y="3886200"/>
          <p14:tracePt t="15507" x="7032625" y="3892550"/>
          <p14:tracePt t="15523" x="7045325" y="3892550"/>
          <p14:tracePt t="15540" x="7061200" y="3892550"/>
          <p14:tracePt t="15556" x="7083425" y="3889375"/>
          <p14:tracePt t="15574" x="7108825" y="3867150"/>
          <p14:tracePt t="15590" x="7121525" y="3857625"/>
          <p14:tracePt t="15607" x="7134225" y="3851275"/>
          <p14:tracePt t="15610" x="7140575" y="3848100"/>
          <p14:tracePt t="15623" x="7150100" y="3838575"/>
          <p14:tracePt t="15640" x="7159625" y="3829050"/>
          <p14:tracePt t="15657" x="7169150" y="3813175"/>
          <p14:tracePt t="15673" x="7191375" y="3784600"/>
          <p14:tracePt t="15690" x="7204075" y="3746500"/>
          <p14:tracePt t="15707" x="7216775" y="3714750"/>
          <p14:tracePt t="15723" x="7235825" y="3667125"/>
          <p14:tracePt t="15740" x="7245350" y="3629025"/>
          <p14:tracePt t="15757" x="7245350" y="3600450"/>
          <p14:tracePt t="15773" x="7232650" y="3559175"/>
          <p14:tracePt t="15790" x="7219950" y="3540125"/>
          <p14:tracePt t="15809" x="7204075" y="3514725"/>
          <p14:tracePt t="15824" x="7194550" y="3505200"/>
          <p14:tracePt t="15840" x="7178675" y="3492500"/>
          <p14:tracePt t="15857" x="7169150" y="3482975"/>
          <p14:tracePt t="15873" x="7146925" y="3457575"/>
          <p14:tracePt t="15890" x="7115175" y="3444875"/>
          <p14:tracePt t="15908" x="7051675" y="3403600"/>
          <p14:tracePt t="15924" x="7019925" y="3394075"/>
          <p14:tracePt t="15940" x="6988175" y="3381375"/>
          <p14:tracePt t="15958" x="6975475" y="3371850"/>
          <p14:tracePt t="15974" x="6965950" y="3371850"/>
          <p14:tracePt t="15990" x="6950075" y="3365500"/>
          <p14:tracePt t="16008" x="6934200" y="3349625"/>
          <p14:tracePt t="16023" x="6924675" y="3349625"/>
          <p14:tracePt t="16040" x="6915150" y="3346450"/>
          <p14:tracePt t="16058" x="6892925" y="3340100"/>
          <p14:tracePt t="16074" x="6883400" y="3340100"/>
          <p14:tracePt t="16090" x="6873875" y="3340100"/>
        </p14:tracePtLst>
      </p14:laserTrace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gardenbreizh.org/modules/pix/cache/vignettes_20000/GBPIX_vignette_21718.jpg"/>
          <p:cNvPicPr>
            <a:picLocks noChangeAspect="1" noChangeArrowheads="1"/>
          </p:cNvPicPr>
          <p:nvPr/>
        </p:nvPicPr>
        <p:blipFill>
          <a:blip r:embed="rId4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52388"/>
            <a:ext cx="5929313" cy="628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ZoneTexte 3"/>
          <p:cNvSpPr txBox="1">
            <a:spLocks noChangeArrowheads="1"/>
          </p:cNvSpPr>
          <p:nvPr/>
        </p:nvSpPr>
        <p:spPr bwMode="auto">
          <a:xfrm>
            <a:off x="7432675" y="5857875"/>
            <a:ext cx="1711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 i="1">
                <a:solidFill>
                  <a:srgbClr val="FF0000"/>
                </a:solidFill>
              </a:rPr>
              <a:t>Misopates sp.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51"/>
    </mc:Choice>
    <mc:Fallback>
      <p:transition spd="slow" advTm="11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57" x="6794500" y="3317875"/>
          <p14:tracePt t="3064" x="6692900" y="3298825"/>
          <p14:tracePt t="3076" x="6600825" y="3289300"/>
          <p14:tracePt t="3093" x="6289675" y="3270250"/>
          <p14:tracePt t="3110" x="6105525" y="3295650"/>
          <p14:tracePt t="3143" x="5635625" y="3476625"/>
          <p14:tracePt t="3178" x="5140325" y="3654425"/>
          <p14:tracePt t="3195" x="4886325" y="3727450"/>
          <p14:tracePt t="3210" x="4667250" y="3775075"/>
          <p14:tracePt t="3227" x="4457700" y="3822700"/>
          <p14:tracePt t="3243" x="4213225" y="3848100"/>
          <p14:tracePt t="3260" x="4117975" y="3873500"/>
          <p14:tracePt t="3276" x="4029075" y="3905250"/>
          <p14:tracePt t="3293" x="3914775" y="3937000"/>
          <p14:tracePt t="3309" x="3876675" y="3949700"/>
          <p14:tracePt t="3326" x="3838575" y="3962400"/>
          <p14:tracePt t="3343" x="3803650" y="3984625"/>
          <p14:tracePt t="3359" x="3781425" y="3997325"/>
          <p14:tracePt t="3376" x="3771900" y="4006850"/>
          <p14:tracePt t="3393" x="3756025" y="4016375"/>
          <p14:tracePt t="3409" x="3740150" y="4016375"/>
          <p14:tracePt t="3426" x="3733800" y="4029075"/>
          <p14:tracePt t="3443" x="3733800" y="4038600"/>
          <p14:tracePt t="3460" x="3733800" y="4041775"/>
          <p14:tracePt t="3476" x="3733800" y="4048125"/>
          <p14:tracePt t="3493" x="3746500" y="4057650"/>
          <p14:tracePt t="3510" x="3768725" y="4057650"/>
          <p14:tracePt t="3527" x="3813175" y="4057650"/>
          <p14:tracePt t="3531" x="3838575" y="4064000"/>
          <p14:tracePt t="3544" x="3892550" y="4070350"/>
          <p14:tracePt t="3560" x="3956050" y="4086225"/>
          <p14:tracePt t="3576" x="4025900" y="4092575"/>
          <p14:tracePt t="3594" x="4165600" y="4092575"/>
          <p14:tracePt t="3610" x="4248150" y="4092575"/>
          <p14:tracePt t="3626" x="4343400" y="4070350"/>
          <p14:tracePt t="3643" x="4600575" y="4035425"/>
          <p14:tracePt t="3660" x="4797425" y="3997325"/>
          <p14:tracePt t="3677" x="5143500" y="3914775"/>
          <p14:tracePt t="3695" x="5521325" y="3848100"/>
          <p14:tracePt t="3711" x="5705475" y="3819525"/>
          <p14:tracePt t="3727" x="5778500" y="3803650"/>
          <p14:tracePt t="3744" x="5845175" y="3778250"/>
          <p14:tracePt t="3760" x="5861050" y="3768725"/>
          <p14:tracePt t="3777" x="5870575" y="3752850"/>
          <p14:tracePt t="3794" x="5876925" y="3695700"/>
          <p14:tracePt t="3810" x="5876925" y="3651250"/>
          <p14:tracePt t="3827" x="5867400" y="3622675"/>
          <p14:tracePt t="3844" x="5854700" y="3571875"/>
          <p14:tracePt t="3860" x="5845175" y="3543300"/>
          <p14:tracePt t="3877" x="5832475" y="3517900"/>
          <p14:tracePt t="3893" x="5826125" y="3486150"/>
          <p14:tracePt t="3909" x="5813425" y="3460750"/>
          <p14:tracePt t="3926" x="5803900" y="3438525"/>
          <p14:tracePt t="3942" x="5784850" y="3403600"/>
          <p14:tracePt t="3959" x="5753100" y="3378200"/>
          <p14:tracePt t="3976" x="5730875" y="3365500"/>
          <p14:tracePt t="3993" x="5686425" y="3349625"/>
          <p14:tracePt t="4010" x="5664200" y="3336925"/>
          <p14:tracePt t="4027" x="5648325" y="3330575"/>
          <p14:tracePt t="4029" x="5635625" y="3321050"/>
          <p14:tracePt t="4043" x="5613400" y="3308350"/>
          <p14:tracePt t="4059" x="5575300" y="3295650"/>
          <p14:tracePt t="4076" x="5508625" y="3267075"/>
          <p14:tracePt t="4093" x="5356225" y="3181350"/>
          <p14:tracePt t="4110" x="5267325" y="3133725"/>
          <p14:tracePt t="4127" x="5197475" y="3101975"/>
          <p14:tracePt t="4143" x="5149850" y="3079750"/>
          <p14:tracePt t="4159" x="5127625" y="3079750"/>
          <p14:tracePt t="4176" x="5114925" y="3073400"/>
          <p14:tracePt t="4192" x="5102225" y="3063875"/>
          <p14:tracePt t="4209" x="5086350" y="3054350"/>
          <p14:tracePt t="4227" x="5070475" y="3044825"/>
          <p14:tracePt t="4244" x="5026025" y="3013075"/>
          <p14:tracePt t="4260" x="5016500" y="3003550"/>
          <p14:tracePt t="4278" x="5006975" y="2994025"/>
          <p14:tracePt t="4292" x="4994275" y="2971800"/>
          <p14:tracePt t="4309" x="4978400" y="2962275"/>
          <p14:tracePt t="4327" x="4972050" y="2952750"/>
          <p14:tracePt t="4343" x="4956175" y="2936875"/>
          <p14:tracePt t="4359" x="4946650" y="2921000"/>
          <p14:tracePt t="4378" x="4905375" y="2905125"/>
          <p14:tracePt t="4394" x="4883150" y="2898775"/>
          <p14:tracePt t="4410" x="4845050" y="2892425"/>
          <p14:tracePt t="4426" x="4794250" y="2892425"/>
          <p14:tracePt t="4442" x="4695825" y="2895600"/>
          <p14:tracePt t="4459" x="4610100" y="2911475"/>
          <p14:tracePt t="4477" x="4514850" y="2936875"/>
          <p14:tracePt t="4493" x="4343400" y="2997200"/>
          <p14:tracePt t="4510" x="4241800" y="3057525"/>
          <p14:tracePt t="4527" x="4194175" y="3082925"/>
          <p14:tracePt t="4543" x="4133850" y="3130550"/>
          <p14:tracePt t="4560" x="4102100" y="3152775"/>
          <p14:tracePt t="4576" x="4076700" y="3178175"/>
          <p14:tracePt t="4592" x="4035425" y="3216275"/>
          <p14:tracePt t="4609" x="4010025" y="3248025"/>
          <p14:tracePt t="4626" x="3978275" y="3273425"/>
          <p14:tracePt t="4642" x="3940175" y="3317875"/>
          <p14:tracePt t="4659" x="3908425" y="3340100"/>
          <p14:tracePt t="4677" x="3886200" y="3384550"/>
          <p14:tracePt t="4693" x="3876675" y="3394075"/>
          <p14:tracePt t="4709" x="3860800" y="3403600"/>
          <p14:tracePt t="4726" x="3854450" y="3419475"/>
          <p14:tracePt t="4743" x="3854450" y="3429000"/>
          <p14:tracePt t="4777" x="3857625" y="3429000"/>
          <p14:tracePt t="4793" x="3895725" y="3429000"/>
          <p14:tracePt t="4810" x="3940175" y="3419475"/>
          <p14:tracePt t="4827" x="4006850" y="3394075"/>
          <p14:tracePt t="4843" x="4044950" y="3375025"/>
          <p14:tracePt t="4859" x="4089400" y="3340100"/>
          <p14:tracePt t="4877" x="4156075" y="3308350"/>
          <p14:tracePt t="4894" x="4194175" y="3289300"/>
          <p14:tracePt t="4910" x="4225925" y="3263900"/>
          <p14:tracePt t="4928" x="4289425" y="3238500"/>
          <p14:tracePt t="4943" x="4330700" y="3209925"/>
          <p14:tracePt t="4960" x="4362450" y="3197225"/>
          <p14:tracePt t="4976" x="4400550" y="3184525"/>
          <p14:tracePt t="4992" x="4435475" y="3168650"/>
          <p14:tracePt t="5009" x="4457700" y="3155950"/>
          <p14:tracePt t="5026" x="4467225" y="3146425"/>
          <p14:tracePt t="5042" x="4483100" y="3146425"/>
          <p14:tracePt t="5059" x="4505325" y="3146425"/>
          <p14:tracePt t="5077" x="4527550" y="3146425"/>
          <p14:tracePt t="5093" x="4581525" y="3155950"/>
          <p14:tracePt t="5110" x="4619625" y="3168650"/>
          <p14:tracePt t="5128" x="4660900" y="3181350"/>
          <p14:tracePt t="5142" x="4699000" y="3194050"/>
          <p14:tracePt t="5159" x="4743450" y="3206750"/>
          <p14:tracePt t="5177" x="4816475" y="3232150"/>
          <p14:tracePt t="5193" x="4879975" y="3244850"/>
          <p14:tracePt t="5210" x="4918075" y="3251200"/>
          <p14:tracePt t="5227" x="4959350" y="3260725"/>
          <p14:tracePt t="5243" x="4968875" y="3260725"/>
          <p14:tracePt t="5259" x="4978400" y="3260725"/>
          <p14:tracePt t="5276" x="4984750" y="3260725"/>
          <p14:tracePt t="5356" x="4981575" y="3260725"/>
          <p14:tracePt t="5363" x="4978400" y="3257550"/>
          <p14:tracePt t="5377" x="4968875" y="3248025"/>
          <p14:tracePt t="5393" x="4943475" y="3209925"/>
          <p14:tracePt t="5409" x="4911725" y="3178175"/>
          <p14:tracePt t="5427" x="4892675" y="3133725"/>
          <p14:tracePt t="5443" x="4879975" y="3111500"/>
          <p14:tracePt t="5460" x="4864100" y="3079750"/>
          <p14:tracePt t="5477" x="4832350" y="3044825"/>
          <p14:tracePt t="5493" x="4800600" y="3006725"/>
          <p14:tracePt t="5509" x="4781550" y="2959100"/>
          <p14:tracePt t="5527" x="4756150" y="2895600"/>
          <p14:tracePt t="5542" x="4737100" y="2863850"/>
          <p14:tracePt t="5559" x="4724400" y="2835275"/>
          <p14:tracePt t="5577" x="4718050" y="2819400"/>
          <p14:tracePt t="5592" x="4718050" y="2816225"/>
          <p14:tracePt t="5610" x="4714875" y="2816225"/>
          <p14:tracePt t="5627" x="4699000" y="2816225"/>
          <p14:tracePt t="5643" x="4679950" y="2816225"/>
          <p14:tracePt t="5659" x="4654550" y="2822575"/>
          <p14:tracePt t="5677" x="4591050" y="2854325"/>
          <p14:tracePt t="5693" x="4533900" y="2882900"/>
          <p14:tracePt t="5710" x="4479925" y="2911475"/>
          <p14:tracePt t="5727" x="4381500" y="2962275"/>
          <p14:tracePt t="5743" x="4311650" y="3009900"/>
          <p14:tracePt t="5761" x="4254500" y="3038475"/>
          <p14:tracePt t="5777" x="4203700" y="3082925"/>
          <p14:tracePt t="5793" x="4178300" y="3108325"/>
          <p14:tracePt t="5809" x="4162425" y="3140075"/>
          <p14:tracePt t="5826" x="4117975" y="3175000"/>
          <p14:tracePt t="5843" x="4092575" y="3206750"/>
          <p14:tracePt t="5860" x="4060825" y="3238500"/>
          <p14:tracePt t="5877" x="4035425" y="3282950"/>
          <p14:tracePt t="5893" x="4016375" y="3305175"/>
          <p14:tracePt t="5910" x="4006850" y="3321050"/>
          <p14:tracePt t="5927" x="3994150" y="3336925"/>
          <p14:tracePt t="5943" x="3987800" y="3346450"/>
          <p14:tracePt t="5959" x="3987800" y="3349625"/>
          <p14:tracePt t="5977" x="3987800" y="3355975"/>
          <p14:tracePt t="6021" x="3990975" y="3355975"/>
          <p14:tracePt t="6028" x="3994150" y="3355975"/>
          <p14:tracePt t="6043" x="4003675" y="3355975"/>
          <p14:tracePt t="6060" x="4035425" y="3346450"/>
          <p14:tracePt t="6064" x="4044950" y="3340100"/>
          <p14:tracePt t="6077" x="4060825" y="3330575"/>
          <p14:tracePt t="6093" x="4083050" y="3308350"/>
          <p14:tracePt t="6109" x="4108450" y="3270250"/>
          <p14:tracePt t="6126" x="4156075" y="3203575"/>
          <p14:tracePt t="6143" x="4181475" y="3159125"/>
          <p14:tracePt t="6160" x="4200525" y="3121025"/>
          <p14:tracePt t="6177" x="4238625" y="3070225"/>
          <p14:tracePt t="6194" x="4264025" y="3022600"/>
          <p14:tracePt t="6210" x="4286250" y="2978150"/>
          <p14:tracePt t="6226" x="4302125" y="2943225"/>
          <p14:tracePt t="6243" x="4308475" y="2930525"/>
          <p14:tracePt t="6259" x="4308475" y="2917825"/>
          <p14:tracePt t="6277" x="4311650" y="2908300"/>
          <p14:tracePt t="6293" x="4321175" y="2908300"/>
          <p14:tracePt t="6310" x="4337050" y="2901950"/>
          <p14:tracePt t="6326" x="4391025" y="2889250"/>
          <p14:tracePt t="6343" x="4445000" y="2889250"/>
          <p14:tracePt t="6359" x="4502150" y="2889250"/>
          <p14:tracePt t="6377" x="4606925" y="2889250"/>
          <p14:tracePt t="6393" x="4667250" y="2889250"/>
          <p14:tracePt t="6409" x="4759325" y="2889250"/>
          <p14:tracePt t="6427" x="4899025" y="2889250"/>
          <p14:tracePt t="6443" x="4959350" y="2889250"/>
          <p14:tracePt t="6460" x="5010150" y="2889250"/>
          <p14:tracePt t="6477" x="5064125" y="2889250"/>
          <p14:tracePt t="6493" x="5089525" y="2882900"/>
          <p14:tracePt t="6509" x="5099050" y="2882900"/>
          <p14:tracePt t="6526" x="5102225" y="2882900"/>
          <p14:tracePt t="6756" x="5045075" y="2892425"/>
          <p14:tracePt t="6763" x="4949825" y="2911475"/>
          <p14:tracePt t="6777" x="4810125" y="2946400"/>
          <p14:tracePt t="6793" x="4711700" y="2971800"/>
          <p14:tracePt t="6809" x="4667250" y="2984500"/>
          <p14:tracePt t="6826" x="4616450" y="3003550"/>
          <p14:tracePt t="6843" x="4568825" y="3038475"/>
          <p14:tracePt t="6860" x="4511675" y="3063875"/>
          <p14:tracePt t="6877" x="4403725" y="3127375"/>
          <p14:tracePt t="6893" x="4346575" y="3162300"/>
          <p14:tracePt t="6910" x="4308475" y="3187700"/>
          <p14:tracePt t="6926" x="4273550" y="3213100"/>
          <p14:tracePt t="6943" x="4260850" y="3228975"/>
          <p14:tracePt t="6960" x="4251325" y="3238500"/>
          <p14:tracePt t="6977" x="4232275" y="3254375"/>
          <p14:tracePt t="6993" x="4222750" y="3257550"/>
          <p14:tracePt t="7048" x="4222750" y="3263900"/>
          <p14:tracePt t="7055" x="4229100" y="3263900"/>
          <p14:tracePt t="7062" x="4238625" y="3263900"/>
          <p14:tracePt t="7076" x="4276725" y="3270250"/>
          <p14:tracePt t="7093" x="4330700" y="3282950"/>
          <p14:tracePt t="7110" x="4391025" y="3289300"/>
          <p14:tracePt t="7127" x="4476750" y="3289300"/>
          <p14:tracePt t="7143" x="4527550" y="3289300"/>
          <p14:tracePt t="7160" x="4578350" y="3286125"/>
          <p14:tracePt t="7176" x="4622800" y="3260725"/>
          <p14:tracePt t="7193" x="4654550" y="3241675"/>
          <p14:tracePt t="7210" x="4667250" y="3213100"/>
          <p14:tracePt t="7226" x="4683125" y="3175000"/>
          <p14:tracePt t="7242" x="4699000" y="3165475"/>
          <p14:tracePt t="7260" x="4708525" y="3149600"/>
          <p14:tracePt t="7276" x="4759325" y="3127375"/>
          <p14:tracePt t="7293" x="4791075" y="3108325"/>
          <p14:tracePt t="7310" x="4819650" y="3089275"/>
          <p14:tracePt t="7326" x="4841875" y="3073400"/>
          <p14:tracePt t="7342" x="4851400" y="3073400"/>
          <p14:tracePt t="7359" x="4857750" y="3073400"/>
          <p14:tracePt t="7399" x="4860925" y="3073400"/>
          <p14:tracePt t="7410" x="4873625" y="3073400"/>
          <p14:tracePt t="7426" x="4883150" y="3073400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www.iris-fleurs.fr/images/fleurs/plantes/Antirrhinum%20majus.JP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0"/>
            <a:ext cx="5857875" cy="649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ZoneTexte 2"/>
          <p:cNvSpPr txBox="1">
            <a:spLocks noChangeArrowheads="1"/>
          </p:cNvSpPr>
          <p:nvPr/>
        </p:nvSpPr>
        <p:spPr bwMode="auto">
          <a:xfrm>
            <a:off x="7215188" y="3643313"/>
            <a:ext cx="19034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 i="1">
                <a:solidFill>
                  <a:srgbClr val="FF0000"/>
                </a:solidFill>
              </a:rPr>
              <a:t>Antirrhinum sp.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97"/>
    </mc:Choice>
    <mc:Fallback>
      <p:transition spd="slow" advTm="9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94" x="4899025" y="3073400"/>
          <p14:tracePt t="3300" x="4918075" y="3070225"/>
          <p14:tracePt t="3308" x="4953000" y="3070225"/>
          <p14:tracePt t="3323" x="5016500" y="3057525"/>
          <p14:tracePt t="3340" x="5102225" y="3041650"/>
          <p14:tracePt t="3357" x="5270500" y="3000375"/>
          <p14:tracePt t="3374" x="5410200" y="2971800"/>
          <p14:tracePt t="3407" x="5651500" y="2933700"/>
          <p14:tracePt t="3441" x="5832475" y="2892425"/>
          <p14:tracePt t="3458" x="5930900" y="2879725"/>
          <p14:tracePt t="3473" x="5975350" y="2867025"/>
          <p14:tracePt t="3490" x="6007100" y="2841625"/>
          <p14:tracePt t="3507" x="6048375" y="2771775"/>
          <p14:tracePt t="3523" x="6054725" y="2698750"/>
          <p14:tracePt t="3540" x="6016625" y="2609850"/>
          <p14:tracePt t="3559" x="5829300" y="2397125"/>
          <p14:tracePt t="3573" x="5680075" y="2273300"/>
          <p14:tracePt t="3593" x="5403850" y="2111375"/>
          <p14:tracePt t="3608" x="5270500" y="2051050"/>
          <p14:tracePt t="3624" x="5181600" y="2019300"/>
          <p14:tracePt t="3640" x="5118100" y="2003425"/>
          <p14:tracePt t="3657" x="5054600" y="1978025"/>
          <p14:tracePt t="3673" x="5016500" y="1978025"/>
          <p14:tracePt t="3689" x="4972050" y="1978025"/>
          <p14:tracePt t="3707" x="4924425" y="1978025"/>
          <p14:tracePt t="3723" x="4902200" y="1987550"/>
          <p14:tracePt t="3739" x="4870450" y="2006600"/>
          <p14:tracePt t="3756" x="4848225" y="2019300"/>
          <p14:tracePt t="3773" x="4838700" y="2035175"/>
          <p14:tracePt t="3790" x="4826000" y="2066925"/>
          <p14:tracePt t="3807" x="4806950" y="2130425"/>
          <p14:tracePt t="3823" x="4794250" y="2168525"/>
          <p14:tracePt t="3840" x="4787900" y="2212975"/>
          <p14:tracePt t="3857" x="4787900" y="2260600"/>
          <p14:tracePt t="3873" x="4787900" y="2282825"/>
          <p14:tracePt t="3890" x="4787900" y="2311400"/>
          <p14:tracePt t="3907" x="4784725" y="2346325"/>
          <p14:tracePt t="3923" x="4778375" y="2384425"/>
          <p14:tracePt t="3939" x="4759325" y="2422525"/>
          <p14:tracePt t="3956" x="4740275" y="2463800"/>
          <p14:tracePt t="3973" x="4727575" y="2492375"/>
          <p14:tracePt t="3989" x="4714875" y="2517775"/>
          <p14:tracePt t="4006" x="4679950" y="2540000"/>
          <p14:tracePt t="4023" x="4657725" y="2559050"/>
          <p14:tracePt t="4040" x="4619625" y="2578100"/>
          <p14:tracePt t="4057" x="4568825" y="2603500"/>
          <p14:tracePt t="4073" x="4546600" y="2616200"/>
          <p14:tracePt t="4089" x="4514850" y="2625725"/>
          <p14:tracePt t="4107" x="4479925" y="2644775"/>
          <p14:tracePt t="4123" x="4448175" y="2663825"/>
          <p14:tracePt t="4140" x="4425950" y="2673350"/>
          <p14:tracePt t="4157" x="4391025" y="2692400"/>
          <p14:tracePt t="4173" x="4378325" y="2701925"/>
          <p14:tracePt t="4190" x="4368800" y="2701925"/>
          <p14:tracePt t="4206" x="4349750" y="2701925"/>
          <p14:tracePt t="4239" x="4368800" y="2708275"/>
          <p14:tracePt t="4256" x="4441825" y="2708275"/>
          <p14:tracePt t="4273" x="4498975" y="2708275"/>
          <p14:tracePt t="4289" x="4572000" y="2708275"/>
          <p14:tracePt t="4307" x="4648200" y="2708275"/>
          <p14:tracePt t="4323" x="4692650" y="2708275"/>
          <p14:tracePt t="4339" x="4730750" y="2705100"/>
          <p14:tracePt t="4356" x="4794250" y="2692400"/>
          <p14:tracePt t="4373" x="4854575" y="2676525"/>
          <p14:tracePt t="4390" x="4930775" y="2663825"/>
          <p14:tracePt t="4407" x="5041900" y="2632075"/>
          <p14:tracePt t="4423" x="5073650" y="2625725"/>
          <p14:tracePt t="4441" x="5095875" y="2625725"/>
          <p14:tracePt t="4457" x="5111750" y="2625725"/>
          <p14:tracePt t="4500" x="5111750" y="2622550"/>
          <p14:tracePt t="4507" x="5111750" y="2616200"/>
          <p14:tracePt t="4523" x="5111750" y="2606675"/>
          <p14:tracePt t="4540" x="5105400" y="2597150"/>
          <p14:tracePt t="4557" x="5073650" y="2562225"/>
          <p14:tracePt t="4574" x="5048250" y="2543175"/>
          <p14:tracePt t="4590" x="5003800" y="2517775"/>
          <p14:tracePt t="4606" x="4940300" y="2498725"/>
          <p14:tracePt t="4623" x="4902200" y="2486025"/>
          <p14:tracePt t="4639" x="4864100" y="2473325"/>
          <p14:tracePt t="4656" x="4813300" y="2447925"/>
          <p14:tracePt t="4673" x="4784725" y="2438400"/>
          <p14:tracePt t="4690" x="4740275" y="2432050"/>
          <p14:tracePt t="4694" x="4727575" y="2432050"/>
          <p14:tracePt t="4707" x="4692650" y="2432050"/>
          <p14:tracePt t="4723" x="4664075" y="2432050"/>
          <p14:tracePt t="4740" x="4625975" y="2432050"/>
          <p14:tracePt t="4756" x="4584700" y="2432050"/>
          <p14:tracePt t="4773" x="4556125" y="2432050"/>
          <p14:tracePt t="4790" x="4521200" y="2432050"/>
          <p14:tracePt t="4807" x="4473575" y="2432050"/>
          <p14:tracePt t="4823" x="4441825" y="2432050"/>
          <p14:tracePt t="4840" x="4413250" y="2432050"/>
          <p14:tracePt t="4857" x="4381500" y="2432050"/>
          <p14:tracePt t="4873" x="4359275" y="2432050"/>
          <p14:tracePt t="4889" x="4349750" y="2432050"/>
          <p14:tracePt t="4907" x="4333875" y="2432050"/>
          <p14:tracePt t="4923" x="4324350" y="2432050"/>
          <p14:tracePt t="4940" x="4308475" y="2432050"/>
          <p14:tracePt t="4957" x="4295775" y="2432050"/>
          <p14:tracePt t="4973" x="4286250" y="2432050"/>
          <p14:tracePt t="4990" x="4276725" y="2432050"/>
          <p14:tracePt t="5007" x="4260850" y="2432050"/>
          <p14:tracePt t="5039" x="4260850" y="2425700"/>
          <p14:tracePt t="5057" x="4260850" y="2419350"/>
          <p14:tracePt t="5073" x="4260850" y="2416175"/>
          <p14:tracePt t="5091" x="4279900" y="2400300"/>
          <p14:tracePt t="5107" x="4384675" y="2355850"/>
          <p14:tracePt t="5123" x="4483100" y="2320925"/>
          <p14:tracePt t="5140" x="4546600" y="2308225"/>
          <p14:tracePt t="5156" x="4603750" y="2298700"/>
          <p14:tracePt t="5173" x="4632325" y="2298700"/>
          <p14:tracePt t="5189" x="4654550" y="2298700"/>
          <p14:tracePt t="5192" x="4664075" y="2298700"/>
          <p14:tracePt t="5207" x="4695825" y="2301875"/>
          <p14:tracePt t="5223" x="4718050" y="2301875"/>
          <p14:tracePt t="5239" x="4762500" y="2308225"/>
          <p14:tracePt t="5256" x="4822825" y="2314575"/>
          <p14:tracePt t="5273" x="4867275" y="2320925"/>
          <p14:tracePt t="5289" x="4899025" y="2320925"/>
          <p14:tracePt t="5306" x="4946650" y="2320925"/>
          <p14:tracePt t="5323" x="4965700" y="2320925"/>
          <p14:tracePt t="5339" x="4987925" y="2320925"/>
          <p14:tracePt t="5356" x="5051425" y="2320925"/>
          <p14:tracePt t="5373" x="5105400" y="2336800"/>
          <p14:tracePt t="5389" x="5140325" y="2343150"/>
          <p14:tracePt t="5406" x="5178425" y="2352675"/>
          <p14:tracePt t="5423" x="5187950" y="2359025"/>
          <p14:tracePt t="5439" x="5191125" y="2359025"/>
          <p14:tracePt t="5456" x="5191125" y="2368550"/>
          <p14:tracePt t="5473" x="5191125" y="2378075"/>
          <p14:tracePt t="5490" x="5184775" y="2393950"/>
          <p14:tracePt t="5507" x="5162550" y="2409825"/>
          <p14:tracePt t="5524" x="5133975" y="2422525"/>
          <p14:tracePt t="5540" x="5089525" y="2428875"/>
          <p14:tracePt t="5556" x="5048250" y="2428875"/>
          <p14:tracePt t="5573" x="5019675" y="2428875"/>
          <p14:tracePt t="5589" x="4997450" y="2428875"/>
          <p14:tracePt t="5606" x="4962525" y="2425700"/>
          <p14:tracePt t="5623" x="4940300" y="2413000"/>
          <p14:tracePt t="5640" x="4908550" y="2400300"/>
          <p14:tracePt t="5656" x="4883150" y="2378075"/>
          <p14:tracePt t="5673" x="4851400" y="2368550"/>
          <p14:tracePt t="5690" x="4829175" y="2355850"/>
          <p14:tracePt t="5706" x="4784725" y="2336800"/>
          <p14:tracePt t="5723" x="4762500" y="2320925"/>
          <p14:tracePt t="5739" x="4730750" y="2314575"/>
          <p14:tracePt t="5756" x="4692650" y="2308225"/>
          <p14:tracePt t="5774" x="4670425" y="2308225"/>
          <p14:tracePt t="5791" x="4648200" y="2308225"/>
          <p14:tracePt t="5807" x="4606925" y="2308225"/>
          <p14:tracePt t="5823" x="4578350" y="2308225"/>
          <p14:tracePt t="5839" x="4556125" y="2308225"/>
          <p14:tracePt t="5856" x="4511675" y="2330450"/>
          <p14:tracePt t="5873" x="4489450" y="2339975"/>
          <p14:tracePt t="5889" x="4457700" y="2352675"/>
          <p14:tracePt t="5907" x="4432300" y="2368550"/>
          <p14:tracePt t="5924" x="4422775" y="2384425"/>
          <p14:tracePt t="5940" x="4406900" y="2393950"/>
          <p14:tracePt t="5956" x="4391025" y="2409825"/>
          <p14:tracePt t="5973" x="4381500" y="2413000"/>
          <p14:tracePt t="5989" x="4371975" y="2425700"/>
          <p14:tracePt t="6006" x="4352925" y="2425700"/>
          <p14:tracePt t="6023" x="4343400" y="2425700"/>
          <p14:tracePt t="6039" x="4330700" y="2435225"/>
          <p14:tracePt t="6056" x="4318000" y="2435225"/>
          <p14:tracePt t="6073" x="4302125" y="2435225"/>
          <p14:tracePt t="6090" x="4292600" y="2435225"/>
          <p14:tracePt t="6106" x="4286250" y="2435225"/>
          <p14:tracePt t="6149" x="4289425" y="2435225"/>
          <p14:tracePt t="6157" x="4292600" y="2435225"/>
          <p14:tracePt t="6173" x="4308475" y="2435225"/>
          <p14:tracePt t="6189" x="4333875" y="2425700"/>
          <p14:tracePt t="6207" x="4381500" y="2406650"/>
          <p14:tracePt t="6223" x="4419600" y="2393950"/>
          <p14:tracePt t="6239" x="4457700" y="2393950"/>
          <p14:tracePt t="6256" x="4483100" y="2393950"/>
          <p14:tracePt t="6272" x="4498975" y="2393950"/>
          <p14:tracePt t="6289" x="4508500" y="2393950"/>
          <p14:tracePt t="6306" x="4521200" y="2393950"/>
          <p14:tracePt t="6324" x="4533900" y="2393950"/>
          <p14:tracePt t="6340" x="4543425" y="2393950"/>
          <p14:tracePt t="6373" x="4546600" y="2393950"/>
          <p14:tracePt t="6390" x="4556125" y="2393950"/>
        </p14:tracePtLst>
      </p14:laserTrace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pagflowers.net/catalog/images/Antirrhinum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2875"/>
            <a:ext cx="6643688" cy="650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41"/>
    </mc:Choice>
    <mc:Fallback>
      <p:transition spd="slow" advTm="17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15" x="4651375" y="2387600"/>
          <p14:tracePt t="3622" x="4794250" y="2378075"/>
          <p14:tracePt t="3629" x="4940300" y="2368550"/>
          <p14:tracePt t="3643" x="5178425" y="2368550"/>
          <p14:tracePt t="3658" x="5419725" y="2374900"/>
          <p14:tracePt t="3675" x="5661025" y="2393950"/>
          <p14:tracePt t="3708" x="6423025" y="2466975"/>
          <p14:tracePt t="3743" x="7099300" y="2428875"/>
          <p14:tracePt t="3760" x="7273925" y="2384425"/>
          <p14:tracePt t="3778" x="7388225" y="2305050"/>
          <p14:tracePt t="3792" x="7429500" y="2203450"/>
          <p14:tracePt t="3808" x="7404100" y="2041525"/>
          <p14:tracePt t="3825" x="7308850" y="1841500"/>
          <p14:tracePt t="3827" x="7251700" y="1755775"/>
          <p14:tracePt t="3842" x="7083425" y="1568450"/>
          <p14:tracePt t="3864" x="6772275" y="1298575"/>
          <p14:tracePt t="3878" x="6530975" y="1123950"/>
          <p14:tracePt t="3895" x="6296025" y="962025"/>
          <p14:tracePt t="3910" x="5924550" y="723900"/>
          <p14:tracePt t="3926" x="5588000" y="552450"/>
          <p14:tracePt t="3944" x="4987925" y="330200"/>
          <p14:tracePt t="3960" x="4578350" y="238125"/>
          <p14:tracePt t="3977" x="4051300" y="215900"/>
          <p14:tracePt t="3994" x="3844925" y="231775"/>
          <p14:tracePt t="4010" x="3635375" y="279400"/>
          <p14:tracePt t="4025" x="3479800" y="333375"/>
          <p14:tracePt t="4042" x="3295650" y="428625"/>
          <p14:tracePt t="4058" x="3165475" y="539750"/>
          <p14:tracePt t="4075" x="3051175" y="638175"/>
          <p14:tracePt t="4092" x="2898775" y="806450"/>
          <p14:tracePt t="4108" x="2809875" y="914400"/>
          <p14:tracePt t="4126" x="2733675" y="1016000"/>
          <p14:tracePt t="4144" x="2613025" y="1162050"/>
          <p14:tracePt t="4159" x="2514600" y="1270000"/>
          <p14:tracePt t="4176" x="2438400" y="1365250"/>
          <p14:tracePt t="4192" x="2330450" y="1498600"/>
          <p14:tracePt t="4208" x="2238375" y="1625600"/>
          <p14:tracePt t="4225" x="2146300" y="1762125"/>
          <p14:tracePt t="4241" x="2038350" y="2000250"/>
          <p14:tracePt t="4259" x="1990725" y="2178050"/>
          <p14:tracePt t="4276" x="1981200" y="2359025"/>
          <p14:tracePt t="4291" x="2044700" y="2628900"/>
          <p14:tracePt t="4308" x="2127250" y="2787650"/>
          <p14:tracePt t="4325" x="2228850" y="2924175"/>
          <p14:tracePt t="4341" x="2546350" y="3194050"/>
          <p14:tracePt t="4360" x="2794000" y="3333750"/>
          <p14:tracePt t="4672" x="2911475" y="3406775"/>
          <p14:tracePt t="4678" x="3054350" y="3517900"/>
          <p14:tracePt t="4693" x="3359150" y="3724275"/>
          <p14:tracePt t="4711" x="3635375" y="3949700"/>
          <p14:tracePt t="4728" x="4083050" y="4267200"/>
          <p14:tracePt t="4744" x="4340225" y="4435475"/>
          <p14:tracePt t="4759" x="4546600" y="4552950"/>
          <p14:tracePt t="4776" x="4714875" y="4648200"/>
          <p14:tracePt t="4793" x="4860925" y="4740275"/>
          <p14:tracePt t="4808" x="4918075" y="4768850"/>
          <p14:tracePt t="4825" x="4933950" y="4784725"/>
          <p14:tracePt t="4843" x="4940300" y="4800600"/>
          <p14:tracePt t="4859" x="4937125" y="4800600"/>
          <p14:tracePt t="4863" x="4933950" y="4800600"/>
          <p14:tracePt t="4876" x="4927600" y="4800600"/>
          <p14:tracePt t="4892" x="4845050" y="4787900"/>
          <p14:tracePt t="4908" x="4721225" y="4733925"/>
          <p14:tracePt t="4925" x="4552950" y="4660900"/>
          <p14:tracePt t="4942" x="4248150" y="4537075"/>
          <p14:tracePt t="4960" x="4057650" y="4451350"/>
          <p14:tracePt t="4977" x="3679825" y="4283075"/>
          <p14:tracePt t="4994" x="3425825" y="4127500"/>
          <p14:tracePt t="5010" x="3143250" y="3990975"/>
          <p14:tracePt t="5027" x="2870200" y="3879850"/>
          <p14:tracePt t="5042" x="2692400" y="3813175"/>
          <p14:tracePt t="5060" x="2562225" y="3787775"/>
          <p14:tracePt t="5075" x="2466975" y="3771900"/>
          <p14:tracePt t="5093" x="2336800" y="3771900"/>
          <p14:tracePt t="5108" x="2276475" y="3775075"/>
          <p14:tracePt t="5125" x="2238375" y="3787775"/>
          <p14:tracePt t="5142" x="2209800" y="3803650"/>
          <p14:tracePt t="5159" x="2203450" y="3819525"/>
          <p14:tracePt t="5175" x="2219325" y="3851275"/>
          <p14:tracePt t="5191" x="2476500" y="4032250"/>
          <p14:tracePt t="5208" x="2790825" y="4203700"/>
          <p14:tracePt t="5227" x="3270250" y="4486275"/>
          <p14:tracePt t="5244" x="3451225" y="4610100"/>
          <p14:tracePt t="5260" x="3587750" y="4711700"/>
          <p14:tracePt t="5277" x="3759200" y="4860925"/>
          <p14:tracePt t="5292" x="3857625" y="4978400"/>
          <p14:tracePt t="5309" x="3933825" y="5083175"/>
          <p14:tracePt t="5325" x="4003675" y="5184775"/>
          <p14:tracePt t="5342" x="4114800" y="5340350"/>
          <p14:tracePt t="5359" x="4156075" y="5419725"/>
          <p14:tracePt t="5375" x="4181475" y="5461000"/>
          <p14:tracePt t="5379" x="4181475" y="5470525"/>
          <p14:tracePt t="5392" x="4181475" y="5480050"/>
          <p14:tracePt t="5408" x="4168775" y="5480050"/>
          <p14:tracePt t="5425" x="4140200" y="5467350"/>
          <p14:tracePt t="5442" x="3984625" y="5321300"/>
          <p14:tracePt t="5458" x="3829050" y="5146675"/>
          <p14:tracePt t="5475" x="3721100" y="5010150"/>
          <p14:tracePt t="5492" x="3575050" y="4810125"/>
          <p14:tracePt t="5509" x="3463925" y="4670425"/>
          <p14:tracePt t="5525" x="3375025" y="4565650"/>
          <p14:tracePt t="5542" x="3311525" y="4476750"/>
          <p14:tracePt t="5559" x="3282950" y="4438650"/>
          <p14:tracePt t="5575" x="3263900" y="4371975"/>
          <p14:tracePt t="5591" x="3305175" y="4203700"/>
          <p14:tracePt t="5611" x="3403600" y="4086225"/>
          <p14:tracePt t="5625" x="3603625" y="3927475"/>
          <p14:tracePt t="5642" x="4200525" y="3562350"/>
          <p14:tracePt t="5660" x="4683125" y="3362325"/>
          <p14:tracePt t="5677" x="5330825" y="3187700"/>
          <p14:tracePt t="5694" x="5629275" y="3121025"/>
          <p14:tracePt t="5709" x="5848350" y="3073400"/>
          <p14:tracePt t="5725" x="6000750" y="3019425"/>
          <p14:tracePt t="5742" x="6219825" y="2930525"/>
          <p14:tracePt t="5758" x="6372225" y="2882900"/>
          <p14:tracePt t="5777" x="6511925" y="2816225"/>
          <p14:tracePt t="5793" x="6569075" y="2797175"/>
          <p14:tracePt t="5809" x="6594475" y="2778125"/>
          <p14:tracePt t="5825" x="6600825" y="2746375"/>
          <p14:tracePt t="5842" x="6524625" y="2600325"/>
          <p14:tracePt t="5861" x="6375400" y="2476500"/>
          <p14:tracePt t="5875" x="6140450" y="2346325"/>
          <p14:tracePt t="5894" x="5632450" y="2098675"/>
          <p14:tracePt t="5898" x="5413375" y="2000250"/>
          <p14:tracePt t="5910" x="5238750" y="1927225"/>
          <p14:tracePt t="5927" x="4645025" y="1736725"/>
          <p14:tracePt t="5943" x="4257675" y="1647825"/>
          <p14:tracePt t="5961" x="3841750" y="1609725"/>
          <p14:tracePt t="5976" x="3321050" y="1597025"/>
          <p14:tracePt t="5992" x="3136900" y="1612900"/>
          <p14:tracePt t="6009" x="2965450" y="1631950"/>
          <p14:tracePt t="6025" x="2854325" y="1673225"/>
          <p14:tracePt t="6042" x="2743200" y="1743075"/>
          <p14:tracePt t="6059" x="2695575" y="1778000"/>
          <p14:tracePt t="6076" x="2622550" y="1847850"/>
          <p14:tracePt t="6092" x="2543175" y="1914525"/>
          <p14:tracePt t="6108" x="2435225" y="2000250"/>
          <p14:tracePt t="6125" x="2339975" y="2098675"/>
          <p14:tracePt t="6141" x="2212975" y="2206625"/>
          <p14:tracePt t="6158" x="2152650" y="2260600"/>
          <p14:tracePt t="6177" x="2108200" y="2295525"/>
          <p14:tracePt t="6192" x="2070100" y="2330450"/>
          <p14:tracePt t="6209" x="2044700" y="2346325"/>
          <p14:tracePt t="6226" x="1993900" y="2390775"/>
          <p14:tracePt t="6242" x="1968500" y="2416175"/>
          <p14:tracePt t="6258" x="1936750" y="2447925"/>
          <p14:tracePt t="6274" x="1911350" y="2486025"/>
          <p14:tracePt t="6291" x="1892300" y="2574925"/>
          <p14:tracePt t="6308" x="1901825" y="2613025"/>
          <p14:tracePt t="6327" x="1933575" y="2679700"/>
          <p14:tracePt t="6342" x="1952625" y="2708275"/>
          <p14:tracePt t="6359" x="1968500" y="2727325"/>
          <p14:tracePt t="6375" x="1974850" y="2730500"/>
          <p14:tracePt t="6391" x="1974850" y="2717800"/>
          <p14:tracePt t="6408" x="1962150" y="2657475"/>
          <p14:tracePt t="6425" x="1920875" y="2533650"/>
          <p14:tracePt t="6442" x="1857375" y="2320925"/>
          <p14:tracePt t="6459" x="1822450" y="2178050"/>
          <p14:tracePt t="6476" x="1762125" y="2006600"/>
          <p14:tracePt t="6492" x="1714500" y="1936750"/>
          <p14:tracePt t="6508" x="1663700" y="1876425"/>
          <p14:tracePt t="6526" x="1600200" y="1806575"/>
          <p14:tracePt t="6541" x="1574800" y="1781175"/>
          <p14:tracePt t="6559" x="1543050" y="1749425"/>
          <p14:tracePt t="6576" x="1524000" y="1701800"/>
          <p14:tracePt t="6592" x="1524000" y="1663700"/>
          <p14:tracePt t="6609" x="1527175" y="1625600"/>
          <p14:tracePt t="6626" x="1539875" y="1562100"/>
          <p14:tracePt t="6642" x="1539875" y="1511300"/>
          <p14:tracePt t="6659" x="1536700" y="1428750"/>
          <p14:tracePt t="6675" x="1520825" y="1352550"/>
          <p14:tracePt t="6692" x="1501775" y="1270000"/>
          <p14:tracePt t="6708" x="1482725" y="1225550"/>
          <p14:tracePt t="6725" x="1476375" y="1187450"/>
          <p14:tracePt t="6742" x="1476375" y="1133475"/>
          <p14:tracePt t="6759" x="1476375" y="1095375"/>
          <p14:tracePt t="6776" x="1476375" y="1063625"/>
          <p14:tracePt t="6792" x="1476375" y="1035050"/>
          <p14:tracePt t="6809" x="1476375" y="1025525"/>
          <p14:tracePt t="6825" x="1476375" y="1012825"/>
          <p14:tracePt t="6843" x="1476375" y="993775"/>
          <p14:tracePt t="6859" x="1476375" y="984250"/>
          <p14:tracePt t="6876" x="1476375" y="968375"/>
          <p14:tracePt t="6892" x="1476375" y="958850"/>
          <p14:tracePt t="6909" x="1476375" y="942975"/>
          <p14:tracePt t="6926" x="1492250" y="930275"/>
          <p14:tracePt t="6941" x="1501775" y="930275"/>
          <p14:tracePt t="6958" x="1511300" y="930275"/>
          <p14:tracePt t="6975" x="1520825" y="930275"/>
          <p14:tracePt t="6991" x="1562100" y="946150"/>
          <p14:tracePt t="7008" x="1597025" y="990600"/>
          <p14:tracePt t="7026" x="1663700" y="1089025"/>
          <p14:tracePt t="7042" x="1720850" y="1168400"/>
          <p14:tracePt t="7059" x="1800225" y="1285875"/>
          <p14:tracePt t="7076" x="1895475" y="1447800"/>
          <p14:tracePt t="7091" x="1955800" y="1539875"/>
          <p14:tracePt t="7108" x="1993900" y="1619250"/>
          <p14:tracePt t="7126" x="2047875" y="1736725"/>
          <p14:tracePt t="7143" x="2079625" y="1803400"/>
          <p14:tracePt t="7158" x="2098675" y="1860550"/>
          <p14:tracePt t="7175" x="2111375" y="1882775"/>
          <p14:tracePt t="7191" x="2111375" y="1924050"/>
          <p14:tracePt t="7208" x="2111375" y="1939925"/>
          <p14:tracePt t="7225" x="2111375" y="1978025"/>
          <p14:tracePt t="7241" x="2117725" y="2003425"/>
          <p14:tracePt t="7258" x="2130425" y="2054225"/>
          <p14:tracePt t="7275" x="2146300" y="2187575"/>
          <p14:tracePt t="7291" x="2159000" y="2260600"/>
          <p14:tracePt t="7308" x="2181225" y="2327275"/>
          <p14:tracePt t="7325" x="2197100" y="2413000"/>
          <p14:tracePt t="7341" x="2219325" y="2568575"/>
          <p14:tracePt t="7358" x="2238375" y="2673350"/>
          <p14:tracePt t="7375" x="2279650" y="2844800"/>
          <p14:tracePt t="7392" x="2314575" y="2984500"/>
          <p14:tracePt t="7409" x="2365375" y="3108325"/>
          <p14:tracePt t="7412" x="2384425" y="3168650"/>
          <p14:tracePt t="7426" x="2444750" y="3292475"/>
          <p14:tracePt t="7442" x="2498725" y="3435350"/>
          <p14:tracePt t="7459" x="2543175" y="3556000"/>
          <p14:tracePt t="7475" x="2613025" y="3740150"/>
          <p14:tracePt t="7491" x="2667000" y="3860800"/>
          <p14:tracePt t="7508" x="2727325" y="3975100"/>
          <p14:tracePt t="7525" x="2809875" y="4105275"/>
          <p14:tracePt t="7541" x="2847975" y="4184650"/>
          <p14:tracePt t="7558" x="2895600" y="4254500"/>
          <p14:tracePt t="7576" x="2943225" y="4333875"/>
          <p14:tracePt t="7592" x="2971800" y="4381500"/>
          <p14:tracePt t="7608" x="2981325" y="4410075"/>
          <p14:tracePt t="7625" x="3006725" y="4445000"/>
          <p14:tracePt t="7641" x="3016250" y="4454525"/>
          <p14:tracePt t="7658" x="3028950" y="4479925"/>
          <p14:tracePt t="7676" x="3041650" y="4498975"/>
          <p14:tracePt t="7692" x="3060700" y="4530725"/>
          <p14:tracePt t="7709" x="3073400" y="4552950"/>
          <p14:tracePt t="7726" x="3089275" y="4587875"/>
          <p14:tracePt t="7742" x="3089275" y="4610100"/>
          <p14:tracePt t="7758" x="3089275" y="4625975"/>
          <p14:tracePt t="7775" x="3089275" y="4645025"/>
          <p14:tracePt t="7791" x="3089275" y="4654550"/>
          <p14:tracePt t="7808" x="3089275" y="4664075"/>
          <p14:tracePt t="7825" x="3082925" y="4676775"/>
          <p14:tracePt t="8113" x="3070225" y="4632325"/>
          <p14:tracePt t="8119" x="3041650" y="4549775"/>
          <p14:tracePt t="8127" x="2994025" y="4464050"/>
          <p14:tracePt t="8143" x="2889250" y="4260850"/>
          <p14:tracePt t="8159" x="2743200" y="3990975"/>
          <p14:tracePt t="8175" x="2574925" y="3667125"/>
          <p14:tracePt t="8199" x="2435225" y="3435350"/>
          <p14:tracePt t="8227" x="2276475" y="3203575"/>
          <p14:tracePt t="8260" x="2174875" y="3054350"/>
          <p14:tracePt t="8277" x="2124075" y="2968625"/>
          <p14:tracePt t="8292" x="2101850" y="2892425"/>
          <p14:tracePt t="8308" x="2076450" y="2784475"/>
          <p14:tracePt t="8325" x="2070100" y="2622550"/>
          <p14:tracePt t="8341" x="2070100" y="2527300"/>
          <p14:tracePt t="8358" x="2060575" y="2413000"/>
          <p14:tracePt t="8375" x="2035175" y="2257425"/>
          <p14:tracePt t="8391" x="2022475" y="2193925"/>
          <p14:tracePt t="8408" x="2000250" y="2136775"/>
          <p14:tracePt t="8425" x="1978025" y="2016125"/>
          <p14:tracePt t="8442" x="1962150" y="1930400"/>
          <p14:tracePt t="8458" x="1946275" y="1844675"/>
          <p14:tracePt t="8475" x="1939925" y="1746250"/>
          <p14:tracePt t="8491" x="1939925" y="1704975"/>
          <p14:tracePt t="8509" x="1939925" y="1644650"/>
          <p14:tracePt t="8525" x="1949450" y="1546225"/>
          <p14:tracePt t="8542" x="1955800" y="1508125"/>
          <p14:tracePt t="8559" x="1962150" y="1463675"/>
          <p14:tracePt t="8576" x="1962150" y="1416050"/>
          <p14:tracePt t="8592" x="1962150" y="1393825"/>
          <p14:tracePt t="8608" x="1962150" y="1371600"/>
          <p14:tracePt t="8625" x="1955800" y="1317625"/>
          <p14:tracePt t="8641" x="1943100" y="1285875"/>
          <p14:tracePt t="8659" x="1924050" y="1263650"/>
          <p14:tracePt t="8675" x="1908175" y="1241425"/>
          <p14:tracePt t="8692" x="1898650" y="1231900"/>
          <p14:tracePt t="8709" x="1892300" y="1216025"/>
          <p14:tracePt t="8726" x="1876425" y="1184275"/>
          <p14:tracePt t="8741" x="1866900" y="1162050"/>
          <p14:tracePt t="8758" x="1854200" y="1136650"/>
          <p14:tracePt t="8775" x="1835150" y="1095375"/>
          <p14:tracePt t="8792" x="1816100" y="1063625"/>
          <p14:tracePt t="8809" x="1806575" y="1041400"/>
          <p14:tracePt t="8825" x="1790700" y="1025525"/>
          <p14:tracePt t="8842" x="1790700" y="1009650"/>
          <p14:tracePt t="8859" x="1790700" y="1000125"/>
          <p14:tracePt t="8875" x="1790700" y="996950"/>
          <p14:tracePt t="8891" x="1790700" y="987425"/>
          <p14:tracePt t="8924" x="1790700" y="981075"/>
          <p14:tracePt t="8962" x="1790700" y="984250"/>
          <p14:tracePt t="8968" x="1790700" y="987425"/>
          <p14:tracePt t="8976" x="1793875" y="993775"/>
          <p14:tracePt t="8992" x="1803400" y="1003300"/>
          <p14:tracePt t="9009" x="1812925" y="1031875"/>
          <p14:tracePt t="9025" x="1838325" y="1066800"/>
          <p14:tracePt t="9041" x="1851025" y="1098550"/>
          <p14:tracePt t="9058" x="1863725" y="1143000"/>
          <p14:tracePt t="9074" x="1901825" y="1209675"/>
          <p14:tracePt t="9091" x="1927225" y="1247775"/>
          <p14:tracePt t="9109" x="1958975" y="1279525"/>
          <p14:tracePt t="9125" x="1984375" y="1314450"/>
          <p14:tracePt t="9142" x="1997075" y="1346200"/>
          <p14:tracePt t="9159" x="2012950" y="1368425"/>
          <p14:tracePt t="9175" x="2025650" y="1409700"/>
          <p14:tracePt t="9191" x="2032000" y="1435100"/>
          <p14:tracePt t="9208" x="2044700" y="1473200"/>
          <p14:tracePt t="9224" x="2063750" y="1536700"/>
          <p14:tracePt t="9241" x="2076450" y="1574800"/>
          <p14:tracePt t="9258" x="2082800" y="1603375"/>
          <p14:tracePt t="9274" x="2089150" y="1638300"/>
          <p14:tracePt t="9291" x="2095500" y="1666875"/>
          <p14:tracePt t="9308" x="2101850" y="1689100"/>
          <p14:tracePt t="9325" x="2120900" y="1752600"/>
          <p14:tracePt t="9341" x="2139950" y="1806575"/>
          <p14:tracePt t="9358" x="2152650" y="1870075"/>
          <p14:tracePt t="9375" x="2171700" y="1933575"/>
          <p14:tracePt t="9392" x="2184400" y="1971675"/>
          <p14:tracePt t="9409" x="2190750" y="1993900"/>
          <p14:tracePt t="9425" x="2190750" y="2025650"/>
          <p14:tracePt t="9442" x="2190750" y="2041525"/>
          <p14:tracePt t="9459" x="2190750" y="2057400"/>
          <p14:tracePt t="9475" x="2190750" y="2098675"/>
          <p14:tracePt t="9491" x="2190750" y="2120900"/>
          <p14:tracePt t="9508" x="2190750" y="2165350"/>
          <p14:tracePt t="9524" x="2190750" y="2212975"/>
          <p14:tracePt t="9541" x="2190750" y="2235200"/>
          <p14:tracePt t="9558" x="2190750" y="2263775"/>
          <p14:tracePt t="9575" x="2190750" y="2276475"/>
          <p14:tracePt t="9591" x="2190750" y="2286000"/>
          <p14:tracePt t="9609" x="2190750" y="2295525"/>
          <p14:tracePt t="9625" x="2190750" y="2330450"/>
          <p14:tracePt t="9641" x="2203450" y="2352675"/>
          <p14:tracePt t="9661" x="2222500" y="2432050"/>
          <p14:tracePt t="9675" x="2235200" y="2486025"/>
          <p14:tracePt t="9692" x="2247900" y="2530475"/>
          <p14:tracePt t="9709" x="2254250" y="2574925"/>
          <p14:tracePt t="9725" x="2254250" y="2632075"/>
          <p14:tracePt t="9741" x="2270125" y="2676525"/>
          <p14:tracePt t="9758" x="2276475" y="2736850"/>
          <p14:tracePt t="9775" x="2289175" y="2860675"/>
          <p14:tracePt t="9791" x="2305050" y="2933700"/>
          <p14:tracePt t="9808" x="2320925" y="3019425"/>
          <p14:tracePt t="9825" x="2371725" y="3165475"/>
          <p14:tracePt t="9842" x="2393950" y="3254375"/>
          <p14:tracePt t="9860" x="2409825" y="3327400"/>
          <p14:tracePt t="9875" x="2438400" y="3441700"/>
          <p14:tracePt t="9891" x="2463800" y="3527425"/>
          <p14:tracePt t="9908" x="2486025" y="3616325"/>
          <p14:tracePt t="9924" x="2536825" y="3740150"/>
          <p14:tracePt t="9942" x="2568575" y="3829050"/>
          <p14:tracePt t="9958" x="2606675" y="3908425"/>
          <p14:tracePt t="9961" x="2622550" y="3946525"/>
          <p14:tracePt t="9975" x="2657475" y="4003675"/>
          <p14:tracePt t="9992" x="2679700" y="4051300"/>
          <p14:tracePt t="10008" x="2689225" y="4089400"/>
          <p14:tracePt t="10025" x="2730500" y="4140200"/>
          <p14:tracePt t="10041" x="2746375" y="4168775"/>
          <p14:tracePt t="10058" x="2768600" y="4210050"/>
          <p14:tracePt t="10074" x="2813050" y="4276725"/>
          <p14:tracePt t="10092" x="2838450" y="4314825"/>
          <p14:tracePt t="10108" x="2863850" y="4352925"/>
          <p14:tracePt t="10125" x="2889250" y="4397375"/>
          <p14:tracePt t="10142" x="2908300" y="4419600"/>
          <p14:tracePt t="10158" x="2924175" y="4445000"/>
          <p14:tracePt t="10175" x="2949575" y="4486275"/>
          <p14:tracePt t="10191" x="2974975" y="4518025"/>
          <p14:tracePt t="10208" x="2987675" y="4540250"/>
          <p14:tracePt t="10224" x="3003550" y="4578350"/>
          <p14:tracePt t="10241" x="3019425" y="4594225"/>
          <p14:tracePt t="10257" x="3032125" y="4603750"/>
          <p14:tracePt t="10274" x="3035300" y="4616450"/>
          <p14:tracePt t="10291" x="3035300" y="4632325"/>
          <p14:tracePt t="10308" x="3041650" y="4641850"/>
          <p14:tracePt t="10324" x="3051175" y="4657725"/>
          <p14:tracePt t="10341" x="3054350" y="4660900"/>
          <p14:tracePt t="10358" x="3060700" y="4667250"/>
          <p14:tracePt t="10625" x="3121025" y="4667250"/>
          <p14:tracePt t="10632" x="3200400" y="4667250"/>
          <p14:tracePt t="10641" x="3292475" y="4667250"/>
          <p14:tracePt t="10660" x="3670300" y="4667250"/>
          <p14:tracePt t="10675" x="4000500" y="4657725"/>
          <p14:tracePt t="10692" x="4238625" y="4648200"/>
          <p14:tracePt t="10708" x="4505325" y="4629150"/>
          <p14:tracePt t="10725" x="4803775" y="4610100"/>
          <p14:tracePt t="10742" x="4984750" y="4610100"/>
          <p14:tracePt t="10758" x="5133975" y="4610100"/>
          <p14:tracePt t="10775" x="5343525" y="4632325"/>
          <p14:tracePt t="10792" x="5505450" y="4651375"/>
          <p14:tracePt t="10809" x="5683250" y="4676775"/>
          <p14:tracePt t="10825" x="5797550" y="4676775"/>
          <p14:tracePt t="10841" x="5873750" y="4664075"/>
          <p14:tracePt t="10858" x="5918200" y="4651375"/>
          <p14:tracePt t="10875" x="5956300" y="4613275"/>
          <p14:tracePt t="10891" x="5962650" y="4543425"/>
          <p14:tracePt t="10909" x="5902325" y="4286250"/>
          <p14:tracePt t="10929" x="5835650" y="4108450"/>
          <p14:tracePt t="10942" x="5692775" y="3841750"/>
          <p14:tracePt t="10958" x="5562600" y="3635375"/>
          <p14:tracePt t="10976" x="5248275" y="3263900"/>
          <p14:tracePt t="10991" x="5019675" y="3067050"/>
          <p14:tracePt t="11010" x="4616450" y="2790825"/>
          <p14:tracePt t="11026" x="4318000" y="2613025"/>
          <p14:tracePt t="11043" x="4140200" y="2508250"/>
          <p14:tracePt t="11060" x="3898900" y="2406650"/>
          <p14:tracePt t="11076" x="3768725" y="2371725"/>
          <p14:tracePt t="11091" x="3635375" y="2320925"/>
          <p14:tracePt t="11108" x="3470275" y="2273300"/>
          <p14:tracePt t="11125" x="3267075" y="2212975"/>
          <p14:tracePt t="11141" x="3159125" y="2187575"/>
          <p14:tracePt t="11159" x="3057525" y="2155825"/>
          <p14:tracePt t="11175" x="3013075" y="2155825"/>
          <p14:tracePt t="11192" x="2990850" y="2155825"/>
          <p14:tracePt t="11209" x="2949575" y="2178050"/>
          <p14:tracePt t="11225" x="2924175" y="2197100"/>
          <p14:tracePt t="11241" x="2889250" y="2238375"/>
          <p14:tracePt t="11257" x="2841625" y="2317750"/>
          <p14:tracePt t="11274" x="2774950" y="2489200"/>
          <p14:tracePt t="11291" x="2749550" y="2574925"/>
          <p14:tracePt t="11308" x="2743200" y="2682875"/>
          <p14:tracePt t="11325" x="2774950" y="2860675"/>
          <p14:tracePt t="11341" x="2844800" y="2974975"/>
          <p14:tracePt t="11359" x="2978150" y="3162300"/>
          <p14:tracePt t="11375" x="3070225" y="3298825"/>
          <p14:tracePt t="11391" x="3149600" y="3403600"/>
          <p14:tracePt t="11408" x="3244850" y="3517900"/>
          <p14:tracePt t="11425" x="3311525" y="3590925"/>
          <p14:tracePt t="11441" x="3359150" y="3632200"/>
          <p14:tracePt t="11459" x="3419475" y="3686175"/>
          <p14:tracePt t="11475" x="3444875" y="3705225"/>
          <p14:tracePt t="11492" x="3454400" y="3721100"/>
          <p14:tracePt t="11509" x="3470275" y="3736975"/>
          <p14:tracePt t="11525" x="3470275" y="3740150"/>
          <p14:tracePt t="11558" x="3470275" y="3749675"/>
          <p14:tracePt t="11574" x="3479800" y="3759200"/>
          <p14:tracePt t="11591" x="3492500" y="3787775"/>
          <p14:tracePt t="11609" x="3549650" y="3876675"/>
          <p14:tracePt t="11625" x="3638550" y="3971925"/>
          <p14:tracePt t="11641" x="3746500" y="4089400"/>
          <p14:tracePt t="11659" x="3895725" y="4248150"/>
          <p14:tracePt t="11675" x="3990975" y="4333875"/>
          <p14:tracePt t="11691" x="4076700" y="4410075"/>
          <p14:tracePt t="11708" x="4178300" y="4489450"/>
          <p14:tracePt t="11725" x="4232275" y="4518025"/>
          <p14:tracePt t="11742" x="4264025" y="4533900"/>
          <p14:tracePt t="11759" x="4305300" y="4540250"/>
          <p14:tracePt t="11775" x="4314825" y="4540250"/>
          <p14:tracePt t="11792" x="4324350" y="4540250"/>
          <p14:tracePt t="11808" x="4324350" y="4533900"/>
          <p14:tracePt t="11824" x="4324350" y="4521200"/>
          <p14:tracePt t="11841" x="4302125" y="4502150"/>
          <p14:tracePt t="11859" x="4216400" y="4454525"/>
          <p14:tracePt t="11875" x="4149725" y="4422775"/>
          <p14:tracePt t="11892" x="4079875" y="4384675"/>
          <p14:tracePt t="11909" x="3952875" y="4330700"/>
          <p14:tracePt t="11925" x="3851275" y="4289425"/>
          <p14:tracePt t="11941" x="3762375" y="4257675"/>
          <p14:tracePt t="11958" x="3657600" y="4219575"/>
          <p14:tracePt t="11974" x="3594100" y="4203700"/>
          <p14:tracePt t="11991" x="3559175" y="4197350"/>
          <p14:tracePt t="12008" x="3536950" y="4197350"/>
          <p14:tracePt t="12024" x="3527425" y="4197350"/>
          <p14:tracePt t="12041" x="3511550" y="4197350"/>
          <p14:tracePt t="12058" x="3508375" y="4197350"/>
          <p14:tracePt t="12095" x="3514725" y="4197350"/>
          <p14:tracePt t="12108" x="3549650" y="4200525"/>
          <p14:tracePt t="12124" x="3609975" y="4210050"/>
          <p14:tracePt t="12141" x="3705225" y="4216400"/>
          <p14:tracePt t="12159" x="3867150" y="4216400"/>
          <p14:tracePt t="12175" x="3937000" y="4216400"/>
          <p14:tracePt t="12192" x="3990975" y="4216400"/>
          <p14:tracePt t="12208" x="4016375" y="4216400"/>
          <p14:tracePt t="12224" x="4032250" y="4216400"/>
          <p14:tracePt t="12258" x="4022725" y="4203700"/>
          <p14:tracePt t="12275" x="4013200" y="4194175"/>
          <p14:tracePt t="12291" x="3990975" y="4184650"/>
          <p14:tracePt t="12308" x="3886200" y="4140200"/>
          <p14:tracePt t="12324" x="3797300" y="4108450"/>
          <p14:tracePt t="12341" x="3717925" y="4067175"/>
          <p14:tracePt t="12358" x="3622675" y="4025900"/>
          <p14:tracePt t="12375" x="3565525" y="3987800"/>
          <p14:tracePt t="12391" x="3533775" y="3975100"/>
          <p14:tracePt t="12409" x="3508375" y="3968750"/>
          <p14:tracePt t="12425" x="3498850" y="3968750"/>
          <p14:tracePt t="12441" x="3489325" y="3968750"/>
          <p14:tracePt t="12458" x="3479800" y="3968750"/>
          <p14:tracePt t="12516" x="3479800" y="3971925"/>
          <p14:tracePt t="12523" x="3479800" y="3975100"/>
          <p14:tracePt t="12531" x="3486150" y="3975100"/>
          <p14:tracePt t="12541" x="3489325" y="3975100"/>
          <p14:tracePt t="12558" x="3505200" y="3975100"/>
          <p14:tracePt t="12574" x="3521075" y="3975100"/>
          <p14:tracePt t="12591" x="3533775" y="3975100"/>
          <p14:tracePt t="12608" x="3562350" y="3975100"/>
          <p14:tracePt t="12624" x="3584575" y="3975100"/>
          <p14:tracePt t="12641" x="3597275" y="3975100"/>
          <p14:tracePt t="12658" x="3613150" y="3975100"/>
          <p14:tracePt t="12675" x="3629025" y="3975100"/>
          <p14:tracePt t="12691" x="3638550" y="3975100"/>
          <p14:tracePt t="12738" x="3635375" y="3968750"/>
          <p14:tracePt t="12745" x="3632200" y="3965575"/>
          <p14:tracePt t="12758" x="3606800" y="3940175"/>
          <p14:tracePt t="12774" x="3584575" y="3921125"/>
          <p14:tracePt t="12791" x="3552825" y="3911600"/>
          <p14:tracePt t="12809" x="3524250" y="3886200"/>
          <p14:tracePt t="12825" x="3514725" y="3886200"/>
          <p14:tracePt t="12842" x="3498850" y="3886200"/>
          <p14:tracePt t="12858" x="3489325" y="3886200"/>
          <p14:tracePt t="12875" x="3489325" y="3898900"/>
          <p14:tracePt t="12891" x="3492500" y="3908425"/>
          <p14:tracePt t="12908" x="3533775" y="3937000"/>
          <p14:tracePt t="12924" x="3590925" y="3971925"/>
          <p14:tracePt t="12941" x="3689350" y="4006850"/>
          <p14:tracePt t="12959" x="3851275" y="4064000"/>
          <p14:tracePt t="12974" x="3924300" y="4086225"/>
          <p14:tracePt t="12991" x="3990975" y="4108450"/>
          <p14:tracePt t="12995" x="4010025" y="4108450"/>
          <p14:tracePt t="13008" x="4032250" y="4108450"/>
          <p14:tracePt t="13025" x="4048125" y="4108450"/>
          <p14:tracePt t="13059" x="4044950" y="4108450"/>
          <p14:tracePt t="13074" x="4029075" y="4108450"/>
          <p14:tracePt t="13091" x="4013200" y="4102100"/>
          <p14:tracePt t="13108" x="3965575" y="4083050"/>
          <p14:tracePt t="13125" x="3927475" y="4070350"/>
          <p14:tracePt t="13141" x="3883025" y="4070350"/>
          <p14:tracePt t="13158" x="3841750" y="4070350"/>
          <p14:tracePt t="13174" x="3832225" y="4070350"/>
          <p14:tracePt t="13208" x="3895725" y="4076700"/>
          <p14:tracePt t="13225" x="4035425" y="4092575"/>
          <p14:tracePt t="13242" x="4279900" y="4133850"/>
          <p14:tracePt t="13258" x="4727575" y="4197350"/>
          <p14:tracePt t="13276" x="5041900" y="4251325"/>
          <p14:tracePt t="13292" x="5334000" y="4305300"/>
          <p14:tracePt t="13307" x="5600700" y="4371975"/>
          <p14:tracePt t="13325" x="5721350" y="4403725"/>
          <p14:tracePt t="13341" x="5784850" y="4419600"/>
          <p14:tracePt t="13357" x="5842000" y="4438650"/>
          <p14:tracePt t="13373" x="5857875" y="4438650"/>
          <p14:tracePt t="13390" x="5867400" y="4438650"/>
          <p14:tracePt t="13407" x="5867400" y="4425950"/>
          <p14:tracePt t="13423" x="5867400" y="4416425"/>
          <p14:tracePt t="13440" x="5867400" y="4406900"/>
          <p14:tracePt t="13457" x="5867400" y="4391025"/>
          <p14:tracePt t="13473" x="5867400" y="4387850"/>
          <p14:tracePt t="13507" x="5854700" y="4365625"/>
          <p14:tracePt t="13523" x="5845175" y="4365625"/>
          <p14:tracePt t="13541" x="5835650" y="4362450"/>
          <p14:tracePt t="13557" x="5819775" y="4362450"/>
          <p14:tracePt t="13573" x="5816600" y="4356100"/>
          <p14:tracePt t="13607" x="5807075" y="4356100"/>
          <p14:tracePt t="13623" x="5800725" y="435610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ChangeArrowheads="1"/>
          </p:cNvSpPr>
          <p:nvPr/>
        </p:nvSpPr>
        <p:spPr bwMode="auto">
          <a:xfrm>
            <a:off x="0" y="857250"/>
            <a:ext cx="9144000" cy="569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CH" altLang="fr-FR" sz="280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fr-CH" altLang="fr-FR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fm. des Labiées offre de nombreuses </a:t>
            </a:r>
            <a:r>
              <a:rPr lang="fr-CH" altLang="fr-FR" sz="2800">
                <a:latin typeface="Times New Roman" panose="02020603050405020304" pitchFamily="18" charset="0"/>
                <a:cs typeface="Times New Roman" panose="02020603050405020304" pitchFamily="18" charset="0"/>
              </a:rPr>
              <a:t>plantes </a:t>
            </a:r>
            <a:r>
              <a:rPr lang="fr-CH" altLang="fr-FR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pharmaceutiques</a:t>
            </a:r>
            <a:r>
              <a:rPr lang="fr-CH" altLang="fr-FR" sz="2800">
                <a:latin typeface="Times New Roman" panose="02020603050405020304" pitchFamily="18" charset="0"/>
                <a:cs typeface="Times New Roman" panose="02020603050405020304" pitchFamily="18" charset="0"/>
              </a:rPr>
              <a:t> et / ou </a:t>
            </a:r>
            <a:r>
              <a:rPr lang="fr-CH" altLang="fr-FR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aromatiques</a:t>
            </a:r>
            <a:r>
              <a:rPr lang="fr-CH" altLang="fr-FR" sz="2800">
                <a:latin typeface="Times New Roman" panose="02020603050405020304" pitchFamily="18" charset="0"/>
                <a:cs typeface="Times New Roman" panose="02020603050405020304" pitchFamily="18" charset="0"/>
              </a:rPr>
              <a:t> car </a:t>
            </a:r>
            <a:r>
              <a:rPr lang="fr-CH" altLang="fr-FR" sz="28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toutes les plantes de la famille ont des poils et des glandes sécréteurs riches en essences diverses </a:t>
            </a:r>
            <a:r>
              <a:rPr lang="fr-CH" altLang="fr-FR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menthol, thymol, etc. Les abeilles butinant les fl. des Labiées confectionnent un miel de qualité, riche en aromes et doué de vertus médicinales. Certaines espèces sont aussi condimentaires et ornementales.</a:t>
            </a:r>
            <a:endParaRPr lang="fr-FR" altLang="fr-FR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fr-FR" altLang="fr-FR" sz="2800">
                <a:latin typeface="Times New Roman" panose="02020603050405020304" pitchFamily="18" charset="0"/>
                <a:cs typeface="Times New Roman" panose="02020603050405020304" pitchFamily="18" charset="0"/>
              </a:rPr>
              <a:t>Exp. de Labiées : </a:t>
            </a:r>
            <a:r>
              <a:rPr lang="fr-FR" altLang="fr-FR" sz="28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Rosmarinus officnalis</a:t>
            </a:r>
            <a:r>
              <a:rPr lang="fr-FR" altLang="fr-FR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fr-FR" altLang="fr-FR" sz="2800">
                <a:latin typeface="Times New Roman" panose="02020603050405020304" pitchFamily="18" charset="0"/>
                <a:cs typeface="Times New Roman" panose="02020603050405020304" pitchFamily="18" charset="0"/>
              </a:rPr>
              <a:t>(Romarin, « azir »), </a:t>
            </a:r>
            <a:r>
              <a:rPr lang="fr-FR" altLang="fr-FR" sz="28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Lavendula stoechas</a:t>
            </a:r>
            <a:r>
              <a:rPr lang="fr-FR" altLang="fr-FR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2800">
                <a:latin typeface="Times New Roman" panose="02020603050405020304" pitchFamily="18" charset="0"/>
                <a:cs typeface="Times New Roman" panose="02020603050405020304" pitchFamily="18" charset="0"/>
              </a:rPr>
              <a:t>et </a:t>
            </a:r>
            <a:r>
              <a:rPr lang="fr-FR" altLang="fr-FR" sz="28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L. multifida </a:t>
            </a:r>
            <a:r>
              <a:rPr lang="fr-FR" altLang="fr-FR" sz="2800">
                <a:latin typeface="Times New Roman" panose="02020603050405020304" pitchFamily="18" charset="0"/>
                <a:cs typeface="Times New Roman" panose="02020603050405020304" pitchFamily="18" charset="0"/>
              </a:rPr>
              <a:t>(Lavande, « rhzama »), </a:t>
            </a:r>
            <a:r>
              <a:rPr lang="fr-FR" altLang="fr-FR" sz="28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Thymus ciliatus</a:t>
            </a:r>
            <a:r>
              <a:rPr lang="fr-FR" altLang="fr-FR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2800">
                <a:latin typeface="Times New Roman" panose="02020603050405020304" pitchFamily="18" charset="0"/>
                <a:cs typeface="Times New Roman" panose="02020603050405020304" pitchFamily="18" charset="0"/>
              </a:rPr>
              <a:t>(Thym, « zaêtra »), </a:t>
            </a:r>
            <a:r>
              <a:rPr lang="fr-FR" altLang="fr-FR" sz="28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Origanum compactum</a:t>
            </a:r>
            <a:r>
              <a:rPr lang="fr-FR" altLang="fr-FR" sz="2800">
                <a:latin typeface="Times New Roman" panose="02020603050405020304" pitchFamily="18" charset="0"/>
                <a:cs typeface="Times New Roman" panose="02020603050405020304" pitchFamily="18" charset="0"/>
              </a:rPr>
              <a:t> (Origan, « zaatar »), </a:t>
            </a:r>
            <a:r>
              <a:rPr lang="fr-FR" altLang="fr-FR" sz="28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Mentha pulegium </a:t>
            </a:r>
            <a:r>
              <a:rPr lang="fr-FR" altLang="fr-FR" sz="2800">
                <a:latin typeface="Times New Roman" panose="02020603050405020304" pitchFamily="18" charset="0"/>
                <a:cs typeface="Times New Roman" panose="02020603050405020304" pitchFamily="18" charset="0"/>
              </a:rPr>
              <a:t>(« fliou »), </a:t>
            </a:r>
            <a:r>
              <a:rPr lang="fr-FR" altLang="fr-FR" sz="28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Mentha viridis</a:t>
            </a:r>
            <a:r>
              <a:rPr lang="fr-FR" altLang="fr-FR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2800">
                <a:latin typeface="Times New Roman" panose="02020603050405020304" pitchFamily="18" charset="0"/>
                <a:cs typeface="Times New Roman" panose="02020603050405020304" pitchFamily="18" charset="0"/>
              </a:rPr>
              <a:t>(Menthe, « naanaa »), </a:t>
            </a:r>
            <a:r>
              <a:rPr lang="fr-FR" altLang="fr-FR" sz="28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Ocimum basilicum</a:t>
            </a:r>
            <a:r>
              <a:rPr lang="fr-FR" altLang="fr-FR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2800">
                <a:latin typeface="Times New Roman" panose="02020603050405020304" pitchFamily="18" charset="0"/>
                <a:cs typeface="Times New Roman" panose="02020603050405020304" pitchFamily="18" charset="0"/>
              </a:rPr>
              <a:t>(Basilic, « lahbaq »), </a:t>
            </a:r>
            <a:r>
              <a:rPr lang="fr-FR" altLang="fr-FR" sz="28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Salvia officinalis</a:t>
            </a:r>
            <a:r>
              <a:rPr lang="fr-FR" altLang="fr-FR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2800">
                <a:latin typeface="Times New Roman" panose="02020603050405020304" pitchFamily="18" charset="0"/>
                <a:cs typeface="Times New Roman" panose="02020603050405020304" pitchFamily="18" charset="0"/>
              </a:rPr>
              <a:t>(Sauge, « salmia »), etc. </a:t>
            </a:r>
            <a:endParaRPr lang="fr-CH" altLang="fr-FR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876"/>
    </mc:Choice>
    <mc:Fallback>
      <p:transition spd="slow" advTm="111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58" x="7083425" y="6661150"/>
          <p14:tracePt t="2865" x="7064375" y="6546850"/>
          <p14:tracePt t="2872" x="7042150" y="6400800"/>
          <p14:tracePt t="2889" x="6937375" y="5965825"/>
          <p14:tracePt t="2910" x="6743700" y="5372100"/>
          <p14:tracePt t="2930" x="6461125" y="4892675"/>
          <p14:tracePt t="2957" x="6226175" y="4495800"/>
          <p14:tracePt t="2990" x="6083300" y="4257675"/>
          <p14:tracePt t="3007" x="6026150" y="4181475"/>
          <p14:tracePt t="3022" x="6007100" y="4168775"/>
          <p14:tracePt t="3366" x="5943600" y="4057650"/>
          <p14:tracePt t="3376" x="5842000" y="3930650"/>
          <p14:tracePt t="3393" x="5454650" y="3517900"/>
          <p14:tracePt t="3410" x="5191125" y="3267075"/>
          <p14:tracePt t="3431" x="4924425" y="3009900"/>
          <p14:tracePt t="3457" x="4616450" y="2701925"/>
          <p14:tracePt t="3491" x="4359275" y="2444750"/>
          <p14:tracePt t="3508" x="4206875" y="2286000"/>
          <p14:tracePt t="3523" x="4137025" y="2228850"/>
          <p14:tracePt t="3539" x="4086225" y="2187575"/>
          <p14:tracePt t="3555" x="4041775" y="2159000"/>
          <p14:tracePt t="3572" x="3971925" y="2114550"/>
          <p14:tracePt t="3588" x="3908425" y="2085975"/>
          <p14:tracePt t="3605" x="3806825" y="2035175"/>
          <p14:tracePt t="3622" x="3644900" y="1965325"/>
          <p14:tracePt t="3639" x="3568700" y="1936750"/>
          <p14:tracePt t="3656" x="3498850" y="1898650"/>
          <p14:tracePt t="3672" x="3397250" y="1866900"/>
          <p14:tracePt t="3689" x="3298825" y="1844675"/>
          <p14:tracePt t="3705" x="3213100" y="1819275"/>
          <p14:tracePt t="3722" x="3089275" y="1797050"/>
          <p14:tracePt t="3738" x="3016250" y="1781175"/>
          <p14:tracePt t="3755" x="2930525" y="1765300"/>
          <p14:tracePt t="3772" x="2828925" y="1736725"/>
          <p14:tracePt t="3789" x="2778125" y="1730375"/>
          <p14:tracePt t="3806" x="2730500" y="1724025"/>
          <p14:tracePt t="3822" x="2660650" y="1711325"/>
          <p14:tracePt t="3839" x="2606675" y="1698625"/>
          <p14:tracePt t="3855" x="2562225" y="1685925"/>
          <p14:tracePt t="3872" x="2514600" y="1673225"/>
          <p14:tracePt t="3888" x="2492375" y="1673225"/>
          <p14:tracePt t="3905" x="2473325" y="1660525"/>
          <p14:tracePt t="4523" x="2489200" y="1638300"/>
          <p14:tracePt t="4530" x="2520950" y="1606550"/>
          <p14:tracePt t="4538" x="2574925" y="1562100"/>
          <p14:tracePt t="4559" x="2717800" y="1470025"/>
          <p14:tracePt t="4576" x="2774950" y="1425575"/>
          <p14:tracePt t="4588" x="2816225" y="1406525"/>
          <p14:tracePt t="4622" x="2873375" y="1381125"/>
          <p14:tracePt t="4655" x="2955925" y="1362075"/>
          <p14:tracePt t="4672" x="3051175" y="1362075"/>
          <p14:tracePt t="4688" x="3086100" y="1362075"/>
          <p14:tracePt t="4705" x="3117850" y="1362075"/>
          <p14:tracePt t="4723" x="3136900" y="1362075"/>
          <p14:tracePt t="4738" x="3146425" y="1362075"/>
          <p14:tracePt t="4756" x="3162300" y="1362075"/>
          <p14:tracePt t="4772" x="3178175" y="1362075"/>
          <p14:tracePt t="4788" x="3213100" y="1374775"/>
          <p14:tracePt t="4805" x="3298825" y="1390650"/>
          <p14:tracePt t="4826" x="3409950" y="1397000"/>
          <p14:tracePt t="4838" x="3451225" y="1397000"/>
          <p14:tracePt t="4855" x="3473450" y="1397000"/>
          <p14:tracePt t="4872" x="3502025" y="1397000"/>
          <p14:tracePt t="4889" x="3524250" y="1397000"/>
          <p14:tracePt t="4906" x="3552825" y="1397000"/>
          <p14:tracePt t="4922" x="3644900" y="1419225"/>
          <p14:tracePt t="4938" x="3730625" y="1435100"/>
          <p14:tracePt t="4955" x="3797300" y="1454150"/>
          <p14:tracePt t="4972" x="3870325" y="1476375"/>
          <p14:tracePt t="4988" x="3914775" y="1489075"/>
          <p14:tracePt t="5005" x="3949700" y="1495425"/>
          <p14:tracePt t="5022" x="4038600" y="1501775"/>
          <p14:tracePt t="5039" x="4092575" y="1520825"/>
          <p14:tracePt t="5055" x="4187825" y="1530350"/>
          <p14:tracePt t="5072" x="4330700" y="1552575"/>
          <p14:tracePt t="5088" x="4425950" y="1562100"/>
          <p14:tracePt t="5105" x="4476750" y="1562100"/>
          <p14:tracePt t="5123" x="4530725" y="1562100"/>
          <p14:tracePt t="5139" x="4559300" y="1562100"/>
          <p14:tracePt t="5155" x="4584700" y="1568450"/>
          <p14:tracePt t="5172" x="4638675" y="1568450"/>
          <p14:tracePt t="5189" x="4689475" y="1568450"/>
          <p14:tracePt t="5205" x="4743450" y="1568450"/>
          <p14:tracePt t="5222" x="4806950" y="1574800"/>
          <p14:tracePt t="5238" x="4829175" y="1587500"/>
          <p14:tracePt t="5255" x="4838700" y="1587500"/>
          <p14:tracePt t="5273" x="4857750" y="1587500"/>
          <p14:tracePt t="5288" x="4873625" y="1587500"/>
          <p14:tracePt t="5306" x="4905375" y="1587500"/>
          <p14:tracePt t="5322" x="5022850" y="1593850"/>
          <p14:tracePt t="5338" x="5140325" y="1612900"/>
          <p14:tracePt t="5355" x="5248275" y="1628775"/>
          <p14:tracePt t="5372" x="5346700" y="1635125"/>
          <p14:tracePt t="5388" x="5391150" y="1641475"/>
          <p14:tracePt t="5405" x="5419725" y="1641475"/>
          <p14:tracePt t="5422" x="5438775" y="1641475"/>
          <p14:tracePt t="5438" x="5461000" y="1641475"/>
          <p14:tracePt t="5455" x="5489575" y="1638300"/>
          <p14:tracePt t="5472" x="5553075" y="1631950"/>
          <p14:tracePt t="5488" x="5603875" y="1631950"/>
          <p14:tracePt t="5505" x="5657850" y="1631950"/>
          <p14:tracePt t="5522" x="5721350" y="1631950"/>
          <p14:tracePt t="5538" x="5756275" y="1631950"/>
          <p14:tracePt t="5555" x="5778500" y="1625600"/>
          <p14:tracePt t="5572" x="5807075" y="1619250"/>
          <p14:tracePt t="5588" x="5819775" y="1616075"/>
          <p14:tracePt t="5605" x="5857875" y="1603375"/>
          <p14:tracePt t="5623" x="5921375" y="1603375"/>
          <p14:tracePt t="5638" x="5956300" y="1603375"/>
          <p14:tracePt t="5656" x="6000750" y="1603375"/>
          <p14:tracePt t="5672" x="6057900" y="1603375"/>
          <p14:tracePt t="5688" x="6073775" y="1603375"/>
          <p14:tracePt t="5705" x="6083300" y="1603375"/>
          <p14:tracePt t="5722" x="6102350" y="1603375"/>
          <p14:tracePt t="5738" x="6111875" y="1603375"/>
          <p14:tracePt t="5755" x="6134100" y="1603375"/>
          <p14:tracePt t="5772" x="6181725" y="1612900"/>
          <p14:tracePt t="5788" x="6213475" y="1625600"/>
          <p14:tracePt t="5806" x="6235700" y="1635125"/>
          <p14:tracePt t="5809" x="6254750" y="1641475"/>
          <p14:tracePt t="5823" x="6286500" y="1654175"/>
          <p14:tracePt t="5839" x="6302375" y="1666875"/>
          <p14:tracePt t="5855" x="6311900" y="1676400"/>
          <p14:tracePt t="5872" x="6327775" y="1679575"/>
          <p14:tracePt t="5888" x="6340475" y="1685925"/>
          <p14:tracePt t="5905" x="6353175" y="1689100"/>
          <p14:tracePt t="5921" x="6362700" y="1704975"/>
          <p14:tracePt t="5938" x="6381750" y="1711325"/>
          <p14:tracePt t="5955" x="6391275" y="1711325"/>
          <p14:tracePt t="5973" x="6397625" y="1714500"/>
          <p14:tracePt t="6016" x="6400800" y="1720850"/>
          <p14:tracePt t="6023" x="6407150" y="1724025"/>
          <p14:tracePt t="6038" x="6416675" y="1733550"/>
          <p14:tracePt t="6055" x="6445250" y="1752600"/>
          <p14:tracePt t="6073" x="6473825" y="1768475"/>
          <p14:tracePt t="6088" x="6489700" y="1778000"/>
          <p14:tracePt t="6105" x="6499225" y="1787525"/>
          <p14:tracePt t="6123" x="6511925" y="1803400"/>
          <p14:tracePt t="6139" x="6518275" y="1803400"/>
          <p14:tracePt t="6155" x="6518275" y="1812925"/>
          <p14:tracePt t="6172" x="6527800" y="1812925"/>
          <p14:tracePt t="6188" x="6546850" y="1825625"/>
          <p14:tracePt t="6205" x="6559550" y="1828800"/>
          <p14:tracePt t="6222" x="6559550" y="1835150"/>
          <p14:tracePt t="6238" x="6562725" y="1838325"/>
          <p14:tracePt t="6330" x="6569075" y="1844675"/>
          <p14:tracePt t="6345" x="6569075" y="1854200"/>
          <p14:tracePt t="6352" x="6572250" y="1854200"/>
          <p14:tracePt t="6688" x="6546850" y="1854200"/>
          <p14:tracePt t="6694" x="6467475" y="1854200"/>
          <p14:tracePt t="6708" x="6261100" y="1838325"/>
          <p14:tracePt t="6725" x="5845175" y="1800225"/>
          <p14:tracePt t="6743" x="5356225" y="1733550"/>
          <p14:tracePt t="6757" x="4826000" y="1676400"/>
          <p14:tracePt t="6790" x="3721100" y="1597025"/>
          <p14:tracePt t="6824" x="3092450" y="1622425"/>
          <p14:tracePt t="6840" x="2921000" y="1638300"/>
          <p14:tracePt t="6859" x="2752725" y="1682750"/>
          <p14:tracePt t="6871" x="2714625" y="1689100"/>
          <p14:tracePt t="6888" x="2600325" y="1727200"/>
          <p14:tracePt t="6905" x="2524125" y="1743075"/>
          <p14:tracePt t="6922" x="2451100" y="1755775"/>
          <p14:tracePt t="6938" x="2327275" y="1787525"/>
          <p14:tracePt t="6955" x="2219325" y="1803400"/>
          <p14:tracePt t="6972" x="2111375" y="1819275"/>
          <p14:tracePt t="6988" x="1978025" y="1844675"/>
          <p14:tracePt t="7004" x="1901825" y="1866900"/>
          <p14:tracePt t="7022" x="1857375" y="1879600"/>
          <p14:tracePt t="7038" x="1797050" y="1879600"/>
          <p14:tracePt t="7055" x="1765300" y="1879600"/>
          <p14:tracePt t="7072" x="1743075" y="1879600"/>
          <p14:tracePt t="7089" x="1704975" y="1879600"/>
          <p14:tracePt t="7104" x="1695450" y="1879600"/>
          <p14:tracePt t="7121" x="1679575" y="1885950"/>
          <p14:tracePt t="7138" x="1660525" y="1889125"/>
          <p14:tracePt t="7155" x="1651000" y="1895475"/>
          <p14:tracePt t="7172" x="1638300" y="1898650"/>
          <p14:tracePt t="7188" x="1619250" y="1905000"/>
          <p14:tracePt t="7205" x="1603375" y="1905000"/>
          <p14:tracePt t="7222" x="1593850" y="1905000"/>
          <p14:tracePt t="7238" x="1581150" y="1905000"/>
          <p14:tracePt t="7255" x="1565275" y="1905000"/>
          <p14:tracePt t="7271" x="1555750" y="1905000"/>
          <p14:tracePt t="7288" x="1546225" y="1905000"/>
          <p14:tracePt t="7322" x="1539875" y="1905000"/>
          <p14:tracePt t="7346" x="1536700" y="1905000"/>
          <p14:tracePt t="8317" x="1543050" y="1905000"/>
          <p14:tracePt t="8324" x="1562100" y="1905000"/>
          <p14:tracePt t="8339" x="1574800" y="1905000"/>
          <p14:tracePt t="8354" x="1612900" y="1895475"/>
          <p14:tracePt t="8375" x="1711325" y="1857375"/>
          <p14:tracePt t="8391" x="1876425" y="1803400"/>
          <p14:tracePt t="8411" x="2165350" y="1755775"/>
          <p14:tracePt t="8438" x="2540000" y="1736725"/>
          <p14:tracePt t="8472" x="2727325" y="1736725"/>
          <p14:tracePt t="8488" x="2879725" y="1736725"/>
          <p14:tracePt t="8504" x="2994025" y="1736725"/>
          <p14:tracePt t="8522" x="3165475" y="1736725"/>
          <p14:tracePt t="8539" x="3425825" y="1736725"/>
          <p14:tracePt t="8555" x="3565525" y="1736725"/>
          <p14:tracePt t="8572" x="3657600" y="1736725"/>
          <p14:tracePt t="8589" x="3746500" y="1736725"/>
          <p14:tracePt t="8605" x="3784600" y="1736725"/>
          <p14:tracePt t="8621" x="3806825" y="1736725"/>
          <p14:tracePt t="8638" x="3825875" y="1736725"/>
          <p14:tracePt t="8654" x="3835400" y="1736725"/>
          <p14:tracePt t="8671" x="3851275" y="1736725"/>
          <p14:tracePt t="8688" x="3876675" y="1736725"/>
          <p14:tracePt t="8705" x="3889375" y="1746250"/>
          <p14:tracePt t="8722" x="3898900" y="1746250"/>
          <p14:tracePt t="8738" x="3911600" y="1746250"/>
          <p14:tracePt t="8754" x="3927475" y="1746250"/>
          <p14:tracePt t="8771" x="3933825" y="1746250"/>
          <p14:tracePt t="8788" x="3946525" y="1746250"/>
          <p14:tracePt t="8805" x="3956050" y="1746250"/>
          <p14:tracePt t="8821" x="3978275" y="1746250"/>
          <p14:tracePt t="8838" x="3997325" y="1749425"/>
          <p14:tracePt t="8855" x="4010025" y="1755775"/>
          <p14:tracePt t="8872" x="4022725" y="1755775"/>
          <p14:tracePt t="8892" x="4038600" y="1755775"/>
          <p14:tracePt t="8904" x="4041775" y="1755775"/>
          <p14:tracePt t="12091" x="4006850" y="1774825"/>
          <p14:tracePt t="12098" x="3956050" y="1790700"/>
          <p14:tracePt t="12108" x="3908425" y="1809750"/>
          <p14:tracePt t="12126" x="3705225" y="1870075"/>
          <p14:tracePt t="12141" x="3562350" y="1905000"/>
          <p14:tracePt t="12155" x="3429000" y="1949450"/>
          <p14:tracePt t="12187" x="3165475" y="2028825"/>
          <p14:tracePt t="12221" x="2997200" y="2073275"/>
          <p14:tracePt t="12237" x="2959100" y="2073275"/>
          <p14:tracePt t="12255" x="2927350" y="2073275"/>
          <p14:tracePt t="12271" x="2898775" y="2073275"/>
          <p14:tracePt t="12288" x="2876550" y="2073275"/>
          <p14:tracePt t="12305" x="2813050" y="2073275"/>
          <p14:tracePt t="12321" x="2768600" y="2073275"/>
          <p14:tracePt t="12338" x="2733675" y="2073275"/>
          <p14:tracePt t="12355" x="2679700" y="2073275"/>
          <p14:tracePt t="12371" x="2647950" y="2073275"/>
          <p14:tracePt t="12387" x="2613025" y="2070100"/>
          <p14:tracePt t="12405" x="2530475" y="2047875"/>
          <p14:tracePt t="12422" x="2479675" y="2035175"/>
          <p14:tracePt t="12438" x="2422525" y="2016125"/>
          <p14:tracePt t="12455" x="2349500" y="2009775"/>
          <p14:tracePt t="12471" x="2314575" y="2003425"/>
          <p14:tracePt t="12487" x="2282825" y="1997075"/>
          <p14:tracePt t="12505" x="2228850" y="1978025"/>
          <p14:tracePt t="12521" x="2190750" y="1965325"/>
          <p14:tracePt t="12537" x="2152650" y="1946275"/>
          <p14:tracePt t="12555" x="2111375" y="1933575"/>
          <p14:tracePt t="12571" x="2079625" y="1920875"/>
          <p14:tracePt t="12588" x="2057400" y="1917700"/>
          <p14:tracePt t="12605" x="2016125" y="1911350"/>
          <p14:tracePt t="12621" x="1987550" y="1905000"/>
          <p14:tracePt t="12637" x="1955800" y="1898650"/>
          <p14:tracePt t="12655" x="1924050" y="1898650"/>
          <p14:tracePt t="12671" x="1895475" y="1898650"/>
          <p14:tracePt t="12688" x="1885950" y="1898650"/>
          <p14:tracePt t="12705" x="1870075" y="1898650"/>
          <p14:tracePt t="12721" x="1854200" y="1898650"/>
          <p14:tracePt t="12738" x="1847850" y="1908175"/>
          <p14:tracePt t="12755" x="1847850" y="1924050"/>
          <p14:tracePt t="12771" x="1847850" y="1933575"/>
          <p14:tracePt t="12787" x="1847850" y="1962150"/>
          <p14:tracePt t="12805" x="1847850" y="1993900"/>
          <p14:tracePt t="12821" x="1847850" y="2016125"/>
          <p14:tracePt t="12837" x="1847850" y="2032000"/>
          <p14:tracePt t="12855" x="1847850" y="2063750"/>
          <p14:tracePt t="12871" x="1847850" y="2073275"/>
          <p14:tracePt t="12887" x="1847850" y="2085975"/>
          <p14:tracePt t="12905" x="1847850" y="2098675"/>
          <p14:tracePt t="12921" x="1847850" y="2114550"/>
          <p14:tracePt t="12941" x="1847850" y="2130425"/>
          <p14:tracePt t="12998" x="1847850" y="2133600"/>
          <p14:tracePt t="13006" x="1847850" y="2139950"/>
          <p14:tracePt t="13027" x="1847850" y="2143125"/>
          <p14:tracePt t="13041" x="1851025" y="2143125"/>
          <p14:tracePt t="13055" x="1866900" y="2149475"/>
          <p14:tracePt t="13071" x="1876425" y="2159000"/>
          <p14:tracePt t="13087" x="1885950" y="2159000"/>
          <p14:tracePt t="13105" x="1927225" y="2159000"/>
          <p14:tracePt t="13121" x="1955800" y="2159000"/>
          <p14:tracePt t="13138" x="2000250" y="2159000"/>
          <p14:tracePt t="13155" x="2076450" y="2159000"/>
          <p14:tracePt t="13171" x="2130425" y="2159000"/>
          <p14:tracePt t="13187" x="2171700" y="2159000"/>
          <p14:tracePt t="13205" x="2235200" y="2159000"/>
          <p14:tracePt t="13222" x="2257425" y="2159000"/>
          <p14:tracePt t="13237" x="2279650" y="2165350"/>
          <p14:tracePt t="13255" x="2320925" y="2171700"/>
          <p14:tracePt t="13271" x="2352675" y="2184400"/>
          <p14:tracePt t="13288" x="2365375" y="2187575"/>
          <p14:tracePt t="13305" x="2416175" y="2206625"/>
          <p14:tracePt t="13321" x="2454275" y="2219325"/>
          <p14:tracePt t="13337" x="2489200" y="2219325"/>
          <p14:tracePt t="13355" x="2517775" y="2225675"/>
          <p14:tracePt t="13372" x="2533650" y="2225675"/>
          <p14:tracePt t="13387" x="2543175" y="2225675"/>
          <p14:tracePt t="13405" x="2555875" y="2232025"/>
          <p14:tracePt t="13421" x="2578100" y="2235200"/>
          <p14:tracePt t="13438" x="2609850" y="2241550"/>
          <p14:tracePt t="13455" x="2686050" y="2247900"/>
          <p14:tracePt t="13471" x="2730500" y="2254250"/>
          <p14:tracePt t="13487" x="2752725" y="2254250"/>
          <p14:tracePt t="13505" x="2774950" y="2254250"/>
          <p14:tracePt t="13522" x="2784475" y="2254250"/>
          <p14:tracePt t="13538" x="2794000" y="2254250"/>
          <p14:tracePt t="13556" x="2806700" y="2254250"/>
          <p14:tracePt t="13571" x="2822575" y="2254250"/>
          <p14:tracePt t="13588" x="2844800" y="2254250"/>
          <p14:tracePt t="13604" x="2860675" y="2254250"/>
          <p14:tracePt t="13621" x="2879725" y="2254250"/>
          <p14:tracePt t="13637" x="2889250" y="2254250"/>
          <p14:tracePt t="13678" x="2895600" y="2254250"/>
          <p14:tracePt t="13688" x="2898775" y="2254250"/>
          <p14:tracePt t="13705" x="2927350" y="2241550"/>
          <p14:tracePt t="13721" x="2949575" y="2232025"/>
          <p14:tracePt t="13738" x="2965450" y="2232025"/>
          <p14:tracePt t="13754" x="2987675" y="2225675"/>
          <p14:tracePt t="13771" x="3009900" y="2209800"/>
          <p14:tracePt t="13788" x="3038475" y="2197100"/>
          <p14:tracePt t="13806" x="3073400" y="2181225"/>
          <p14:tracePt t="13822" x="3105150" y="2168525"/>
          <p14:tracePt t="13838" x="3133725" y="2149475"/>
          <p14:tracePt t="13856" x="3222625" y="2136775"/>
          <p14:tracePt t="13871" x="3260725" y="2130425"/>
          <p14:tracePt t="13887" x="3295650" y="2130425"/>
          <p14:tracePt t="13905" x="3311525" y="2130425"/>
          <p14:tracePt t="13920" x="3321050" y="2130425"/>
          <p14:tracePt t="13937" x="3336925" y="2130425"/>
          <p14:tracePt t="13961" x="3349625" y="2120900"/>
          <p14:tracePt t="13971" x="3371850" y="2108200"/>
          <p14:tracePt t="13988" x="3403600" y="2089150"/>
          <p14:tracePt t="14005" x="3429000" y="2079625"/>
          <p14:tracePt t="14021" x="3470275" y="2060575"/>
          <p14:tracePt t="14037" x="3479800" y="2057400"/>
          <p14:tracePt t="14054" x="3489325" y="2057400"/>
          <p14:tracePt t="14071" x="3495675" y="2051050"/>
          <p14:tracePt t="14087" x="3495675" y="2041525"/>
          <p14:tracePt t="14143" x="3495675" y="2035175"/>
          <p14:tracePt t="14157" x="3495675" y="2032000"/>
          <p14:tracePt t="14164" x="3495675" y="2025650"/>
          <p14:tracePt t="14171" x="3495675" y="2022475"/>
          <p14:tracePt t="14187" x="3495675" y="2012950"/>
          <p14:tracePt t="14204" x="3492500" y="2000250"/>
          <p14:tracePt t="14221" x="3476625" y="1981200"/>
          <p14:tracePt t="14237" x="3467100" y="1971675"/>
          <p14:tracePt t="14254" x="3457575" y="1962150"/>
          <p14:tracePt t="14271" x="3438525" y="1946275"/>
          <p14:tracePt t="14288" x="3425825" y="1930400"/>
          <p14:tracePt t="14304" x="3416300" y="1920875"/>
          <p14:tracePt t="14321" x="3375025" y="1905000"/>
          <p14:tracePt t="14337" x="3352800" y="1892300"/>
          <p14:tracePt t="14355" x="3321050" y="1873250"/>
          <p14:tracePt t="14371" x="3308350" y="1857375"/>
          <p14:tracePt t="14387" x="3298825" y="1854200"/>
          <p14:tracePt t="14405" x="3282950" y="1847850"/>
          <p14:tracePt t="14421" x="3267075" y="1844675"/>
          <p14:tracePt t="14437" x="3257550" y="1838325"/>
          <p14:tracePt t="14454" x="3248025" y="1838325"/>
          <p14:tracePt t="14471" x="3228975" y="1835150"/>
          <p14:tracePt t="14487" x="3219450" y="1835150"/>
          <p14:tracePt t="14504" x="3209925" y="1835150"/>
          <p14:tracePt t="14521" x="3194050" y="1835150"/>
          <p14:tracePt t="14537" x="3178175" y="1835150"/>
          <p14:tracePt t="14554" x="3168650" y="1835150"/>
          <p14:tracePt t="14571" x="3152775" y="1835150"/>
          <p14:tracePt t="14587" x="3143250" y="1835150"/>
          <p14:tracePt t="14604" x="3130550" y="1835150"/>
          <p14:tracePt t="14621" x="3121025" y="1835150"/>
          <p14:tracePt t="14707" x="3114675" y="1835150"/>
          <p14:tracePt t="14721" x="3108325" y="1835150"/>
          <p14:tracePt t="14815" x="3105150" y="1841500"/>
          <p14:tracePt t="14821" x="3098800" y="1841500"/>
          <p14:tracePt t="14837" x="3082925" y="1847850"/>
          <p14:tracePt t="14854" x="3073400" y="1847850"/>
          <p14:tracePt t="14870" x="3060700" y="1851025"/>
          <p14:tracePt t="14887" x="3054350" y="1851025"/>
          <p14:tracePt t="14904" x="3054350" y="1857375"/>
          <p14:tracePt t="14921" x="3054350" y="1870075"/>
          <p14:tracePt t="14937" x="3054350" y="1885950"/>
          <p14:tracePt t="14955" x="3054350" y="1895475"/>
          <p14:tracePt t="14971" x="3067050" y="1917700"/>
          <p14:tracePt t="14988" x="3098800" y="1949450"/>
          <p14:tracePt t="15004" x="3136900" y="1974850"/>
          <p14:tracePt t="15020" x="3263900" y="2028825"/>
          <p14:tracePt t="15037" x="3406775" y="2063750"/>
          <p14:tracePt t="15054" x="3559175" y="2108200"/>
          <p14:tracePt t="15071" x="3816350" y="2165350"/>
          <p14:tracePt t="15087" x="3946525" y="2181225"/>
          <p14:tracePt t="15105" x="4019550" y="2203450"/>
          <p14:tracePt t="15121" x="4092575" y="2222500"/>
          <p14:tracePt t="15138" x="4130675" y="2235200"/>
          <p14:tracePt t="15154" x="4175125" y="2241550"/>
          <p14:tracePt t="15170" x="4235450" y="2241550"/>
          <p14:tracePt t="15187" x="4273550" y="2241550"/>
          <p14:tracePt t="15204" x="4295775" y="2241550"/>
          <p14:tracePt t="15221" x="4337050" y="2241550"/>
          <p14:tracePt t="15237" x="4352925" y="2241550"/>
          <p14:tracePt t="15255" x="4371975" y="2241550"/>
          <p14:tracePt t="15271" x="4413250" y="2241550"/>
          <p14:tracePt t="15287" x="4441825" y="2238375"/>
          <p14:tracePt t="15304" x="4479925" y="2225675"/>
          <p14:tracePt t="15320" x="4552950" y="2225675"/>
          <p14:tracePt t="15337" x="4594225" y="2225675"/>
          <p14:tracePt t="15354" x="4616450" y="2225675"/>
          <p14:tracePt t="15371" x="4645025" y="2222500"/>
          <p14:tracePt t="15387" x="4654550" y="2222500"/>
          <p14:tracePt t="18123" x="4524375" y="2212975"/>
          <p14:tracePt t="18131" x="4359275" y="2212975"/>
          <p14:tracePt t="18141" x="4171950" y="2212975"/>
          <p14:tracePt t="18158" x="3654425" y="2254250"/>
          <p14:tracePt t="18175" x="3375025" y="2330450"/>
          <p14:tracePt t="18191" x="3130550" y="2378075"/>
          <p14:tracePt t="18203" x="2851150" y="2454275"/>
          <p14:tracePt t="18237" x="2314575" y="2568575"/>
          <p14:tracePt t="18273" x="1962150" y="2632075"/>
          <p14:tracePt t="18289" x="1866900" y="2632075"/>
          <p14:tracePt t="18304" x="1787525" y="2632075"/>
          <p14:tracePt t="18320" x="1724025" y="2632075"/>
          <p14:tracePt t="18337" x="1647825" y="2632075"/>
          <p14:tracePt t="18354" x="1603375" y="2632075"/>
          <p14:tracePt t="18370" x="1565275" y="2632075"/>
          <p14:tracePt t="18387" x="1533525" y="2632075"/>
          <p14:tracePt t="18404" x="1524000" y="2632075"/>
          <p14:tracePt t="18421" x="1508125" y="2632075"/>
          <p14:tracePt t="18437" x="1495425" y="2632075"/>
          <p14:tracePt t="18453" x="1482725" y="2632075"/>
          <p14:tracePt t="18470" x="1473200" y="2632075"/>
          <p14:tracePt t="18487" x="1454150" y="2632075"/>
          <p14:tracePt t="18503" x="1444625" y="2632075"/>
          <p14:tracePt t="18520" x="1435100" y="2632075"/>
          <p14:tracePt t="18537" x="1416050" y="2632075"/>
          <p14:tracePt t="18652" x="1422400" y="2632075"/>
          <p14:tracePt t="18660" x="1428750" y="2632075"/>
          <p14:tracePt t="18670" x="1431925" y="2632075"/>
          <p14:tracePt t="18687" x="1447800" y="2632075"/>
          <p14:tracePt t="18703" x="1457325" y="2632075"/>
          <p14:tracePt t="18780" x="1460500" y="2632075"/>
          <p14:tracePt t="18787" x="1473200" y="2632075"/>
          <p14:tracePt t="18804" x="1482725" y="2632075"/>
          <p14:tracePt t="18821" x="1498600" y="2628900"/>
          <p14:tracePt t="18837" x="1524000" y="2628900"/>
          <p14:tracePt t="18853" x="1533525" y="2628900"/>
          <p14:tracePt t="18870" x="1543050" y="2628900"/>
          <p14:tracePt t="18887" x="1558925" y="2628900"/>
          <p14:tracePt t="18903" x="1581150" y="2613025"/>
          <p14:tracePt t="18920" x="1619250" y="2600325"/>
          <p14:tracePt t="18937" x="1758950" y="2584450"/>
          <p14:tracePt t="18954" x="1841500" y="2584450"/>
          <p14:tracePt t="18971" x="1885950" y="2584450"/>
          <p14:tracePt t="18987" x="1908175" y="2584450"/>
          <p14:tracePt t="19003" x="1924050" y="2584450"/>
          <p14:tracePt t="19231" x="1924050" y="2587625"/>
          <p14:tracePt t="19245" x="1924050" y="2597150"/>
          <p14:tracePt t="19258" x="1924050" y="2606675"/>
          <p14:tracePt t="19303" x="1924050" y="2616200"/>
          <p14:tracePt t="19338" x="1924050" y="2625725"/>
          <p14:tracePt t="19371" x="1927225" y="2625725"/>
          <p14:tracePt t="31396" x="1958975" y="2625725"/>
          <p14:tracePt t="31402" x="2016125" y="2625725"/>
          <p14:tracePt t="31409" x="2082800" y="2625725"/>
          <p14:tracePt t="31423" x="2200275" y="2625725"/>
          <p14:tracePt t="31440" x="2359025" y="2635250"/>
          <p14:tracePt t="31452" x="2508250" y="2635250"/>
          <p14:tracePt t="31486" x="2832100" y="2619375"/>
          <p14:tracePt t="31519" x="3311525" y="2600325"/>
          <p14:tracePt t="31536" x="3492500" y="2600325"/>
          <p14:tracePt t="31553" x="3714750" y="2625725"/>
          <p14:tracePt t="31569" x="3832225" y="2641600"/>
          <p14:tracePt t="31586" x="3927475" y="2651125"/>
          <p14:tracePt t="31603" x="4041775" y="2651125"/>
          <p14:tracePt t="31619" x="4102100" y="2651125"/>
          <p14:tracePt t="31636" x="4162425" y="2651125"/>
          <p14:tracePt t="31652" x="4225925" y="2641600"/>
          <p14:tracePt t="31669" x="4241800" y="2641600"/>
          <p14:tracePt t="31685" x="4251325" y="2641600"/>
          <p14:tracePt t="31747" x="4244975" y="2641600"/>
          <p14:tracePt t="31753" x="4241800" y="2641600"/>
          <p14:tracePt t="31769" x="4232275" y="2641600"/>
          <p14:tracePt t="31786" x="4216400" y="2641600"/>
          <p14:tracePt t="31802" x="4206875" y="2641600"/>
          <p14:tracePt t="31819" x="4197350" y="2641600"/>
          <p14:tracePt t="31836" x="4187825" y="2641600"/>
          <p14:tracePt t="31852" x="4165600" y="2641600"/>
          <p14:tracePt t="31869" x="4156075" y="2641600"/>
          <p14:tracePt t="31886" x="4146550" y="2641600"/>
          <p14:tracePt t="31903" x="4130675" y="2641600"/>
          <p14:tracePt t="31919" x="4117975" y="2641600"/>
          <p14:tracePt t="31935" x="4108450" y="2641600"/>
          <p14:tracePt t="31952" x="4102100" y="2641600"/>
          <p14:tracePt t="31969" x="4098925" y="2641600"/>
          <p14:tracePt t="31986" x="4098925" y="2647950"/>
          <p14:tracePt t="32002" x="4092575" y="2657475"/>
          <p14:tracePt t="32019" x="4083050" y="2667000"/>
          <p14:tracePt t="32036" x="4067175" y="2670175"/>
          <p14:tracePt t="32053" x="4051300" y="2686050"/>
          <p14:tracePt t="32069" x="4041775" y="2692400"/>
          <p14:tracePt t="32085" x="4032250" y="2695575"/>
          <p14:tracePt t="32102" x="4032250" y="2701925"/>
          <p14:tracePt t="32119" x="4032250" y="2705100"/>
          <p14:tracePt t="32136" x="4022725" y="2705100"/>
          <p14:tracePt t="32153" x="4006850" y="2711450"/>
          <p14:tracePt t="32169" x="3997325" y="2711450"/>
          <p14:tracePt t="32186" x="3968750" y="2711450"/>
          <p14:tracePt t="32202" x="3930650" y="2711450"/>
          <p14:tracePt t="32219" x="3892550" y="2711450"/>
          <p14:tracePt t="32236" x="3870325" y="2711450"/>
          <p14:tracePt t="32252" x="3851275" y="2711450"/>
          <p14:tracePt t="32269" x="3841750" y="2711450"/>
          <p14:tracePt t="32286" x="3832225" y="2711450"/>
          <p14:tracePt t="32303" x="3816350" y="2711450"/>
          <p14:tracePt t="32319" x="3800475" y="2711450"/>
          <p14:tracePt t="32336" x="3790950" y="2705100"/>
          <p14:tracePt t="32352" x="3781425" y="2682875"/>
          <p14:tracePt t="32369" x="3781425" y="2657475"/>
          <p14:tracePt t="32386" x="3781425" y="2641600"/>
          <p14:tracePt t="32403" x="3781425" y="2613025"/>
          <p14:tracePt t="32419" x="3787775" y="2593975"/>
          <p14:tracePt t="32436" x="3787775" y="2562225"/>
          <p14:tracePt t="32453" x="3787775" y="2543175"/>
          <p14:tracePt t="32469" x="3787775" y="2533650"/>
          <p14:tracePt t="32485" x="3787775" y="2517775"/>
          <p14:tracePt t="32502" x="3787775" y="2501900"/>
          <p14:tracePt t="32519" x="3787775" y="2492375"/>
          <p14:tracePt t="32536" x="3787775" y="2482850"/>
          <p14:tracePt t="32553" x="3775075" y="2457450"/>
          <p14:tracePt t="32569" x="3765550" y="2435225"/>
          <p14:tracePt t="32586" x="3740150" y="2403475"/>
          <p14:tracePt t="32603" x="3711575" y="2378075"/>
          <p14:tracePt t="32619" x="3689350" y="2368550"/>
          <p14:tracePt t="32635" x="3670300" y="2352675"/>
          <p14:tracePt t="32652" x="3638550" y="2336800"/>
          <p14:tracePt t="32669" x="3613150" y="2324100"/>
          <p14:tracePt t="32685" x="3575050" y="2298700"/>
          <p14:tracePt t="32703" x="3502025" y="2263775"/>
          <p14:tracePt t="32720" x="3463925" y="2251075"/>
          <p14:tracePt t="32740" x="3419475" y="2228850"/>
          <p14:tracePt t="32752" x="3397250" y="2216150"/>
          <p14:tracePt t="32768" x="3359150" y="2203450"/>
          <p14:tracePt t="32785" x="3314700" y="2197100"/>
          <p14:tracePt t="32803" x="3235325" y="2184400"/>
          <p14:tracePt t="32819" x="3175000" y="2184400"/>
          <p14:tracePt t="32836" x="3130550" y="2184400"/>
          <p14:tracePt t="32853" x="3067050" y="2184400"/>
          <p14:tracePt t="32869" x="3038475" y="2193925"/>
          <p14:tracePt t="32885" x="3016250" y="2200275"/>
          <p14:tracePt t="32902" x="2971800" y="2216150"/>
          <p14:tracePt t="32918" x="2955925" y="2222500"/>
          <p14:tracePt t="32935" x="2927350" y="2241550"/>
          <p14:tracePt t="32952" x="2892425" y="2257425"/>
          <p14:tracePt t="32969" x="2870200" y="2266950"/>
          <p14:tracePt t="32986" x="2854325" y="2279650"/>
          <p14:tracePt t="33002" x="2838450" y="2298700"/>
          <p14:tracePt t="33019" x="2822575" y="2311400"/>
          <p14:tracePt t="33036" x="2813050" y="2320925"/>
          <p14:tracePt t="33053" x="2800350" y="2333625"/>
          <p14:tracePt t="33069" x="2787650" y="2349500"/>
          <p14:tracePt t="33086" x="2771775" y="2359025"/>
          <p14:tracePt t="33103" x="2759075" y="2374900"/>
          <p14:tracePt t="33119" x="2759075" y="2384425"/>
          <p14:tracePt t="33136" x="2759075" y="2400300"/>
          <p14:tracePt t="33152" x="2759075" y="2413000"/>
          <p14:tracePt t="33169" x="2759075" y="2422525"/>
          <p14:tracePt t="33186" x="2765425" y="2435225"/>
          <p14:tracePt t="33201" x="2768600" y="2454275"/>
          <p14:tracePt t="33218" x="2781300" y="2463800"/>
          <p14:tracePt t="33235" x="2784475" y="2473325"/>
          <p14:tracePt t="33251" x="2800350" y="2501900"/>
          <p14:tracePt t="33268" x="2813050" y="2517775"/>
          <p14:tracePt t="33285" x="2822575" y="2540000"/>
          <p14:tracePt t="33301" x="2844800" y="2568575"/>
          <p14:tracePt t="33318" x="2854325" y="2578100"/>
          <p14:tracePt t="33335" x="2863850" y="2587625"/>
          <p14:tracePt t="33352" x="2886075" y="2603500"/>
          <p14:tracePt t="33368" x="2895600" y="2613025"/>
          <p14:tracePt t="33385" x="2911475" y="2622550"/>
          <p14:tracePt t="33402" x="2968625" y="2647950"/>
          <p14:tracePt t="33419" x="2990850" y="2660650"/>
          <p14:tracePt t="33435" x="3016250" y="2670175"/>
          <p14:tracePt t="33451" x="3028950" y="2686050"/>
          <p14:tracePt t="33468" x="3041650" y="2701925"/>
          <p14:tracePt t="33485" x="3051175" y="2701925"/>
          <p14:tracePt t="33502" x="3070225" y="2705100"/>
          <p14:tracePt t="33519" x="3086100" y="2717800"/>
          <p14:tracePt t="33535" x="3124200" y="2727325"/>
          <p14:tracePt t="33552" x="3213100" y="2749550"/>
          <p14:tracePt t="33568" x="3263900" y="2749550"/>
          <p14:tracePt t="33585" x="3295650" y="2749550"/>
          <p14:tracePt t="33602" x="3327400" y="2749550"/>
          <p14:tracePt t="33619" x="3336925" y="2749550"/>
          <p14:tracePt t="33635" x="3349625" y="2749550"/>
          <p14:tracePt t="33652" x="3381375" y="2743200"/>
          <p14:tracePt t="33668" x="3403600" y="2730500"/>
          <p14:tracePt t="33685" x="3441700" y="2717800"/>
          <p14:tracePt t="33703" x="3508375" y="2692400"/>
          <p14:tracePt t="33719" x="3530600" y="2686050"/>
          <p14:tracePt t="33736" x="3552825" y="2673350"/>
          <p14:tracePt t="33753" x="3568700" y="2670175"/>
          <p14:tracePt t="33768" x="3578225" y="2663825"/>
          <p14:tracePt t="33785" x="3578225" y="2654300"/>
          <p14:tracePt t="33803" x="3594100" y="2635250"/>
          <p14:tracePt t="33819" x="3609975" y="2622550"/>
          <p14:tracePt t="33836" x="3625850" y="2613025"/>
          <p14:tracePt t="33853" x="3667125" y="2587625"/>
          <p14:tracePt t="33869" x="3692525" y="2565400"/>
          <p14:tracePt t="33886" x="3708400" y="2533650"/>
          <p14:tracePt t="33902" x="3733800" y="2498725"/>
          <p14:tracePt t="33918" x="3746500" y="2466975"/>
          <p14:tracePt t="33935" x="3752850" y="2444750"/>
          <p14:tracePt t="33953" x="3752850" y="2419350"/>
          <p14:tracePt t="33968" x="3752850" y="2403475"/>
          <p14:tracePt t="33985" x="3752850" y="2381250"/>
          <p14:tracePt t="34003" x="3752850" y="2339975"/>
          <p14:tracePt t="34018" x="3752850" y="2317750"/>
          <p14:tracePt t="34036" x="3749675" y="2301875"/>
          <p14:tracePt t="34053" x="3733800" y="2289175"/>
          <p14:tracePt t="34068" x="3717925" y="2276475"/>
          <p14:tracePt t="34086" x="3708400" y="2266950"/>
          <p14:tracePt t="34103" x="3692525" y="2247900"/>
          <p14:tracePt t="34119" x="3683000" y="2241550"/>
          <p14:tracePt t="34136" x="3667125" y="2232025"/>
          <p14:tracePt t="34153" x="3625850" y="2212975"/>
          <p14:tracePt t="34169" x="3581400" y="2193925"/>
          <p14:tracePt t="34186" x="3533775" y="2181225"/>
          <p14:tracePt t="34202" x="3492500" y="2162175"/>
          <p14:tracePt t="34218" x="3463925" y="2152650"/>
          <p14:tracePt t="34235" x="3438525" y="2133600"/>
          <p14:tracePt t="34252" x="3375025" y="2114550"/>
          <p14:tracePt t="34268" x="3330575" y="2101850"/>
          <p14:tracePt t="34286" x="3286125" y="2095500"/>
          <p14:tracePt t="34303" x="3216275" y="2095500"/>
          <p14:tracePt t="34319" x="3178175" y="2095500"/>
          <p14:tracePt t="34335" x="3149600" y="2095500"/>
          <p14:tracePt t="34353" x="3117850" y="2095500"/>
          <p14:tracePt t="34368" x="3095625" y="2095500"/>
          <p14:tracePt t="34386" x="3073400" y="2095500"/>
          <p14:tracePt t="34403" x="3032125" y="2105025"/>
          <p14:tracePt t="34419" x="3006725" y="2114550"/>
          <p14:tracePt t="34436" x="2978150" y="2127250"/>
          <p14:tracePt t="34453" x="2940050" y="2152650"/>
          <p14:tracePt t="34469" x="2924175" y="2162175"/>
          <p14:tracePt t="34486" x="2914650" y="2171700"/>
          <p14:tracePt t="34503" x="2901950" y="2187575"/>
          <p14:tracePt t="34519" x="2901950" y="2203450"/>
          <p14:tracePt t="34536" x="2901950" y="2212975"/>
          <p14:tracePt t="34553" x="2895600" y="2225675"/>
          <p14:tracePt t="34569" x="2895600" y="2235200"/>
          <p14:tracePt t="34586" x="2889250" y="2251075"/>
          <p14:tracePt t="34603" x="2889250" y="2266950"/>
          <p14:tracePt t="34619" x="2889250" y="2276475"/>
          <p14:tracePt t="34635" x="2889250" y="2286000"/>
          <p14:tracePt t="34652" x="2889250" y="2301875"/>
          <p14:tracePt t="34668" x="2889250" y="2314575"/>
          <p14:tracePt t="34685" x="2889250" y="2324100"/>
          <p14:tracePt t="34702" x="2889250" y="2336800"/>
          <p14:tracePt t="34718" x="2889250" y="2355850"/>
          <p14:tracePt t="34735" x="2892425" y="2371725"/>
          <p14:tracePt t="34752" x="2908300" y="2384425"/>
          <p14:tracePt t="34768" x="2917825" y="2400300"/>
          <p14:tracePt t="34785" x="2927350" y="2409825"/>
          <p14:tracePt t="34803" x="2943225" y="2422525"/>
          <p14:tracePt t="34818" x="2943225" y="2432050"/>
          <p14:tracePt t="34836" x="2946400" y="2432050"/>
          <p14:tracePt t="34853" x="2962275" y="2435225"/>
          <p14:tracePt t="34869" x="2971800" y="2447925"/>
          <p14:tracePt t="34885" x="2994025" y="2457450"/>
          <p14:tracePt t="34902" x="3003550" y="2457450"/>
          <p14:tracePt t="34918" x="3019425" y="2460625"/>
          <p14:tracePt t="34935" x="3028950" y="2460625"/>
          <p14:tracePt t="34952" x="3038475" y="2460625"/>
          <p14:tracePt t="34968" x="3044825" y="2466975"/>
          <p14:tracePt t="34985" x="3054350" y="2466975"/>
          <p14:tracePt t="35002" x="3063875" y="2473325"/>
          <p14:tracePt t="35019" x="3105150" y="2489200"/>
          <p14:tracePt t="35035" x="3127375" y="2489200"/>
          <p14:tracePt t="35052" x="3136900" y="2501900"/>
          <p14:tracePt t="35069" x="3155950" y="2501900"/>
          <p14:tracePt t="35085" x="3155950" y="2505075"/>
          <p14:tracePt t="35119" x="3162300" y="2505075"/>
          <p14:tracePt t="35136" x="3171825" y="2514600"/>
          <p14:tracePt t="35153" x="3228975" y="2533650"/>
          <p14:tracePt t="35169" x="3305175" y="2565400"/>
          <p14:tracePt t="35185" x="3368675" y="2578100"/>
          <p14:tracePt t="35203" x="3406775" y="2584450"/>
          <p14:tracePt t="35219" x="3435350" y="2584450"/>
          <p14:tracePt t="35235" x="3448050" y="2584450"/>
          <p14:tracePt t="35253" x="3489325" y="2584450"/>
          <p14:tracePt t="35269" x="3511550" y="2584450"/>
          <p14:tracePt t="35285" x="3562350" y="2584450"/>
          <p14:tracePt t="35303" x="3679825" y="2581275"/>
          <p14:tracePt t="35318" x="3740150" y="2581275"/>
          <p14:tracePt t="35335" x="3768725" y="2574925"/>
          <p14:tracePt t="35354" x="3794125" y="2574925"/>
          <p14:tracePt t="35369" x="3803650" y="2574925"/>
          <p14:tracePt t="35386" x="3813175" y="2574925"/>
          <p14:tracePt t="35404" x="3829050" y="2568575"/>
          <p14:tracePt t="35419" x="3844925" y="2568575"/>
          <p14:tracePt t="35435" x="3854450" y="2559050"/>
          <p14:tracePt t="35453" x="3873500" y="2555875"/>
          <p14:tracePt t="35469" x="3883025" y="2549525"/>
          <p14:tracePt t="35485" x="3898900" y="2546350"/>
          <p14:tracePt t="35504" x="3898900" y="2536825"/>
          <p14:tracePt t="35519" x="3898900" y="2524125"/>
          <p14:tracePt t="35536" x="3898900" y="2511425"/>
          <p14:tracePt t="35554" x="3898900" y="2495550"/>
          <p14:tracePt t="35569" x="3898900" y="2489200"/>
          <p14:tracePt t="35585" x="3898900" y="2486025"/>
          <p14:tracePt t="35654" x="3898900" y="2479675"/>
          <p14:tracePt t="35669" x="3895725" y="2476500"/>
          <p14:tracePt t="35676" x="3895725" y="2470150"/>
          <p14:tracePt t="35697" x="3886200" y="2470150"/>
          <p14:tracePt t="35704" x="3879850" y="2460625"/>
          <p14:tracePt t="35719" x="3876675" y="2454275"/>
          <p14:tracePt t="35735" x="3867150" y="2444750"/>
          <p14:tracePt t="35753" x="3851275" y="2428875"/>
          <p14:tracePt t="35768" x="3832225" y="2400300"/>
          <p14:tracePt t="35785" x="3822700" y="2378075"/>
          <p14:tracePt t="35802" x="3803650" y="2346325"/>
          <p14:tracePt t="35819" x="3784600" y="2311400"/>
          <p14:tracePt t="35836" x="3768725" y="2286000"/>
          <p14:tracePt t="35852" x="3759200" y="2276475"/>
          <p14:tracePt t="35869" x="3743325" y="2260600"/>
          <p14:tracePt t="35885" x="3714750" y="2251075"/>
          <p14:tracePt t="35902" x="3689350" y="2232025"/>
          <p14:tracePt t="35918" x="3632200" y="2200275"/>
          <p14:tracePt t="35935" x="3606800" y="2181225"/>
          <p14:tracePt t="35952" x="3578225" y="2162175"/>
          <p14:tracePt t="35969" x="3533775" y="2146300"/>
          <p14:tracePt t="35985" x="3511550" y="2133600"/>
          <p14:tracePt t="36002" x="3486150" y="2120900"/>
          <p14:tracePt t="36018" x="3444875" y="2095500"/>
          <p14:tracePt t="36035" x="3400425" y="2082800"/>
          <p14:tracePt t="36053" x="3355975" y="2070100"/>
          <p14:tracePt t="36069" x="3289300" y="2044700"/>
          <p14:tracePt t="36086" x="3244850" y="2044700"/>
          <p14:tracePt t="36104" x="3203575" y="2044700"/>
          <p14:tracePt t="36119" x="3140075" y="2044700"/>
          <p14:tracePt t="36136" x="3086100" y="2057400"/>
          <p14:tracePt t="36153" x="3048000" y="2070100"/>
          <p14:tracePt t="36169" x="2974975" y="2089150"/>
          <p14:tracePt t="36185" x="2946400" y="2101850"/>
          <p14:tracePt t="36202" x="2921000" y="2117725"/>
          <p14:tracePt t="36219" x="2901950" y="2133600"/>
          <p14:tracePt t="36236" x="2892425" y="2143125"/>
          <p14:tracePt t="36252" x="2879725" y="2171700"/>
          <p14:tracePt t="36269" x="2863850" y="2200275"/>
          <p14:tracePt t="36285" x="2851150" y="2232025"/>
          <p14:tracePt t="36302" x="2835275" y="2254250"/>
          <p14:tracePt t="36318" x="2816225" y="2305050"/>
          <p14:tracePt t="36335" x="2803525" y="2327275"/>
          <p14:tracePt t="36352" x="2797175" y="2359025"/>
          <p14:tracePt t="36369" x="2797175" y="2390775"/>
          <p14:tracePt t="36385" x="2794000" y="2413000"/>
          <p14:tracePt t="36402" x="2794000" y="2422525"/>
          <p14:tracePt t="36419" x="2794000" y="2438400"/>
          <p14:tracePt t="36435" x="2794000" y="2447925"/>
          <p14:tracePt t="36452" x="2794000" y="2463800"/>
          <p14:tracePt t="36468" x="2803525" y="2476500"/>
          <p14:tracePt t="36485" x="2813050" y="2486025"/>
          <p14:tracePt t="36502" x="2822575" y="2498725"/>
          <p14:tracePt t="36519" x="2844800" y="2514600"/>
          <p14:tracePt t="36536" x="2851150" y="2514600"/>
          <p14:tracePt t="36569" x="2867025" y="2527300"/>
          <p14:tracePt t="36585" x="2879725" y="2540000"/>
          <p14:tracePt t="36602" x="2917825" y="2552700"/>
          <p14:tracePt t="36618" x="2981325" y="2571750"/>
          <p14:tracePt t="36635" x="3028950" y="2584450"/>
          <p14:tracePt t="36652" x="3051175" y="2593975"/>
          <p14:tracePt t="36669" x="3092450" y="2619375"/>
          <p14:tracePt t="36685" x="3117850" y="2638425"/>
          <p14:tracePt t="36702" x="3165475" y="2663825"/>
          <p14:tracePt t="36718" x="3314700" y="2711450"/>
          <p14:tracePt t="36735" x="3397250" y="2727325"/>
          <p14:tracePt t="36752" x="3444875" y="2733675"/>
          <p14:tracePt t="36769" x="3492500" y="2733675"/>
          <p14:tracePt t="36785" x="3502025" y="2733675"/>
          <p14:tracePt t="36802" x="3514725" y="2733675"/>
          <p14:tracePt t="37348" x="3562350" y="2749550"/>
          <p14:tracePt t="37356" x="3609975" y="2755900"/>
          <p14:tracePt t="37372" x="3670300" y="2762250"/>
          <p14:tracePt t="37388" x="3730625" y="2759075"/>
          <p14:tracePt t="37405" x="3797300" y="2733675"/>
          <p14:tracePt t="37422" x="3841750" y="2714625"/>
          <p14:tracePt t="37435" x="3908425" y="2698750"/>
          <p14:tracePt t="37469" x="4048125" y="2673350"/>
          <p14:tracePt t="37502" x="4130675" y="2673350"/>
          <p14:tracePt t="37519" x="4162425" y="2673350"/>
          <p14:tracePt t="37535" x="4200525" y="2673350"/>
          <p14:tracePt t="37552" x="4229100" y="2673350"/>
          <p14:tracePt t="37568" x="4298950" y="2673350"/>
          <p14:tracePt t="37585" x="4349750" y="2673350"/>
          <p14:tracePt t="37602" x="4384675" y="2673350"/>
          <p14:tracePt t="37619" x="4413250" y="2673350"/>
          <p14:tracePt t="37636" x="4429125" y="2673350"/>
          <p14:tracePt t="37652" x="4438650" y="2673350"/>
          <p14:tracePt t="37668" x="4451350" y="2673350"/>
          <p14:tracePt t="37685" x="4460875" y="2673350"/>
          <p14:tracePt t="37701" x="4483100" y="2673350"/>
          <p14:tracePt t="37718" x="4518025" y="2660650"/>
          <p14:tracePt t="37735" x="4533900" y="2660650"/>
          <p14:tracePt t="37755" x="4546600" y="2660650"/>
          <p14:tracePt t="39469" x="4572000" y="2660650"/>
          <p14:tracePt t="39476" x="4587875" y="2660650"/>
          <p14:tracePt t="39488" x="4622800" y="2660650"/>
          <p14:tracePt t="39505" x="4702175" y="2660650"/>
          <p14:tracePt t="39521" x="4768850" y="2660650"/>
          <p14:tracePt t="39541" x="4908550" y="2660650"/>
          <p14:tracePt t="39568" x="5083175" y="2660650"/>
          <p14:tracePt t="39602" x="5311775" y="2689225"/>
          <p14:tracePt t="39619" x="5362575" y="2695575"/>
          <p14:tracePt t="39635" x="5451475" y="2708275"/>
          <p14:tracePt t="39652" x="5534025" y="2714625"/>
          <p14:tracePt t="39668" x="5616575" y="2714625"/>
          <p14:tracePt t="39685" x="5721350" y="2714625"/>
          <p14:tracePt t="39702" x="5784850" y="2714625"/>
          <p14:tracePt t="39718" x="5845175" y="2730500"/>
          <p14:tracePt t="39721" x="5880100" y="2730500"/>
          <p14:tracePt t="39734" x="5924550" y="2736850"/>
          <p14:tracePt t="39755" x="5972175" y="2743200"/>
          <p14:tracePt t="39768" x="5997575" y="2743200"/>
          <p14:tracePt t="39785" x="6045200" y="2743200"/>
          <p14:tracePt t="39802" x="6089650" y="2743200"/>
          <p14:tracePt t="39820" x="6159500" y="2743200"/>
          <p14:tracePt t="39835" x="6213475" y="2740025"/>
          <p14:tracePt t="39851" x="6257925" y="2733675"/>
          <p14:tracePt t="39868" x="6286500" y="2720975"/>
          <p14:tracePt t="39885" x="6327775" y="2708275"/>
          <p14:tracePt t="39901" x="6350000" y="2701925"/>
          <p14:tracePt t="39918" x="6381750" y="2689225"/>
          <p14:tracePt t="39935" x="6432550" y="2670175"/>
          <p14:tracePt t="39952" x="6467475" y="2663825"/>
          <p14:tracePt t="39968" x="6511925" y="2663825"/>
          <p14:tracePt t="39985" x="6575425" y="2660650"/>
          <p14:tracePt t="40001" x="6619875" y="2654300"/>
          <p14:tracePt t="40018" x="6657975" y="2641600"/>
          <p14:tracePt t="40035" x="6727825" y="2628900"/>
          <p14:tracePt t="40051" x="6800850" y="2603500"/>
          <p14:tracePt t="40068" x="6908800" y="2597150"/>
          <p14:tracePt t="40085" x="7016750" y="2597150"/>
          <p14:tracePt t="40101" x="7073900" y="2597150"/>
          <p14:tracePt t="40118" x="7140575" y="2616200"/>
          <p14:tracePt t="40135" x="7245350" y="2622550"/>
          <p14:tracePt t="40151" x="7340600" y="2632075"/>
          <p14:tracePt t="40168" x="7410450" y="2632075"/>
          <p14:tracePt t="40185" x="7496175" y="2632075"/>
          <p14:tracePt t="40201" x="7578725" y="2632075"/>
          <p14:tracePt t="40218" x="7639050" y="2632075"/>
          <p14:tracePt t="40221" x="7664450" y="2628900"/>
          <p14:tracePt t="40235" x="7718425" y="2628900"/>
          <p14:tracePt t="40251" x="7753350" y="2628900"/>
          <p14:tracePt t="40268" x="7769225" y="2628900"/>
          <p14:tracePt t="40285" x="7785100" y="2628900"/>
          <p14:tracePt t="40329" x="7791450" y="2628900"/>
          <p14:tracePt t="40528" x="7756525" y="2628900"/>
          <p14:tracePt t="40534" x="7673975" y="2619375"/>
          <p14:tracePt t="40552" x="7512050" y="2590800"/>
          <p14:tracePt t="40568" x="7318375" y="2581275"/>
          <p14:tracePt t="40585" x="6934200" y="2543175"/>
          <p14:tracePt t="40601" x="6629400" y="2498725"/>
          <p14:tracePt t="40618" x="6413500" y="2470150"/>
          <p14:tracePt t="40635" x="6124575" y="2444750"/>
          <p14:tracePt t="40651" x="5953125" y="2444750"/>
          <p14:tracePt t="40668" x="5759450" y="2435225"/>
          <p14:tracePt t="40685" x="5387975" y="2435225"/>
          <p14:tracePt t="40701" x="5076825" y="2441575"/>
          <p14:tracePt t="40718" x="4759325" y="2463800"/>
          <p14:tracePt t="40720" x="4594225" y="2463800"/>
          <p14:tracePt t="40735" x="4298950" y="2476500"/>
          <p14:tracePt t="40758" x="3873500" y="2476500"/>
          <p14:tracePt t="40767" x="3717925" y="2476500"/>
          <p14:tracePt t="40785" x="3279775" y="2466975"/>
          <p14:tracePt t="40801" x="2997200" y="2476500"/>
          <p14:tracePt t="40818" x="2778125" y="2501900"/>
          <p14:tracePt t="40836" x="2498725" y="2587625"/>
          <p14:tracePt t="40852" x="2343150" y="2651125"/>
          <p14:tracePt t="40868" x="2254250" y="2692400"/>
          <p14:tracePt t="40886" x="2197100" y="2720975"/>
          <p14:tracePt t="41199" x="2149475" y="2727325"/>
          <p14:tracePt t="41206" x="2089150" y="2736850"/>
          <p14:tracePt t="41218" x="2028825" y="2746375"/>
          <p14:tracePt t="41235" x="1854200" y="2771775"/>
          <p14:tracePt t="41251" x="1752600" y="2803525"/>
          <p14:tracePt t="41268" x="1676400" y="2835275"/>
          <p14:tracePt t="41285" x="1571625" y="2879725"/>
          <p14:tracePt t="41301" x="1508125" y="2895600"/>
          <p14:tracePt t="41318" x="1441450" y="2917825"/>
          <p14:tracePt t="41334" x="1377950" y="2936875"/>
          <p14:tracePt t="41351" x="1330325" y="2968625"/>
          <p14:tracePt t="41368" x="1292225" y="2987675"/>
          <p14:tracePt t="41385" x="1235075" y="3013075"/>
          <p14:tracePt t="41401" x="1190625" y="3025775"/>
          <p14:tracePt t="41418" x="1165225" y="3038475"/>
          <p14:tracePt t="41435" x="1130300" y="3054350"/>
          <p14:tracePt t="41451" x="1120775" y="3054350"/>
          <p14:tracePt t="41468" x="1111250" y="3054350"/>
          <p14:tracePt t="41485" x="1092200" y="3054350"/>
          <p14:tracePt t="41501" x="1082675" y="3054350"/>
          <p14:tracePt t="41518" x="1073150" y="3054350"/>
          <p14:tracePt t="41536" x="1063625" y="3054350"/>
          <p14:tracePt t="41592" x="1073150" y="3054350"/>
          <p14:tracePt t="41599" x="1092200" y="3048000"/>
          <p14:tracePt t="41606" x="1120775" y="3041650"/>
          <p14:tracePt t="41618" x="1139825" y="3035300"/>
          <p14:tracePt t="41635" x="1187450" y="3022600"/>
          <p14:tracePt t="41651" x="1209675" y="3022600"/>
          <p14:tracePt t="41668" x="1219200" y="3022600"/>
          <p14:tracePt t="41685" x="1238250" y="3022600"/>
          <p14:tracePt t="41702" x="1254125" y="3022600"/>
          <p14:tracePt t="41718" x="1276350" y="3022600"/>
          <p14:tracePt t="41720" x="1301750" y="3022600"/>
          <p14:tracePt t="41734" x="1339850" y="3022600"/>
          <p14:tracePt t="41752" x="1381125" y="3022600"/>
          <p14:tracePt t="41768" x="1419225" y="3022600"/>
          <p14:tracePt t="41784" x="1435100" y="3022600"/>
          <p14:tracePt t="41801" x="1444625" y="3022600"/>
          <p14:tracePt t="41818" x="1447800" y="3022600"/>
          <p14:tracePt t="41836" x="1470025" y="3022600"/>
          <p14:tracePt t="41852" x="1479550" y="3022600"/>
          <p14:tracePt t="41868" x="1501775" y="3022600"/>
          <p14:tracePt t="41884" x="1555750" y="3028950"/>
          <p14:tracePt t="41901" x="1587500" y="3035300"/>
          <p14:tracePt t="41918" x="1609725" y="3041650"/>
          <p14:tracePt t="41935" x="1622425" y="3048000"/>
          <p14:tracePt t="41951" x="1638300" y="3051175"/>
          <p14:tracePt t="41968" x="1660525" y="3057525"/>
          <p14:tracePt t="41986" x="1717675" y="3070225"/>
          <p14:tracePt t="42002" x="1778000" y="3070225"/>
          <p14:tracePt t="42018" x="1838325" y="3070225"/>
          <p14:tracePt t="42035" x="1914525" y="3070225"/>
          <p14:tracePt t="42051" x="1952625" y="3070225"/>
          <p14:tracePt t="42068" x="1968500" y="3070225"/>
          <p14:tracePt t="42085" x="1981200" y="3070225"/>
          <p14:tracePt t="42101" x="1987550" y="3070225"/>
          <p14:tracePt t="42118" x="1997075" y="3070225"/>
          <p14:tracePt t="42135" x="2016125" y="3070225"/>
          <p14:tracePt t="42152" x="2025650" y="3076575"/>
          <p14:tracePt t="42168" x="2041525" y="3076575"/>
          <p14:tracePt t="42185" x="2051050" y="3079750"/>
          <p14:tracePt t="42273" x="2057400" y="3079750"/>
          <p14:tracePt t="42280" x="2060575" y="3079750"/>
          <p14:tracePt t="42287" x="2066925" y="3079750"/>
          <p14:tracePt t="42302" x="2070100" y="3086100"/>
          <p14:tracePt t="42317" x="2076450" y="3086100"/>
          <p14:tracePt t="43045" x="2114550" y="3092450"/>
          <p14:tracePt t="43052" x="2174875" y="3101975"/>
          <p14:tracePt t="43072" x="2359025" y="3101975"/>
          <p14:tracePt t="43089" x="2530475" y="3101975"/>
          <p14:tracePt t="43101" x="2720975" y="3101975"/>
          <p14:tracePt t="43119" x="3022600" y="3111500"/>
          <p14:tracePt t="43151" x="3794125" y="3152775"/>
          <p14:tracePt t="43186" x="4270375" y="3209925"/>
          <p14:tracePt t="43204" x="4400550" y="3225800"/>
          <p14:tracePt t="43219" x="4514850" y="3225800"/>
          <p14:tracePt t="43222" x="4572000" y="3225800"/>
          <p14:tracePt t="43236" x="4654550" y="3225800"/>
          <p14:tracePt t="43252" x="4737100" y="3225800"/>
          <p14:tracePt t="43268" x="4803775" y="3225800"/>
          <p14:tracePt t="43285" x="4889500" y="3225800"/>
          <p14:tracePt t="43301" x="4943475" y="3225800"/>
          <p14:tracePt t="43317" x="4987925" y="3225800"/>
          <p14:tracePt t="43335" x="5051425" y="3222625"/>
          <p14:tracePt t="43351" x="5086350" y="3209925"/>
          <p14:tracePt t="43368" x="5140325" y="3197225"/>
          <p14:tracePt t="43385" x="5213350" y="3171825"/>
          <p14:tracePt t="43402" x="5257800" y="3159125"/>
          <p14:tracePt t="43418" x="5305425" y="3146425"/>
          <p14:tracePt t="43435" x="5340350" y="3127375"/>
          <p14:tracePt t="43451" x="5368925" y="3108325"/>
          <p14:tracePt t="43467" x="5381625" y="3086100"/>
          <p14:tracePt t="43485" x="5397500" y="3051175"/>
          <p14:tracePt t="43501" x="5403850" y="3035300"/>
          <p14:tracePt t="43518" x="5403850" y="3025775"/>
          <p14:tracePt t="43535" x="5403850" y="3003550"/>
          <p14:tracePt t="43552" x="5394325" y="2994025"/>
          <p14:tracePt t="43568" x="5381625" y="2984500"/>
          <p14:tracePt t="43585" x="5340350" y="2962275"/>
          <p14:tracePt t="43601" x="5318125" y="2949575"/>
          <p14:tracePt t="43618" x="5292725" y="2940050"/>
          <p14:tracePt t="43636" x="5273675" y="2924175"/>
          <p14:tracePt t="43652" x="5241925" y="2905125"/>
          <p14:tracePt t="43668" x="5219700" y="2879725"/>
          <p14:tracePt t="43686" x="5165725" y="2835275"/>
          <p14:tracePt t="43701" x="5133975" y="2816225"/>
          <p14:tracePt t="43717" x="5095875" y="2803525"/>
          <p14:tracePt t="43735" x="5048250" y="2778125"/>
          <p14:tracePt t="43751" x="5022850" y="2771775"/>
          <p14:tracePt t="43768" x="4994275" y="2771775"/>
          <p14:tracePt t="43785" x="4965700" y="2762250"/>
          <p14:tracePt t="43801" x="4908550" y="2743200"/>
          <p14:tracePt t="43818" x="4860925" y="2730500"/>
          <p14:tracePt t="43835" x="4841875" y="2730500"/>
          <p14:tracePt t="43851" x="4800600" y="2730500"/>
          <p14:tracePt t="43868" x="4784725" y="2730500"/>
          <p14:tracePt t="43886" x="4768850" y="2730500"/>
          <p14:tracePt t="43902" x="4756150" y="2730500"/>
          <p14:tracePt t="43918" x="4743450" y="2730500"/>
          <p14:tracePt t="43936" x="4730750" y="2746375"/>
          <p14:tracePt t="43952" x="4724400" y="2755900"/>
          <p14:tracePt t="43968" x="4724400" y="2765425"/>
          <p14:tracePt t="43984" x="4724400" y="2781300"/>
          <p14:tracePt t="44001" x="4724400" y="2794000"/>
          <p14:tracePt t="44017" x="4724400" y="2803525"/>
          <p14:tracePt t="44034" x="4724400" y="2816225"/>
          <p14:tracePt t="44051" x="4727575" y="2835275"/>
          <p14:tracePt t="44068" x="4737100" y="2844800"/>
          <p14:tracePt t="44085" x="4752975" y="2860675"/>
          <p14:tracePt t="44102" x="4787900" y="2876550"/>
          <p14:tracePt t="44118" x="4841875" y="2892425"/>
          <p14:tracePt t="44134" x="4930775" y="2924175"/>
          <p14:tracePt t="44151" x="5022850" y="2959100"/>
          <p14:tracePt t="44167" x="5067300" y="2971800"/>
          <p14:tracePt t="44186" x="5124450" y="2990850"/>
          <p14:tracePt t="44202" x="5194300" y="2990850"/>
          <p14:tracePt t="44218" x="5289550" y="2984500"/>
          <p14:tracePt t="44236" x="5454650" y="2959100"/>
          <p14:tracePt t="44252" x="5562600" y="2943225"/>
          <p14:tracePt t="44268" x="5680075" y="2927350"/>
          <p14:tracePt t="44284" x="5775325" y="2911475"/>
          <p14:tracePt t="44301" x="5854700" y="2911475"/>
          <p14:tracePt t="44317" x="5899150" y="2911475"/>
          <p14:tracePt t="44334" x="5918200" y="2911475"/>
          <p14:tracePt t="44351" x="5965825" y="2911475"/>
          <p14:tracePt t="44367" x="5988050" y="2911475"/>
          <p14:tracePt t="44384" x="6019800" y="2921000"/>
          <p14:tracePt t="44401" x="6029325" y="2921000"/>
          <p14:tracePt t="44888" x="5915025" y="2886075"/>
          <p14:tracePt t="44895" x="5734050" y="2851150"/>
          <p14:tracePt t="44906" x="5565775" y="2838450"/>
          <p14:tracePt t="44922" x="5257800" y="2819400"/>
          <p14:tracePt t="44935" x="5178425" y="2819400"/>
          <p14:tracePt t="44952" x="5041900" y="2847975"/>
          <p14:tracePt t="44984" x="4962525" y="2854325"/>
          <p14:tracePt t="45017" x="4892675" y="2854325"/>
          <p14:tracePt t="45034" x="4860925" y="2860675"/>
          <p14:tracePt t="45051" x="4829175" y="2867025"/>
          <p14:tracePt t="45067" x="4803775" y="2873375"/>
          <p14:tracePt t="45084" x="4794250" y="2873375"/>
          <p14:tracePt t="45101" x="4784725" y="2879725"/>
          <p14:tracePt t="45117" x="4784725" y="2882900"/>
          <p14:tracePt t="45151" x="4797425" y="2889250"/>
          <p14:tracePt t="45168" x="4832350" y="2889250"/>
          <p14:tracePt t="45185" x="4886325" y="2895600"/>
          <p14:tracePt t="45202" x="4991100" y="2901950"/>
          <p14:tracePt t="45218" x="5083175" y="2901950"/>
          <p14:tracePt t="45236" x="5178425" y="2901950"/>
          <p14:tracePt t="45252" x="5216525" y="2901950"/>
          <p14:tracePt t="45267" x="5260975" y="2901950"/>
          <p14:tracePt t="45284" x="5311775" y="2901950"/>
          <p14:tracePt t="45301" x="5407025" y="2901950"/>
          <p14:tracePt t="45317" x="5489575" y="2901950"/>
          <p14:tracePt t="45334" x="5607050" y="2911475"/>
          <p14:tracePt t="45351" x="5791200" y="2927350"/>
          <p14:tracePt t="45368" x="5854700" y="2927350"/>
          <p14:tracePt t="45385" x="5911850" y="2927350"/>
          <p14:tracePt t="45401" x="5975350" y="2933700"/>
          <p14:tracePt t="45417" x="6013450" y="2933700"/>
          <p14:tracePt t="45434" x="6064250" y="2940050"/>
          <p14:tracePt t="45451" x="6175375" y="2962275"/>
          <p14:tracePt t="45468" x="6238875" y="2978150"/>
          <p14:tracePt t="45485" x="6315075" y="2990850"/>
          <p14:tracePt t="45502" x="6429375" y="3038475"/>
          <p14:tracePt t="45518" x="6492875" y="3054350"/>
          <p14:tracePt t="45535" x="6556375" y="3067050"/>
          <p14:tracePt t="45551" x="6629400" y="3086100"/>
          <p14:tracePt t="45567" x="6654800" y="3105150"/>
          <p14:tracePt t="45584" x="6683375" y="3105150"/>
          <p14:tracePt t="45602" x="6702425" y="3114675"/>
          <p14:tracePt t="45618" x="6718300" y="3114675"/>
          <p14:tracePt t="45635" x="6727825" y="3114675"/>
          <p14:tracePt t="45651" x="6737350" y="3114675"/>
          <p14:tracePt t="46317" x="6807200" y="3114675"/>
          <p14:tracePt t="46324" x="6899275" y="3114675"/>
          <p14:tracePt t="46335" x="6991350" y="3114675"/>
          <p14:tracePt t="46355" x="7140575" y="3114675"/>
          <p14:tracePt t="46368" x="7210425" y="3114675"/>
          <p14:tracePt t="46388" x="7302500" y="3095625"/>
          <p14:tracePt t="46408" x="7391400" y="3082925"/>
          <p14:tracePt t="46434" x="7483475" y="3082925"/>
          <p14:tracePt t="46468" x="7632700" y="3092450"/>
          <p14:tracePt t="46485" x="7667625" y="3092450"/>
          <p14:tracePt t="46502" x="7715250" y="3092450"/>
          <p14:tracePt t="46518" x="7724775" y="3092450"/>
          <p14:tracePt t="46535" x="7737475" y="3092450"/>
          <p14:tracePt t="46551" x="7737475" y="3086100"/>
          <p14:tracePt t="46596" x="7727950" y="3086100"/>
          <p14:tracePt t="46602" x="7724775" y="3086100"/>
          <p14:tracePt t="46618" x="7708900" y="3079750"/>
          <p14:tracePt t="46635" x="7645400" y="3060700"/>
          <p14:tracePt t="46651" x="7312025" y="2927350"/>
          <p14:tracePt t="46669" x="6864350" y="2778125"/>
          <p14:tracePt t="46685" x="6403975" y="2670175"/>
          <p14:tracePt t="46702" x="5845175" y="2571750"/>
          <p14:tracePt t="46719" x="5530850" y="2517775"/>
          <p14:tracePt t="46735" x="5226050" y="2473325"/>
          <p14:tracePt t="46737" x="5048250" y="2451100"/>
          <p14:tracePt t="46751" x="4648200" y="2387600"/>
          <p14:tracePt t="46772" x="4089400" y="2352675"/>
          <p14:tracePt t="46786" x="3784600" y="2352675"/>
          <p14:tracePt t="46802" x="3540125" y="2359025"/>
          <p14:tracePt t="46819" x="3333750" y="2378075"/>
          <p14:tracePt t="46834" x="3159125" y="2403475"/>
          <p14:tracePt t="46851" x="2994025" y="2428875"/>
          <p14:tracePt t="46868" x="2886075" y="2444750"/>
          <p14:tracePt t="46885" x="2759075" y="2463800"/>
          <p14:tracePt t="46901" x="2593975" y="2470150"/>
          <p14:tracePt t="46918" x="2498725" y="2489200"/>
          <p14:tracePt t="46934" x="2403475" y="2505075"/>
          <p14:tracePt t="46951" x="2270125" y="2527300"/>
          <p14:tracePt t="46967" x="2222500" y="2540000"/>
          <p14:tracePt t="46984" x="2178050" y="2552700"/>
          <p14:tracePt t="47001" x="2108200" y="2574925"/>
          <p14:tracePt t="47017" x="2032000" y="2587625"/>
          <p14:tracePt t="47034" x="1943100" y="2628900"/>
          <p14:tracePt t="47051" x="1816100" y="2676525"/>
          <p14:tracePt t="47068" x="1746250" y="2724150"/>
          <p14:tracePt t="47084" x="1679575" y="2752725"/>
          <p14:tracePt t="47101" x="1581150" y="2822575"/>
          <p14:tracePt t="47117" x="1520825" y="2857500"/>
          <p14:tracePt t="47135" x="1482725" y="2882900"/>
          <p14:tracePt t="47151" x="1425575" y="2930525"/>
          <p14:tracePt t="47167" x="1393825" y="2952750"/>
          <p14:tracePt t="47185" x="1368425" y="2984500"/>
          <p14:tracePt t="47201" x="1323975" y="3028950"/>
          <p14:tracePt t="47217" x="1298575" y="3067050"/>
          <p14:tracePt t="47234" x="1266825" y="3092450"/>
          <p14:tracePt t="47252" x="1228725" y="3136900"/>
          <p14:tracePt t="47267" x="1196975" y="3162300"/>
          <p14:tracePt t="47284" x="1187450" y="3184525"/>
          <p14:tracePt t="47301" x="1171575" y="3200400"/>
          <p14:tracePt t="47318" x="1155700" y="3209925"/>
          <p14:tracePt t="47334" x="1146175" y="3219450"/>
          <p14:tracePt t="47351" x="1130300" y="3241675"/>
          <p14:tracePt t="47367" x="1120775" y="3257550"/>
          <p14:tracePt t="47384" x="1111250" y="3267075"/>
          <p14:tracePt t="47401" x="1104900" y="3289300"/>
          <p14:tracePt t="47417" x="1104900" y="3298825"/>
          <p14:tracePt t="47434" x="1104900" y="3308350"/>
          <p14:tracePt t="47451" x="1104900" y="3321050"/>
          <p14:tracePt t="47468" x="1104900" y="3336925"/>
          <p14:tracePt t="47484" x="1104900" y="3343275"/>
          <p14:tracePt t="47501" x="1104900" y="3346450"/>
          <p14:tracePt t="47888" x="1117600" y="3346450"/>
          <p14:tracePt t="47895" x="1130300" y="3346450"/>
          <p14:tracePt t="47902" x="1139825" y="3346450"/>
          <p14:tracePt t="47917" x="1184275" y="3346450"/>
          <p14:tracePt t="47934" x="1235075" y="3346450"/>
          <p14:tracePt t="47952" x="1339850" y="3346450"/>
          <p14:tracePt t="47984" x="1463675" y="3346450"/>
          <p14:tracePt t="48017" x="1543050" y="3346450"/>
          <p14:tracePt t="48034" x="1571625" y="3346450"/>
          <p14:tracePt t="48051" x="1635125" y="3352800"/>
          <p14:tracePt t="48067" x="1685925" y="3359150"/>
          <p14:tracePt t="48084" x="1749425" y="3365500"/>
          <p14:tracePt t="48102" x="1816100" y="3365500"/>
          <p14:tracePt t="48118" x="1841500" y="3371850"/>
          <p14:tracePt t="48135" x="1851025" y="3371850"/>
          <p14:tracePt t="48152" x="1870075" y="3371850"/>
          <p14:tracePt t="48167" x="1876425" y="3371850"/>
          <p14:tracePt t="48184" x="1879600" y="3371850"/>
          <p14:tracePt t="48201" x="1889125" y="3371850"/>
          <p14:tracePt t="48217" x="1930400" y="3378200"/>
          <p14:tracePt t="48234" x="1968500" y="3384550"/>
          <p14:tracePt t="48252" x="2009775" y="3409950"/>
          <p14:tracePt t="48268" x="2035175" y="3416300"/>
          <p14:tracePt t="48284" x="2051050" y="3416300"/>
          <p14:tracePt t="48301" x="2063750" y="3416300"/>
          <p14:tracePt t="48317" x="2073275" y="3416300"/>
          <p14:tracePt t="48334" x="2095500" y="3416300"/>
          <p14:tracePt t="48351" x="2117725" y="3416300"/>
          <p14:tracePt t="48367" x="2130425" y="3416300"/>
          <p14:tracePt t="48384" x="2146300" y="3416300"/>
          <p14:tracePt t="48401" x="2152650" y="3416300"/>
          <p14:tracePt t="48418" x="2155825" y="3416300"/>
          <p14:tracePt t="48460" x="2162175" y="3416300"/>
          <p14:tracePt t="48467" x="2165350" y="3416300"/>
          <p14:tracePt t="48484" x="2174875" y="3416300"/>
          <p14:tracePt t="48502" x="2187575" y="3416300"/>
          <p14:tracePt t="48582" x="2197100" y="3416300"/>
          <p14:tracePt t="48588" x="2200275" y="3416300"/>
          <p14:tracePt t="48600" x="2206625" y="3416300"/>
          <p14:tracePt t="48617" x="2241550" y="3425825"/>
          <p14:tracePt t="48634" x="2286000" y="3432175"/>
          <p14:tracePt t="48651" x="2314575" y="3444875"/>
          <p14:tracePt t="48667" x="2330450" y="3451225"/>
          <p14:tracePt t="48685" x="2339975" y="3451225"/>
          <p14:tracePt t="48702" x="2343150" y="3451225"/>
          <p14:tracePt t="48717" x="2352675" y="3454400"/>
          <p14:tracePt t="48734" x="2374900" y="3470275"/>
          <p14:tracePt t="48751" x="2406650" y="3482975"/>
          <p14:tracePt t="48753" x="2441575" y="3489325"/>
          <p14:tracePt t="48767" x="2514600" y="3495675"/>
          <p14:tracePt t="48788" x="2613025" y="3505200"/>
          <p14:tracePt t="48800" x="2632075" y="3505200"/>
          <p14:tracePt t="48817" x="2686050" y="3505200"/>
          <p14:tracePt t="48834" x="2714625" y="3505200"/>
          <p14:tracePt t="48851" x="2736850" y="3505200"/>
          <p14:tracePt t="48867" x="2847975" y="3492500"/>
          <p14:tracePt t="48884" x="3019425" y="3482975"/>
          <p14:tracePt t="48900" x="3203575" y="3482975"/>
          <p14:tracePt t="48917" x="3476625" y="3482975"/>
          <p14:tracePt t="48934" x="3568700" y="3482975"/>
          <p14:tracePt t="48951" x="3629025" y="3482975"/>
          <p14:tracePt t="48968" x="3670300" y="3482975"/>
          <p14:tracePt t="48984" x="3686175" y="3482975"/>
          <p14:tracePt t="49001" x="3695700" y="3482975"/>
          <p14:tracePt t="49017" x="3708400" y="3482975"/>
          <p14:tracePt t="49035" x="3730625" y="3486150"/>
          <p14:tracePt t="49052" x="3752850" y="3498850"/>
          <p14:tracePt t="49067" x="3775075" y="3508375"/>
          <p14:tracePt t="49085" x="3790950" y="3508375"/>
          <p14:tracePt t="49101" x="3797300" y="3508375"/>
          <p14:tracePt t="49176" x="3800475" y="3508375"/>
          <p14:tracePt t="49189" x="3806825" y="3508375"/>
          <p14:tracePt t="49196" x="3810000" y="3508375"/>
          <p14:tracePt t="49232" x="3816350" y="3508375"/>
          <p14:tracePt t="49239" x="3819525" y="3508375"/>
          <p14:tracePt t="49251" x="3825875" y="3508375"/>
          <p14:tracePt t="49267" x="3844925" y="3514725"/>
          <p14:tracePt t="49284" x="3854450" y="3524250"/>
          <p14:tracePt t="49300" x="3863975" y="3533775"/>
          <p14:tracePt t="49317" x="3886200" y="3540125"/>
          <p14:tracePt t="49590" x="3889375" y="3540125"/>
          <p14:tracePt t="49597" x="3895725" y="3540125"/>
          <p14:tracePt t="49604" x="3898900" y="3540125"/>
          <p14:tracePt t="49626" x="3905250" y="3540125"/>
          <p14:tracePt t="49634" x="3908425" y="3540125"/>
          <p14:tracePt t="49651" x="3924300" y="3540125"/>
          <p14:tracePt t="49667" x="3987800" y="3540125"/>
          <p14:tracePt t="49684" x="4076700" y="3540125"/>
          <p14:tracePt t="49700" x="4146550" y="3540125"/>
          <p14:tracePt t="49717" x="4254500" y="3540125"/>
          <p14:tracePt t="49734" x="4314825" y="3540125"/>
          <p14:tracePt t="49752" x="4352925" y="3540125"/>
          <p14:tracePt t="51941" x="4397375" y="3546475"/>
          <p14:tracePt t="51947" x="4454525" y="3556000"/>
          <p14:tracePt t="51954" x="4524375" y="3562350"/>
          <p14:tracePt t="51970" x="4629150" y="3571875"/>
          <p14:tracePt t="51988" x="4724400" y="3578225"/>
          <p14:tracePt t="52005" x="4933950" y="3597275"/>
          <p14:tracePt t="52018" x="5095875" y="3622675"/>
          <p14:tracePt t="52050" x="5454650" y="3679825"/>
          <p14:tracePt t="52084" x="5708650" y="3727450"/>
          <p14:tracePt t="52100" x="5781675" y="3733800"/>
          <p14:tracePt t="52117" x="5873750" y="3733800"/>
          <p14:tracePt t="52134" x="6013450" y="3733800"/>
          <p14:tracePt t="52151" x="6153150" y="3721100"/>
          <p14:tracePt t="52167" x="6318250" y="3692525"/>
          <p14:tracePt t="52183" x="6492875" y="3667125"/>
          <p14:tracePt t="52200" x="6591300" y="3651250"/>
          <p14:tracePt t="52217" x="6696075" y="3644900"/>
          <p14:tracePt t="52233" x="6829425" y="3613150"/>
          <p14:tracePt t="52250" x="6927850" y="3597275"/>
          <p14:tracePt t="52267" x="7067550" y="3578225"/>
          <p14:tracePt t="52284" x="7273925" y="3578225"/>
          <p14:tracePt t="52301" x="7378700" y="3578225"/>
          <p14:tracePt t="52317" x="7502525" y="3578225"/>
          <p14:tracePt t="52333" x="7642225" y="3578225"/>
          <p14:tracePt t="52350" x="7702550" y="3578225"/>
          <p14:tracePt t="52367" x="7747000" y="3578225"/>
          <p14:tracePt t="52384" x="7845425" y="3559175"/>
          <p14:tracePt t="52400" x="7905750" y="3549650"/>
          <p14:tracePt t="52418" x="8013700" y="3549650"/>
          <p14:tracePt t="52434" x="8058150" y="3549650"/>
          <p14:tracePt t="52450" x="8096250" y="3549650"/>
          <p14:tracePt t="52466" x="8124825" y="3549650"/>
          <p14:tracePt t="52483" x="8137525" y="3549650"/>
          <p14:tracePt t="52500" x="8147050" y="3549650"/>
          <p14:tracePt t="52517" x="8159750" y="3549650"/>
          <p14:tracePt t="52534" x="8162925" y="3549650"/>
          <p14:tracePt t="52551" x="8172450" y="3549650"/>
          <p14:tracePt t="52567" x="8178800" y="3549650"/>
          <p14:tracePt t="52600" x="8181975" y="3549650"/>
          <p14:tracePt t="52941" x="8188325" y="3549650"/>
          <p14:tracePt t="52948" x="8191500" y="3549650"/>
          <p14:tracePt t="52955" x="8197850" y="3549650"/>
          <p14:tracePt t="52967" x="8204200" y="3549650"/>
          <p14:tracePt t="52984" x="8242300" y="3549650"/>
          <p14:tracePt t="53000" x="8264525" y="3540125"/>
          <p14:tracePt t="53033" x="8302625" y="3533775"/>
          <p14:tracePt t="53067" x="8321675" y="3527425"/>
          <p14:tracePt t="53084" x="8340725" y="3524250"/>
          <p14:tracePt t="53100" x="8350250" y="3517900"/>
          <p14:tracePt t="53117" x="8359775" y="3517900"/>
          <p14:tracePt t="53134" x="8372475" y="3517900"/>
          <p14:tracePt t="53398" x="8372475" y="3521075"/>
          <p14:tracePt t="53419" x="8372475" y="3524250"/>
          <p14:tracePt t="54049" x="8267700" y="3524250"/>
          <p14:tracePt t="54055" x="8156575" y="3524250"/>
          <p14:tracePt t="54071" x="7877175" y="3524250"/>
          <p14:tracePt t="54087" x="7635875" y="3517900"/>
          <p14:tracePt t="54100" x="7324725" y="3498850"/>
          <p14:tracePt t="54121" x="6899275" y="3467100"/>
          <p14:tracePt t="54142" x="6454775" y="3454400"/>
          <p14:tracePt t="54167" x="6035675" y="3454400"/>
          <p14:tracePt t="54200" x="5508625" y="3498850"/>
          <p14:tracePt t="54217" x="5292725" y="3498850"/>
          <p14:tracePt t="54235" x="4997450" y="3508375"/>
          <p14:tracePt t="54252" x="4848225" y="3508375"/>
          <p14:tracePt t="54267" x="4686300" y="3502025"/>
          <p14:tracePt t="54283" x="4521200" y="3495675"/>
          <p14:tracePt t="54300" x="4429125" y="3495675"/>
          <p14:tracePt t="54316" x="4324350" y="3495675"/>
          <p14:tracePt t="54334" x="4216400" y="3495675"/>
          <p14:tracePt t="54350" x="4165600" y="3495675"/>
          <p14:tracePt t="54367" x="4121150" y="3495675"/>
          <p14:tracePt t="54384" x="4057650" y="3495675"/>
          <p14:tracePt t="54400" x="4022725" y="3495675"/>
          <p14:tracePt t="54416" x="3968750" y="3505200"/>
          <p14:tracePt t="54433" x="3905250" y="3524250"/>
          <p14:tracePt t="54450" x="3860800" y="3536950"/>
          <p14:tracePt t="54467" x="3822700" y="3549650"/>
          <p14:tracePt t="54484" x="3778250" y="3581400"/>
          <p14:tracePt t="54500" x="3749675" y="3597275"/>
          <p14:tracePt t="54517" x="3717925" y="3616325"/>
          <p14:tracePt t="54534" x="3651250" y="3657600"/>
          <p14:tracePt t="54550" x="3613150" y="3670300"/>
          <p14:tracePt t="54567" x="3590925" y="3679825"/>
          <p14:tracePt t="54583" x="3540125" y="3705225"/>
          <p14:tracePt t="54600" x="3517900" y="3717925"/>
          <p14:tracePt t="54617" x="3486150" y="3730625"/>
          <p14:tracePt t="54634" x="3451225" y="3746500"/>
          <p14:tracePt t="54650" x="3429000" y="3765550"/>
          <p14:tracePt t="54666" x="3406775" y="3775075"/>
          <p14:tracePt t="54683" x="3368675" y="3794125"/>
          <p14:tracePt t="54700" x="3355975" y="3803650"/>
          <p14:tracePt t="54717" x="3343275" y="3819525"/>
          <p14:tracePt t="54733" x="3324225" y="3832225"/>
          <p14:tracePt t="54750" x="3314700" y="3844925"/>
          <p14:tracePt t="54766" x="3305175" y="3848100"/>
          <p14:tracePt t="55764" x="3317875" y="3848100"/>
          <p14:tracePt t="55770" x="3327400" y="3848100"/>
          <p14:tracePt t="55784" x="3365500" y="3844925"/>
          <p14:tracePt t="55800" x="3403600" y="3844925"/>
          <p14:tracePt t="55816" x="3438525" y="3844925"/>
          <p14:tracePt t="55834" x="3486150" y="3844925"/>
          <p14:tracePt t="55850" x="3508375" y="3844925"/>
          <p14:tracePt t="55884" x="3578225" y="3844925"/>
          <p14:tracePt t="55917" x="3651250" y="3844925"/>
          <p14:tracePt t="55933" x="3705225" y="3844925"/>
          <p14:tracePt t="55949" x="3736975" y="3848100"/>
          <p14:tracePt t="55966" x="3752850" y="3854450"/>
          <p14:tracePt t="55983" x="3762375" y="3857625"/>
          <p14:tracePt t="55999" x="3781425" y="3857625"/>
          <p14:tracePt t="56016" x="3797300" y="3863975"/>
          <p14:tracePt t="56033" x="3844925" y="3876675"/>
          <p14:tracePt t="56050" x="3889375" y="3883025"/>
          <p14:tracePt t="56066" x="3952875" y="3895725"/>
          <p14:tracePt t="56084" x="4016375" y="3895725"/>
          <p14:tracePt t="56100" x="4044950" y="3908425"/>
          <p14:tracePt t="56116" x="4067175" y="3908425"/>
          <p14:tracePt t="56133" x="4098925" y="3908425"/>
          <p14:tracePt t="56150" x="4121150" y="3914775"/>
          <p14:tracePt t="56166" x="4175125" y="3914775"/>
          <p14:tracePt t="56185" x="4314825" y="3937000"/>
          <p14:tracePt t="56199" x="4422775" y="3952875"/>
          <p14:tracePt t="56216" x="4527550" y="3962400"/>
          <p14:tracePt t="56233" x="4645025" y="3978275"/>
          <p14:tracePt t="56249" x="4787900" y="3994150"/>
          <p14:tracePt t="56267" x="4838700" y="3994150"/>
          <p14:tracePt t="56284" x="4933950" y="3994150"/>
          <p14:tracePt t="56300" x="4991100" y="3994150"/>
          <p14:tracePt t="56316" x="5064125" y="4003675"/>
          <p14:tracePt t="56333" x="5121275" y="4003675"/>
          <p14:tracePt t="56349" x="5210175" y="4010025"/>
          <p14:tracePt t="56366" x="5270500" y="4010025"/>
          <p14:tracePt t="56382" x="5330825" y="4010025"/>
          <p14:tracePt t="56400" x="5400675" y="3987800"/>
          <p14:tracePt t="56416" x="5438775" y="3975100"/>
          <p14:tracePt t="56433" x="5476875" y="3962400"/>
          <p14:tracePt t="56450" x="5521325" y="3943350"/>
          <p14:tracePt t="56466" x="5534025" y="3933825"/>
          <p14:tracePt t="56484" x="5578475" y="3914775"/>
          <p14:tracePt t="56500" x="5616575" y="3902075"/>
          <p14:tracePt t="56516" x="5657850" y="3902075"/>
          <p14:tracePt t="56534" x="5730875" y="3889375"/>
          <p14:tracePt t="56550" x="5775325" y="3883025"/>
          <p14:tracePt t="56567" x="5797550" y="3876675"/>
          <p14:tracePt t="56584" x="5826125" y="3876675"/>
          <p14:tracePt t="56600" x="5848350" y="3876675"/>
          <p14:tracePt t="56617" x="5861050" y="3876675"/>
          <p14:tracePt t="56634" x="5889625" y="3876675"/>
          <p14:tracePt t="56650" x="5899150" y="3876675"/>
          <p14:tracePt t="56666" x="5908675" y="3876675"/>
          <p14:tracePt t="56683" x="5924550" y="3876675"/>
          <p14:tracePt t="57243" x="5927725" y="3879850"/>
          <p14:tracePt t="57257" x="5934075" y="3883025"/>
          <p14:tracePt t="57264" x="5934075" y="3889375"/>
          <p14:tracePt t="57350" x="5934075" y="3892550"/>
          <p14:tracePt t="57358" x="5934075" y="3898900"/>
          <p14:tracePt t="57366" x="5937250" y="3902075"/>
          <p14:tracePt t="57400" x="5953125" y="3933825"/>
          <p14:tracePt t="57434" x="5953125" y="3943350"/>
          <p14:tracePt t="57450" x="5959475" y="3943350"/>
          <p14:tracePt t="57467" x="5959475" y="3949700"/>
          <p14:tracePt t="57492" x="5959475" y="3952875"/>
          <p14:tracePt t="57500" x="5959475" y="3959225"/>
          <p14:tracePt t="57516" x="5959475" y="3975100"/>
          <p14:tracePt t="57533" x="5959475" y="3984625"/>
          <p14:tracePt t="57550" x="5959475" y="3997325"/>
          <p14:tracePt t="57567" x="5959475" y="4006850"/>
          <p14:tracePt t="57584" x="5959475" y="4022725"/>
          <p14:tracePt t="57600" x="5959475" y="4038600"/>
          <p14:tracePt t="57617" x="5959475" y="4048125"/>
          <p14:tracePt t="57634" x="5959475" y="4057650"/>
          <p14:tracePt t="57650" x="5959475" y="4076700"/>
          <p14:tracePt t="57666" x="5959475" y="4086225"/>
          <p14:tracePt t="57683" x="5959475" y="4095750"/>
          <p14:tracePt t="57700" x="5959475" y="4124325"/>
          <p14:tracePt t="57717" x="5943600" y="4146550"/>
          <p14:tracePt t="57735" x="5911850" y="4206875"/>
          <p14:tracePt t="57751" x="5886450" y="4244975"/>
          <p14:tracePt t="57767" x="5838825" y="4292600"/>
          <p14:tracePt t="57783" x="5778500" y="4337050"/>
          <p14:tracePt t="57799" x="5711825" y="4375150"/>
          <p14:tracePt t="57816" x="5680075" y="4406900"/>
          <p14:tracePt t="57833" x="5635625" y="4419600"/>
          <p14:tracePt t="57850" x="5543550" y="4441825"/>
          <p14:tracePt t="57867" x="5426075" y="4451350"/>
          <p14:tracePt t="57884" x="5299075" y="4451350"/>
          <p14:tracePt t="57900" x="5083175" y="4451350"/>
          <p14:tracePt t="57916" x="4946650" y="4451350"/>
          <p14:tracePt t="57937" x="4762500" y="4451350"/>
          <p14:tracePt t="57950" x="4657725" y="4451350"/>
          <p14:tracePt t="57966" x="4562475" y="4451350"/>
          <p14:tracePt t="57983" x="4483100" y="4451350"/>
          <p14:tracePt t="58000" x="4375150" y="4451350"/>
          <p14:tracePt t="58016" x="4305300" y="4451350"/>
          <p14:tracePt t="58033" x="4248150" y="4451350"/>
          <p14:tracePt t="58050" x="4152900" y="4451350"/>
          <p14:tracePt t="58066" x="4089400" y="4438650"/>
          <p14:tracePt t="58083" x="4025900" y="4425950"/>
          <p14:tracePt t="58100" x="3914775" y="4403725"/>
          <p14:tracePt t="58116" x="3825875" y="4378325"/>
          <p14:tracePt t="58133" x="3749675" y="4349750"/>
          <p14:tracePt t="58151" x="3641725" y="4302125"/>
          <p14:tracePt t="58166" x="3578225" y="4283075"/>
          <p14:tracePt t="58183" x="3514725" y="4267200"/>
          <p14:tracePt t="58200" x="3422650" y="4248150"/>
          <p14:tracePt t="58216" x="3368675" y="4225925"/>
          <p14:tracePt t="58234" x="3330575" y="4219575"/>
          <p14:tracePt t="58250" x="3282950" y="4219575"/>
          <p14:tracePt t="58266" x="3260725" y="4219575"/>
          <p14:tracePt t="58284" x="3238500" y="4219575"/>
          <p14:tracePt t="58300" x="3219450" y="4219575"/>
          <p14:tracePt t="58316" x="3190875" y="4219575"/>
          <p14:tracePt t="58333" x="3168650" y="4219575"/>
          <p14:tracePt t="58350" x="3127375" y="4219575"/>
          <p14:tracePt t="58366" x="3105150" y="4219575"/>
          <p14:tracePt t="58383" x="3076575" y="4219575"/>
          <p14:tracePt t="58399" x="3041650" y="4222750"/>
          <p14:tracePt t="58416" x="3019425" y="4222750"/>
          <p14:tracePt t="58433" x="3003550" y="4229100"/>
          <p14:tracePt t="58449" x="2987675" y="4244975"/>
          <p14:tracePt t="58466" x="2974975" y="4248150"/>
          <p14:tracePt t="58483" x="2965450" y="4260850"/>
          <p14:tracePt t="58499" x="2949575" y="4273550"/>
          <p14:tracePt t="58516" x="2940050" y="4273550"/>
          <p14:tracePt t="58533" x="2924175" y="4273550"/>
          <p14:tracePt t="58550" x="2911475" y="4273550"/>
          <p14:tracePt t="58566" x="2905125" y="4273550"/>
          <p14:tracePt t="58583" x="2898775" y="4273550"/>
          <p14:tracePt t="58701" x="2901950" y="4273550"/>
          <p14:tracePt t="58710" x="2908300" y="4273550"/>
          <p14:tracePt t="58721" x="2917825" y="4273550"/>
          <p14:tracePt t="58733" x="2921000" y="4273550"/>
          <p14:tracePt t="58749" x="2936875" y="4273550"/>
          <p14:tracePt t="58793" x="2940050" y="4273550"/>
          <p14:tracePt t="58807" x="2946400" y="4273550"/>
          <p14:tracePt t="58816" x="2952750" y="4273550"/>
          <p14:tracePt t="58851" x="2955925" y="4273550"/>
          <p14:tracePt t="59151" x="2965450" y="4270375"/>
          <p14:tracePt t="59160" x="2978150" y="4267200"/>
          <p14:tracePt t="59169" x="2990850" y="4260850"/>
          <p14:tracePt t="59186" x="3032125" y="4241800"/>
          <p14:tracePt t="59199" x="3076575" y="4222750"/>
          <p14:tracePt t="59233" x="3184525" y="4203700"/>
          <p14:tracePt t="59266" x="3302000" y="4203700"/>
          <p14:tracePt t="59283" x="3330575" y="4203700"/>
          <p14:tracePt t="59300" x="3362325" y="4203700"/>
          <p14:tracePt t="59316" x="3371850" y="4203700"/>
          <p14:tracePt t="59333" x="3400425" y="4203700"/>
          <p14:tracePt t="59350" x="3457575" y="4219575"/>
          <p14:tracePt t="59366" x="3502025" y="4238625"/>
          <p14:tracePt t="59383" x="3546475" y="4238625"/>
          <p14:tracePt t="59399" x="3594100" y="4238625"/>
          <p14:tracePt t="59416" x="3616325" y="4238625"/>
          <p14:tracePt t="59433" x="3638550" y="4238625"/>
          <p14:tracePt t="59450" x="3673475" y="4244975"/>
          <p14:tracePt t="59466" x="3724275" y="4257675"/>
          <p14:tracePt t="59483" x="3810000" y="4273550"/>
          <p14:tracePt t="59500" x="3943350" y="4289425"/>
          <p14:tracePt t="59516" x="3994150" y="4289425"/>
          <p14:tracePt t="59533" x="4022725" y="4289425"/>
          <p14:tracePt t="59550" x="4057650" y="4289425"/>
          <p14:tracePt t="59566" x="4073525" y="4289425"/>
          <p14:tracePt t="59583" x="4102100" y="4289425"/>
          <p14:tracePt t="59600" x="4165600" y="4295775"/>
          <p14:tracePt t="59616" x="4264025" y="4318000"/>
          <p14:tracePt t="59633" x="4337050" y="4327525"/>
          <p14:tracePt t="59650" x="4406900" y="4327525"/>
          <p14:tracePt t="59666" x="4429125" y="4327525"/>
          <p14:tracePt t="59683" x="4451350" y="4327525"/>
          <p14:tracePt t="59700" x="4464050" y="4327525"/>
          <p14:tracePt t="59717" x="4476750" y="4327525"/>
          <p14:tracePt t="59733" x="4486275" y="4327525"/>
          <p14:tracePt t="59750" x="4537075" y="4327525"/>
          <p14:tracePt t="59766" x="4597400" y="4327525"/>
          <p14:tracePt t="59783" x="4657725" y="4327525"/>
          <p14:tracePt t="59800" x="4711700" y="4327525"/>
          <p14:tracePt t="59816" x="4727575" y="4327525"/>
          <p14:tracePt t="59833" x="4743450" y="4327525"/>
          <p14:tracePt t="59850" x="4768850" y="4327525"/>
          <p14:tracePt t="59866" x="4800600" y="4327525"/>
          <p14:tracePt t="59883" x="4845050" y="4324350"/>
          <p14:tracePt t="59900" x="4968875" y="4314825"/>
          <p14:tracePt t="59916" x="5029200" y="4314825"/>
          <p14:tracePt t="59932" x="5080000" y="4314825"/>
          <p14:tracePt t="59950" x="5108575" y="4314825"/>
          <p14:tracePt t="59966" x="5118100" y="4314825"/>
          <p14:tracePt t="59983" x="5133975" y="4314825"/>
          <p14:tracePt t="60004" x="5146675" y="4314825"/>
          <p14:tracePt t="60016" x="5162550" y="4314825"/>
          <p14:tracePt t="60032" x="5200650" y="4314825"/>
          <p14:tracePt t="60050" x="5260975" y="4314825"/>
          <p14:tracePt t="60066" x="5289550" y="4314825"/>
          <p14:tracePt t="60083" x="5305425" y="4314825"/>
          <p14:tracePt t="60100" x="5321300" y="4314825"/>
          <p14:tracePt t="60116" x="5330825" y="4314825"/>
          <p14:tracePt t="60133" x="5337175" y="4314825"/>
          <p14:tracePt t="60150" x="5349875" y="4314825"/>
          <p14:tracePt t="60166" x="5362575" y="4314825"/>
          <p14:tracePt t="60183" x="5372100" y="4314825"/>
          <p14:tracePt t="60200" x="5384800" y="4314825"/>
          <p14:tracePt t="60216" x="5400675" y="4314825"/>
          <p14:tracePt t="60279" x="5407025" y="4314825"/>
          <p14:tracePt t="60286" x="5410200" y="4314825"/>
          <p14:tracePt t="60300" x="5419725" y="4318000"/>
          <p14:tracePt t="60316" x="5435600" y="4318000"/>
          <p14:tracePt t="60333" x="5464175" y="4318000"/>
          <p14:tracePt t="60350" x="5480050" y="4318000"/>
          <p14:tracePt t="60366" x="5489575" y="4318000"/>
          <p14:tracePt t="61930" x="5537200" y="4308475"/>
          <p14:tracePt t="61942" x="5619750" y="4289425"/>
          <p14:tracePt t="61953" x="5794375" y="4251325"/>
          <p14:tracePt t="61969" x="5934075" y="4216400"/>
          <p14:tracePt t="61986" x="6080125" y="4194175"/>
          <p14:tracePt t="62003" x="6134100" y="4184650"/>
          <p14:tracePt t="62016" x="6172200" y="4184650"/>
          <p14:tracePt t="62049" x="6203950" y="4184650"/>
          <p14:tracePt t="62083" x="6251575" y="4181475"/>
          <p14:tracePt t="62099" x="6280150" y="4181475"/>
          <p14:tracePt t="62116" x="6334125" y="4181475"/>
          <p14:tracePt t="62132" x="6356350" y="4181475"/>
          <p14:tracePt t="62150" x="6365875" y="4181475"/>
          <p14:tracePt t="62167" x="6388100" y="4181475"/>
          <p14:tracePt t="62183" x="6391275" y="4181475"/>
          <p14:tracePt t="62223" x="6397625" y="4181475"/>
          <p14:tracePt t="62232" x="6400800" y="4181475"/>
          <p14:tracePt t="62249" x="6407150" y="4181475"/>
          <p14:tracePt t="62266" x="6410325" y="4181475"/>
          <p14:tracePt t="62352" x="6416675" y="4181475"/>
          <p14:tracePt t="63074" x="6419850" y="4181475"/>
          <p14:tracePt t="63080" x="6426200" y="4181475"/>
          <p14:tracePt t="63089" x="6429375" y="4181475"/>
          <p14:tracePt t="63116" x="6483350" y="4181475"/>
          <p14:tracePt t="63149" x="6731000" y="4140200"/>
          <p14:tracePt t="63166" x="6962775" y="4111625"/>
          <p14:tracePt t="63182" x="7102475" y="4095750"/>
          <p14:tracePt t="63199" x="7232650" y="4076700"/>
          <p14:tracePt t="63215" x="7362825" y="4076700"/>
          <p14:tracePt t="63232" x="7423150" y="4076700"/>
          <p14:tracePt t="63249" x="7493000" y="4083050"/>
          <p14:tracePt t="63267" x="7680325" y="4114800"/>
          <p14:tracePt t="63283" x="7778750" y="4140200"/>
          <p14:tracePt t="63299" x="7845425" y="4162425"/>
          <p14:tracePt t="63316" x="7908925" y="4181475"/>
          <p14:tracePt t="63333" x="7931150" y="4184650"/>
          <p14:tracePt t="63349" x="7940675" y="4184650"/>
          <p14:tracePt t="63366" x="7956550" y="4184650"/>
          <p14:tracePt t="63382" x="7966075" y="4194175"/>
          <p14:tracePt t="63399" x="7981950" y="4206875"/>
          <p14:tracePt t="63416" x="7985125" y="4225925"/>
          <p14:tracePt t="63624" x="7978775" y="4225925"/>
          <p14:tracePt t="63630" x="7975600" y="4225925"/>
          <p14:tracePt t="63637" x="7969250" y="4232275"/>
          <p14:tracePt t="63649" x="7959725" y="4232275"/>
          <p14:tracePt t="63666" x="7943850" y="4235450"/>
          <p14:tracePt t="63682" x="7934325" y="4235450"/>
          <p14:tracePt t="63699" x="7924800" y="4241800"/>
          <p14:tracePt t="63716" x="7905750" y="4241800"/>
          <p14:tracePt t="63733" x="7896225" y="4241800"/>
          <p14:tracePt t="63749" x="7886700" y="4244975"/>
          <p14:tracePt t="63766" x="7845425" y="4244975"/>
          <p14:tracePt t="63782" x="7807325" y="4257675"/>
          <p14:tracePt t="63799" x="7756525" y="4257675"/>
          <p14:tracePt t="63816" x="7585075" y="4264025"/>
          <p14:tracePt t="63833" x="7391400" y="4264025"/>
          <p14:tracePt t="63849" x="7127875" y="4264025"/>
          <p14:tracePt t="63866" x="6711950" y="4283075"/>
          <p14:tracePt t="63882" x="6375400" y="4295775"/>
          <p14:tracePt t="63899" x="5800725" y="4337050"/>
          <p14:tracePt t="63916" x="4876800" y="4397375"/>
          <p14:tracePt t="63934" x="4368800" y="4451350"/>
          <p14:tracePt t="63952" x="3657600" y="4616450"/>
          <p14:tracePt t="63968" x="3317875" y="4686300"/>
          <p14:tracePt t="63984" x="2971800" y="4778375"/>
          <p14:tracePt t="63999" x="2794000" y="4841875"/>
          <p14:tracePt t="64016" x="2609850" y="4930775"/>
          <p14:tracePt t="64303" x="2495550" y="4924425"/>
          <p14:tracePt t="64309" x="2393950" y="4924425"/>
          <p14:tracePt t="64322" x="2301875" y="4924425"/>
          <p14:tracePt t="64349" x="1971675" y="4930775"/>
          <p14:tracePt t="64384" x="1600200" y="4965700"/>
          <p14:tracePt t="64400" x="1428750" y="4965700"/>
          <p14:tracePt t="64416" x="1231900" y="4965700"/>
          <p14:tracePt t="64432" x="1073150" y="4959350"/>
          <p14:tracePt t="64449" x="952500" y="4943475"/>
          <p14:tracePt t="64466" x="819150" y="4911725"/>
          <p14:tracePt t="64482" x="730250" y="4879975"/>
          <p14:tracePt t="64499" x="638175" y="4819650"/>
          <p14:tracePt t="64517" x="530225" y="4759325"/>
          <p14:tracePt t="64532" x="473075" y="4730750"/>
          <p14:tracePt t="64550" x="415925" y="4692650"/>
          <p14:tracePt t="64566" x="330200" y="4657725"/>
          <p14:tracePt t="64582" x="285750" y="4645025"/>
          <p14:tracePt t="64599" x="247650" y="4625975"/>
          <p14:tracePt t="64617" x="206375" y="4613275"/>
          <p14:tracePt t="64633" x="193675" y="4613275"/>
          <p14:tracePt t="64649" x="180975" y="4613275"/>
          <p14:tracePt t="64667" x="165100" y="4613275"/>
          <p14:tracePt t="64683" x="155575" y="4613275"/>
          <p14:tracePt t="64699" x="149225" y="4613275"/>
          <p14:tracePt t="64754" x="149225" y="4616450"/>
          <p14:tracePt t="64761" x="149225" y="4619625"/>
          <p14:tracePt t="64768" x="149225" y="4625975"/>
          <p14:tracePt t="64783" x="158750" y="4641850"/>
          <p14:tracePt t="64799" x="168275" y="4651375"/>
          <p14:tracePt t="64817" x="187325" y="4667250"/>
          <p14:tracePt t="64833" x="196850" y="4676775"/>
          <p14:tracePt t="64849" x="209550" y="4692650"/>
          <p14:tracePt t="64866" x="222250" y="4705350"/>
          <p14:tracePt t="64882" x="238125" y="4714875"/>
          <p14:tracePt t="64899" x="247650" y="4727575"/>
          <p14:tracePt t="64916" x="263525" y="4737100"/>
          <p14:tracePt t="64932" x="263525" y="4740275"/>
          <p14:tracePt t="64968" x="266700" y="4740275"/>
          <p14:tracePt t="64983" x="276225" y="4740275"/>
          <p14:tracePt t="64999" x="292100" y="4752975"/>
          <p14:tracePt t="65016" x="333375" y="4768850"/>
          <p14:tracePt t="65032" x="393700" y="4775200"/>
          <p14:tracePt t="65049" x="454025" y="4781550"/>
          <p14:tracePt t="65070" x="517525" y="4781550"/>
          <p14:tracePt t="65082" x="555625" y="4781550"/>
          <p14:tracePt t="65099" x="571500" y="4781550"/>
          <p14:tracePt t="65116" x="581025" y="4781550"/>
          <p14:tracePt t="65132" x="612775" y="4781550"/>
          <p14:tracePt t="65149" x="647700" y="4781550"/>
          <p14:tracePt t="65166" x="765175" y="4781550"/>
          <p14:tracePt t="65182" x="825500" y="4781550"/>
          <p14:tracePt t="65199" x="860425" y="4781550"/>
          <p14:tracePt t="65216" x="895350" y="4781550"/>
          <p14:tracePt t="65232" x="911225" y="4781550"/>
          <p14:tracePt t="65249" x="933450" y="4781550"/>
          <p14:tracePt t="65266" x="996950" y="4778375"/>
          <p14:tracePt t="65282" x="1092200" y="4762500"/>
          <p14:tracePt t="65299" x="1254125" y="4743450"/>
          <p14:tracePt t="65316" x="1539875" y="4743450"/>
          <p14:tracePt t="65333" x="1676400" y="4743450"/>
          <p14:tracePt t="65349" x="1768475" y="4743450"/>
          <p14:tracePt t="65367" x="1854200" y="4743450"/>
          <p14:tracePt t="65382" x="1914525" y="4743450"/>
          <p14:tracePt t="65399" x="1984375" y="4749800"/>
          <p14:tracePt t="65415" x="2066925" y="4749800"/>
          <p14:tracePt t="65432" x="2254250" y="4765675"/>
          <p14:tracePt t="65449" x="2393950" y="4784725"/>
          <p14:tracePt t="65467" x="2492375" y="4810125"/>
          <p14:tracePt t="65483" x="2559050" y="4829175"/>
          <p14:tracePt t="65499" x="2574925" y="4829175"/>
          <p14:tracePt t="65516" x="2590800" y="4829175"/>
          <p14:tracePt t="66789" x="2644775" y="4829175"/>
          <p14:tracePt t="66796" x="2711450" y="4829175"/>
          <p14:tracePt t="66804" x="2781300" y="4829175"/>
          <p14:tracePt t="66819" x="2889250" y="4816475"/>
          <p14:tracePt t="66836" x="3028950" y="4778375"/>
          <p14:tracePt t="66849" x="3162300" y="4737100"/>
          <p14:tracePt t="66882" x="3381375" y="4695825"/>
          <p14:tracePt t="66916" x="3492500" y="4695825"/>
          <p14:tracePt t="66932" x="3527425" y="4695825"/>
          <p14:tracePt t="66948" x="3543300" y="4695825"/>
          <p14:tracePt t="66965" x="3552825" y="4695825"/>
          <p14:tracePt t="66982" x="3562350" y="4695825"/>
          <p14:tracePt t="67015" x="3571875" y="4695825"/>
          <p14:tracePt t="67032" x="3594100" y="4699000"/>
          <p14:tracePt t="67049" x="3606800" y="4705350"/>
          <p14:tracePt t="67065" x="3619500" y="4708525"/>
          <p14:tracePt t="67068" x="3622675" y="4708525"/>
          <p14:tracePt t="67082" x="3638550" y="4708525"/>
          <p14:tracePt t="67099" x="3648075" y="4708525"/>
          <p14:tracePt t="67205" x="3644900" y="4708525"/>
          <p14:tracePt t="67211" x="3641725" y="4708525"/>
          <p14:tracePt t="67218" x="3632200" y="4708525"/>
          <p14:tracePt t="67232" x="3622675" y="4708525"/>
          <p14:tracePt t="67248" x="3609975" y="4708525"/>
          <p14:tracePt t="67265" x="3606800" y="4708525"/>
          <p14:tracePt t="67282" x="3606800" y="4718050"/>
          <p14:tracePt t="67299" x="3619500" y="4733925"/>
          <p14:tracePt t="67315" x="3663950" y="4746625"/>
          <p14:tracePt t="67332" x="3810000" y="4778375"/>
          <p14:tracePt t="67349" x="3905250" y="4794250"/>
          <p14:tracePt t="67365" x="3981450" y="4810125"/>
          <p14:tracePt t="67382" x="4067175" y="4810125"/>
          <p14:tracePt t="67399" x="4124325" y="4810125"/>
          <p14:tracePt t="67415" x="4184650" y="4810125"/>
          <p14:tracePt t="67432" x="4270375" y="4810125"/>
          <p14:tracePt t="67449" x="4314825" y="4806950"/>
          <p14:tracePt t="67465" x="4343400" y="4806950"/>
          <p14:tracePt t="67482" x="4384675" y="4806950"/>
          <p14:tracePt t="67498" x="4400550" y="4806950"/>
          <p14:tracePt t="67515" x="4416425" y="4806950"/>
          <p14:tracePt t="67533" x="4429125" y="4806950"/>
          <p14:tracePt t="67548" x="4441825" y="4806950"/>
          <p14:tracePt t="67566" x="4451350" y="4806950"/>
          <p14:tracePt t="67568" x="4460875" y="4806950"/>
          <p14:tracePt t="67582" x="4483100" y="4806950"/>
          <p14:tracePt t="67598" x="4527550" y="4794250"/>
          <p14:tracePt t="67615" x="4549775" y="4781550"/>
          <p14:tracePt t="67632" x="4587875" y="4765675"/>
          <p14:tracePt t="67649" x="4597400" y="4765675"/>
          <p14:tracePt t="67666" x="4606925" y="4765675"/>
          <p14:tracePt t="67711" x="4610100" y="4765675"/>
          <p14:tracePt t="67718" x="4616450" y="4765675"/>
          <p14:tracePt t="67732" x="4619625" y="4765675"/>
          <p14:tracePt t="67761" x="4632325" y="4765675"/>
          <p14:tracePt t="68991" x="4692650" y="4765675"/>
          <p14:tracePt t="68998" x="4775200" y="4756150"/>
          <p14:tracePt t="69020" x="5051425" y="4727575"/>
          <p14:tracePt t="69036" x="5213350" y="4708525"/>
          <p14:tracePt t="69052" x="5381625" y="4708525"/>
          <p14:tracePt t="69069" x="5565775" y="4708525"/>
          <p14:tracePt t="69083" x="5651500" y="4721225"/>
          <p14:tracePt t="69115" x="5876925" y="4746625"/>
          <p14:tracePt t="69152" x="6153150" y="4756150"/>
          <p14:tracePt t="69165" x="6270625" y="4756150"/>
          <p14:tracePt t="69182" x="6365875" y="4756150"/>
          <p14:tracePt t="69198" x="6403975" y="4756150"/>
          <p14:tracePt t="69215" x="6419850" y="4756150"/>
          <p14:tracePt t="69232" x="6432550" y="4756150"/>
          <p14:tracePt t="69248" x="6442075" y="4756150"/>
          <p14:tracePt t="69265" x="6457950" y="4756150"/>
          <p14:tracePt t="69283" x="6489700" y="4756150"/>
          <p14:tracePt t="69299" x="6521450" y="4756150"/>
          <p14:tracePt t="69316" x="6550025" y="4756150"/>
          <p14:tracePt t="69333" x="6584950" y="4756150"/>
          <p14:tracePt t="69349" x="6594475" y="4756150"/>
          <p14:tracePt t="69365" x="6604000" y="4756150"/>
          <p14:tracePt t="69383" x="6629400" y="4756150"/>
          <p14:tracePt t="69398" x="6651625" y="4756150"/>
          <p14:tracePt t="69415" x="6686550" y="4756150"/>
          <p14:tracePt t="69433" x="6750050" y="4756150"/>
          <p14:tracePt t="69448" x="6788150" y="4756150"/>
          <p14:tracePt t="69465" x="6823075" y="4756150"/>
          <p14:tracePt t="69483" x="6886575" y="4756150"/>
          <p14:tracePt t="69499" x="6937375" y="4756150"/>
          <p14:tracePt t="69515" x="6997700" y="4762500"/>
          <p14:tracePt t="69532" x="7070725" y="4781550"/>
          <p14:tracePt t="69548" x="7108825" y="4794250"/>
          <p14:tracePt t="69565" x="7162800" y="4806950"/>
          <p14:tracePt t="69583" x="7219950" y="4832350"/>
          <p14:tracePt t="69599" x="7251700" y="4838700"/>
          <p14:tracePt t="69616" x="7273925" y="4845050"/>
          <p14:tracePt t="69632" x="7312025" y="4845050"/>
          <p14:tracePt t="69648" x="7327900" y="4845050"/>
          <p14:tracePt t="69665" x="7343775" y="4845050"/>
          <p14:tracePt t="69683" x="7369175" y="4845050"/>
          <p14:tracePt t="69699" x="7378700" y="4845050"/>
          <p14:tracePt t="69715" x="7391400" y="4848225"/>
          <p14:tracePt t="69733" x="7394575" y="4848225"/>
          <p14:tracePt t="69776" x="7400925" y="4848225"/>
          <p14:tracePt t="69806" x="7410450" y="4848225"/>
          <p14:tracePt t="69820" x="7413625" y="4848225"/>
          <p14:tracePt t="69841" x="7419975" y="4848225"/>
          <p14:tracePt t="69849" x="7423150" y="4854575"/>
          <p14:tracePt t="69920" x="7423150" y="4857750"/>
          <p14:tracePt t="69926" x="7429500" y="4857750"/>
          <p14:tracePt t="69941" x="7435850" y="4857750"/>
          <p14:tracePt t="69948" x="7439025" y="4857750"/>
          <p14:tracePt t="71459" x="7372350" y="4848225"/>
          <p14:tracePt t="71473" x="7140575" y="4810125"/>
          <p14:tracePt t="71486" x="6911975" y="4772025"/>
          <p14:tracePt t="71503" x="6645275" y="4762500"/>
          <p14:tracePt t="71518" x="6416675" y="4787900"/>
          <p14:tracePt t="71535" x="6007100" y="4838700"/>
          <p14:tracePt t="71556" x="5511800" y="4953000"/>
          <p14:tracePt t="71582" x="4984750" y="5140325"/>
          <p14:tracePt t="71617" x="4302125" y="5343525"/>
          <p14:tracePt t="71634" x="3990975" y="5400675"/>
          <p14:tracePt t="71650" x="3790950" y="5445125"/>
          <p14:tracePt t="71665" x="3638550" y="5483225"/>
          <p14:tracePt t="71685" x="3403600" y="5546725"/>
          <p14:tracePt t="71698" x="3251200" y="5572125"/>
          <p14:tracePt t="71715" x="3133725" y="5591175"/>
          <p14:tracePt t="71732" x="3025775" y="5613400"/>
          <p14:tracePt t="71749" x="2882900" y="5632450"/>
          <p14:tracePt t="71765" x="2809875" y="5632450"/>
          <p14:tracePt t="71782" x="2749550" y="5632450"/>
          <p14:tracePt t="71798" x="2663825" y="5622925"/>
          <p14:tracePt t="71815" x="2587625" y="5597525"/>
          <p14:tracePt t="71832" x="2511425" y="5568950"/>
          <p14:tracePt t="72108" x="2451100" y="5549900"/>
          <p14:tracePt t="72120" x="2286000" y="5514975"/>
          <p14:tracePt t="72136" x="2101850" y="5495925"/>
          <p14:tracePt t="72153" x="1965325" y="5495925"/>
          <p14:tracePt t="72169" x="1847850" y="5495925"/>
          <p14:tracePt t="72171" x="1790700" y="5495925"/>
          <p14:tracePt t="72185" x="1676400" y="5495925"/>
          <p14:tracePt t="72205" x="1514475" y="5495925"/>
          <p14:tracePt t="72231" x="1323975" y="5461000"/>
          <p14:tracePt t="72265" x="1006475" y="5419725"/>
          <p14:tracePt t="72282" x="914400" y="5419725"/>
          <p14:tracePt t="72299" x="787400" y="5419725"/>
          <p14:tracePt t="72315" x="727075" y="5419725"/>
          <p14:tracePt t="72332" x="688975" y="5413375"/>
          <p14:tracePt t="72348" x="641350" y="5394325"/>
          <p14:tracePt t="72365" x="609600" y="5381625"/>
          <p14:tracePt t="72382" x="587375" y="5381625"/>
          <p14:tracePt t="72399" x="568325" y="5381625"/>
          <p14:tracePt t="72415" x="552450" y="5368925"/>
          <p14:tracePt t="72432" x="530225" y="5365750"/>
          <p14:tracePt t="72449" x="495300" y="5359400"/>
          <p14:tracePt t="72465" x="479425" y="5359400"/>
          <p14:tracePt t="72482" x="469900" y="5359400"/>
          <p14:tracePt t="72498" x="450850" y="5359400"/>
          <p14:tracePt t="72515" x="444500" y="5359400"/>
          <p14:tracePt t="72599" x="447675" y="5359400"/>
          <p14:tracePt t="72606" x="457200" y="5359400"/>
          <p14:tracePt t="72615" x="460375" y="5359400"/>
          <p14:tracePt t="72631" x="476250" y="5353050"/>
          <p14:tracePt t="72649" x="523875" y="5353050"/>
          <p14:tracePt t="72665" x="577850" y="5353050"/>
          <p14:tracePt t="72682" x="619125" y="5353050"/>
          <p14:tracePt t="72703" x="682625" y="5353050"/>
          <p14:tracePt t="72715" x="727075" y="5353050"/>
          <p14:tracePt t="72732" x="771525" y="5353050"/>
          <p14:tracePt t="72749" x="847725" y="5353050"/>
          <p14:tracePt t="72764" x="923925" y="5330825"/>
          <p14:tracePt t="72781" x="1031875" y="5314950"/>
          <p14:tracePt t="72799" x="1155700" y="5292725"/>
          <p14:tracePt t="72815" x="1184275" y="5280025"/>
          <p14:tracePt t="72832" x="1200150" y="5280025"/>
          <p14:tracePt t="72849" x="1222375" y="5280025"/>
          <p14:tracePt t="72865" x="1231900" y="5280025"/>
          <p14:tracePt t="72882" x="1241425" y="5280025"/>
          <p14:tracePt t="72898" x="1273175" y="5280025"/>
          <p14:tracePt t="72914" x="1301750" y="5280025"/>
          <p14:tracePt t="72931" x="1330325" y="5280025"/>
          <p14:tracePt t="72949" x="1352550" y="5280025"/>
          <p14:tracePt t="72965" x="1362075" y="5280025"/>
          <p14:tracePt t="72982" x="1371600" y="5280025"/>
          <p14:tracePt t="73035" x="1377950" y="5280025"/>
          <p14:tracePt t="73041" x="1381125" y="5280025"/>
          <p14:tracePt t="73049" x="1387475" y="5280025"/>
          <p14:tracePt t="73065" x="1397000" y="5280025"/>
          <p14:tracePt t="73081" x="1406525" y="5280025"/>
          <p14:tracePt t="73099" x="1425575" y="5280025"/>
          <p14:tracePt t="73115" x="1435100" y="5280025"/>
          <p14:tracePt t="73132" x="1444625" y="5280025"/>
          <p14:tracePt t="73149" x="1450975" y="5280025"/>
          <p14:tracePt t="73165" x="1460500" y="5280025"/>
          <p14:tracePt t="73181" x="1489075" y="5280025"/>
          <p14:tracePt t="73198" x="1565275" y="5280025"/>
          <p14:tracePt t="73215" x="1609725" y="5280025"/>
          <p14:tracePt t="73231" x="1638300" y="5280025"/>
          <p14:tracePt t="73249" x="1660525" y="5280025"/>
          <p14:tracePt t="73265" x="1670050" y="5280025"/>
          <p14:tracePt t="73282" x="1679575" y="5280025"/>
          <p14:tracePt t="73298" x="1692275" y="5280025"/>
          <p14:tracePt t="73315" x="1720850" y="5280025"/>
          <p14:tracePt t="73331" x="1765300" y="5280025"/>
          <p14:tracePt t="73348" x="1828800" y="5280025"/>
          <p14:tracePt t="73365" x="1863725" y="5283200"/>
          <p14:tracePt t="73381" x="1892300" y="5283200"/>
          <p14:tracePt t="73398" x="1914525" y="5289550"/>
          <p14:tracePt t="73965" x="1936750" y="5289550"/>
          <p14:tracePt t="73972" x="1990725" y="5283200"/>
          <p14:tracePt t="73985" x="2108200" y="5267325"/>
          <p14:tracePt t="74002" x="2193925" y="5251450"/>
          <p14:tracePt t="74018" x="2257425" y="5238750"/>
          <p14:tracePt t="74035" x="2343150" y="5210175"/>
          <p14:tracePt t="74049" x="2368550" y="5203825"/>
          <p14:tracePt t="74081" x="2498725" y="5203825"/>
          <p14:tracePt t="74115" x="2644775" y="5207000"/>
          <p14:tracePt t="74132" x="2689225" y="5213350"/>
          <p14:tracePt t="74148" x="2733675" y="5213350"/>
          <p14:tracePt t="74165" x="2797175" y="5213350"/>
          <p14:tracePt t="74182" x="2832100" y="5213350"/>
          <p14:tracePt t="74198" x="2863850" y="5213350"/>
          <p14:tracePt t="74201" x="2889250" y="5213350"/>
          <p14:tracePt t="74215" x="2917825" y="5213350"/>
          <p14:tracePt t="74232" x="2962275" y="5213350"/>
          <p14:tracePt t="74249" x="3009900" y="5213350"/>
          <p14:tracePt t="74265" x="3025775" y="5213350"/>
          <p14:tracePt t="74281" x="3035300" y="5213350"/>
          <p14:tracePt t="74298" x="3038475" y="5213350"/>
          <p14:tracePt t="74315" x="3038475" y="5207000"/>
          <p14:tracePt t="74331" x="3038475" y="5197475"/>
          <p14:tracePt t="74348" x="3038475" y="5187950"/>
          <p14:tracePt t="74365" x="3038475" y="5168900"/>
          <p14:tracePt t="75551" x="3092450" y="5178425"/>
          <p14:tracePt t="75558" x="3175000" y="5197475"/>
          <p14:tracePt t="75566" x="3244850" y="5207000"/>
          <p14:tracePt t="75586" x="3432175" y="5216525"/>
          <p14:tracePt t="75602" x="3600450" y="5216525"/>
          <p14:tracePt t="75615" x="3749675" y="5216525"/>
          <p14:tracePt t="75648" x="4051300" y="5191125"/>
          <p14:tracePt t="75681" x="4305300" y="5191125"/>
          <p14:tracePt t="75698" x="4365625" y="5191125"/>
          <p14:tracePt t="75715" x="4438650" y="5191125"/>
          <p14:tracePt t="75732" x="4467225" y="5191125"/>
          <p14:tracePt t="75748" x="4489450" y="5194300"/>
          <p14:tracePt t="75769" x="4530725" y="5194300"/>
          <p14:tracePt t="75782" x="4552950" y="5194300"/>
          <p14:tracePt t="75798" x="4581525" y="5194300"/>
          <p14:tracePt t="75815" x="4600575" y="5194300"/>
          <p14:tracePt t="75831" x="4613275" y="5194300"/>
          <p14:tracePt t="75848" x="4625975" y="5194300"/>
          <p14:tracePt t="75915" x="4632325" y="5194300"/>
          <p14:tracePt t="75929" x="4635500" y="5194300"/>
          <p14:tracePt t="75936" x="4641850" y="5194300"/>
          <p14:tracePt t="75972" x="4648200" y="5194300"/>
          <p14:tracePt t="76058" x="4651375" y="5194300"/>
          <p14:tracePt t="76072" x="4657725" y="5194300"/>
          <p14:tracePt t="76086" x="4660900" y="5194300"/>
          <p14:tracePt t="76098" x="4667250" y="5194300"/>
          <p14:tracePt t="76194" x="4667250" y="5191125"/>
          <p14:tracePt t="76629" x="4721225" y="5191125"/>
          <p14:tracePt t="76636" x="4800600" y="5191125"/>
          <p14:tracePt t="76652" x="4949825" y="5175250"/>
          <p14:tracePt t="76668" x="5070475" y="5159375"/>
          <p14:tracePt t="76685" x="5197475" y="5149850"/>
          <p14:tracePt t="76702" x="5359400" y="5140325"/>
          <p14:tracePt t="76715" x="5464175" y="5140325"/>
          <p14:tracePt t="76748" x="5683250" y="5140325"/>
          <p14:tracePt t="76750" x="5730875" y="5140325"/>
          <p14:tracePt t="76785" x="5845175" y="5140325"/>
          <p14:tracePt t="76797" x="5886450" y="5140325"/>
          <p14:tracePt t="76815" x="5949950" y="5133975"/>
          <p14:tracePt t="76831" x="6013450" y="5127625"/>
          <p14:tracePt t="76848" x="6089650" y="5105400"/>
          <p14:tracePt t="76865" x="6175375" y="5105400"/>
          <p14:tracePt t="76882" x="6232525" y="5105400"/>
          <p14:tracePt t="76898" x="6292850" y="5105400"/>
          <p14:tracePt t="76915" x="6362700" y="5108575"/>
          <p14:tracePt t="76931" x="6394450" y="5108575"/>
          <p14:tracePt t="76948" x="6423025" y="5124450"/>
          <p14:tracePt t="76965" x="6470650" y="5124450"/>
          <p14:tracePt t="76981" x="6508750" y="5133975"/>
          <p14:tracePt t="76998" x="6569075" y="5149850"/>
          <p14:tracePt t="77014" x="6718300" y="5191125"/>
          <p14:tracePt t="77031" x="6791325" y="5203825"/>
          <p14:tracePt t="77047" x="6854825" y="5219700"/>
          <p14:tracePt t="77065" x="6924675" y="5226050"/>
          <p14:tracePt t="77081" x="6969125" y="5226050"/>
          <p14:tracePt t="77097" x="7013575" y="5216525"/>
          <p14:tracePt t="77115" x="7102475" y="5194300"/>
          <p14:tracePt t="77131" x="7146925" y="5181600"/>
          <p14:tracePt t="77148" x="7194550" y="5168900"/>
          <p14:tracePt t="77165" x="7242175" y="5168900"/>
          <p14:tracePt t="77181" x="7258050" y="5168900"/>
          <p14:tracePt t="77197" x="7267575" y="5168900"/>
          <p14:tracePt t="77215" x="7286625" y="5168900"/>
          <p14:tracePt t="77231" x="7296150" y="5168900"/>
          <p14:tracePt t="77248" x="7302500" y="5168900"/>
          <p14:tracePt t="77266" x="7315200" y="5168900"/>
          <p14:tracePt t="77282" x="7331075" y="5165725"/>
          <p14:tracePt t="77298" x="7353300" y="5165725"/>
          <p14:tracePt t="77315" x="7416800" y="5165725"/>
          <p14:tracePt t="77331" x="7439025" y="5165725"/>
          <p14:tracePt t="77347" x="7454900" y="5165725"/>
          <p14:tracePt t="77365" x="7467600" y="5165725"/>
          <p14:tracePt t="77381" x="7477125" y="5165725"/>
          <p14:tracePt t="77398" x="7486650" y="5165725"/>
          <p14:tracePt t="77416" x="7524750" y="5165725"/>
          <p14:tracePt t="77431" x="7556500" y="5165725"/>
          <p14:tracePt t="77448" x="7585075" y="5165725"/>
          <p14:tracePt t="77465" x="7626350" y="5165725"/>
          <p14:tracePt t="77481" x="7642225" y="5165725"/>
          <p14:tracePt t="77498" x="7651750" y="5165725"/>
          <p14:tracePt t="77515" x="7664450" y="5165725"/>
          <p14:tracePt t="78603" x="7575550" y="5111750"/>
          <p14:tracePt t="78611" x="7416800" y="5029200"/>
          <p14:tracePt t="78620" x="7175500" y="4930775"/>
          <p14:tracePt t="78637" x="6489700" y="4695825"/>
          <p14:tracePt t="78654" x="5975350" y="4556125"/>
          <p14:tracePt t="78673" x="5041900" y="4356100"/>
          <p14:tracePt t="78699" x="4152900" y="4270375"/>
          <p14:tracePt t="78733" x="2841625" y="4279900"/>
          <p14:tracePt t="78750" x="2489200" y="4327525"/>
          <p14:tracePt t="78766" x="1987550" y="4445000"/>
          <p14:tracePt t="78782" x="1689100" y="4508500"/>
          <p14:tracePt t="78799" x="1384300" y="4552950"/>
          <p14:tracePt t="78818" x="949325" y="4648200"/>
          <p14:tracePt t="78832" x="752475" y="4695825"/>
          <p14:tracePt t="78848" x="574675" y="4743450"/>
          <p14:tracePt t="78864" x="444500" y="4787900"/>
          <p14:tracePt t="78881" x="288925" y="4810125"/>
          <p14:tracePt t="78898" x="180975" y="4835525"/>
          <p14:tracePt t="79795" x="53975" y="5813425"/>
          <p14:tracePt t="79802" x="139700" y="5902325"/>
          <p14:tracePt t="79819" x="327025" y="6080125"/>
          <p14:tracePt t="79835" x="460375" y="6238875"/>
          <p14:tracePt t="79853" x="622300" y="6419850"/>
          <p14:tracePt t="79864" x="663575" y="6464300"/>
          <p14:tracePt t="80089" x="1390650" y="6435725"/>
          <p14:tracePt t="80098" x="1365250" y="6384925"/>
          <p14:tracePt t="80114" x="1304925" y="6283325"/>
          <p14:tracePt t="80131" x="1190625" y="6105525"/>
          <p14:tracePt t="80148" x="1133475" y="6013450"/>
          <p14:tracePt t="80164" x="1076325" y="5943600"/>
          <p14:tracePt t="80181" x="981075" y="5829300"/>
          <p14:tracePt t="80197" x="914400" y="5756275"/>
          <p14:tracePt t="80214" x="863600" y="5695950"/>
          <p14:tracePt t="80231" x="790575" y="5588000"/>
          <p14:tracePt t="80247" x="758825" y="5549900"/>
          <p14:tracePt t="80265" x="746125" y="5502275"/>
          <p14:tracePt t="80281" x="733425" y="5461000"/>
          <p14:tracePt t="80297" x="733425" y="5451475"/>
          <p14:tracePt t="80314" x="733425" y="5441950"/>
          <p14:tracePt t="80331" x="730250" y="5441950"/>
          <p14:tracePt t="80347" x="723900" y="5441950"/>
          <p14:tracePt t="80364" x="708025" y="5441950"/>
          <p14:tracePt t="80381" x="695325" y="5441950"/>
          <p14:tracePt t="80397" x="685800" y="5441950"/>
          <p14:tracePt t="80414" x="676275" y="5445125"/>
          <p14:tracePt t="80431" x="654050" y="5448300"/>
          <p14:tracePt t="80447" x="644525" y="5454650"/>
          <p14:tracePt t="80464" x="622300" y="5464175"/>
          <p14:tracePt t="80481" x="581025" y="5489575"/>
          <p14:tracePt t="80497" x="555625" y="5502275"/>
          <p14:tracePt t="80515" x="533400" y="5511800"/>
          <p14:tracePt t="80531" x="504825" y="5537200"/>
          <p14:tracePt t="80548" x="488950" y="5537200"/>
          <p14:tracePt t="80564" x="479425" y="5537200"/>
          <p14:tracePt t="80581" x="463550" y="5537200"/>
          <p14:tracePt t="80597" x="463550" y="5540375"/>
          <p14:tracePt t="80614" x="466725" y="5549900"/>
          <p14:tracePt t="80631" x="552450" y="5562600"/>
          <p14:tracePt t="80647" x="622300" y="5562600"/>
          <p14:tracePt t="80665" x="682625" y="5553075"/>
          <p14:tracePt t="80681" x="758825" y="5521325"/>
          <p14:tracePt t="80698" x="806450" y="5499100"/>
          <p14:tracePt t="80714" x="850900" y="5486400"/>
          <p14:tracePt t="80731" x="939800" y="5467350"/>
          <p14:tracePt t="80747" x="1076325" y="5467350"/>
          <p14:tracePt t="80764" x="1273175" y="5483225"/>
          <p14:tracePt t="80781" x="1511300" y="5565775"/>
          <p14:tracePt t="80797" x="1663700" y="5600700"/>
          <p14:tracePt t="80814" x="1784350" y="5645150"/>
          <p14:tracePt t="80835" x="1917700" y="5667375"/>
          <p14:tracePt t="80847" x="2003425" y="5683250"/>
          <p14:tracePt t="80864" x="2111375" y="5699125"/>
          <p14:tracePt t="80881" x="2279650" y="5734050"/>
          <p14:tracePt t="80897" x="2359025" y="5734050"/>
          <p14:tracePt t="80914" x="2432050" y="5734050"/>
          <p14:tracePt t="80931" x="2511425" y="5715000"/>
          <p14:tracePt t="80947" x="2543175" y="5705475"/>
          <p14:tracePt t="80966" x="2559050" y="5692775"/>
          <p14:tracePt t="80981" x="2578100" y="5680075"/>
          <p14:tracePt t="80997" x="2590800" y="5664200"/>
          <p14:tracePt t="81014" x="2600325" y="5654675"/>
          <p14:tracePt t="81031" x="2603500" y="5654675"/>
          <p14:tracePt t="81068" x="2603500" y="5648325"/>
          <p14:tracePt t="81081" x="2603500" y="5638800"/>
          <p14:tracePt t="81098" x="2597150" y="5629275"/>
          <p14:tracePt t="81114" x="2581275" y="5607050"/>
          <p14:tracePt t="81131" x="2524125" y="5568950"/>
          <p14:tracePt t="81147" x="2454275" y="5514975"/>
          <p14:tracePt t="81164" x="2343150" y="5454650"/>
          <p14:tracePt t="81181" x="2139950" y="5394325"/>
          <p14:tracePt t="81197" x="2032000" y="5368925"/>
          <p14:tracePt t="81214" x="1882775" y="5368925"/>
          <p14:tracePt t="81231" x="1682750" y="5410200"/>
          <p14:tracePt t="81247" x="1581150" y="5441950"/>
          <p14:tracePt t="81264" x="1492250" y="5483225"/>
          <p14:tracePt t="81281" x="1409700" y="5508625"/>
          <p14:tracePt t="81297" x="1371600" y="5521325"/>
          <p14:tracePt t="81314" x="1346200" y="5540375"/>
          <p14:tracePt t="81331" x="1327150" y="5540375"/>
          <p14:tracePt t="81347" x="1317625" y="5549900"/>
          <p14:tracePt t="81364" x="1317625" y="5556250"/>
          <p14:tracePt t="81381" x="1317625" y="5559425"/>
          <p14:tracePt t="81397" x="1317625" y="5565775"/>
          <p14:tracePt t="81774" x="1289050" y="5540375"/>
          <p14:tracePt t="81782" x="1244600" y="5489575"/>
          <p14:tracePt t="81801" x="1146175" y="5362575"/>
          <p14:tracePt t="81804" x="1108075" y="5280025"/>
          <p14:tracePt t="81817" x="1038225" y="5156200"/>
          <p14:tracePt t="81834" x="981075" y="5083175"/>
          <p14:tracePt t="81847" x="927100" y="5013325"/>
          <p14:tracePt t="81881" x="774700" y="4883150"/>
          <p14:tracePt t="81914" x="704850" y="4845050"/>
          <p14:tracePt t="81931" x="669925" y="4819650"/>
          <p14:tracePt t="81947" x="660400" y="4819650"/>
          <p14:tracePt t="81964" x="650875" y="4816475"/>
          <p14:tracePt t="81981" x="628650" y="4810125"/>
          <p14:tracePt t="81998" x="619125" y="4810125"/>
          <p14:tracePt t="82015" x="609600" y="4810125"/>
          <p14:tracePt t="82031" x="590550" y="4810125"/>
          <p14:tracePt t="82047" x="584200" y="4810125"/>
          <p14:tracePt t="82063" x="581025" y="4810125"/>
          <p14:tracePt t="82103" x="581025" y="4813300"/>
          <p14:tracePt t="82113" x="581025" y="4816475"/>
          <p14:tracePt t="82131" x="587375" y="4838700"/>
          <p14:tracePt t="82147" x="609600" y="4848225"/>
          <p14:tracePt t="82165" x="666750" y="4876800"/>
          <p14:tracePt t="82182" x="869950" y="4946650"/>
          <p14:tracePt t="82197" x="990600" y="4981575"/>
          <p14:tracePt t="82214" x="1101725" y="5026025"/>
          <p14:tracePt t="82231" x="1231900" y="5041900"/>
          <p14:tracePt t="82247" x="1292225" y="5041900"/>
          <p14:tracePt t="82264" x="1352550" y="5041900"/>
          <p14:tracePt t="82282" x="1441450" y="5038725"/>
          <p14:tracePt t="82297" x="1492250" y="5032375"/>
          <p14:tracePt t="82315" x="1555750" y="5022850"/>
          <p14:tracePt t="82332" x="1619250" y="5022850"/>
          <p14:tracePt t="82347" x="1647825" y="5022850"/>
          <p14:tracePt t="82364" x="1670050" y="5022850"/>
          <p14:tracePt t="82381" x="1717675" y="5022850"/>
          <p14:tracePt t="82397" x="1768475" y="5022850"/>
          <p14:tracePt t="82415" x="1889125" y="5006975"/>
          <p14:tracePt t="82432" x="2117725" y="4987925"/>
          <p14:tracePt t="82448" x="2266950" y="4987925"/>
          <p14:tracePt t="82464" x="2371725" y="4987925"/>
          <p14:tracePt t="82481" x="2451100" y="4987925"/>
          <p14:tracePt t="82497" x="2479675" y="4987925"/>
          <p14:tracePt t="82513" x="2514600" y="4987925"/>
          <p14:tracePt t="82531" x="2568575" y="4987925"/>
          <p14:tracePt t="82547" x="2724150" y="5019675"/>
          <p14:tracePt t="82564" x="2841625" y="5026025"/>
          <p14:tracePt t="82582" x="2927350" y="5032375"/>
          <p14:tracePt t="82598" x="2965450" y="5032375"/>
          <p14:tracePt t="82614" x="2974975" y="5032375"/>
          <p14:tracePt t="82911" x="3082925" y="5029200"/>
          <p14:tracePt t="82918" x="3206750" y="5019675"/>
          <p14:tracePt t="82930" x="3349625" y="5010150"/>
          <p14:tracePt t="82947" x="3743325" y="4949825"/>
          <p14:tracePt t="82964" x="3898900" y="4902200"/>
          <p14:tracePt t="82981" x="4016375" y="4886325"/>
          <p14:tracePt t="82997" x="4149725" y="4864100"/>
          <p14:tracePt t="83014" x="4267200" y="4845050"/>
          <p14:tracePt t="83031" x="4381500" y="4845050"/>
          <p14:tracePt t="83047" x="4635500" y="4870450"/>
          <p14:tracePt t="83063" x="4756150" y="4895850"/>
          <p14:tracePt t="83080" x="4819650" y="4908550"/>
          <p14:tracePt t="83097" x="4870450" y="4933950"/>
          <p14:tracePt t="83114" x="4879975" y="4933950"/>
          <p14:tracePt t="83131" x="4889500" y="4933950"/>
          <p14:tracePt t="84476" x="4822825" y="4940300"/>
          <p14:tracePt t="84484" x="4730750" y="4949825"/>
          <p14:tracePt t="84497" x="4546600" y="4968875"/>
          <p14:tracePt t="84519" x="4216400" y="4987925"/>
          <p14:tracePt t="84536" x="4006850" y="5035550"/>
          <p14:tracePt t="84547" x="3784600" y="5105400"/>
          <p14:tracePt t="84580" x="3502025" y="5257800"/>
          <p14:tracePt t="84614" x="3200400" y="5445125"/>
          <p14:tracePt t="84633" x="3089275" y="5524500"/>
          <p14:tracePt t="84649" x="3041650" y="5556250"/>
          <p14:tracePt t="84664" x="3003550" y="5575300"/>
          <p14:tracePt t="84680" x="2981325" y="5588000"/>
          <p14:tracePt t="84697" x="2965450" y="5603875"/>
          <p14:tracePt t="84714" x="2949575" y="5607050"/>
          <p14:tracePt t="84730" x="2940050" y="5607050"/>
          <p14:tracePt t="84747" x="2924175" y="5607050"/>
          <p14:tracePt t="84763" x="2914650" y="5607050"/>
          <p14:tracePt t="84781" x="2901950" y="5607050"/>
          <p14:tracePt t="84797" x="2895600" y="5607050"/>
          <p14:tracePt t="85005" x="2901950" y="5603875"/>
          <p14:tracePt t="85012" x="2908300" y="5600700"/>
          <p14:tracePt t="85019" x="2911475" y="5594350"/>
          <p14:tracePt t="85031" x="2917825" y="5591175"/>
          <p14:tracePt t="85047" x="2933700" y="5584825"/>
          <p14:tracePt t="85064" x="2962275" y="5581650"/>
          <p14:tracePt t="85080" x="2984500" y="5581650"/>
          <p14:tracePt t="85097" x="3003550" y="5581650"/>
          <p14:tracePt t="85114" x="3019425" y="5581650"/>
          <p14:tracePt t="85130" x="3028950" y="5575300"/>
          <p14:tracePt t="85147" x="3044825" y="5575300"/>
          <p14:tracePt t="85181" x="3054350" y="5575300"/>
          <p14:tracePt t="85197" x="3073400" y="5565775"/>
          <p14:tracePt t="85214" x="3082925" y="5565775"/>
          <p14:tracePt t="85230" x="3092450" y="5565775"/>
          <p14:tracePt t="85247" x="3098800" y="5565775"/>
          <p14:tracePt t="85298" x="3101975" y="5565775"/>
          <p14:tracePt t="85349" x="3114675" y="5565775"/>
          <p14:tracePt t="85356" x="3117850" y="5565775"/>
          <p14:tracePt t="85364" x="3124200" y="5565775"/>
          <p14:tracePt t="85380" x="3127375" y="5565775"/>
          <p14:tracePt t="85434" x="3133725" y="5565775"/>
          <p14:tracePt t="85440" x="3136900" y="5565775"/>
          <p14:tracePt t="85447" x="3143250" y="5565775"/>
          <p14:tracePt t="85463" x="3152775" y="5565775"/>
          <p14:tracePt t="85480" x="3181350" y="5565775"/>
          <p14:tracePt t="85497" x="3244850" y="5581650"/>
          <p14:tracePt t="85514" x="3267075" y="5581650"/>
          <p14:tracePt t="85530" x="3279775" y="5584825"/>
          <p14:tracePt t="85547" x="3289300" y="5584825"/>
          <p14:tracePt t="85564" x="3295650" y="5584825"/>
          <p14:tracePt t="85581" x="3305175" y="5584825"/>
          <p14:tracePt t="85598" x="3378200" y="5603875"/>
          <p14:tracePt t="85614" x="3473450" y="5613400"/>
          <p14:tracePt t="85631" x="3644900" y="5613400"/>
          <p14:tracePt t="85647" x="3860800" y="5622925"/>
          <p14:tracePt t="85663" x="3965575" y="5622925"/>
          <p14:tracePt t="85680" x="4073525" y="5629275"/>
          <p14:tracePt t="85697" x="4203700" y="5635625"/>
          <p14:tracePt t="85713" x="4289425" y="5661025"/>
          <p14:tracePt t="85730" x="4397375" y="5676900"/>
          <p14:tracePt t="85747" x="4616450" y="5695950"/>
          <p14:tracePt t="85763" x="4752975" y="5702300"/>
          <p14:tracePt t="85780" x="4892675" y="5702300"/>
          <p14:tracePt t="85797" x="5089525" y="5721350"/>
          <p14:tracePt t="85813" x="5172075" y="5721350"/>
          <p14:tracePt t="85830" x="5232400" y="5734050"/>
          <p14:tracePt t="85851" x="5321300" y="5749925"/>
          <p14:tracePt t="85864" x="5384800" y="5762625"/>
          <p14:tracePt t="85880" x="5422900" y="5775325"/>
          <p14:tracePt t="85898" x="5467350" y="5788025"/>
          <p14:tracePt t="85914" x="5476875" y="5800725"/>
          <p14:tracePt t="85931" x="5486400" y="5800725"/>
          <p14:tracePt t="85948" x="5495925" y="5800725"/>
          <p14:tracePt t="86791" x="5524500" y="5800725"/>
          <p14:tracePt t="86798" x="5540375" y="5797550"/>
          <p14:tracePt t="86814" x="5584825" y="5791200"/>
          <p14:tracePt t="86835" x="5670550" y="5791200"/>
          <p14:tracePt t="86852" x="5730875" y="5791200"/>
          <p14:tracePt t="86864" x="5781675" y="5791200"/>
          <p14:tracePt t="86897" x="5921375" y="5800725"/>
          <p14:tracePt t="86930" x="6051550" y="5829300"/>
          <p14:tracePt t="86948" x="6130925" y="5848350"/>
          <p14:tracePt t="86964" x="6191250" y="5854700"/>
          <p14:tracePt t="86981" x="6245225" y="5854700"/>
          <p14:tracePt t="86998" x="6308725" y="5851525"/>
          <p14:tracePt t="87014" x="6346825" y="5838825"/>
          <p14:tracePt t="87030" x="6375400" y="5832475"/>
          <p14:tracePt t="87046" x="6391275" y="5826125"/>
          <p14:tracePt t="87064" x="6410325" y="5822950"/>
          <p14:tracePt t="87080" x="6423025" y="5822950"/>
          <p14:tracePt t="87096" x="6432550" y="5822950"/>
          <p14:tracePt t="87113" x="6435725" y="5822950"/>
          <p14:tracePt t="87147" x="6442075" y="5822950"/>
          <p14:tracePt t="87256" x="6442075" y="5816600"/>
          <p14:tracePt t="88057" x="6445250" y="5816600"/>
          <p14:tracePt t="88069" x="6457950" y="5816600"/>
          <p14:tracePt t="88081" x="6467475" y="5813425"/>
          <p14:tracePt t="88101" x="6480175" y="5803900"/>
          <p14:tracePt t="88116" x="6496050" y="5794375"/>
          <p14:tracePt t="88134" x="6553200" y="5775325"/>
          <p14:tracePt t="88146" x="6578600" y="5768975"/>
          <p14:tracePt t="88180" x="6727825" y="5711825"/>
          <p14:tracePt t="88214" x="6927850" y="5667375"/>
          <p14:tracePt t="88230" x="7045325" y="5648325"/>
          <p14:tracePt t="88246" x="7131050" y="5632450"/>
          <p14:tracePt t="88263" x="7216775" y="5632450"/>
          <p14:tracePt t="88280" x="7277100" y="5626100"/>
          <p14:tracePt t="88297" x="7343775" y="5626100"/>
          <p14:tracePt t="88313" x="7432675" y="5619750"/>
          <p14:tracePt t="88330" x="7483475" y="5619750"/>
          <p14:tracePt t="88347" x="7521575" y="5619750"/>
          <p14:tracePt t="88363" x="7546975" y="5619750"/>
          <p14:tracePt t="88380" x="7562850" y="5619750"/>
          <p14:tracePt t="88397" x="7578725" y="5619750"/>
          <p14:tracePt t="88413" x="7610475" y="5619750"/>
          <p14:tracePt t="88430" x="7639050" y="5619750"/>
          <p14:tracePt t="88447" x="7667625" y="5619750"/>
          <p14:tracePt t="88463" x="7731125" y="5607050"/>
          <p14:tracePt t="88480" x="7769225" y="5594350"/>
          <p14:tracePt t="88496" x="7794625" y="5581650"/>
          <p14:tracePt t="88513" x="7829550" y="5565775"/>
          <p14:tracePt t="88530" x="7845425" y="5559425"/>
          <p14:tracePt t="88547" x="7854950" y="5559425"/>
          <p14:tracePt t="88563" x="7874000" y="5559425"/>
          <p14:tracePt t="88580" x="7883525" y="5559425"/>
          <p14:tracePt t="88597" x="7889875" y="5559425"/>
          <p14:tracePt t="88663" x="7889875" y="5549900"/>
          <p14:tracePt t="88671" x="7886700" y="5546725"/>
          <p14:tracePt t="88680" x="7877175" y="5540375"/>
          <p14:tracePt t="88696" x="7781925" y="5514975"/>
          <p14:tracePt t="88713" x="7515225" y="5499100"/>
          <p14:tracePt t="88730" x="7286625" y="5524500"/>
          <p14:tracePt t="88746" x="7102475" y="5559425"/>
          <p14:tracePt t="88763" x="6778625" y="5635625"/>
          <p14:tracePt t="88780" x="6543675" y="5673725"/>
          <p14:tracePt t="88796" x="6188075" y="5686425"/>
          <p14:tracePt t="88814" x="5600700" y="5686425"/>
          <p14:tracePt t="88832" x="5334000" y="5699125"/>
          <p14:tracePt t="88836" x="5222875" y="5699125"/>
          <p14:tracePt t="88849" x="5038725" y="5715000"/>
          <p14:tracePt t="88868" x="4908550" y="5734050"/>
          <p14:tracePt t="88880" x="4778375" y="5749925"/>
          <p14:tracePt t="88897" x="4648200" y="5775325"/>
          <p14:tracePt t="88913" x="4454525" y="5784850"/>
          <p14:tracePt t="88930" x="4292600" y="5784850"/>
          <p14:tracePt t="88946" x="4133850" y="5784850"/>
          <p14:tracePt t="88963" x="3924300" y="5794375"/>
          <p14:tracePt t="88981" x="3775075" y="5803900"/>
          <p14:tracePt t="88997" x="3657600" y="5819775"/>
          <p14:tracePt t="89014" x="3435350" y="5854700"/>
          <p14:tracePt t="89030" x="3282950" y="5880100"/>
          <p14:tracePt t="89047" x="3108325" y="5918200"/>
          <p14:tracePt t="89063" x="2828925" y="5984875"/>
          <p14:tracePt t="89080" x="2686050" y="6029325"/>
          <p14:tracePt t="89096" x="2578100" y="6045200"/>
          <p14:tracePt t="89113" x="2425700" y="6054725"/>
          <p14:tracePt t="89130" x="2346325" y="6054725"/>
          <p14:tracePt t="89146" x="2282825" y="6042025"/>
          <p14:tracePt t="89163" x="2187575" y="6007100"/>
          <p14:tracePt t="89180" x="2114550" y="5991225"/>
          <p14:tracePt t="89196" x="2038350" y="5975350"/>
          <p14:tracePt t="89213" x="1939925" y="5962650"/>
          <p14:tracePt t="89230" x="1905000" y="5962650"/>
          <p14:tracePt t="89247" x="1860550" y="5962650"/>
          <p14:tracePt t="89263" x="1812925" y="5962650"/>
          <p14:tracePt t="89279" x="1781175" y="5962650"/>
          <p14:tracePt t="89296" x="1752600" y="5962650"/>
          <p14:tracePt t="89313" x="1720850" y="5962650"/>
          <p14:tracePt t="89330" x="1682750" y="5965825"/>
          <p14:tracePt t="89346" x="1660525" y="5978525"/>
          <p14:tracePt t="89363" x="1625600" y="5981700"/>
          <p14:tracePt t="89380" x="1616075" y="5981700"/>
          <p14:tracePt t="89672" x="1593850" y="5981700"/>
          <p14:tracePt t="89685" x="1539875" y="5972175"/>
          <p14:tracePt t="89697" x="1520825" y="5972175"/>
          <p14:tracePt t="89713" x="1466850" y="5969000"/>
          <p14:tracePt t="89730" x="1444625" y="5969000"/>
          <p14:tracePt t="89746" x="1416050" y="5969000"/>
          <p14:tracePt t="89763" x="1381125" y="5969000"/>
          <p14:tracePt t="89780" x="1352550" y="5969000"/>
          <p14:tracePt t="89796" x="1336675" y="5969000"/>
          <p14:tracePt t="89814" x="1298575" y="5969000"/>
          <p14:tracePt t="89830" x="1282700" y="5969000"/>
          <p14:tracePt t="89847" x="1260475" y="5969000"/>
          <p14:tracePt t="89863" x="1238250" y="5969000"/>
          <p14:tracePt t="89879" x="1228725" y="5969000"/>
          <p14:tracePt t="89897" x="1219200" y="5969000"/>
          <p14:tracePt t="89914" x="1200150" y="5969000"/>
          <p14:tracePt t="89930" x="1193800" y="5969000"/>
          <p14:tracePt t="90465" x="1222375" y="5962650"/>
          <p14:tracePt t="90472" x="1260475" y="5946775"/>
          <p14:tracePt t="90484" x="1279525" y="5940425"/>
          <p14:tracePt t="90497" x="1317625" y="5934075"/>
          <p14:tracePt t="90514" x="1381125" y="5934075"/>
          <p14:tracePt t="90530" x="1431925" y="5934075"/>
          <p14:tracePt t="90563" x="1771650" y="5940425"/>
          <p14:tracePt t="90596" x="2130425" y="5994400"/>
          <p14:tracePt t="90614" x="2241550" y="6010275"/>
          <p14:tracePt t="90630" x="2279650" y="6010275"/>
          <p14:tracePt t="90647" x="2308225" y="6010275"/>
          <p14:tracePt t="90665" x="2355850" y="6010275"/>
          <p14:tracePt t="90680" x="2400300" y="6010275"/>
          <p14:tracePt t="90697" x="2501900" y="6026150"/>
          <p14:tracePt t="90713" x="2705100" y="6067425"/>
          <p14:tracePt t="90729" x="2867025" y="6105525"/>
          <p14:tracePt t="90746" x="2962275" y="6121400"/>
          <p14:tracePt t="90764" x="3044825" y="6134100"/>
          <p14:tracePt t="90780" x="3095625" y="6134100"/>
          <p14:tracePt t="91874" x="3140075" y="6140450"/>
          <p14:tracePt t="91879" x="3187700" y="6140450"/>
          <p14:tracePt t="91900" x="3282950" y="6140450"/>
          <p14:tracePt t="91917" x="3343275" y="6130925"/>
          <p14:tracePt t="91934" x="3419475" y="6115050"/>
          <p14:tracePt t="91946" x="3546475" y="6115050"/>
          <p14:tracePt t="91980" x="3813175" y="6108700"/>
          <p14:tracePt t="92013" x="3975100" y="6108700"/>
          <p14:tracePt t="92030" x="4105275" y="6108700"/>
          <p14:tracePt t="92047" x="4187825" y="6108700"/>
          <p14:tracePt t="92065" x="4333875" y="6108700"/>
          <p14:tracePt t="92080" x="4460875" y="6108700"/>
          <p14:tracePt t="92097" x="4543425" y="6108700"/>
          <p14:tracePt t="92113" x="4603750" y="6108700"/>
          <p14:tracePt t="92129" x="4657725" y="6108700"/>
          <p14:tracePt t="92146" x="4679950" y="6108700"/>
          <p14:tracePt t="92163" x="4708525" y="6108700"/>
          <p14:tracePt t="92179" x="4765675" y="6108700"/>
          <p14:tracePt t="92196" x="4800600" y="6108700"/>
          <p14:tracePt t="92213" x="4845050" y="6108700"/>
          <p14:tracePt t="92230" x="4914900" y="6111875"/>
          <p14:tracePt t="92247" x="4946650" y="6111875"/>
          <p14:tracePt t="92263" x="4968875" y="6111875"/>
          <p14:tracePt t="92279" x="5006975" y="6111875"/>
          <p14:tracePt t="92296" x="5022850" y="6111875"/>
          <p14:tracePt t="92313" x="5032375" y="6108700"/>
          <p14:tracePt t="92330" x="5054600" y="6092825"/>
          <p14:tracePt t="92346" x="5064125" y="6089650"/>
          <p14:tracePt t="92363" x="5073650" y="6073775"/>
          <p14:tracePt t="92380" x="5114925" y="6067425"/>
          <p14:tracePt t="92396" x="5137150" y="6067425"/>
          <p14:tracePt t="92413" x="5146675" y="6067425"/>
          <p14:tracePt t="92429" x="5165725" y="6067425"/>
          <p14:tracePt t="92446" x="5175250" y="6067425"/>
          <p14:tracePt t="92463" x="5184775" y="6067425"/>
          <p14:tracePt t="92480" x="5203825" y="6064250"/>
          <p14:tracePt t="92496" x="5219700" y="6051550"/>
          <p14:tracePt t="92513" x="5241925" y="6051550"/>
          <p14:tracePt t="92530" x="5276850" y="6051550"/>
          <p14:tracePt t="92546" x="5286375" y="6051550"/>
          <p14:tracePt t="92563" x="5295900" y="6051550"/>
          <p14:tracePt t="94296" x="5375275" y="6064250"/>
          <p14:tracePt t="94302" x="5467350" y="6083300"/>
          <p14:tracePt t="94313" x="5572125" y="6102350"/>
          <p14:tracePt t="94334" x="5946775" y="6149975"/>
          <p14:tracePt t="94346" x="6184900" y="6169025"/>
          <p14:tracePt t="94368" x="6556375" y="6200775"/>
          <p14:tracePt t="94380" x="6842125" y="6210300"/>
          <p14:tracePt t="94412" x="7261225" y="6210300"/>
          <p14:tracePt t="94446" x="7651750" y="6219825"/>
          <p14:tracePt t="94463" x="7766050" y="6219825"/>
          <p14:tracePt t="94480" x="7867650" y="6207125"/>
          <p14:tracePt t="94497" x="7912100" y="6194425"/>
          <p14:tracePt t="94513" x="7940675" y="6188075"/>
          <p14:tracePt t="94530" x="7975600" y="6172200"/>
          <p14:tracePt t="94546" x="7988300" y="6162675"/>
          <p14:tracePt t="94563" x="7997825" y="6153150"/>
          <p14:tracePt t="94580" x="8035925" y="6134100"/>
          <p14:tracePt t="94596" x="8067675" y="6121400"/>
          <p14:tracePt t="94613" x="8105775" y="6108700"/>
          <p14:tracePt t="94630" x="8162925" y="6096000"/>
          <p14:tracePt t="94646" x="8197850" y="6092825"/>
          <p14:tracePt t="94663" x="8235950" y="6080125"/>
          <p14:tracePt t="94680" x="8299450" y="6051550"/>
          <p14:tracePt t="94696" x="8359775" y="6045200"/>
          <p14:tracePt t="94713" x="8426450" y="6032500"/>
          <p14:tracePt t="94731" x="8496300" y="6026150"/>
          <p14:tracePt t="94746" x="8531225" y="6026150"/>
          <p14:tracePt t="94763" x="8553450" y="6026150"/>
          <p14:tracePt t="94780" x="8582025" y="6026150"/>
          <p14:tracePt t="94796" x="8591550" y="6026150"/>
          <p14:tracePt t="94812" x="8601075" y="6026150"/>
          <p14:tracePt t="94830" x="8604250" y="6026150"/>
          <p14:tracePt t="94847" x="8610600" y="6026150"/>
          <p14:tracePt t="94863" x="8613775" y="6026150"/>
          <p14:tracePt t="94880" x="8626475" y="6026150"/>
          <p14:tracePt t="95153" x="8575675" y="6016625"/>
          <p14:tracePt t="95161" x="8524875" y="6000750"/>
          <p14:tracePt t="95168" x="8455025" y="6000750"/>
          <p14:tracePt t="95180" x="8305800" y="5991225"/>
          <p14:tracePt t="95195" x="8178800" y="5991225"/>
          <p14:tracePt t="95212" x="8042275" y="5991225"/>
          <p14:tracePt t="95230" x="7915275" y="5991225"/>
          <p14:tracePt t="95246" x="7781925" y="6013450"/>
          <p14:tracePt t="95263" x="7708900" y="6029325"/>
          <p14:tracePt t="95281" x="7556500" y="6045200"/>
          <p14:tracePt t="95297" x="7404100" y="6054725"/>
          <p14:tracePt t="95313" x="7242175" y="6070600"/>
          <p14:tracePt t="95330" x="6908800" y="6118225"/>
          <p14:tracePt t="95346" x="6677025" y="6156325"/>
          <p14:tracePt t="95362" x="6429375" y="6207125"/>
          <p14:tracePt t="95380" x="5943600" y="6327775"/>
          <p14:tracePt t="95397" x="5530850" y="6432550"/>
          <p14:tracePt t="95416" x="5035550" y="6515100"/>
          <p14:tracePt t="95432" x="4432300" y="6616700"/>
          <p14:tracePt t="95448" x="4159250" y="6626225"/>
          <p14:tracePt t="95464" x="4035425" y="6626225"/>
          <p14:tracePt t="95847" x="3975100" y="6613525"/>
          <p14:tracePt t="95854" x="3902075" y="6594475"/>
          <p14:tracePt t="95863" x="3832225" y="6584950"/>
          <p14:tracePt t="95881" x="3683000" y="6584950"/>
          <p14:tracePt t="95896" x="3556000" y="6591300"/>
          <p14:tracePt t="95912" x="3394075" y="6600825"/>
          <p14:tracePt t="95929" x="3244850" y="6610350"/>
          <p14:tracePt t="95963" x="2765425" y="6619875"/>
          <p14:tracePt t="95997" x="2428875" y="6645275"/>
          <p14:tracePt t="96014" x="2365375" y="6657975"/>
          <p14:tracePt t="96029" x="2292350" y="6664325"/>
          <p14:tracePt t="96046" x="2130425" y="6664325"/>
          <p14:tracePt t="96579" x="1416050" y="6486525"/>
          <p14:tracePt t="96600" x="1479550" y="6480175"/>
          <p14:tracePt t="96612" x="1514475" y="6473825"/>
          <p14:tracePt t="96629" x="1552575" y="6454775"/>
          <p14:tracePt t="96646" x="1603375" y="6438900"/>
          <p14:tracePt t="96663" x="1631950" y="6426200"/>
          <p14:tracePt t="96696" x="1746250" y="6365875"/>
          <p14:tracePt t="96729" x="1930400" y="6257925"/>
          <p14:tracePt t="96746" x="2019300" y="6197600"/>
          <p14:tracePt t="96762" x="2057400" y="6184900"/>
          <p14:tracePt t="96779" x="2073275" y="6169025"/>
          <p14:tracePt t="96796" x="2092325" y="6159500"/>
          <p14:tracePt t="96813" x="2098675" y="6159500"/>
          <p14:tracePt t="96904" x="2101850" y="6159500"/>
          <p14:tracePt t="96918" x="2108200" y="6159500"/>
          <p14:tracePt t="96930" x="2111375" y="6159500"/>
          <p14:tracePt t="96946" x="2120900" y="6159500"/>
          <p14:tracePt t="96967" x="2127250" y="6172200"/>
          <p14:tracePt t="96980" x="2133600" y="6181725"/>
          <p14:tracePt t="96996" x="2133600" y="6197600"/>
          <p14:tracePt t="97012" x="2133600" y="6207125"/>
          <p14:tracePt t="97029" x="2133600" y="6216650"/>
          <p14:tracePt t="97046" x="2133600" y="6235700"/>
          <p14:tracePt t="97062" x="2133600" y="6251575"/>
          <p14:tracePt t="97079" x="2133600" y="6273800"/>
          <p14:tracePt t="97096" x="2133600" y="6311900"/>
          <p14:tracePt t="97113" x="2146300" y="6343650"/>
          <p14:tracePt t="97129" x="2146300" y="6365875"/>
          <p14:tracePt t="97146" x="2146300" y="6407150"/>
          <p14:tracePt t="97162" x="2146300" y="6426200"/>
          <p14:tracePt t="97179" x="2146300" y="6457950"/>
          <p14:tracePt t="97196" x="2146300" y="6489700"/>
          <p14:tracePt t="97212" x="2146300" y="6511925"/>
          <p14:tracePt t="97279" x="2222500" y="6597650"/>
          <p14:tracePt t="97295" x="2251075" y="6619875"/>
          <p14:tracePt t="97312" x="2266950" y="6629400"/>
          <p14:tracePt t="97329" x="2276475" y="6629400"/>
          <p14:tracePt t="97346" x="2289175" y="6629400"/>
          <p14:tracePt t="97363" x="2305050" y="6629400"/>
          <p14:tracePt t="97380" x="2349500" y="6626225"/>
          <p14:tracePt t="97396" x="2422525" y="6600825"/>
          <p14:tracePt t="97412" x="2466975" y="6588125"/>
          <p14:tracePt t="97429" x="2520950" y="6569075"/>
          <p14:tracePt t="97445" x="2587625" y="6550025"/>
          <p14:tracePt t="97462" x="2609850" y="6537325"/>
          <p14:tracePt t="97479" x="2647950" y="6524625"/>
          <p14:tracePt t="97496" x="2714625" y="6505575"/>
          <p14:tracePt t="97513" x="2790825" y="6483350"/>
          <p14:tracePt t="97529" x="2892425" y="6483350"/>
          <p14:tracePt t="97545" x="3048000" y="6464300"/>
          <p14:tracePt t="97562" x="3108325" y="6464300"/>
          <p14:tracePt t="97579" x="3152775" y="6451600"/>
          <p14:tracePt t="97597" x="3241675" y="6432550"/>
          <p14:tracePt t="97612" x="3302000" y="6426200"/>
          <p14:tracePt t="97629" x="3355975" y="6410325"/>
          <p14:tracePt t="97646" x="3454400" y="6403975"/>
          <p14:tracePt t="97663" x="3511550" y="6403975"/>
          <p14:tracePt t="97679" x="3556000" y="6407150"/>
          <p14:tracePt t="97696" x="3606800" y="6419850"/>
          <p14:tracePt t="97712" x="3629025" y="6419850"/>
          <p14:tracePt t="97729" x="3638550" y="6423025"/>
          <p14:tracePt t="97746" x="3660775" y="6423025"/>
          <p14:tracePt t="97762" x="3686175" y="6429375"/>
          <p14:tracePt t="97780" x="3711575" y="6435725"/>
          <p14:tracePt t="97796" x="3759200" y="6454775"/>
          <p14:tracePt t="97812" x="3775075" y="6464300"/>
          <p14:tracePt t="97829" x="3794125" y="6477000"/>
          <p14:tracePt t="97846" x="3806825" y="6477000"/>
          <p14:tracePt t="97911" x="3813175" y="6477000"/>
          <p14:tracePt t="97919" x="3816350" y="6480175"/>
          <p14:tracePt t="97929" x="3822700" y="6480175"/>
          <p14:tracePt t="97946" x="3832225" y="6480175"/>
          <p14:tracePt t="97962" x="3832225" y="6486525"/>
          <p14:tracePt t="98054" x="3841750" y="6486525"/>
          <p14:tracePt t="98061" x="3848100" y="6486525"/>
          <p14:tracePt t="98433" x="3848100" y="6489700"/>
          <p14:tracePt t="98475" x="3848100" y="6496050"/>
          <p14:tracePt t="98483" x="3848100" y="6499225"/>
          <p14:tracePt t="98496" x="3863975" y="6508750"/>
          <p14:tracePt t="98528" x="3873500" y="6515100"/>
          <p14:tracePt t="99141" x="3911600" y="6511925"/>
          <p14:tracePt t="99148" x="3959225" y="6502400"/>
          <p14:tracePt t="99168" x="4060825" y="6483350"/>
          <p14:tracePt t="99183" x="4156075" y="6467475"/>
          <p14:tracePt t="99199" x="4330700" y="6419850"/>
          <p14:tracePt t="99212" x="4527550" y="6381750"/>
          <p14:tracePt t="99246" x="5197475" y="6299200"/>
          <p14:tracePt t="99279" x="5575300" y="6280150"/>
          <p14:tracePt t="99297" x="5794375" y="6296025"/>
          <p14:tracePt t="99313" x="5870575" y="6308725"/>
          <p14:tracePt t="99329" x="5915025" y="6327775"/>
          <p14:tracePt t="99345" x="5949950" y="6346825"/>
          <p14:tracePt t="99362" x="5959475" y="6356350"/>
          <p14:tracePt t="99379" x="5965825" y="6359525"/>
          <p14:tracePt t="99396" x="5965825" y="6365875"/>
          <p14:tracePt t="99428" x="5969000" y="6365875"/>
          <p14:tracePt t="99475" x="5969000" y="6369050"/>
          <p14:tracePt t="99503" x="5969000" y="6375400"/>
          <p14:tracePt t="99510" x="5969000" y="6384925"/>
          <p14:tracePt t="99539" x="5969000" y="6391275"/>
          <p14:tracePt t="99776" x="5975350" y="6391275"/>
          <p14:tracePt t="99783" x="5978525" y="6391275"/>
          <p14:tracePt t="99796" x="5994400" y="6391275"/>
          <p14:tracePt t="99829" x="6038850" y="6391275"/>
          <p14:tracePt t="99863" x="6216650" y="6397625"/>
          <p14:tracePt t="99878" x="6276975" y="6403975"/>
          <p14:tracePt t="99896" x="6350000" y="6419850"/>
          <p14:tracePt t="99912" x="6391275" y="6419850"/>
          <p14:tracePt t="99928" x="6429375" y="6419850"/>
          <p14:tracePt t="99947" x="6486525" y="6429375"/>
          <p14:tracePt t="99963" x="6508750" y="6435725"/>
          <p14:tracePt t="99979" x="6530975" y="6442075"/>
          <p14:tracePt t="99983" x="6537325" y="6445250"/>
          <p14:tracePt t="99997" x="6546850" y="6445250"/>
          <p14:tracePt t="100012" x="6556375" y="6451600"/>
          <p14:tracePt t="100029" x="6572250" y="6454775"/>
          <p14:tracePt t="100046" x="6581775" y="6461125"/>
        </p14:tracePtLst>
      </p14:laserTrace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www.vertdeterre.com/nature/img/herb/anarrhinum_bellidifoliu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2" t="20731" r="27744" b="4878"/>
          <a:stretch>
            <a:fillRect/>
          </a:stretch>
        </p:blipFill>
        <p:spPr bwMode="auto">
          <a:xfrm>
            <a:off x="1857375" y="357188"/>
            <a:ext cx="5572125" cy="575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ZoneTexte 2"/>
          <p:cNvSpPr txBox="1">
            <a:spLocks noChangeArrowheads="1"/>
          </p:cNvSpPr>
          <p:nvPr/>
        </p:nvSpPr>
        <p:spPr bwMode="auto">
          <a:xfrm>
            <a:off x="3429000" y="6429375"/>
            <a:ext cx="1890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 i="1">
                <a:solidFill>
                  <a:srgbClr val="FF0000"/>
                </a:solidFill>
              </a:rPr>
              <a:t>Anarrhinum sp.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30"/>
    </mc:Choice>
    <mc:Fallback>
      <p:transition spd="slow" advTm="9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21" x="5832475" y="4425950"/>
          <p14:tracePt t="3328" x="5905500" y="4537075"/>
          <p14:tracePt t="3335" x="5991225" y="4657725"/>
          <p14:tracePt t="3349" x="6146800" y="4829175"/>
          <p14:tracePt t="3365" x="6308725" y="4981575"/>
          <p14:tracePt t="3381" x="6413500" y="5089525"/>
          <p14:tracePt t="3399" x="6496050" y="5172075"/>
          <p14:tracePt t="3432" x="6534150" y="5235575"/>
          <p14:tracePt t="3465" x="6518275" y="5343525"/>
          <p14:tracePt t="3481" x="6492875" y="5391150"/>
          <p14:tracePt t="3499" x="6419850" y="5454650"/>
          <p14:tracePt t="3515" x="6330950" y="5495925"/>
          <p14:tracePt t="3532" x="6235700" y="5511800"/>
          <p14:tracePt t="3549" x="6048375" y="5505450"/>
          <p14:tracePt t="3566" x="5918200" y="5480050"/>
          <p14:tracePt t="3582" x="5784850" y="5416550"/>
          <p14:tracePt t="3598" x="5565775" y="5289550"/>
          <p14:tracePt t="3615" x="5416550" y="5187950"/>
          <p14:tracePt t="3632" x="5302250" y="5099050"/>
          <p14:tracePt t="3649" x="5133975" y="4984750"/>
          <p14:tracePt t="3666" x="5045075" y="4927600"/>
          <p14:tracePt t="3682" x="4965700" y="4889500"/>
          <p14:tracePt t="3700" x="4892675" y="4867275"/>
          <p14:tracePt t="3715" x="4848225" y="4854575"/>
          <p14:tracePt t="3732" x="4810125" y="4822825"/>
          <p14:tracePt t="3748" x="4743450" y="4784725"/>
          <p14:tracePt t="3764" x="4695825" y="4749800"/>
          <p14:tracePt t="3781" x="4670425" y="4737100"/>
          <p14:tracePt t="3799" x="4629150" y="4721225"/>
          <p14:tracePt t="3815" x="4600575" y="4721225"/>
          <p14:tracePt t="3832" x="4578350" y="4721225"/>
          <p14:tracePt t="3850" x="4533900" y="4740275"/>
          <p14:tracePt t="3865" x="4511675" y="4752975"/>
          <p14:tracePt t="3882" x="4486275" y="4772025"/>
          <p14:tracePt t="3898" x="4438650" y="4787900"/>
          <p14:tracePt t="3914" x="4384675" y="4800600"/>
          <p14:tracePt t="3931" x="4324350" y="4800600"/>
          <p14:tracePt t="3949" x="4248150" y="4800600"/>
          <p14:tracePt t="3965" x="4203700" y="4800600"/>
          <p14:tracePt t="3982" x="4175125" y="4800600"/>
          <p14:tracePt t="3999" x="4140200" y="4800600"/>
          <p14:tracePt t="4015" x="4130675" y="4800600"/>
          <p14:tracePt t="4031" x="4121150" y="4800600"/>
          <p14:tracePt t="4048" x="4121150" y="4794250"/>
          <p14:tracePt t="4065" x="4133850" y="4784725"/>
          <p14:tracePt t="4081" x="4178300" y="4759325"/>
          <p14:tracePt t="4099" x="4273550" y="4721225"/>
          <p14:tracePt t="4115" x="4327525" y="4708525"/>
          <p14:tracePt t="4132" x="4365625" y="4689475"/>
          <p14:tracePt t="4149" x="4413250" y="4689475"/>
          <p14:tracePt t="4165" x="4441825" y="4683125"/>
          <p14:tracePt t="4182" x="4457700" y="4679950"/>
          <p14:tracePt t="4198" x="4498975" y="4660900"/>
          <p14:tracePt t="4215" x="4524375" y="4648200"/>
          <p14:tracePt t="4231" x="4546600" y="4632325"/>
          <p14:tracePt t="4249" x="4575175" y="4616450"/>
          <p14:tracePt t="4265" x="4584700" y="4606925"/>
          <p14:tracePt t="4281" x="4594225" y="4597400"/>
          <p14:tracePt t="4299" x="4610100" y="4591050"/>
          <p14:tracePt t="4315" x="4610100" y="4575175"/>
          <p14:tracePt t="4331" x="4619625" y="4568825"/>
          <p14:tracePt t="4349" x="4635500" y="4559300"/>
          <p14:tracePt t="4364" x="4645025" y="4549775"/>
          <p14:tracePt t="4382" x="4660900" y="4546600"/>
          <p14:tracePt t="4399" x="4679950" y="4524375"/>
          <p14:tracePt t="4415" x="4702175" y="4511675"/>
          <p14:tracePt t="4432" x="4733925" y="4495800"/>
          <p14:tracePt t="4449" x="4778375" y="4457700"/>
          <p14:tracePt t="4465" x="4791075" y="4435475"/>
          <p14:tracePt t="4481" x="4800600" y="4403725"/>
          <p14:tracePt t="4498" x="4813300" y="4362450"/>
          <p14:tracePt t="4515" x="4813300" y="4340225"/>
          <p14:tracePt t="4532" x="4813300" y="4318000"/>
          <p14:tracePt t="4549" x="4813300" y="4295775"/>
          <p14:tracePt t="4565" x="4813300" y="4286250"/>
          <p14:tracePt t="4582" x="4813300" y="4276725"/>
          <p14:tracePt t="4627" x="4806950" y="4276725"/>
          <p14:tracePt t="4634" x="4803775" y="4276725"/>
          <p14:tracePt t="4648" x="4791075" y="4283075"/>
          <p14:tracePt t="4665" x="4778375" y="4295775"/>
          <p14:tracePt t="4682" x="4772025" y="4324350"/>
          <p14:tracePt t="4699" x="4772025" y="4387850"/>
          <p14:tracePt t="4715" x="4775200" y="4422775"/>
          <p14:tracePt t="4731" x="4794250" y="4486275"/>
          <p14:tracePt t="4748" x="4816475" y="4587875"/>
          <p14:tracePt t="4765" x="4832350" y="4673600"/>
          <p14:tracePt t="4781" x="4845050" y="4737100"/>
          <p14:tracePt t="4798" x="4857750" y="4791075"/>
          <p14:tracePt t="4815" x="4857750" y="4806950"/>
          <p14:tracePt t="4832" x="4857750" y="4819650"/>
          <p14:tracePt t="4849" x="4857750" y="4829175"/>
          <p14:tracePt t="4881" x="4857750" y="4822825"/>
          <p14:tracePt t="4898" x="4857750" y="4787900"/>
          <p14:tracePt t="4914" x="4857750" y="4752975"/>
          <p14:tracePt t="4932" x="4857750" y="4730750"/>
          <p14:tracePt t="4949" x="4851400" y="4683125"/>
          <p14:tracePt t="4965" x="4838700" y="4651375"/>
          <p14:tracePt t="4982" x="4826000" y="4619625"/>
          <p14:tracePt t="4999" x="4806950" y="4572000"/>
          <p14:tracePt t="5015" x="4787900" y="4546600"/>
          <p14:tracePt t="5031" x="4778375" y="4537075"/>
          <p14:tracePt t="5048" x="4768850" y="4521200"/>
          <p14:tracePt t="5065" x="4759325" y="4511675"/>
          <p14:tracePt t="5081" x="4749800" y="4495800"/>
          <p14:tracePt t="5098" x="4724400" y="4460875"/>
          <p14:tracePt t="5115" x="4714875" y="4432300"/>
          <p14:tracePt t="5132" x="4702175" y="4406900"/>
          <p14:tracePt t="5149" x="4702175" y="4368800"/>
          <p14:tracePt t="5165" x="4702175" y="4356100"/>
          <p14:tracePt t="5181" x="4702175" y="4346575"/>
          <p14:tracePt t="5198" x="4695825" y="4327525"/>
          <p14:tracePt t="5215" x="4692650" y="4318000"/>
          <p14:tracePt t="5231" x="4676775" y="4308475"/>
          <p14:tracePt t="5247" x="4676775" y="4292600"/>
          <p14:tracePt t="5264" x="4676775" y="4264025"/>
          <p14:tracePt t="5281" x="4676775" y="4235450"/>
          <p14:tracePt t="5298" x="4679950" y="4194175"/>
          <p14:tracePt t="5315" x="4689475" y="4178300"/>
          <p14:tracePt t="5331" x="4689475" y="4168775"/>
          <p14:tracePt t="5348" x="4689475" y="4159250"/>
          <p14:tracePt t="5428" x="4689475" y="4165600"/>
          <p14:tracePt t="5435" x="4689475" y="4171950"/>
          <p14:tracePt t="5449" x="4689475" y="4184650"/>
          <p14:tracePt t="5465" x="4689475" y="4206875"/>
          <p14:tracePt t="5481" x="4689475" y="4244975"/>
          <p14:tracePt t="5498" x="4711700" y="4308475"/>
          <p14:tracePt t="5515" x="4724400" y="4352925"/>
          <p14:tracePt t="5532" x="4737100" y="4391025"/>
          <p14:tracePt t="5549" x="4759325" y="4441825"/>
          <p14:tracePt t="5565" x="4759325" y="4464050"/>
          <p14:tracePt t="5582" x="4759325" y="4479925"/>
          <p14:tracePt t="5598" x="4759325" y="4492625"/>
          <p14:tracePt t="5614" x="4759325" y="4502150"/>
          <p14:tracePt t="5631" x="4759325" y="4508500"/>
          <p14:tracePt t="5665" x="4759325" y="4505325"/>
          <p14:tracePt t="5682" x="4759325" y="4495800"/>
          <p14:tracePt t="5698" x="4759325" y="4457700"/>
          <p14:tracePt t="5715" x="4759325" y="4435475"/>
          <p14:tracePt t="5731" x="4759325" y="4406900"/>
          <p14:tracePt t="5748" x="4759325" y="4378325"/>
          <p14:tracePt t="5764" x="4759325" y="4362450"/>
          <p14:tracePt t="5781" x="4759325" y="4346575"/>
          <p14:tracePt t="5799" x="4746625" y="4333875"/>
          <p14:tracePt t="5815" x="4746625" y="4324350"/>
          <p14:tracePt t="5832" x="4746625" y="4314825"/>
          <p14:tracePt t="5849" x="4746625" y="4298950"/>
          <p14:tracePt t="5920" x="4746625" y="4311650"/>
          <p14:tracePt t="5927" x="4746625" y="4314825"/>
          <p14:tracePt t="5934" x="4756150" y="4327525"/>
          <p14:tracePt t="5948" x="4768850" y="4356100"/>
          <p14:tracePt t="5965" x="4781550" y="4419600"/>
          <p14:tracePt t="5982" x="4781550" y="4489450"/>
          <p14:tracePt t="5998" x="4781550" y="4562475"/>
          <p14:tracePt t="6015" x="4781550" y="4591050"/>
          <p14:tracePt t="6031" x="4781550" y="4613275"/>
          <p14:tracePt t="6048" x="4781550" y="4625975"/>
          <p14:tracePt t="6064" x="4781550" y="4635500"/>
          <p14:tracePt t="6081" x="4781550" y="4645025"/>
          <p14:tracePt t="6099" x="4781550" y="4667250"/>
          <p14:tracePt t="6115" x="4781550" y="4676775"/>
          <p14:tracePt t="6131" x="4781550" y="4686300"/>
          <p14:tracePt t="6148" x="4781550" y="4689475"/>
          <p14:tracePt t="6190" x="4781550" y="4683125"/>
          <p14:tracePt t="6197" x="4781550" y="4673600"/>
          <p14:tracePt t="6204" x="4781550" y="4654550"/>
          <p14:tracePt t="6214" x="4781550" y="4638675"/>
          <p14:tracePt t="6231" x="4781550" y="4584700"/>
          <p14:tracePt t="6247" x="4781550" y="4498975"/>
          <p14:tracePt t="6264" x="4772025" y="4454525"/>
          <p14:tracePt t="6281" x="4759325" y="4425950"/>
          <p14:tracePt t="6298" x="4740275" y="4359275"/>
          <p14:tracePt t="6314" x="4727575" y="4314825"/>
          <p14:tracePt t="6331" x="4727575" y="4270375"/>
          <p14:tracePt t="6348" x="4727575" y="4244975"/>
          <p14:tracePt t="6365" x="4721225" y="4229100"/>
          <p14:tracePt t="6382" x="4721225" y="4225925"/>
          <p14:tracePt t="6420" x="4718050" y="4235450"/>
          <p14:tracePt t="6431" x="4718050" y="4241800"/>
          <p14:tracePt t="6448" x="4705350" y="4257675"/>
          <p14:tracePt t="6464" x="4705350" y="4267200"/>
          <p14:tracePt t="6481" x="4705350" y="4286250"/>
          <p14:tracePt t="6498" x="4705350" y="4327525"/>
          <p14:tracePt t="6514" x="4705350" y="4378325"/>
          <p14:tracePt t="6532" x="4705350" y="4448175"/>
          <p14:tracePt t="6549" x="4718050" y="4559300"/>
          <p14:tracePt t="6565" x="4724400" y="4603750"/>
          <p14:tracePt t="6581" x="4724400" y="4638675"/>
          <p14:tracePt t="6598" x="4724400" y="4679950"/>
          <p14:tracePt t="6614" x="4724400" y="4695825"/>
          <p14:tracePt t="6632" x="4724400" y="4705350"/>
          <p14:tracePt t="6649" x="4724400" y="4724400"/>
          <p14:tracePt t="6684" x="4718050" y="4724400"/>
          <p14:tracePt t="6699" x="4718050" y="4702175"/>
          <p14:tracePt t="6715" x="4718050" y="4673600"/>
          <p14:tracePt t="6731" x="4718050" y="4613275"/>
          <p14:tracePt t="6747" x="4718050" y="4527550"/>
          <p14:tracePt t="6764" x="4718050" y="4483100"/>
          <p14:tracePt t="6781" x="4718050" y="4448175"/>
          <p14:tracePt t="6797" x="4718050" y="4406900"/>
          <p14:tracePt t="6814" x="4718050" y="4384675"/>
          <p14:tracePt t="6833" x="4718050" y="4346575"/>
          <p14:tracePt t="6849" x="4718050" y="4333875"/>
          <p14:tracePt t="6865" x="4718050" y="4324350"/>
          <p14:tracePt t="6984" x="4721225" y="4324350"/>
          <p14:tracePt t="6991" x="4724400" y="4324350"/>
          <p14:tracePt t="6998" x="4730750" y="4324350"/>
          <p14:tracePt t="7015" x="4740275" y="4324350"/>
          <p14:tracePt t="7031" x="4743450" y="4324350"/>
          <p14:tracePt t="7064" x="4743450" y="4314825"/>
          <p14:tracePt t="7082" x="4743450" y="4302125"/>
          <p14:tracePt t="7098" x="4737100" y="4286250"/>
          <p14:tracePt t="7114" x="4727575" y="4279900"/>
          <p14:tracePt t="7131" x="4718050" y="4279900"/>
          <p14:tracePt t="7148" x="4679950" y="4279900"/>
          <p14:tracePt t="7164" x="4648200" y="4279900"/>
          <p14:tracePt t="7181" x="4619625" y="4283075"/>
          <p14:tracePt t="7198" x="4568825" y="4302125"/>
          <p14:tracePt t="7215" x="4546600" y="4321175"/>
          <p14:tracePt t="7233" x="4502150" y="4337050"/>
          <p14:tracePt t="7248" x="4492625" y="4346575"/>
          <p14:tracePt t="7265" x="4483100" y="4359275"/>
          <p14:tracePt t="7281" x="4473575" y="4371975"/>
          <p14:tracePt t="7298" x="4467225" y="4400550"/>
          <p14:tracePt t="7314" x="4467225" y="4451350"/>
          <p14:tracePt t="7331" x="4473575" y="4511675"/>
          <p14:tracePt t="7348" x="4492625" y="4578350"/>
          <p14:tracePt t="7365" x="4502150" y="4600575"/>
          <p14:tracePt t="7383" x="4622800" y="4670425"/>
          <p14:tracePt t="7398" x="4702175" y="4711700"/>
          <p14:tracePt t="7415" x="4746625" y="4724400"/>
          <p14:tracePt t="7419" x="4772025" y="4724400"/>
          <p14:tracePt t="7431" x="4781550" y="4724400"/>
          <p14:tracePt t="7448" x="4810125" y="4724400"/>
          <p14:tracePt t="7464" x="4826000" y="4714875"/>
          <p14:tracePt t="7482" x="4841875" y="4686300"/>
          <p14:tracePt t="7498" x="4870450" y="4603750"/>
          <p14:tracePt t="7515" x="4892675" y="4518025"/>
          <p14:tracePt t="7533" x="4892675" y="4422775"/>
          <p14:tracePt t="7548" x="4876800" y="4368800"/>
          <p14:tracePt t="7565" x="4854575" y="4302125"/>
          <p14:tracePt t="7581" x="4826000" y="4244975"/>
          <p14:tracePt t="7597" x="4800600" y="4200525"/>
          <p14:tracePt t="7614" x="4791075" y="4191000"/>
          <p14:tracePt t="7631" x="4781550" y="4187825"/>
          <p14:tracePt t="7648" x="4768850" y="4187825"/>
          <p14:tracePt t="7665" x="4740275" y="4187825"/>
          <p14:tracePt t="7682" x="4695825" y="4213225"/>
          <p14:tracePt t="7698" x="4673600" y="4244975"/>
          <p14:tracePt t="7715" x="4648200" y="4270375"/>
          <p14:tracePt t="7731" x="4613275" y="4318000"/>
          <p14:tracePt t="7747" x="4572000" y="4403725"/>
          <p14:tracePt t="7764" x="4552950" y="4441825"/>
          <p14:tracePt t="7782" x="4533900" y="4476750"/>
          <p14:tracePt t="7798" x="4533900" y="4492625"/>
          <p14:tracePt t="7815" x="4533900" y="4502150"/>
          <p14:tracePt t="7832" x="4533900" y="4518025"/>
          <p14:tracePt t="7848" x="4533900" y="45212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0800000" flipV="1">
            <a:off x="6572250" y="285750"/>
            <a:ext cx="2071688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fr-CH" sz="3200" b="1" i="1" kern="0" dirty="0" err="1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Lamiaceae</a:t>
            </a:r>
            <a:endParaRPr lang="fr-CH" sz="3200" b="1" i="1" kern="0" dirty="0">
              <a:solidFill>
                <a:srgbClr val="CC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Imag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29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5" descr="https://encrypted-tbn1.gstatic.com/images?q=tbn:ANd9GcS3uW1G7fL2LtRaoSng0QljhioBFNwbPYF-Az1zYDiVTsY-LcRMj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4016375"/>
            <a:ext cx="1878013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6" descr="http://www.microscopie.ch/microscopie/articles/thymus/forum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r="82001" b="42418"/>
          <a:stretch>
            <a:fillRect/>
          </a:stretch>
        </p:blipFill>
        <p:spPr bwMode="auto">
          <a:xfrm>
            <a:off x="7858125" y="1214438"/>
            <a:ext cx="128587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http://www.microscopie.ch/microscopie/articles/thymus/forum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1" r="35500" b="71210"/>
          <a:stretch>
            <a:fillRect/>
          </a:stretch>
        </p:blipFill>
        <p:spPr bwMode="auto">
          <a:xfrm>
            <a:off x="5929313" y="2500313"/>
            <a:ext cx="185102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218"/>
    </mc:Choice>
    <mc:Fallback>
      <p:transition spd="slow" advTm="191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16" x="6543675" y="6451600"/>
          <p14:tracePt t="3223" x="6473825" y="6432550"/>
          <p14:tracePt t="3236" x="6365875" y="6407150"/>
          <p14:tracePt t="3252" x="6245225" y="6381750"/>
          <p14:tracePt t="3269" x="6096000" y="6365875"/>
          <p14:tracePt t="3285" x="5807075" y="6318250"/>
          <p14:tracePt t="3318" x="4962525" y="6149975"/>
          <p14:tracePt t="3352" x="3482975" y="5946775"/>
          <p14:tracePt t="3370" x="2962275" y="5930900"/>
          <p14:tracePt t="3386" x="2320925" y="5953125"/>
          <p14:tracePt t="3404" x="2025650" y="6019800"/>
          <p14:tracePt t="3420" x="1828800" y="6064250"/>
          <p14:tracePt t="3436" x="1609725" y="6165850"/>
          <p14:tracePt t="3452" x="1495425" y="6235700"/>
          <p14:tracePt t="3468" x="1381125" y="6305550"/>
          <p14:tracePt t="3486" x="1282700" y="6381750"/>
          <p14:tracePt t="3794" x="1235075" y="6311900"/>
          <p14:tracePt t="3801" x="1177925" y="6216650"/>
          <p14:tracePt t="3808" x="1123950" y="6080125"/>
          <p14:tracePt t="3818" x="1041400" y="5921375"/>
          <p14:tracePt t="3835" x="958850" y="5648325"/>
          <p14:tracePt t="3838" x="933450" y="5473700"/>
          <p14:tracePt t="3851" x="955675" y="5089525"/>
          <p14:tracePt t="3873" x="1139825" y="4305300"/>
          <p14:tracePt t="3886" x="1289050" y="3854450"/>
          <p14:tracePt t="3903" x="1441450" y="3467100"/>
          <p14:tracePt t="3919" x="1568450" y="3184525"/>
          <p14:tracePt t="3936" x="1676400" y="2863850"/>
          <p14:tracePt t="3953" x="1714500" y="2689225"/>
          <p14:tracePt t="3968" x="1720850" y="2552700"/>
          <p14:tracePt t="3984" x="1720850" y="2368550"/>
          <p14:tracePt t="4001" x="1730375" y="2162175"/>
          <p14:tracePt t="4020" x="1755775" y="2054225"/>
          <p14:tracePt t="4035" x="1784350" y="1987550"/>
          <p14:tracePt t="4394" x="1793875" y="1927225"/>
          <p14:tracePt t="4401" x="1803400" y="1870075"/>
          <p14:tracePt t="4418" x="1803400" y="1774825"/>
          <p14:tracePt t="4435" x="1797050" y="1660525"/>
          <p14:tracePt t="4452" x="1765300" y="1501775"/>
          <p14:tracePt t="4485" x="1689100" y="1304925"/>
          <p14:tracePt t="4517" x="1552575" y="1019175"/>
          <p14:tracePt t="4534" x="1501775" y="927100"/>
          <p14:tracePt t="4551" x="1425575" y="765175"/>
          <p14:tracePt t="4568" x="1393825" y="666750"/>
          <p14:tracePt t="4585" x="1352550" y="577850"/>
          <p14:tracePt t="4601" x="1279525" y="457200"/>
          <p14:tracePt t="4618" x="1209675" y="342900"/>
          <p14:tracePt t="4635" x="1123950" y="247650"/>
          <p14:tracePt t="4651" x="1006475" y="130175"/>
          <p14:tracePt t="4667" x="968375" y="98425"/>
          <p14:tracePt t="4684" x="920750" y="66675"/>
          <p14:tracePt t="4701" x="854075" y="19050"/>
          <p14:tracePt t="4718" x="784225" y="0"/>
          <p14:tracePt t="4734" x="717550" y="0"/>
          <p14:tracePt t="4752" x="641350" y="0"/>
          <p14:tracePt t="4768" x="609600" y="0"/>
          <p14:tracePt t="4784" x="581025" y="0"/>
          <p14:tracePt t="4801" x="565150" y="0"/>
          <p14:tracePt t="4818" x="555625" y="0"/>
          <p14:tracePt t="4835" x="539750" y="0"/>
          <p14:tracePt t="4852" x="527050" y="6350"/>
          <p14:tracePt t="4868" x="511175" y="19050"/>
          <p14:tracePt t="4885" x="473075" y="31750"/>
          <p14:tracePt t="4902" x="412750" y="69850"/>
          <p14:tracePt t="4917" x="390525" y="95250"/>
          <p14:tracePt t="4934" x="355600" y="139700"/>
          <p14:tracePt t="4951" x="314325" y="225425"/>
          <p14:tracePt t="4968" x="292100" y="273050"/>
          <p14:tracePt t="4985" x="279400" y="317500"/>
          <p14:tracePt t="5002" x="276225" y="349250"/>
          <p14:tracePt t="5018" x="276225" y="393700"/>
          <p14:tracePt t="5035" x="276225" y="438150"/>
          <p14:tracePt t="5051" x="276225" y="501650"/>
          <p14:tracePt t="5067" x="276225" y="536575"/>
          <p14:tracePt t="5085" x="279400" y="581025"/>
          <p14:tracePt t="5101" x="285750" y="638175"/>
          <p14:tracePt t="5118" x="288925" y="660400"/>
          <p14:tracePt t="5135" x="288925" y="695325"/>
          <p14:tracePt t="5152" x="317500" y="768350"/>
          <p14:tracePt t="5167" x="330200" y="835025"/>
          <p14:tracePt t="5184" x="342900" y="885825"/>
          <p14:tracePt t="5201" x="371475" y="958850"/>
          <p14:tracePt t="5218" x="384175" y="990600"/>
          <p14:tracePt t="5234" x="393700" y="1019175"/>
          <p14:tracePt t="5252" x="412750" y="1054100"/>
          <p14:tracePt t="5268" x="431800" y="1085850"/>
          <p14:tracePt t="5285" x="444500" y="1123950"/>
          <p14:tracePt t="5301" x="463550" y="1187450"/>
          <p14:tracePt t="5318" x="495300" y="1235075"/>
          <p14:tracePt t="5334" x="523875" y="1282700"/>
          <p14:tracePt t="5351" x="568325" y="1333500"/>
          <p14:tracePt t="5368" x="600075" y="1365250"/>
          <p14:tracePt t="5384" x="631825" y="1390650"/>
          <p14:tracePt t="5402" x="654050" y="1419225"/>
          <p14:tracePt t="5418" x="669925" y="1435100"/>
          <p14:tracePt t="5435" x="701675" y="1450975"/>
          <p14:tracePt t="5451" x="730250" y="1495425"/>
          <p14:tracePt t="5468" x="762000" y="1527175"/>
          <p14:tracePt t="5484" x="774700" y="1549400"/>
          <p14:tracePt t="5501" x="806450" y="1593850"/>
          <p14:tracePt t="5518" x="815975" y="1616075"/>
          <p14:tracePt t="5535" x="828675" y="1641475"/>
          <p14:tracePt t="5552" x="847725" y="1676400"/>
          <p14:tracePt t="5568" x="863600" y="1708150"/>
          <p14:tracePt t="5585" x="876300" y="1730375"/>
          <p14:tracePt t="5602" x="895350" y="1771650"/>
          <p14:tracePt t="5618" x="908050" y="1797050"/>
          <p14:tracePt t="5634" x="923925" y="1828800"/>
          <p14:tracePt t="5651" x="942975" y="1863725"/>
          <p14:tracePt t="5667" x="955675" y="1892300"/>
          <p14:tracePt t="5684" x="965200" y="1917700"/>
          <p14:tracePt t="5701" x="990600" y="1971675"/>
          <p14:tracePt t="5718" x="1003300" y="2019300"/>
          <p14:tracePt t="5735" x="1031875" y="2063750"/>
          <p14:tracePt t="5751" x="1079500" y="2139950"/>
          <p14:tracePt t="5767" x="1098550" y="2187575"/>
          <p14:tracePt t="5785" x="1127125" y="2244725"/>
          <p14:tracePt t="5802" x="1146175" y="2314575"/>
          <p14:tracePt t="5818" x="1158875" y="2368550"/>
          <p14:tracePt t="5835" x="1171575" y="2419350"/>
          <p14:tracePt t="5852" x="1200150" y="2495550"/>
          <p14:tracePt t="5868" x="1212850" y="2540000"/>
          <p14:tracePt t="5884" x="1225550" y="2571750"/>
          <p14:tracePt t="5887" x="1231900" y="2581275"/>
          <p14:tracePt t="5901" x="1241425" y="2613025"/>
          <p14:tracePt t="5918" x="1260475" y="2635250"/>
          <p14:tracePt t="5934" x="1273175" y="2667000"/>
          <p14:tracePt t="5951" x="1279525" y="2701925"/>
          <p14:tracePt t="5968" x="1279525" y="2730500"/>
          <p14:tracePt t="5985" x="1279525" y="2752725"/>
          <p14:tracePt t="6001" x="1285875" y="2784475"/>
          <p14:tracePt t="6017" x="1289050" y="2800350"/>
          <p14:tracePt t="6034" x="1295400" y="2822575"/>
          <p14:tracePt t="6051" x="1314450" y="2863850"/>
          <p14:tracePt t="6068" x="1320800" y="2895600"/>
          <p14:tracePt t="6084" x="1330325" y="2917825"/>
          <p14:tracePt t="6101" x="1349375" y="2968625"/>
          <p14:tracePt t="6118" x="1362075" y="2997200"/>
          <p14:tracePt t="6135" x="1381125" y="3028950"/>
          <p14:tracePt t="6151" x="1397000" y="3063875"/>
          <p14:tracePt t="6167" x="1409700" y="3089275"/>
          <p14:tracePt t="6184" x="1409700" y="3092450"/>
          <p14:tracePt t="6517" x="1428750" y="3124200"/>
          <p14:tracePt t="6524" x="1444625" y="3162300"/>
          <p14:tracePt t="6535" x="1457325" y="3190875"/>
          <p14:tracePt t="6551" x="1501775" y="3279775"/>
          <p14:tracePt t="6567" x="1514475" y="3324225"/>
          <p14:tracePt t="6584" x="1527175" y="3346450"/>
          <p14:tracePt t="6602" x="1552575" y="3390900"/>
          <p14:tracePt t="6634" x="1587500" y="3432175"/>
          <p14:tracePt t="6668" x="1651000" y="3467100"/>
          <p14:tracePt t="6685" x="1670050" y="3486150"/>
          <p14:tracePt t="6701" x="1685925" y="3495675"/>
          <p14:tracePt t="6717" x="1695450" y="3495675"/>
          <p14:tracePt t="6734" x="1704975" y="3495675"/>
          <p14:tracePt t="6752" x="1724025" y="3495675"/>
          <p14:tracePt t="6768" x="1746250" y="3495675"/>
          <p14:tracePt t="6784" x="1774825" y="3495675"/>
          <p14:tracePt t="6802" x="1809750" y="3505200"/>
          <p14:tracePt t="6818" x="1838325" y="3505200"/>
          <p14:tracePt t="6834" x="1854200" y="3505200"/>
          <p14:tracePt t="6852" x="1879600" y="3505200"/>
          <p14:tracePt t="6867" x="1895475" y="3505200"/>
          <p14:tracePt t="6884" x="1917700" y="3505200"/>
          <p14:tracePt t="6902" x="1981200" y="3495675"/>
          <p14:tracePt t="6918" x="2025650" y="3482975"/>
          <p14:tracePt t="6935" x="2070100" y="3463925"/>
          <p14:tracePt t="6952" x="2114550" y="3448050"/>
          <p14:tracePt t="6967" x="2149475" y="3435350"/>
          <p14:tracePt t="6984" x="2190750" y="3406775"/>
          <p14:tracePt t="7001" x="2260600" y="3352800"/>
          <p14:tracePt t="7018" x="2320925" y="3298825"/>
          <p14:tracePt t="7035" x="2403475" y="3232150"/>
          <p14:tracePt t="7052" x="2501900" y="3162300"/>
          <p14:tracePt t="7068" x="2533650" y="3140075"/>
          <p14:tracePt t="7085" x="2552700" y="3114675"/>
          <p14:tracePt t="7101" x="2574925" y="3086100"/>
          <p14:tracePt t="7117" x="2584450" y="3076575"/>
          <p14:tracePt t="7134" x="2584450" y="3067050"/>
          <p14:tracePt t="7152" x="2584450" y="3051175"/>
          <p14:tracePt t="7168" x="2584450" y="3041650"/>
          <p14:tracePt t="7184" x="2584450" y="3038475"/>
          <p14:tracePt t="7402" x="2562225" y="3041650"/>
          <p14:tracePt t="7410" x="2546350" y="3048000"/>
          <p14:tracePt t="7417" x="2508250" y="3054350"/>
          <p14:tracePt t="7434" x="2403475" y="3060700"/>
          <p14:tracePt t="7452" x="2149475" y="3038475"/>
          <p14:tracePt t="7468" x="1962150" y="2990850"/>
          <p14:tracePt t="7484" x="1762125" y="2914650"/>
          <p14:tracePt t="7502" x="1479550" y="2790825"/>
          <p14:tracePt t="7519" x="1289050" y="2686050"/>
          <p14:tracePt t="7535" x="1117600" y="2571750"/>
          <p14:tracePt t="7552" x="917575" y="2406650"/>
          <p14:tracePt t="7569" x="812800" y="2327275"/>
          <p14:tracePt t="7584" x="749300" y="2276475"/>
          <p14:tracePt t="7602" x="698500" y="2235200"/>
          <p14:tracePt t="7618" x="688975" y="2212975"/>
          <p14:tracePt t="7634" x="682625" y="2203450"/>
          <p14:tracePt t="7651" x="682625" y="2184400"/>
          <p14:tracePt t="7668" x="685800" y="2152650"/>
          <p14:tracePt t="7684" x="698500" y="2130425"/>
          <p14:tracePt t="7701" x="704850" y="2089150"/>
          <p14:tracePt t="7717" x="704850" y="2073275"/>
          <p14:tracePt t="7734" x="708025" y="2063750"/>
          <p14:tracePt t="7752" x="730250" y="2041525"/>
          <p14:tracePt t="7768" x="739775" y="2032000"/>
          <p14:tracePt t="7785" x="762000" y="2022475"/>
          <p14:tracePt t="7801" x="819150" y="2003425"/>
          <p14:tracePt t="7817" x="863600" y="1984375"/>
          <p14:tracePt t="7834" x="914400" y="1984375"/>
          <p14:tracePt t="7852" x="977900" y="1984375"/>
          <p14:tracePt t="7868" x="1000125" y="1984375"/>
          <p14:tracePt t="7884" x="1016000" y="1984375"/>
          <p14:tracePt t="7902" x="1028700" y="1984375"/>
          <p14:tracePt t="7945" x="1035050" y="1984375"/>
          <p14:tracePt t="7952" x="1038225" y="1984375"/>
          <p14:tracePt t="7967" x="1047750" y="1984375"/>
          <p14:tracePt t="7984" x="1063625" y="1984375"/>
          <p14:tracePt t="8002" x="1073150" y="1984375"/>
          <p14:tracePt t="8018" x="1079500" y="1984375"/>
          <p14:tracePt t="8088" x="1082675" y="1984375"/>
          <p14:tracePt t="8095" x="1089025" y="1984375"/>
          <p14:tracePt t="8102" x="1095375" y="1990725"/>
          <p14:tracePt t="8117" x="1108075" y="2000250"/>
          <p14:tracePt t="8134" x="1120775" y="2012950"/>
          <p14:tracePt t="8152" x="1133475" y="2025650"/>
          <p14:tracePt t="8168" x="1133475" y="2041525"/>
          <p14:tracePt t="8185" x="1143000" y="2051050"/>
          <p14:tracePt t="8202" x="1158875" y="2066925"/>
          <p14:tracePt t="8218" x="1168400" y="2076450"/>
          <p14:tracePt t="8234" x="1174750" y="2085975"/>
          <p14:tracePt t="8252" x="1190625" y="2127250"/>
          <p14:tracePt t="8267" x="1203325" y="2155825"/>
          <p14:tracePt t="8284" x="1222375" y="2174875"/>
          <p14:tracePt t="8302" x="1231900" y="2187575"/>
          <p14:tracePt t="8317" x="1235075" y="2197100"/>
          <p14:tracePt t="8334" x="1247775" y="2219325"/>
          <p14:tracePt t="8351" x="1292225" y="2257425"/>
          <p14:tracePt t="8368" x="1323975" y="2289175"/>
          <p14:tracePt t="8384" x="1362075" y="2314575"/>
          <p14:tracePt t="8402" x="1397000" y="2339975"/>
          <p14:tracePt t="8418" x="1406525" y="2349500"/>
          <p14:tracePt t="8434" x="1416050" y="2359025"/>
          <p14:tracePt t="8451" x="1431925" y="2374900"/>
          <p14:tracePt t="8468" x="1447800" y="2390775"/>
          <p14:tracePt t="8484" x="1463675" y="2400300"/>
          <p14:tracePt t="8501" x="1485900" y="2413000"/>
          <p14:tracePt t="8517" x="1536700" y="2428875"/>
          <p14:tracePt t="8534" x="1568450" y="2447925"/>
          <p14:tracePt t="8552" x="1593850" y="2454275"/>
          <p14:tracePt t="8568" x="1606550" y="2460625"/>
          <p14:tracePt t="8584" x="1619250" y="2460625"/>
          <p14:tracePt t="8602" x="1647825" y="2463800"/>
          <p14:tracePt t="8618" x="1676400" y="2476500"/>
          <p14:tracePt t="8634" x="1708150" y="2489200"/>
          <p14:tracePt t="8651" x="1752600" y="2495550"/>
          <p14:tracePt t="8668" x="1816100" y="2508250"/>
          <p14:tracePt t="8685" x="1838325" y="2508250"/>
          <p14:tracePt t="8702" x="1857375" y="2508250"/>
          <p14:tracePt t="8718" x="1863725" y="2508250"/>
          <p14:tracePt t="8735" x="1866900" y="2508250"/>
          <p14:tracePt t="8751" x="1882775" y="2508250"/>
          <p14:tracePt t="8767" x="1911350" y="2508250"/>
          <p14:tracePt t="8784" x="1933575" y="2508250"/>
          <p14:tracePt t="8801" x="1955800" y="2508250"/>
          <p14:tracePt t="8818" x="1981200" y="2508250"/>
          <p14:tracePt t="8834" x="1990725" y="2508250"/>
          <p14:tracePt t="8852" x="2003425" y="2508250"/>
          <p14:tracePt t="8896" x="2006600" y="2508250"/>
          <p14:tracePt t="8910" x="2012950" y="2508250"/>
          <p14:tracePt t="8924" x="2022475" y="2508250"/>
          <p14:tracePt t="8934" x="2025650" y="2508250"/>
          <p14:tracePt t="8951" x="2032000" y="2508250"/>
          <p14:tracePt t="8968" x="2032000" y="2501900"/>
          <p14:tracePt t="8984" x="2032000" y="2492375"/>
          <p14:tracePt t="9002" x="2035175" y="2476500"/>
          <p14:tracePt t="9018" x="2035175" y="2466975"/>
          <p14:tracePt t="9034" x="2047875" y="2451100"/>
          <p14:tracePt t="9051" x="2057400" y="2441575"/>
          <p14:tracePt t="9067" x="2079625" y="2419350"/>
          <p14:tracePt t="9084" x="2089150" y="2397125"/>
          <p14:tracePt t="9101" x="2101850" y="2374900"/>
          <p14:tracePt t="9118" x="2105025" y="2333625"/>
          <p14:tracePt t="9135" x="2105025" y="2317750"/>
          <p14:tracePt t="9151" x="2105025" y="2308225"/>
          <p14:tracePt t="9167" x="2105025" y="2292350"/>
          <p14:tracePt t="9184" x="2105025" y="2276475"/>
          <p14:tracePt t="9201" x="2105025" y="2266950"/>
          <p14:tracePt t="9218" x="2105025" y="2254250"/>
          <p14:tracePt t="9234" x="2105025" y="2244725"/>
          <p14:tracePt t="9251" x="2105025" y="2228850"/>
          <p14:tracePt t="9268" x="2095500" y="2212975"/>
          <p14:tracePt t="9284" x="2095500" y="2203450"/>
          <p14:tracePt t="9301" x="2095500" y="2193925"/>
          <p14:tracePt t="9334" x="2095500" y="2184400"/>
          <p14:tracePt t="9560" x="2089150" y="2184400"/>
          <p14:tracePt t="9566" x="2089150" y="2190750"/>
          <p14:tracePt t="9574" x="2089150" y="2200275"/>
          <p14:tracePt t="9583" x="2085975" y="2206625"/>
          <p14:tracePt t="9601" x="2085975" y="2216150"/>
          <p14:tracePt t="9617" x="2060575" y="2257425"/>
          <p14:tracePt t="9634" x="2047875" y="2279650"/>
          <p14:tracePt t="9651" x="2035175" y="2317750"/>
          <p14:tracePt t="9668" x="2019300" y="2359025"/>
          <p14:tracePt t="9685" x="2000250" y="2400300"/>
          <p14:tracePt t="9701" x="1987550" y="2422525"/>
          <p14:tracePt t="9717" x="1981200" y="2463800"/>
          <p14:tracePt t="9734" x="1971675" y="2473325"/>
          <p14:tracePt t="9751" x="1965325" y="2482850"/>
          <p14:tracePt t="9768" x="1952625" y="2505075"/>
          <p14:tracePt t="9784" x="1936750" y="2514600"/>
          <p14:tracePt t="9801" x="1927225" y="2524125"/>
          <p14:tracePt t="9818" x="1911350" y="2527300"/>
          <p14:tracePt t="9834" x="1901825" y="2527300"/>
          <p14:tracePt t="9851" x="1885950" y="2533650"/>
          <p14:tracePt t="9867" x="1860550" y="2540000"/>
          <p14:tracePt t="9884" x="1831975" y="2540000"/>
          <p14:tracePt t="9901" x="1793875" y="2540000"/>
          <p14:tracePt t="9917" x="1752600" y="2540000"/>
          <p14:tracePt t="9934" x="1730375" y="2540000"/>
          <p14:tracePt t="9950" x="1701800" y="2540000"/>
          <p14:tracePt t="9953" x="1692275" y="2536825"/>
          <p14:tracePt t="9967" x="1660525" y="2524125"/>
          <p14:tracePt t="9984" x="1638300" y="2511425"/>
          <p14:tracePt t="10001" x="1612900" y="2501900"/>
          <p14:tracePt t="10018" x="1562100" y="2454275"/>
          <p14:tracePt t="10035" x="1530350" y="2441575"/>
          <p14:tracePt t="10051" x="1508125" y="2432050"/>
          <p14:tracePt t="10067" x="1492250" y="2409825"/>
          <p14:tracePt t="10084" x="1476375" y="2400300"/>
          <p14:tracePt t="10101" x="1476375" y="2390775"/>
          <p14:tracePt t="10117" x="1476375" y="2368550"/>
          <p14:tracePt t="10134" x="1470025" y="2359025"/>
          <p14:tracePt t="10150" x="1466850" y="2349500"/>
          <p14:tracePt t="10167" x="1460500" y="2336800"/>
          <p14:tracePt t="10184" x="1460500" y="2330450"/>
          <p14:tracePt t="10201" x="1450975" y="2314575"/>
          <p14:tracePt t="10218" x="1441450" y="2305050"/>
          <p14:tracePt t="10235" x="1425575" y="2295525"/>
          <p14:tracePt t="10251" x="1416050" y="2286000"/>
          <p14:tracePt t="10267" x="1371600" y="2241550"/>
          <p14:tracePt t="10284" x="1349375" y="2219325"/>
          <p14:tracePt t="10300" x="1336675" y="2181225"/>
          <p14:tracePt t="10317" x="1311275" y="2130425"/>
          <p14:tracePt t="10334" x="1311275" y="2108200"/>
          <p14:tracePt t="10351" x="1311275" y="2098675"/>
          <p14:tracePt t="10367" x="1304925" y="2092325"/>
          <p14:tracePt t="10418" x="1304925" y="2082800"/>
          <p14:tracePt t="10490" x="1301750" y="2082800"/>
          <p14:tracePt t="10504" x="1295400" y="2082800"/>
          <p14:tracePt t="10511" x="1292225" y="2082800"/>
          <p14:tracePt t="10525" x="1285875" y="2082800"/>
          <p14:tracePt t="10539" x="1282700" y="2082800"/>
          <p14:tracePt t="10604" x="1282700" y="2089150"/>
          <p14:tracePt t="10611" x="1282700" y="2095500"/>
          <p14:tracePt t="10618" x="1282700" y="2098675"/>
          <p14:tracePt t="10634" x="1282700" y="2111375"/>
          <p14:tracePt t="10651" x="1282700" y="2120900"/>
          <p14:tracePt t="10668" x="1282700" y="2139950"/>
          <p14:tracePt t="10684" x="1282700" y="2149475"/>
          <p14:tracePt t="10700" x="1282700" y="2155825"/>
          <p14:tracePt t="10717" x="1282700" y="2159000"/>
          <p14:tracePt t="10769" x="1282700" y="2165350"/>
          <p14:tracePt t="10775" x="1282700" y="2168525"/>
          <p14:tracePt t="10789" x="1282700" y="2174875"/>
          <p14:tracePt t="10803" x="1282700" y="2178050"/>
          <p14:tracePt t="10817" x="1282700" y="2190750"/>
          <p14:tracePt t="10833" x="1282700" y="2193925"/>
          <p14:tracePt t="10926" x="1282700" y="2200275"/>
          <p14:tracePt t="10933" x="1282700" y="2203450"/>
          <p14:tracePt t="10947" x="1282700" y="2209800"/>
          <p14:tracePt t="10953" x="1282700" y="2212975"/>
          <p14:tracePt t="10967" x="1282700" y="2222500"/>
          <p14:tracePt t="10983" x="1282700" y="2238375"/>
          <p14:tracePt t="11001" x="1282700" y="2247900"/>
          <p14:tracePt t="11018" x="1282700" y="2263775"/>
          <p14:tracePt t="11034" x="1282700" y="2266950"/>
          <p14:tracePt t="11051" x="1282700" y="2273300"/>
          <p14:tracePt t="11067" x="1282700" y="2292350"/>
          <p14:tracePt t="11084" x="1282700" y="2301875"/>
          <p14:tracePt t="11101" x="1282700" y="2311400"/>
          <p14:tracePt t="11117" x="1282700" y="2327275"/>
          <p14:tracePt t="11134" x="1282700" y="2343150"/>
          <p14:tracePt t="11151" x="1282700" y="2352675"/>
          <p14:tracePt t="11168" x="1289050" y="2365375"/>
          <p14:tracePt t="11184" x="1289050" y="2374900"/>
          <p14:tracePt t="11201" x="1289050" y="2381250"/>
          <p14:tracePt t="11239" x="1292225" y="2381250"/>
          <p14:tracePt t="11250" x="1298575" y="2381250"/>
          <p14:tracePt t="11267" x="1317625" y="2403475"/>
          <p14:tracePt t="11283" x="1327150" y="2403475"/>
          <p14:tracePt t="11300" x="1333500" y="2406650"/>
          <p14:tracePt t="11317" x="1339850" y="2406650"/>
          <p14:tracePt t="11334" x="1339850" y="2413000"/>
          <p14:tracePt t="11375" x="1343025" y="2413000"/>
          <p14:tracePt t="11383" x="1349375" y="2413000"/>
          <p14:tracePt t="11400" x="1358900" y="2422525"/>
          <p14:tracePt t="11418" x="1377950" y="2432050"/>
          <p14:tracePt t="11434" x="1400175" y="2447925"/>
          <p14:tracePt t="11451" x="1422400" y="2447925"/>
          <p14:tracePt t="11467" x="1435100" y="2457450"/>
          <p14:tracePt t="11484" x="1447800" y="2457450"/>
          <p14:tracePt t="11501" x="1457325" y="2463800"/>
          <p14:tracePt t="11517" x="1476375" y="2479675"/>
          <p14:tracePt t="11533" x="1498600" y="2495550"/>
          <p14:tracePt t="11551" x="1536700" y="2508250"/>
          <p14:tracePt t="11568" x="1603375" y="2533650"/>
          <p14:tracePt t="11584" x="1638300" y="2546350"/>
          <p14:tracePt t="11601" x="1670050" y="2565400"/>
          <p14:tracePt t="11618" x="1692275" y="2581275"/>
          <p14:tracePt t="11634" x="1701800" y="2584450"/>
          <p14:tracePt t="11650" x="1711325" y="2584450"/>
          <p14:tracePt t="11668" x="1727200" y="2593975"/>
          <p14:tracePt t="11684" x="1736725" y="2600325"/>
          <p14:tracePt t="11700" x="1746250" y="2609850"/>
          <p14:tracePt t="11718" x="1771650" y="2616200"/>
          <p14:tracePt t="11734" x="1781175" y="2616200"/>
          <p14:tracePt t="11751" x="1793875" y="2616200"/>
          <p14:tracePt t="11768" x="1812925" y="2616200"/>
          <p14:tracePt t="11800" x="1816100" y="2603500"/>
          <p14:tracePt t="11818" x="1822450" y="2587625"/>
          <p14:tracePt t="11834" x="1831975" y="2578100"/>
          <p14:tracePt t="11851" x="1841500" y="2562225"/>
          <p14:tracePt t="11868" x="1863725" y="2536825"/>
          <p14:tracePt t="11884" x="1876425" y="2517775"/>
          <p14:tracePt t="11901" x="1885950" y="2508250"/>
          <p14:tracePt t="11918" x="1895475" y="2489200"/>
          <p14:tracePt t="11934" x="1895475" y="2479675"/>
          <p14:tracePt t="11950" x="1895475" y="2470150"/>
          <p14:tracePt t="11968" x="1914525" y="2460625"/>
          <p14:tracePt t="11984" x="1920875" y="2447925"/>
          <p14:tracePt t="12001" x="1927225" y="2447925"/>
          <p14:tracePt t="12018" x="1927225" y="2432050"/>
          <p14:tracePt t="12034" x="1930400" y="2428875"/>
          <p14:tracePt t="12050" x="1936750" y="2419350"/>
          <p14:tracePt t="12068" x="1946275" y="2413000"/>
          <p14:tracePt t="12084" x="1952625" y="2413000"/>
          <p14:tracePt t="12101" x="1962150" y="2409825"/>
          <p14:tracePt t="12119" x="1981200" y="2397125"/>
          <p14:tracePt t="12151" x="1987550" y="2397125"/>
          <p14:tracePt t="12263" x="1987550" y="2403475"/>
          <p14:tracePt t="12283" x="1987550" y="2409825"/>
          <p14:tracePt t="12310" x="1987550" y="2413000"/>
          <p14:tracePt t="12339" x="1987550" y="2419350"/>
          <p14:tracePt t="12354" x="1987550" y="2425700"/>
          <p14:tracePt t="12376" x="1987550" y="2428875"/>
          <p14:tracePt t="12383" x="1987550" y="2435225"/>
          <p14:tracePt t="12412" x="1987550" y="2438400"/>
          <p14:tracePt t="12483" x="1987550" y="2444750"/>
          <p14:tracePt t="12500" x="1987550" y="2454275"/>
          <p14:tracePt t="12512" x="1987550" y="2457450"/>
          <p14:tracePt t="12519" x="1987550" y="2463800"/>
          <p14:tracePt t="12541" x="1987550" y="2470150"/>
          <p14:tracePt t="12554" x="1987550" y="2473325"/>
          <p14:tracePt t="12590" x="1984375" y="2473325"/>
          <p14:tracePt t="12611" x="1981200" y="2479675"/>
          <p14:tracePt t="12625" x="1974850" y="2482850"/>
          <p14:tracePt t="12633" x="1974850" y="2489200"/>
          <p14:tracePt t="12640" x="1965325" y="2492375"/>
          <p14:tracePt t="12650" x="1958975" y="2505075"/>
          <p14:tracePt t="12668" x="1943100" y="2520950"/>
          <p14:tracePt t="12684" x="1933575" y="2530475"/>
          <p14:tracePt t="12701" x="1924050" y="2540000"/>
          <p14:tracePt t="12718" x="1895475" y="2562225"/>
          <p14:tracePt t="12733" x="1873250" y="2571750"/>
          <p14:tracePt t="12750" x="1844675" y="2578100"/>
          <p14:tracePt t="12769" x="1816100" y="2578100"/>
          <p14:tracePt t="12784" x="1806575" y="2584450"/>
          <p14:tracePt t="12801" x="1790700" y="2584450"/>
          <p14:tracePt t="12818" x="1778000" y="2584450"/>
          <p14:tracePt t="12834" x="1755775" y="2590800"/>
          <p14:tracePt t="12850" x="1717675" y="2590800"/>
          <p14:tracePt t="12868" x="1638300" y="2603500"/>
          <p14:tracePt t="12884" x="1593850" y="2603500"/>
          <p14:tracePt t="12901" x="1571625" y="2603500"/>
          <p14:tracePt t="12918" x="1543050" y="2603500"/>
          <p14:tracePt t="12934" x="1533525" y="2603500"/>
          <p14:tracePt t="12951" x="1524000" y="2603500"/>
          <p14:tracePt t="12967" x="1504950" y="2603500"/>
          <p14:tracePt t="12983" x="1495425" y="2603500"/>
          <p14:tracePt t="13000" x="1485900" y="2603500"/>
          <p14:tracePt t="13017" x="1441450" y="2581275"/>
          <p14:tracePt t="13034" x="1419225" y="2555875"/>
          <p14:tracePt t="13051" x="1387475" y="2524125"/>
          <p14:tracePt t="13068" x="1362075" y="2482850"/>
          <p14:tracePt t="13084" x="1349375" y="2457450"/>
          <p14:tracePt t="13101" x="1346200" y="2435225"/>
          <p14:tracePt t="13118" x="1339850" y="2409825"/>
          <p14:tracePt t="13133" x="1327150" y="2393950"/>
          <p14:tracePt t="13150" x="1323975" y="2384425"/>
          <p14:tracePt t="13167" x="1323975" y="2362200"/>
          <p14:tracePt t="13184" x="1323975" y="2359025"/>
          <p14:tracePt t="13218" x="1323975" y="2349500"/>
          <p14:tracePt t="13234" x="1323975" y="2339975"/>
          <p14:tracePt t="13251" x="1317625" y="2324100"/>
          <p14:tracePt t="13268" x="1308100" y="2295525"/>
          <p14:tracePt t="13283" x="1301750" y="2273300"/>
          <p14:tracePt t="13300" x="1301750" y="2244725"/>
          <p14:tracePt t="13318" x="1295400" y="2222500"/>
          <p14:tracePt t="13334" x="1295400" y="2209800"/>
          <p14:tracePt t="13350" x="1295400" y="2200275"/>
          <p14:tracePt t="13368" x="1295400" y="2184400"/>
          <p14:tracePt t="13384" x="1292225" y="2178050"/>
          <p14:tracePt t="13401" x="1285875" y="2178050"/>
          <p14:tracePt t="13417" x="1285875" y="2174875"/>
          <p14:tracePt t="14034" x="1289050" y="2174875"/>
          <p14:tracePt t="14040" x="1298575" y="2181225"/>
          <p14:tracePt t="14051" x="1304925" y="2187575"/>
          <p14:tracePt t="14067" x="1314450" y="2197100"/>
          <p14:tracePt t="14084" x="1320800" y="2216150"/>
          <p14:tracePt t="14117" x="1330325" y="2235200"/>
          <p14:tracePt t="14150" x="1333500" y="2254250"/>
          <p14:tracePt t="14213" x="1339850" y="2254250"/>
          <p14:tracePt t="14234" x="1349375" y="2254250"/>
          <p14:tracePt t="14241" x="1355725" y="2266950"/>
          <p14:tracePt t="14251" x="1358900" y="2266950"/>
          <p14:tracePt t="14267" x="1365250" y="2276475"/>
          <p14:tracePt t="14283" x="1368425" y="2276475"/>
          <p14:tracePt t="14519" x="1393825" y="2282825"/>
          <p14:tracePt t="14526" x="1419225" y="2289175"/>
          <p14:tracePt t="14534" x="1457325" y="2295525"/>
          <p14:tracePt t="14550" x="1508125" y="2311400"/>
          <p14:tracePt t="14567" x="1539875" y="2320925"/>
          <p14:tracePt t="14584" x="1562100" y="2333625"/>
          <p14:tracePt t="14600" x="1571625" y="2333625"/>
          <p14:tracePt t="14617" x="1574800" y="2333625"/>
          <p14:tracePt t="16056" x="1612900" y="2339975"/>
          <p14:tracePt t="16063" x="1660525" y="2339975"/>
          <p14:tracePt t="16070" x="1708150" y="2339975"/>
          <p14:tracePt t="16084" x="1825625" y="2336800"/>
          <p14:tracePt t="16100" x="1924050" y="2301875"/>
          <p14:tracePt t="16117" x="2000250" y="2270125"/>
          <p14:tracePt t="16150" x="2152650" y="2143125"/>
          <p14:tracePt t="16184" x="2209800" y="2066925"/>
          <p14:tracePt t="16200" x="2219325" y="2051050"/>
          <p14:tracePt t="16217" x="2219325" y="2041525"/>
          <p14:tracePt t="16342" x="2219325" y="2047875"/>
          <p14:tracePt t="16349" x="2216150" y="2057400"/>
          <p14:tracePt t="16356" x="2212975" y="2063750"/>
          <p14:tracePt t="16367" x="2206625" y="2066925"/>
          <p14:tracePt t="16383" x="2174875" y="2082800"/>
          <p14:tracePt t="16400" x="2143125" y="2095500"/>
          <p14:tracePt t="16417" x="2082800" y="2101850"/>
          <p14:tracePt t="16433" x="1984375" y="2124075"/>
          <p14:tracePt t="16450" x="1943100" y="2124075"/>
          <p14:tracePt t="16467" x="1898650" y="2124075"/>
          <p14:tracePt t="16484" x="1828800" y="2130425"/>
          <p14:tracePt t="16501" x="1774825" y="2130425"/>
          <p14:tracePt t="16517" x="1730375" y="2130425"/>
          <p14:tracePt t="16533" x="1682750" y="2130425"/>
          <p14:tracePt t="16550" x="1660525" y="2130425"/>
          <p14:tracePt t="16567" x="1651000" y="2130425"/>
          <p14:tracePt t="16584" x="1644650" y="2124075"/>
          <p14:tracePt t="16600" x="1654175" y="2095500"/>
          <p14:tracePt t="16620" x="1692275" y="2044700"/>
          <p14:tracePt t="16634" x="1717675" y="2019300"/>
          <p14:tracePt t="16650" x="1749425" y="1987550"/>
          <p14:tracePt t="16666" x="1787525" y="1955800"/>
          <p14:tracePt t="16683" x="1876425" y="1879600"/>
          <p14:tracePt t="16700" x="1958975" y="1822450"/>
          <p14:tracePt t="16717" x="2028825" y="1778000"/>
          <p14:tracePt t="16733" x="2108200" y="1717675"/>
          <p14:tracePt t="16750" x="2139950" y="1685925"/>
          <p14:tracePt t="16767" x="2155825" y="1676400"/>
          <p14:tracePt t="16783" x="2184400" y="1647825"/>
          <p14:tracePt t="16800" x="2203450" y="1622425"/>
          <p14:tracePt t="16817" x="2225675" y="1600200"/>
          <p14:tracePt t="16833" x="2266950" y="1543050"/>
          <p14:tracePt t="16850" x="2292350" y="1495425"/>
          <p14:tracePt t="16866" x="2320925" y="1428750"/>
          <p14:tracePt t="16884" x="2343150" y="1355725"/>
          <p14:tracePt t="16900" x="2343150" y="1320800"/>
          <p14:tracePt t="16917" x="2343150" y="1289050"/>
          <p14:tracePt t="16933" x="2343150" y="1257300"/>
          <p14:tracePt t="16950" x="2343150" y="1235075"/>
          <p14:tracePt t="16966" x="2343150" y="1225550"/>
          <p14:tracePt t="16984" x="2343150" y="1206500"/>
          <p14:tracePt t="17000" x="2343150" y="1184275"/>
          <p14:tracePt t="17017" x="2333625" y="1168400"/>
          <p14:tracePt t="17034" x="2314575" y="1152525"/>
          <p14:tracePt t="17050" x="2308225" y="1136650"/>
          <p14:tracePt t="17067" x="2301875" y="1127125"/>
          <p14:tracePt t="17343" x="2298700" y="1127125"/>
          <p14:tracePt t="17350" x="2298700" y="1133475"/>
          <p14:tracePt t="17367" x="2286000" y="1155700"/>
          <p14:tracePt t="17383" x="2266950" y="1212850"/>
          <p14:tracePt t="17399" x="2254250" y="1250950"/>
          <p14:tracePt t="17416" x="2241550" y="1295400"/>
          <p14:tracePt t="17434" x="2222500" y="1343025"/>
          <p14:tracePt t="17450" x="2206625" y="1368425"/>
          <p14:tracePt t="17467" x="2197100" y="1377950"/>
          <p14:tracePt t="17484" x="2168525" y="1400175"/>
          <p14:tracePt t="17501" x="2124075" y="1412875"/>
          <p14:tracePt t="17517" x="2051050" y="1412875"/>
          <p14:tracePt t="17533" x="1828800" y="1371600"/>
          <p14:tracePt t="17550" x="1676400" y="1343025"/>
          <p14:tracePt t="17566" x="1571625" y="1327150"/>
          <p14:tracePt t="17584" x="1476375" y="1304925"/>
          <p14:tracePt t="17600" x="1438275" y="1285875"/>
          <p14:tracePt t="17617" x="1409700" y="1276350"/>
          <p14:tracePt t="17634" x="1349375" y="1241425"/>
          <p14:tracePt t="17650" x="1301750" y="1200150"/>
          <p14:tracePt t="17666" x="1260475" y="1168400"/>
          <p14:tracePt t="17684" x="1190625" y="1095375"/>
          <p14:tracePt t="17700" x="1139825" y="1044575"/>
          <p14:tracePt t="17717" x="1089025" y="993775"/>
          <p14:tracePt t="17734" x="1019175" y="923925"/>
          <p14:tracePt t="17750" x="977900" y="885825"/>
          <p14:tracePt t="17767" x="917575" y="831850"/>
          <p14:tracePt t="17783" x="850900" y="784225"/>
          <p14:tracePt t="17800" x="812800" y="765175"/>
          <p14:tracePt t="17816" x="781050" y="739775"/>
          <p14:tracePt t="17834" x="736600" y="695325"/>
          <p14:tracePt t="17850" x="711200" y="650875"/>
          <p14:tracePt t="17866" x="692150" y="612775"/>
          <p14:tracePt t="17884" x="673100" y="561975"/>
          <p14:tracePt t="17900" x="663575" y="530225"/>
          <p14:tracePt t="17916" x="650875" y="514350"/>
          <p14:tracePt t="17933" x="635000" y="504825"/>
          <p14:tracePt t="17950" x="625475" y="485775"/>
          <p14:tracePt t="17966" x="625475" y="479425"/>
          <p14:tracePt t="18178" x="641350" y="517525"/>
          <p14:tracePt t="18185" x="666750" y="555625"/>
          <p14:tracePt t="18200" x="736600" y="682625"/>
          <p14:tracePt t="18216" x="806450" y="774700"/>
          <p14:tracePt t="18233" x="879475" y="847725"/>
          <p14:tracePt t="18250" x="981075" y="942975"/>
          <p14:tracePt t="18267" x="1054100" y="1006475"/>
          <p14:tracePt t="18284" x="1165225" y="1095375"/>
          <p14:tracePt t="18300" x="1225550" y="1139825"/>
          <p14:tracePt t="18317" x="1276350" y="1190625"/>
          <p14:tracePt t="18333" x="1317625" y="1247775"/>
          <p14:tracePt t="18350" x="1349375" y="1273175"/>
          <p14:tracePt t="18366" x="1371600" y="1304925"/>
          <p14:tracePt t="18383" x="1397000" y="1323975"/>
          <p14:tracePt t="18400" x="1425575" y="1339850"/>
          <p14:tracePt t="18417" x="1435100" y="1355725"/>
          <p14:tracePt t="18434" x="1454150" y="1371600"/>
          <p14:tracePt t="18450" x="1463675" y="1381125"/>
          <p14:tracePt t="18467" x="1473200" y="1384300"/>
          <p14:tracePt t="18483" x="1501775" y="1384300"/>
          <p14:tracePt t="18500" x="1536700" y="1384300"/>
          <p14:tracePt t="18516" x="1565275" y="1384300"/>
          <p14:tracePt t="18534" x="1597025" y="1384300"/>
          <p14:tracePt t="18550" x="1609725" y="1384300"/>
          <p14:tracePt t="18567" x="1622425" y="1384300"/>
          <p14:tracePt t="18584" x="1651000" y="1384300"/>
          <p14:tracePt t="18600" x="1679575" y="1384300"/>
          <p14:tracePt t="18616" x="1724025" y="1390650"/>
          <p14:tracePt t="18633" x="1787525" y="1412875"/>
          <p14:tracePt t="18650" x="1889125" y="1435100"/>
          <p14:tracePt t="18666" x="1952625" y="1447800"/>
          <p14:tracePt t="18683" x="1997075" y="1460500"/>
          <p14:tracePt t="18700" x="2063750" y="1485900"/>
          <p14:tracePt t="18717" x="2085975" y="1492250"/>
          <p14:tracePt t="18734" x="2139950" y="1492250"/>
          <p14:tracePt t="18750" x="2162175" y="1492250"/>
          <p14:tracePt t="18766" x="2193925" y="1489075"/>
          <p14:tracePt t="18783" x="2216150" y="1482725"/>
          <p14:tracePt t="18800" x="2228850" y="1479550"/>
          <p14:tracePt t="18817" x="2244725" y="1479550"/>
          <p14:tracePt t="18835" x="2260600" y="1466850"/>
          <p14:tracePt t="18850" x="2270125" y="1466850"/>
          <p14:tracePt t="18866" x="2273300" y="1463675"/>
          <p14:tracePt t="18883" x="2279650" y="1457325"/>
          <p14:tracePt t="18900" x="2295525" y="1444625"/>
          <p14:tracePt t="18917" x="2305050" y="1435100"/>
          <p14:tracePt t="18934" x="2314575" y="1419225"/>
          <p14:tracePt t="18950" x="2314575" y="1403350"/>
          <p14:tracePt t="18967" x="2314575" y="1393825"/>
          <p14:tracePt t="18984" x="2314575" y="1358900"/>
          <p14:tracePt t="19000" x="2314575" y="1336675"/>
          <p14:tracePt t="19016" x="2314575" y="1301750"/>
          <p14:tracePt t="19033" x="2314575" y="1279525"/>
          <p14:tracePt t="19050" x="2314575" y="1231900"/>
          <p14:tracePt t="19066" x="2314575" y="1216025"/>
          <p14:tracePt t="19083" x="2314575" y="1206500"/>
          <p14:tracePt t="19100" x="2314575" y="1187450"/>
          <p14:tracePt t="19117" x="2314575" y="1177925"/>
          <p14:tracePt t="19133" x="2314575" y="1171575"/>
          <p14:tracePt t="19150" x="2314575" y="1168400"/>
          <p14:tracePt t="19686" x="2298700" y="1187450"/>
          <p14:tracePt t="19693" x="2276475" y="1228725"/>
          <p14:tracePt t="19701" x="2244725" y="1260475"/>
          <p14:tracePt t="19717" x="2197100" y="1330325"/>
          <p14:tracePt t="19733" x="2162175" y="1387475"/>
          <p14:tracePt t="19750" x="2143125" y="1438275"/>
          <p14:tracePt t="19783" x="2111375" y="1492250"/>
          <p14:tracePt t="19817" x="2082800" y="1558925"/>
          <p14:tracePt t="19833" x="2070100" y="1581150"/>
          <p14:tracePt t="19851" x="2047875" y="1616075"/>
          <p14:tracePt t="19867" x="2038350" y="1625600"/>
          <p14:tracePt t="19883" x="2028825" y="1635125"/>
          <p14:tracePt t="19900" x="2012950" y="1651000"/>
          <p14:tracePt t="19916" x="2003425" y="1666875"/>
          <p14:tracePt t="19933" x="1997075" y="1666875"/>
          <p14:tracePt t="19951" x="1993900" y="1666875"/>
          <p14:tracePt t="19986" x="1993900" y="1654175"/>
          <p14:tracePt t="19993" x="1993900" y="1651000"/>
          <p14:tracePt t="20001" x="1993900" y="1644650"/>
          <p14:tracePt t="20017" x="1993900" y="1635125"/>
          <p14:tracePt t="20033" x="2009775" y="1625600"/>
          <p14:tracePt t="20049" x="2025650" y="1603375"/>
          <p14:tracePt t="20066" x="2038350" y="1581150"/>
          <p14:tracePt t="20083" x="2047875" y="1558925"/>
          <p14:tracePt t="20100" x="2085975" y="1514475"/>
          <p14:tracePt t="20116" x="2111375" y="1482725"/>
          <p14:tracePt t="20133" x="2143125" y="1457325"/>
          <p14:tracePt t="20150" x="2197100" y="1412875"/>
          <p14:tracePt t="20167" x="2235200" y="1387475"/>
          <p14:tracePt t="20183" x="2266950" y="1355725"/>
          <p14:tracePt t="20199" x="2301875" y="1311275"/>
          <p14:tracePt t="20216" x="2336800" y="1263650"/>
          <p14:tracePt t="20232" x="2365375" y="1209675"/>
          <p14:tracePt t="20249" x="2397125" y="1143000"/>
          <p14:tracePt t="20266" x="2409825" y="1104900"/>
          <p14:tracePt t="20283" x="2422525" y="1066800"/>
          <p14:tracePt t="20300" x="2441575" y="1025525"/>
          <p14:tracePt t="20316" x="2457450" y="1006475"/>
          <p14:tracePt t="20333" x="2470150" y="984250"/>
          <p14:tracePt t="20349" x="2473325" y="962025"/>
          <p14:tracePt t="20366" x="2473325" y="952500"/>
          <p14:tracePt t="20383" x="2473325" y="942975"/>
          <p14:tracePt t="20399" x="2473325" y="930275"/>
          <p14:tracePt t="20416" x="2473325" y="914400"/>
          <p14:tracePt t="20433" x="2473325" y="904875"/>
          <p14:tracePt t="20449" x="2466975" y="889000"/>
          <p14:tracePt t="20466" x="2451100" y="885825"/>
          <p14:tracePt t="20483" x="2447925" y="879475"/>
          <p14:tracePt t="20499" x="2438400" y="869950"/>
          <p14:tracePt t="20516" x="2432050" y="869950"/>
          <p14:tracePt t="20533" x="2428875" y="869950"/>
          <p14:tracePt t="20550" x="2413000" y="869950"/>
          <p14:tracePt t="20566" x="2397125" y="869950"/>
          <p14:tracePt t="20583" x="2387600" y="882650"/>
          <p14:tracePt t="20585" x="2381250" y="885825"/>
          <p14:tracePt t="20599" x="2371725" y="895350"/>
          <p14:tracePt t="20616" x="2352675" y="904875"/>
          <p14:tracePt t="20633" x="2336800" y="917575"/>
          <p14:tracePt t="20650" x="2314575" y="939800"/>
          <p14:tracePt t="20666" x="2301875" y="955675"/>
          <p14:tracePt t="20683" x="2270125" y="987425"/>
          <p14:tracePt t="20700" x="2238375" y="1050925"/>
          <p14:tracePt t="20716" x="2209800" y="1108075"/>
          <p14:tracePt t="20732" x="2190750" y="1155700"/>
          <p14:tracePt t="20749" x="2171700" y="1219200"/>
          <p14:tracePt t="20766" x="2146300" y="1257300"/>
          <p14:tracePt t="20783" x="2133600" y="1282700"/>
          <p14:tracePt t="20800" x="2114550" y="1323975"/>
          <p14:tracePt t="20816" x="2098675" y="1346200"/>
          <p14:tracePt t="20834" x="2085975" y="1377950"/>
          <p14:tracePt t="20850" x="2066925" y="1412875"/>
          <p14:tracePt t="20866" x="2054225" y="1457325"/>
          <p14:tracePt t="20882" x="2038350" y="1489075"/>
          <p14:tracePt t="20899" x="2019300" y="1539875"/>
          <p14:tracePt t="20916" x="2006600" y="1568450"/>
          <p14:tracePt t="20932" x="1993900" y="1593850"/>
          <p14:tracePt t="20949" x="1968500" y="1635125"/>
          <p14:tracePt t="20966" x="1958975" y="1644650"/>
          <p14:tracePt t="20983" x="1955800" y="1654175"/>
          <p14:tracePt t="21000" x="1955800" y="1673225"/>
          <p14:tracePt t="21016" x="1955800" y="1685925"/>
          <p14:tracePt t="21033" x="1955800" y="1689100"/>
          <p14:tracePt t="21080" x="1962150" y="1689100"/>
          <p14:tracePt t="21086" x="1965325" y="1682750"/>
          <p14:tracePt t="21100" x="1990725" y="1666875"/>
          <p14:tracePt t="21116" x="2012950" y="1641475"/>
          <p14:tracePt t="21134" x="2047875" y="1593850"/>
          <p14:tracePt t="21150" x="2085975" y="1527175"/>
          <p14:tracePt t="21166" x="2098675" y="1489075"/>
          <p14:tracePt t="21182" x="2117725" y="1450975"/>
          <p14:tracePt t="21199" x="2155825" y="1400175"/>
          <p14:tracePt t="21216" x="2190750" y="1368425"/>
          <p14:tracePt t="21233" x="2216150" y="1320800"/>
          <p14:tracePt t="21250" x="2263775" y="1235075"/>
          <p14:tracePt t="21267" x="2286000" y="1171575"/>
          <p14:tracePt t="21283" x="2301875" y="1117600"/>
          <p14:tracePt t="21299" x="2324100" y="1076325"/>
          <p14:tracePt t="21316" x="2336800" y="1050925"/>
          <p14:tracePt t="21333" x="2336800" y="1041400"/>
          <p14:tracePt t="21350" x="2336800" y="1028700"/>
          <p14:tracePt t="21366" x="2336800" y="1012825"/>
          <p14:tracePt t="21399" x="2336800" y="1003300"/>
          <p14:tracePt t="21680" x="2333625" y="1009650"/>
          <p14:tracePt t="21686" x="2327275" y="1022350"/>
          <p14:tracePt t="21700" x="2317750" y="1044575"/>
          <p14:tracePt t="21716" x="2305050" y="1076325"/>
          <p14:tracePt t="21733" x="2286000" y="1098550"/>
          <p14:tracePt t="21749" x="2266950" y="1143000"/>
          <p14:tracePt t="21766" x="2257425" y="1165225"/>
          <p14:tracePt t="21783" x="2244725" y="1187450"/>
          <p14:tracePt t="21800" x="2219325" y="1225550"/>
          <p14:tracePt t="21816" x="2209800" y="1254125"/>
          <p14:tracePt t="21833" x="2197100" y="1279525"/>
          <p14:tracePt t="21850" x="2190750" y="1298575"/>
          <p14:tracePt t="21866" x="2187575" y="1314450"/>
          <p14:tracePt t="21883" x="2174875" y="1323975"/>
          <p14:tracePt t="21900" x="2174875" y="1343025"/>
          <p14:tracePt t="21916" x="2174875" y="1352550"/>
          <p14:tracePt t="21933" x="2174875" y="1362075"/>
          <p14:tracePt t="21950" x="2174875" y="1377950"/>
          <p14:tracePt t="21967" x="2174875" y="1384300"/>
          <p14:tracePt t="21999" x="2193925" y="1377950"/>
          <p14:tracePt t="22016" x="2203450" y="1362075"/>
          <p14:tracePt t="22033" x="2216150" y="1330325"/>
          <p14:tracePt t="22050" x="2238375" y="1295400"/>
          <p14:tracePt t="22066" x="2251075" y="1263650"/>
          <p14:tracePt t="22083" x="2260600" y="1247775"/>
          <p14:tracePt t="22100" x="2279650" y="1206500"/>
          <p14:tracePt t="22117" x="2298700" y="1181100"/>
          <p14:tracePt t="22133" x="2311400" y="1152525"/>
          <p14:tracePt t="22149" x="2327275" y="1117600"/>
          <p14:tracePt t="22166" x="2333625" y="1108075"/>
          <p14:tracePt t="22183" x="2333625" y="1092200"/>
          <p14:tracePt t="22200" x="2333625" y="1076325"/>
          <p14:tracePt t="22217" x="2333625" y="1073150"/>
          <p14:tracePt t="22233" x="2333625" y="1063625"/>
          <p14:tracePt t="22251" x="2333625" y="1041400"/>
          <p14:tracePt t="22267" x="2333625" y="1025525"/>
          <p14:tracePt t="22283" x="2333625" y="1012825"/>
          <p14:tracePt t="22299" x="2333625" y="990600"/>
          <p14:tracePt t="22316" x="2333625" y="981075"/>
          <p14:tracePt t="22333" x="2333625" y="971550"/>
          <p14:tracePt t="22350" x="2333625" y="968375"/>
          <p14:tracePt t="22383" x="2333625" y="962025"/>
          <p14:tracePt t="22479" x="2333625" y="965200"/>
          <p14:tracePt t="22486" x="2333625" y="968375"/>
          <p14:tracePt t="22500" x="2333625" y="977900"/>
          <p14:tracePt t="22516" x="2333625" y="987425"/>
          <p14:tracePt t="22533" x="2333625" y="1003300"/>
          <p14:tracePt t="22550" x="2343150" y="1019175"/>
          <p14:tracePt t="22566" x="2359025" y="1028700"/>
          <p14:tracePt t="22582" x="2368550" y="1038225"/>
          <p14:tracePt t="22600" x="2384425" y="1057275"/>
          <p14:tracePt t="22616" x="2393950" y="1073150"/>
          <p14:tracePt t="22633" x="2409825" y="1085850"/>
          <p14:tracePt t="22651" x="2422525" y="1104900"/>
          <p14:tracePt t="22666" x="2422525" y="1114425"/>
          <p14:tracePt t="22683" x="2422525" y="1123950"/>
          <p14:tracePt t="22700" x="2428875" y="1130300"/>
          <p14:tracePt t="22732" x="2432050" y="1127125"/>
          <p14:tracePt t="22750" x="2444750" y="1092200"/>
          <p14:tracePt t="22766" x="2463800" y="1069975"/>
          <p14:tracePt t="22783" x="2470150" y="1047750"/>
          <p14:tracePt t="22800" x="2470150" y="1025525"/>
          <p14:tracePt t="22837" x="2470150" y="1022350"/>
          <p14:tracePt t="22858" x="2470150" y="1016000"/>
          <p14:tracePt t="22865" x="2470150" y="1012825"/>
          <p14:tracePt t="22882" x="2470150" y="1000125"/>
          <p14:tracePt t="22900" x="2470150" y="981075"/>
          <p14:tracePt t="22916" x="2470150" y="971550"/>
          <p14:tracePt t="22933" x="2470150" y="968375"/>
          <p14:tracePt t="23352" x="2460625" y="981075"/>
          <p14:tracePt t="23359" x="2447925" y="1016000"/>
          <p14:tracePt t="23366" x="2435225" y="1035050"/>
          <p14:tracePt t="23383" x="2413000" y="1082675"/>
          <p14:tracePt t="23399" x="2397125" y="1130300"/>
          <p14:tracePt t="23432" x="2384425" y="1177925"/>
          <p14:tracePt t="23467" x="2384425" y="1206500"/>
          <p14:tracePt t="23483" x="2384425" y="1216025"/>
          <p14:tracePt t="23501" x="2384425" y="1231900"/>
          <p14:tracePt t="23536" x="2384425" y="1228725"/>
          <p14:tracePt t="23550" x="2384425" y="1216025"/>
          <p14:tracePt t="23566" x="2384425" y="1184275"/>
          <p14:tracePt t="23582" x="2384425" y="1162050"/>
          <p14:tracePt t="23600" x="2384425" y="1143000"/>
          <p14:tracePt t="23616" x="2390775" y="1127125"/>
          <p14:tracePt t="23633" x="2400300" y="1117600"/>
          <p14:tracePt t="23636" x="2406650" y="1108075"/>
          <p14:tracePt t="23650" x="2432050" y="1076325"/>
          <p14:tracePt t="23667" x="2457450" y="1044575"/>
          <p14:tracePt t="23683" x="2473325" y="1012825"/>
          <p14:tracePt t="23700" x="2498725" y="984250"/>
          <p14:tracePt t="23716" x="2501900" y="974725"/>
          <p14:tracePt t="23732" x="2501900" y="968375"/>
          <p14:tracePt t="24272" x="2489200" y="971550"/>
          <p14:tracePt t="24280" x="2482850" y="977900"/>
          <p14:tracePt t="24286" x="2479675" y="987425"/>
          <p14:tracePt t="24300" x="2470150" y="996950"/>
          <p14:tracePt t="24316" x="2457450" y="1019175"/>
          <p14:tracePt t="24333" x="2441575" y="1035050"/>
          <p14:tracePt t="24350" x="2422525" y="1079500"/>
          <p14:tracePt t="24382" x="2400300" y="1117600"/>
          <p14:tracePt t="24416" x="2368550" y="1149350"/>
          <p14:tracePt t="24432" x="2359025" y="1158875"/>
          <p14:tracePt t="24450" x="2359025" y="1177925"/>
          <p14:tracePt t="24530" x="2359025" y="1171575"/>
          <p14:tracePt t="24536" x="2355850" y="1165225"/>
          <p14:tracePt t="24550" x="2346325" y="1155700"/>
          <p14:tracePt t="24566" x="2314575" y="1139825"/>
          <p14:tracePt t="24583" x="2238375" y="1092200"/>
          <p14:tracePt t="24601" x="2073275" y="1006475"/>
          <p14:tracePt t="24616" x="1920875" y="958850"/>
          <p14:tracePt t="24633" x="1809750" y="917575"/>
          <p14:tracePt t="24650" x="1695450" y="895350"/>
          <p14:tracePt t="24666" x="1631950" y="879475"/>
          <p14:tracePt t="24682" x="1565275" y="841375"/>
          <p14:tracePt t="24700" x="1450975" y="806450"/>
          <p14:tracePt t="24716" x="1384300" y="784225"/>
          <p14:tracePt t="24732" x="1339850" y="771525"/>
          <p14:tracePt t="24750" x="1276350" y="755650"/>
          <p14:tracePt t="24766" x="1231900" y="755650"/>
          <p14:tracePt t="24782" x="1187450" y="742950"/>
          <p14:tracePt t="24799" x="1149350" y="736600"/>
          <p14:tracePt t="24816" x="1085850" y="711200"/>
          <p14:tracePt t="24832" x="1041400" y="698500"/>
          <p14:tracePt t="24850" x="996950" y="682625"/>
          <p14:tracePt t="24866" x="974725" y="669925"/>
          <p14:tracePt t="24883" x="942975" y="650875"/>
          <p14:tracePt t="24901" x="908050" y="635000"/>
          <p14:tracePt t="24916" x="898525" y="622300"/>
          <p14:tracePt t="24932" x="882650" y="612775"/>
          <p14:tracePt t="24950" x="866775" y="593725"/>
          <p14:tracePt t="24966" x="857250" y="584200"/>
          <p14:tracePt t="24983" x="847725" y="577850"/>
          <p14:tracePt t="25000" x="828675" y="574675"/>
          <p14:tracePt t="25016" x="819150" y="574675"/>
          <p14:tracePt t="25033" x="809625" y="574675"/>
          <p14:tracePt t="25050" x="787400" y="574675"/>
          <p14:tracePt t="25066" x="774700" y="574675"/>
          <p14:tracePt t="25082" x="752475" y="574675"/>
          <p14:tracePt t="25100" x="711200" y="574675"/>
          <p14:tracePt t="25116" x="695325" y="574675"/>
          <p14:tracePt t="25133" x="679450" y="574675"/>
          <p14:tracePt t="25150" x="669925" y="574675"/>
          <p14:tracePt t="25166" x="657225" y="574675"/>
          <p14:tracePt t="25183" x="628650" y="574675"/>
          <p14:tracePt t="25199" x="612775" y="574675"/>
          <p14:tracePt t="25216" x="571500" y="587375"/>
          <p14:tracePt t="25232" x="555625" y="593725"/>
          <p14:tracePt t="25249" x="546100" y="593725"/>
          <p14:tracePt t="25265" x="530225" y="596900"/>
          <p14:tracePt t="25282" x="514350" y="596900"/>
          <p14:tracePt t="25300" x="504825" y="596900"/>
          <p14:tracePt t="25316" x="495300" y="596900"/>
          <p14:tracePt t="25803" x="492125" y="596900"/>
          <p14:tracePt t="25816" x="492125" y="603250"/>
          <p14:tracePt t="25838" x="492125" y="606425"/>
          <p14:tracePt t="25844" x="485775" y="612775"/>
          <p14:tracePt t="25852" x="482600" y="615950"/>
          <p14:tracePt t="25867" x="466725" y="628650"/>
          <p14:tracePt t="25899" x="444500" y="657225"/>
          <p14:tracePt t="25932" x="409575" y="717550"/>
          <p14:tracePt t="25949" x="406400" y="727075"/>
          <p14:tracePt t="25966" x="406400" y="742950"/>
          <p14:tracePt t="25982" x="431800" y="752475"/>
          <p14:tracePt t="25999" x="523875" y="752475"/>
          <p14:tracePt t="26016" x="644525" y="752475"/>
          <p14:tracePt t="26033" x="695325" y="752475"/>
          <p14:tracePt t="26049" x="739775" y="752475"/>
          <p14:tracePt t="26065" x="765175" y="752475"/>
          <p14:tracePt t="26082" x="793750" y="752475"/>
          <p14:tracePt t="26099" x="841375" y="730250"/>
          <p14:tracePt t="26116" x="936625" y="679450"/>
          <p14:tracePt t="26132" x="1019175" y="622300"/>
          <p14:tracePt t="26150" x="1085850" y="584200"/>
          <p14:tracePt t="26166" x="1136650" y="558800"/>
          <p14:tracePt t="26182" x="1146175" y="552450"/>
          <p14:tracePt t="26199" x="1155700" y="552450"/>
          <p14:tracePt t="26259" x="1149350" y="552450"/>
          <p14:tracePt t="26266" x="1146175" y="552450"/>
          <p14:tracePt t="26283" x="1111250" y="552450"/>
          <p14:tracePt t="26299" x="1041400" y="558800"/>
          <p14:tracePt t="26315" x="927100" y="587375"/>
          <p14:tracePt t="26332" x="860425" y="609600"/>
          <p14:tracePt t="26350" x="815975" y="628650"/>
          <p14:tracePt t="26366" x="749300" y="647700"/>
          <p14:tracePt t="26382" x="704850" y="669925"/>
          <p14:tracePt t="26400" x="673100" y="679450"/>
          <p14:tracePt t="26416" x="631825" y="692150"/>
          <p14:tracePt t="26432" x="609600" y="692150"/>
          <p14:tracePt t="26449" x="587375" y="692150"/>
          <p14:tracePt t="26466" x="574675" y="692150"/>
          <p14:tracePt t="26482" x="565150" y="692150"/>
          <p14:tracePt t="26499" x="555625" y="692150"/>
          <p14:tracePt t="26516" x="533400" y="692150"/>
          <p14:tracePt t="26532" x="523875" y="692150"/>
          <p14:tracePt t="26549" x="514350" y="701675"/>
          <p14:tracePt t="26566" x="498475" y="701675"/>
          <p14:tracePt t="26582" x="485775" y="708025"/>
          <p14:tracePt t="26599" x="473075" y="711200"/>
          <p14:tracePt t="26615" x="469900" y="711200"/>
          <p14:tracePt t="26660" x="469900" y="717550"/>
          <p14:tracePt t="26674" x="463550" y="727075"/>
          <p14:tracePt t="26682" x="463550" y="733425"/>
          <p14:tracePt t="26700" x="460375" y="733425"/>
          <p14:tracePt t="26723" x="460375" y="736600"/>
          <p14:tracePt t="33198" x="460375" y="749300"/>
          <p14:tracePt t="33204" x="466725" y="762000"/>
          <p14:tracePt t="33215" x="473075" y="771525"/>
          <p14:tracePt t="33232" x="492125" y="815975"/>
          <p14:tracePt t="33249" x="501650" y="838200"/>
          <p14:tracePt t="33266" x="520700" y="869950"/>
          <p14:tracePt t="33298" x="606425" y="962025"/>
          <p14:tracePt t="33332" x="774700" y="1120775"/>
          <p14:tracePt t="33348" x="828675" y="1193800"/>
          <p14:tracePt t="33365" x="876300" y="1263650"/>
          <p14:tracePt t="33382" x="927100" y="1358900"/>
          <p14:tracePt t="33399" x="955675" y="1425575"/>
          <p14:tracePt t="33415" x="987425" y="1492250"/>
          <p14:tracePt t="33432" x="1047750" y="1590675"/>
          <p14:tracePt t="33448" x="1136650" y="1708150"/>
          <p14:tracePt t="33465" x="1254125" y="1835150"/>
          <p14:tracePt t="33482" x="1482725" y="2063750"/>
          <p14:tracePt t="33498" x="1612900" y="2200275"/>
          <p14:tracePt t="33518" x="1727200" y="2378075"/>
          <p14:tracePt t="33531" x="1752600" y="2419350"/>
          <p14:tracePt t="33548" x="1816100" y="2536825"/>
          <p14:tracePt t="33565" x="1847850" y="2574925"/>
          <p14:tracePt t="33582" x="1889125" y="2641600"/>
          <p14:tracePt t="33598" x="1920875" y="2682875"/>
          <p14:tracePt t="34027" x="1920875" y="2708275"/>
          <p14:tracePt t="34034" x="1920875" y="2752725"/>
          <p14:tracePt t="34049" x="1920875" y="2844800"/>
          <p14:tracePt t="34066" x="1927225" y="2949575"/>
          <p14:tracePt t="34081" x="1936750" y="3035300"/>
          <p14:tracePt t="34115" x="1952625" y="3216275"/>
          <p14:tracePt t="34148" x="1993900" y="3384550"/>
          <p14:tracePt t="34165" x="2006600" y="3435350"/>
          <p14:tracePt t="34183" x="2025650" y="3508375"/>
          <p14:tracePt t="34199" x="2063750" y="3578225"/>
          <p14:tracePt t="34215" x="2095500" y="3644900"/>
          <p14:tracePt t="34231" x="2124075" y="3721100"/>
          <p14:tracePt t="34248" x="2162175" y="3803650"/>
          <p14:tracePt t="34265" x="2174875" y="3857625"/>
          <p14:tracePt t="34282" x="2187575" y="3911600"/>
          <p14:tracePt t="34298" x="2219325" y="4035425"/>
          <p14:tracePt t="34315" x="2235200" y="4121150"/>
          <p14:tracePt t="34333" x="2254250" y="4210050"/>
          <p14:tracePt t="34349" x="2270125" y="4273550"/>
          <p14:tracePt t="34365" x="2289175" y="4340225"/>
          <p14:tracePt t="34381" x="2298700" y="4400550"/>
          <p14:tracePt t="34398" x="2298700" y="4486275"/>
          <p14:tracePt t="34415" x="2298700" y="4530725"/>
          <p14:tracePt t="34433" x="2282825" y="4594225"/>
          <p14:tracePt t="34448" x="2270125" y="4638675"/>
          <p14:tracePt t="34465" x="2254250" y="4705350"/>
          <p14:tracePt t="34483" x="2235200" y="4784725"/>
          <p14:tracePt t="34499" x="2235200" y="4822825"/>
          <p14:tracePt t="34514" x="2228850" y="4867275"/>
          <p14:tracePt t="34531" x="2222500" y="4895850"/>
          <p14:tracePt t="34548" x="2203450" y="4930775"/>
          <p14:tracePt t="34565" x="2190750" y="4968875"/>
          <p14:tracePt t="34583" x="2184400" y="5032375"/>
          <p14:tracePt t="34598" x="2184400" y="5092700"/>
          <p14:tracePt t="34615" x="2184400" y="5153025"/>
          <p14:tracePt t="34633" x="2193925" y="5197475"/>
          <p14:tracePt t="34648" x="2219325" y="5254625"/>
          <p14:tracePt t="34664" x="2232025" y="5286375"/>
          <p14:tracePt t="34681" x="2244725" y="5308600"/>
          <p14:tracePt t="34698" x="2260600" y="5353050"/>
          <p14:tracePt t="34715" x="2266950" y="5381625"/>
          <p14:tracePt t="34733" x="2266950" y="5445125"/>
          <p14:tracePt t="34748" x="2266950" y="5480050"/>
          <p14:tracePt t="34765" x="2266950" y="5502275"/>
          <p14:tracePt t="34782" x="2266950" y="5530850"/>
          <p14:tracePt t="34798" x="2273300" y="5559425"/>
          <p14:tracePt t="34815" x="2305050" y="5581650"/>
          <p14:tracePt t="34831" x="2333625" y="5594350"/>
          <p14:tracePt t="34848" x="2400300" y="5613400"/>
          <p14:tracePt t="34865" x="2441575" y="5613400"/>
          <p14:tracePt t="34881" x="2479675" y="5613400"/>
          <p14:tracePt t="34898" x="2511425" y="5613400"/>
          <p14:tracePt t="34915" x="2536825" y="5613400"/>
          <p14:tracePt t="34931" x="2552700" y="5603875"/>
          <p14:tracePt t="34948" x="2584450" y="5578475"/>
          <p14:tracePt t="34965" x="2597150" y="5568950"/>
          <p14:tracePt t="34982" x="2609850" y="5559425"/>
          <p14:tracePt t="34998" x="2625725" y="5549900"/>
          <p14:tracePt t="35015" x="2635250" y="5549900"/>
          <p14:tracePt t="35032" x="2641600" y="5549900"/>
          <p14:tracePt t="35092" x="2644775" y="5543550"/>
          <p14:tracePt t="35099" x="2651125" y="5540375"/>
          <p14:tracePt t="35105" x="2657475" y="5527675"/>
          <p14:tracePt t="35115" x="2660650" y="5524500"/>
          <p14:tracePt t="35132" x="2670175" y="5514975"/>
          <p14:tracePt t="35148" x="2689225" y="5480050"/>
          <p14:tracePt t="35165" x="2689225" y="5451475"/>
          <p14:tracePt t="35181" x="2689225" y="5429250"/>
          <p14:tracePt t="35198" x="2689225" y="5387975"/>
          <p14:tracePt t="35214" x="2689225" y="5375275"/>
          <p14:tracePt t="35232" x="2679700" y="5343525"/>
          <p14:tracePt t="35248" x="2660650" y="5308600"/>
          <p14:tracePt t="35265" x="2647950" y="5264150"/>
          <p14:tracePt t="35282" x="2635250" y="5226050"/>
          <p14:tracePt t="35299" x="2597150" y="5165725"/>
          <p14:tracePt t="35315" x="2571750" y="5143500"/>
          <p14:tracePt t="35331" x="2540000" y="5118100"/>
          <p14:tracePt t="35348" x="2505075" y="5067300"/>
          <p14:tracePt t="35365" x="2470150" y="5019675"/>
          <p14:tracePt t="35381" x="2444750" y="4972050"/>
          <p14:tracePt t="35398" x="2400300" y="4927600"/>
          <p14:tracePt t="35415" x="2374900" y="4895850"/>
          <p14:tracePt t="35432" x="2343150" y="4870450"/>
          <p14:tracePt t="35448" x="2317750" y="4835525"/>
          <p14:tracePt t="35464" x="2301875" y="4819650"/>
          <p14:tracePt t="35482" x="2292350" y="4810125"/>
          <p14:tracePt t="35498" x="2286000" y="4787900"/>
          <p14:tracePt t="35515" x="2282825" y="4778375"/>
          <p14:tracePt t="35531" x="2276475" y="4768850"/>
          <p14:tracePt t="35548" x="2273300" y="4756150"/>
          <p14:tracePt t="35565" x="2266950" y="4740275"/>
          <p14:tracePt t="35582" x="2263775" y="4733925"/>
          <p14:tracePt t="35598" x="2241550" y="4724400"/>
          <p14:tracePt t="35614" x="2232025" y="4714875"/>
          <p14:tracePt t="35631" x="2222500" y="4705350"/>
          <p14:tracePt t="35648" x="2209800" y="4686300"/>
          <p14:tracePt t="35664" x="2193925" y="4673600"/>
          <p14:tracePt t="35681" x="2181225" y="4660900"/>
          <p14:tracePt t="35698" x="2159000" y="4632325"/>
          <p14:tracePt t="35714" x="2143125" y="4622800"/>
          <p14:tracePt t="35731" x="2127250" y="4603750"/>
          <p14:tracePt t="35748" x="2098675" y="4575175"/>
          <p14:tracePt t="35764" x="2076450" y="4565650"/>
          <p14:tracePt t="35782" x="2051050" y="4546600"/>
          <p14:tracePt t="35798" x="2009775" y="4521200"/>
          <p14:tracePt t="35815" x="1978025" y="4502150"/>
          <p14:tracePt t="35832" x="1955800" y="4492625"/>
          <p14:tracePt t="35848" x="1905000" y="4467225"/>
          <p14:tracePt t="35864" x="1873250" y="4454525"/>
          <p14:tracePt t="35881" x="1828800" y="4448175"/>
          <p14:tracePt t="35898" x="1758950" y="4448175"/>
          <p14:tracePt t="35915" x="1698625" y="4441825"/>
          <p14:tracePt t="35932" x="1638300" y="4435475"/>
          <p14:tracePt t="35948" x="1568450" y="4435475"/>
          <p14:tracePt t="35965" x="1530350" y="4429125"/>
          <p14:tracePt t="35981" x="1501775" y="4429125"/>
          <p14:tracePt t="35998" x="1444625" y="4429125"/>
          <p14:tracePt t="36014" x="1403350" y="4429125"/>
          <p14:tracePt t="36032" x="1365250" y="4429125"/>
          <p14:tracePt t="36048" x="1295400" y="4429125"/>
          <p14:tracePt t="36064" x="1250950" y="4429125"/>
          <p14:tracePt t="36081" x="1206500" y="4432300"/>
          <p14:tracePt t="36098" x="1174750" y="4438650"/>
          <p14:tracePt t="36114" x="1143000" y="4445000"/>
          <p14:tracePt t="36131" x="1120775" y="4454525"/>
          <p14:tracePt t="36148" x="1057275" y="4473575"/>
          <p14:tracePt t="36164" x="993775" y="4489450"/>
          <p14:tracePt t="36181" x="930275" y="4502150"/>
          <p14:tracePt t="36198" x="857250" y="4521200"/>
          <p14:tracePt t="36215" x="812800" y="4540250"/>
          <p14:tracePt t="36232" x="787400" y="4559300"/>
          <p14:tracePt t="36248" x="746125" y="4584700"/>
          <p14:tracePt t="36264" x="720725" y="4610100"/>
          <p14:tracePt t="36281" x="688975" y="4625975"/>
          <p14:tracePt t="36298" x="654050" y="4670425"/>
          <p14:tracePt t="36314" x="606425" y="4699000"/>
          <p14:tracePt t="36331" x="574675" y="4730750"/>
          <p14:tracePt t="36348" x="536575" y="4765675"/>
          <p14:tracePt t="36365" x="504825" y="4797425"/>
          <p14:tracePt t="36382" x="495300" y="4822825"/>
          <p14:tracePt t="36398" x="476250" y="4864100"/>
          <p14:tracePt t="36415" x="463550" y="4895850"/>
          <p14:tracePt t="36432" x="444500" y="4940300"/>
          <p14:tracePt t="36449" x="425450" y="5013325"/>
          <p14:tracePt t="36465" x="425450" y="5083175"/>
          <p14:tracePt t="36482" x="425450" y="5153025"/>
          <p14:tracePt t="36498" x="425450" y="5270500"/>
          <p14:tracePt t="36515" x="428625" y="5330825"/>
          <p14:tracePt t="36531" x="428625" y="5381625"/>
          <p14:tracePt t="36548" x="428625" y="5470525"/>
          <p14:tracePt t="36564" x="428625" y="5530850"/>
          <p14:tracePt t="36582" x="428625" y="5572125"/>
          <p14:tracePt t="36599" x="419100" y="5645150"/>
          <p14:tracePt t="36615" x="419100" y="5689600"/>
          <p14:tracePt t="36632" x="419100" y="5734050"/>
          <p14:tracePt t="36648" x="419100" y="5775325"/>
          <p14:tracePt t="36665" x="406400" y="5803900"/>
          <p14:tracePt t="36681" x="387350" y="5829300"/>
          <p14:tracePt t="36698" x="371475" y="5870575"/>
          <p14:tracePt t="36715" x="358775" y="5892800"/>
          <p14:tracePt t="36731" x="346075" y="5924550"/>
          <p14:tracePt t="36748" x="323850" y="5959475"/>
          <p14:tracePt t="36765" x="311150" y="5975350"/>
          <p14:tracePt t="36782" x="301625" y="5988050"/>
          <p14:tracePt t="36798" x="298450" y="6000750"/>
          <p14:tracePt t="36815" x="298450" y="6010275"/>
          <p14:tracePt t="36831" x="298450" y="6026150"/>
          <p14:tracePt t="36836" x="298450" y="6032500"/>
          <p14:tracePt t="36848" x="298450" y="6035675"/>
          <p14:tracePt t="36865" x="298450" y="6045200"/>
          <p14:tracePt t="36881" x="298450" y="6051550"/>
          <p14:tracePt t="36915" x="298450" y="6054725"/>
          <p14:tracePt t="44909" x="339725" y="6076950"/>
          <p14:tracePt t="44916" x="409575" y="6092825"/>
          <p14:tracePt t="44931" x="542925" y="6146800"/>
          <p14:tracePt t="44947" x="708025" y="6200775"/>
          <p14:tracePt t="44964" x="876300" y="6267450"/>
          <p14:tracePt t="44967" x="946150" y="6283325"/>
          <p14:tracePt t="44981" x="1089025" y="6337300"/>
          <p14:tracePt t="44997" x="1254125" y="6375400"/>
          <p14:tracePt t="45031" x="1641475" y="6473825"/>
          <p14:tracePt t="45064" x="1905000" y="6537325"/>
          <p14:tracePt t="45152" x="2187575" y="6584950"/>
          <p14:tracePt t="45164" x="2193925" y="6588125"/>
          <p14:tracePt t="45181" x="2225675" y="6594475"/>
          <p14:tracePt t="45197" x="2247900" y="6600825"/>
          <p14:tracePt t="45214" x="2263775" y="6607175"/>
          <p14:tracePt t="45231" x="2279650" y="6607175"/>
          <p14:tracePt t="45247" x="2295525" y="6607175"/>
          <p14:tracePt t="45264" x="2298700" y="6607175"/>
          <p14:tracePt t="45281" x="2305050" y="6607175"/>
          <p14:tracePt t="45298" x="2314575" y="6607175"/>
          <p14:tracePt t="45314" x="2317750" y="6610350"/>
          <p14:tracePt t="45330" x="2330450" y="6626225"/>
          <p14:tracePt t="45347" x="2346325" y="6642100"/>
          <p14:tracePt t="45364" x="2349500" y="6651625"/>
          <p14:tracePt t="45381" x="2355850" y="6651625"/>
          <p14:tracePt t="45398" x="2355850" y="6661150"/>
          <p14:tracePt t="45432" x="2355850" y="6664325"/>
          <p14:tracePt t="45448" x="2355850" y="6670675"/>
          <p14:tracePt t="45464" x="2355850" y="6677025"/>
          <p14:tracePt t="45539" x="2352675" y="6673850"/>
          <p14:tracePt t="45546" x="2349500" y="6667500"/>
          <p14:tracePt t="45552" x="2343150" y="6657975"/>
          <p14:tracePt t="45564" x="2330450" y="6651625"/>
          <p14:tracePt t="45580" x="2317750" y="6610350"/>
          <p14:tracePt t="45597" x="2314575" y="6594475"/>
          <p14:tracePt t="45614" x="2314575" y="6584950"/>
          <p14:tracePt t="45630" x="2314575" y="6565900"/>
          <p14:tracePt t="45647" x="2314575" y="6543675"/>
          <p14:tracePt t="45664" x="2314575" y="6508750"/>
          <p14:tracePt t="45681" x="2314575" y="6445250"/>
          <p14:tracePt t="45697" x="2314575" y="6400800"/>
          <p14:tracePt t="45714" x="2317750" y="6362700"/>
          <p14:tracePt t="45731" x="2317750" y="6343650"/>
          <p14:tracePt t="45747" x="2317750" y="6327775"/>
          <p14:tracePt t="45763" x="2317750" y="6321425"/>
          <p14:tracePt t="45780" x="2320925" y="6321425"/>
          <p14:tracePt t="45797" x="2327275" y="6321425"/>
          <p14:tracePt t="45814" x="2336800" y="6321425"/>
          <p14:tracePt t="45831" x="2343150" y="6321425"/>
          <p14:tracePt t="45847" x="2346325" y="6321425"/>
          <p14:tracePt t="45864" x="2355850" y="6324600"/>
          <p14:tracePt t="45880" x="2371725" y="6340475"/>
          <p14:tracePt t="45897" x="2387600" y="6350000"/>
          <p14:tracePt t="45913" x="2397125" y="6359525"/>
          <p14:tracePt t="45930" x="2419350" y="6375400"/>
          <p14:tracePt t="45947" x="2428875" y="6391275"/>
          <p14:tracePt t="45964" x="2451100" y="6416675"/>
          <p14:tracePt t="45982" x="2476500" y="6451600"/>
          <p14:tracePt t="45998" x="2489200" y="6473825"/>
          <p14:tracePt t="46014" x="2505075" y="6486525"/>
          <p14:tracePt t="46031" x="2520950" y="6511925"/>
          <p14:tracePt t="46047" x="2530475" y="6521450"/>
          <p14:tracePt t="46063" x="2540000" y="6530975"/>
          <p14:tracePt t="46081" x="2540000" y="6546850"/>
          <p14:tracePt t="46097" x="2540000" y="6559550"/>
          <p14:tracePt t="46114" x="2540000" y="6572250"/>
          <p14:tracePt t="46131" x="2527300" y="6584950"/>
          <p14:tracePt t="46147" x="2517775" y="6594475"/>
          <p14:tracePt t="46164" x="2508250" y="6610350"/>
          <p14:tracePt t="46180" x="2482850" y="6616700"/>
          <p14:tracePt t="46197" x="2466975" y="6616700"/>
          <p14:tracePt t="46213" x="2457450" y="6616700"/>
          <p14:tracePt t="46231" x="2425700" y="6613525"/>
          <p14:tracePt t="46248" x="2416175" y="6597650"/>
          <p14:tracePt t="46264" x="2403475" y="6588125"/>
          <p14:tracePt t="46281" x="2384425" y="6572250"/>
          <p14:tracePt t="46297" x="2374900" y="6556375"/>
          <p14:tracePt t="46313" x="2362200" y="6527800"/>
          <p14:tracePt t="46331" x="2362200" y="6486525"/>
          <p14:tracePt t="46347" x="2362200" y="6464300"/>
          <p14:tracePt t="46364" x="2362200" y="6448425"/>
          <p14:tracePt t="46381" x="2362200" y="6429375"/>
          <p14:tracePt t="46397" x="2362200" y="6419850"/>
          <p14:tracePt t="46414" x="2362200" y="6413500"/>
          <p14:tracePt t="46482" x="2362200" y="6410325"/>
          <p14:tracePt t="46504" x="2362200" y="6403975"/>
          <p14:tracePt t="46510" x="2362200" y="6400800"/>
          <p14:tracePt t="46525" x="2362200" y="6394450"/>
          <p14:tracePt t="46532" x="2362200" y="6384925"/>
          <p14:tracePt t="46548" x="2362200" y="6375400"/>
          <p14:tracePt t="46564" x="2362200" y="6365875"/>
          <p14:tracePt t="46581" x="2362200" y="6350000"/>
          <p14:tracePt t="46597" x="2362200" y="6327775"/>
          <p14:tracePt t="46613" x="2362200" y="6305550"/>
          <p14:tracePt t="46630" x="2362200" y="6286500"/>
          <p14:tracePt t="46647" x="2362200" y="6264275"/>
          <p14:tracePt t="46663" x="2362200" y="6254750"/>
          <p14:tracePt t="46681" x="2362200" y="6238875"/>
          <p14:tracePt t="46697" x="2362200" y="6229350"/>
          <p14:tracePt t="46714" x="2362200" y="6219825"/>
          <p14:tracePt t="46730" x="2362200" y="6200775"/>
          <p14:tracePt t="46747" x="2362200" y="6178550"/>
          <p14:tracePt t="46763" x="2362200" y="6156325"/>
          <p14:tracePt t="46781" x="2362200" y="6115050"/>
          <p14:tracePt t="46797" x="2362200" y="6102350"/>
          <p14:tracePt t="46814" x="2362200" y="6092825"/>
          <p14:tracePt t="46831" x="2362200" y="6070600"/>
          <p14:tracePt t="46847" x="2362200" y="6061075"/>
          <p14:tracePt t="46863" x="2362200" y="6051550"/>
          <p14:tracePt t="46881" x="2362200" y="6035675"/>
          <p14:tracePt t="46897" x="2362200" y="6016625"/>
          <p14:tracePt t="46913" x="2355850" y="5994400"/>
          <p14:tracePt t="46931" x="2343150" y="5930900"/>
          <p14:tracePt t="46947" x="2330450" y="5876925"/>
          <p14:tracePt t="46964" x="2317750" y="5822950"/>
          <p14:tracePt t="46981" x="2305050" y="5753100"/>
          <p14:tracePt t="46997" x="2298700" y="5708650"/>
          <p14:tracePt t="47013" x="2286000" y="5670550"/>
          <p14:tracePt t="47031" x="2263775" y="5600700"/>
          <p14:tracePt t="47047" x="2251075" y="5537200"/>
          <p14:tracePt t="47064" x="2244725" y="5483225"/>
          <p14:tracePt t="47081" x="2238375" y="5419725"/>
          <p14:tracePt t="47097" x="2232025" y="5397500"/>
          <p14:tracePt t="47114" x="2222500" y="5375275"/>
          <p14:tracePt t="47130" x="2200275" y="5353050"/>
          <p14:tracePt t="47146" x="2187575" y="5324475"/>
          <p14:tracePt t="47163" x="2178050" y="5299075"/>
          <p14:tracePt t="47181" x="2130425" y="5248275"/>
          <p14:tracePt t="47197" x="2105025" y="5216525"/>
          <p14:tracePt t="47214" x="2073275" y="5178425"/>
          <p14:tracePt t="47231" x="2035175" y="5118100"/>
          <p14:tracePt t="47247" x="2003425" y="5086350"/>
          <p14:tracePt t="47264" x="1968500" y="5045075"/>
          <p14:tracePt t="47280" x="1901825" y="4991100"/>
          <p14:tracePt t="47297" x="1854200" y="4956175"/>
          <p14:tracePt t="47313" x="1784350" y="4902200"/>
          <p14:tracePt t="47331" x="1711325" y="4829175"/>
          <p14:tracePt t="47347" x="1663700" y="4797425"/>
          <p14:tracePt t="47364" x="1638300" y="4765675"/>
          <p14:tracePt t="47381" x="1593850" y="4740275"/>
          <p14:tracePt t="47397" x="1571625" y="4727575"/>
          <p14:tracePt t="47414" x="1539875" y="4711700"/>
          <p14:tracePt t="47431" x="1504950" y="4699000"/>
          <p14:tracePt t="47447" x="1476375" y="4699000"/>
          <p14:tracePt t="47464" x="1454150" y="4699000"/>
          <p14:tracePt t="47481" x="1441450" y="4699000"/>
          <p14:tracePt t="47497" x="1419225" y="4699000"/>
          <p14:tracePt t="47513" x="1403350" y="4699000"/>
          <p14:tracePt t="47530" x="1377950" y="4699000"/>
          <p14:tracePt t="47546" x="1368425" y="4699000"/>
          <p14:tracePt t="47563" x="1358900" y="4699000"/>
          <p14:tracePt t="47580" x="1349375" y="4699000"/>
          <p14:tracePt t="47596" x="1320800" y="4699000"/>
          <p14:tracePt t="47613" x="1301750" y="4699000"/>
          <p14:tracePt t="47630" x="1260475" y="4699000"/>
          <p14:tracePt t="47647" x="1231900" y="4699000"/>
          <p14:tracePt t="47663" x="1187450" y="4699000"/>
          <p14:tracePt t="47680" x="1133475" y="4699000"/>
          <p14:tracePt t="47696" x="1111250" y="4699000"/>
          <p14:tracePt t="47713" x="1079500" y="4702175"/>
          <p14:tracePt t="47732" x="1044575" y="4724400"/>
          <p14:tracePt t="47747" x="1016000" y="4737100"/>
          <p14:tracePt t="47764" x="990600" y="4749800"/>
          <p14:tracePt t="47781" x="933450" y="4768850"/>
          <p14:tracePt t="47797" x="895350" y="4787900"/>
          <p14:tracePt t="47814" x="873125" y="4800600"/>
          <p14:tracePt t="47831" x="838200" y="4816475"/>
          <p14:tracePt t="47847" x="828675" y="4826000"/>
          <p14:tracePt t="47863" x="803275" y="4841875"/>
          <p14:tracePt t="47881" x="777875" y="4860925"/>
          <p14:tracePt t="47897" x="752475" y="4870450"/>
          <p14:tracePt t="47914" x="739775" y="4879975"/>
          <p14:tracePt t="47931" x="723900" y="4895850"/>
          <p14:tracePt t="47947" x="714375" y="4902200"/>
          <p14:tracePt t="47964" x="704850" y="4902200"/>
          <p14:tracePt t="47980" x="682625" y="4911725"/>
          <p14:tracePt t="47997" x="673100" y="4918075"/>
          <p14:tracePt t="48014" x="663575" y="4921250"/>
          <p14:tracePt t="48030" x="654050" y="4930775"/>
          <p14:tracePt t="48032" x="654050" y="4937125"/>
          <p14:tracePt t="48046" x="654050" y="4949825"/>
          <p14:tracePt t="48063" x="654050" y="4962525"/>
          <p14:tracePt t="48080" x="654050" y="4975225"/>
          <p14:tracePt t="48097" x="657225" y="4984750"/>
          <p14:tracePt t="48113" x="666750" y="5000625"/>
          <p14:tracePt t="48131" x="679450" y="5016500"/>
          <p14:tracePt t="48147" x="695325" y="5026025"/>
          <p14:tracePt t="48164" x="704850" y="5035550"/>
          <p14:tracePt t="48180" x="720725" y="5054600"/>
          <p14:tracePt t="48196" x="730250" y="5067300"/>
          <p14:tracePt t="48213" x="752475" y="5083175"/>
          <p14:tracePt t="48229" x="784225" y="5108575"/>
          <p14:tracePt t="48246" x="835025" y="5130800"/>
          <p14:tracePt t="48263" x="879475" y="5146675"/>
          <p14:tracePt t="48280" x="917575" y="5156200"/>
          <p14:tracePt t="48296" x="996950" y="5184775"/>
          <p14:tracePt t="48313" x="1054100" y="5207000"/>
          <p14:tracePt t="48330" x="1130300" y="5229225"/>
          <p14:tracePt t="48346" x="1244600" y="5276850"/>
          <p14:tracePt t="48363" x="1311275" y="5305425"/>
          <p14:tracePt t="48380" x="1400175" y="5337175"/>
          <p14:tracePt t="48396" x="1524000" y="5359400"/>
          <p14:tracePt t="48414" x="1619250" y="5384800"/>
          <p14:tracePt t="48430" x="1676400" y="5407025"/>
          <p14:tracePt t="48447" x="1739900" y="5426075"/>
          <p14:tracePt t="48463" x="1778000" y="5438775"/>
          <p14:tracePt t="48480" x="1800225" y="5448300"/>
          <p14:tracePt t="48496" x="1844675" y="5473700"/>
          <p14:tracePt t="48513" x="1873250" y="5486400"/>
          <p14:tracePt t="48530" x="1895475" y="5492750"/>
          <p14:tracePt t="48546" x="1917700" y="5502275"/>
          <p14:tracePt t="48563" x="1933575" y="5508625"/>
          <p14:tracePt t="48581" x="1949450" y="5508625"/>
          <p14:tracePt t="48596" x="1958975" y="5508625"/>
          <p14:tracePt t="48613" x="1962150" y="5508625"/>
          <p14:tracePt t="48630" x="1968500" y="5508625"/>
          <p14:tracePt t="48647" x="1984375" y="5508625"/>
          <p14:tracePt t="48688" x="1984375" y="5505450"/>
          <p14:tracePt t="48696" x="1987550" y="5502275"/>
          <p14:tracePt t="48713" x="1993900" y="5486400"/>
          <p14:tracePt t="48731" x="1993900" y="5445125"/>
          <p14:tracePt t="48746" x="1993900" y="5416550"/>
          <p14:tracePt t="48763" x="1993900" y="5387975"/>
          <p14:tracePt t="48780" x="1990725" y="5378450"/>
          <p14:tracePt t="48796" x="1968500" y="5356225"/>
          <p14:tracePt t="48814" x="1958975" y="5340350"/>
          <p14:tracePt t="48830" x="1949450" y="5330825"/>
          <p14:tracePt t="48846" x="1933575" y="5314950"/>
          <p14:tracePt t="48863" x="1917700" y="5305425"/>
          <p14:tracePt t="48880" x="1914525" y="5289550"/>
          <p14:tracePt t="48896" x="1914525" y="5273675"/>
          <p14:tracePt t="48913" x="1905000" y="5273675"/>
          <p14:tracePt t="48931" x="1895475" y="5270500"/>
          <p14:tracePt t="48947" x="1885950" y="5264150"/>
          <p14:tracePt t="48963" x="1870075" y="5254625"/>
          <p14:tracePt t="48980" x="1857375" y="5238750"/>
          <p14:tracePt t="48996" x="1844675" y="5222875"/>
          <p14:tracePt t="49013" x="1835150" y="5207000"/>
          <p14:tracePt t="49030" x="1816100" y="5178425"/>
          <p14:tracePt t="49046" x="1800225" y="5162550"/>
          <p14:tracePt t="49063" x="1790700" y="5153025"/>
          <p14:tracePt t="49080" x="1790700" y="5140325"/>
          <p14:tracePt t="49096" x="1790700" y="5124450"/>
          <p14:tracePt t="49113" x="1790700" y="5118100"/>
          <p14:tracePt t="49130" x="1790700" y="5114925"/>
          <p14:tracePt t="49146" x="1790700" y="5108575"/>
          <p14:tracePt t="49490" x="1793875" y="5118100"/>
          <p14:tracePt t="49497" x="1800225" y="5121275"/>
          <p14:tracePt t="49514" x="1809750" y="5130800"/>
          <p14:tracePt t="49530" x="1825625" y="5143500"/>
          <p14:tracePt t="49546" x="1838325" y="5156200"/>
          <p14:tracePt t="49563" x="1847850" y="5172075"/>
          <p14:tracePt t="49597" x="1879600" y="5191125"/>
          <p14:tracePt t="49630" x="1898650" y="5207000"/>
          <p14:tracePt t="49647" x="1914525" y="5226050"/>
          <p14:tracePt t="49664" x="1930400" y="5238750"/>
          <p14:tracePt t="49680" x="1939925" y="5248275"/>
          <p14:tracePt t="49696" x="1955800" y="5267325"/>
          <p14:tracePt t="49713" x="1965325" y="5276850"/>
          <p14:tracePt t="49730" x="1978025" y="5276850"/>
          <p14:tracePt t="49747" x="1984375" y="5276850"/>
          <p14:tracePt t="49790" x="1981200" y="5276850"/>
          <p14:tracePt t="49797" x="1978025" y="5270500"/>
          <p14:tracePt t="49813" x="1962150" y="5254625"/>
          <p14:tracePt t="49830" x="1946275" y="5245100"/>
          <p14:tracePt t="49846" x="1901825" y="5213350"/>
          <p14:tracePt t="49863" x="1879600" y="5197475"/>
          <p14:tracePt t="49880" x="1847850" y="5184775"/>
          <p14:tracePt t="49897" x="1825625" y="5162550"/>
          <p14:tracePt t="49913" x="1816100" y="5146675"/>
          <p14:tracePt t="49930" x="1806575" y="5137150"/>
          <p14:tracePt t="49947" x="1787525" y="5121275"/>
          <p14:tracePt t="49963" x="1781175" y="5118100"/>
          <p14:tracePt t="50039" x="1774825" y="5111750"/>
          <p14:tracePt t="50053" x="1771650" y="5105400"/>
          <p14:tracePt t="50060" x="1771650" y="5095875"/>
          <p14:tracePt t="50074" x="1771650" y="5092700"/>
          <p14:tracePt t="50169" x="1778000" y="5092700"/>
          <p14:tracePt t="50176" x="1784350" y="5092700"/>
          <p14:tracePt t="50183" x="1787525" y="5092700"/>
          <p14:tracePt t="50197" x="1803400" y="5092700"/>
          <p14:tracePt t="50213" x="1812925" y="5111750"/>
          <p14:tracePt t="50230" x="1822450" y="5114925"/>
          <p14:tracePt t="50246" x="1838325" y="5124450"/>
          <p14:tracePt t="50263" x="1838325" y="5130800"/>
          <p14:tracePt t="50280" x="1844675" y="5130800"/>
          <p14:tracePt t="50318" x="1844675" y="5133975"/>
          <p14:tracePt t="50354" x="1854200" y="5133975"/>
          <p14:tracePt t="50361" x="1857375" y="5140325"/>
          <p14:tracePt t="50368" x="1863725" y="5143500"/>
          <p14:tracePt t="50380" x="1870075" y="5156200"/>
          <p14:tracePt t="50397" x="1882775" y="5168900"/>
          <p14:tracePt t="50413" x="1892300" y="5178425"/>
          <p14:tracePt t="50430" x="1908175" y="5191125"/>
          <p14:tracePt t="50446" x="1917700" y="5207000"/>
          <p14:tracePt t="50463" x="1924050" y="5210175"/>
          <p14:tracePt t="50480" x="1930400" y="5216525"/>
          <p14:tracePt t="51284" x="1927225" y="5216525"/>
          <p14:tracePt t="51290" x="1927225" y="5213350"/>
          <p14:tracePt t="51298" x="1920875" y="5213350"/>
          <p14:tracePt t="51314" x="1917700" y="5213350"/>
          <p14:tracePt t="51330" x="1911350" y="5213350"/>
          <p14:tracePt t="51346" x="1901825" y="5210175"/>
          <p14:tracePt t="51380" x="1898650" y="5210175"/>
          <p14:tracePt t="51430" x="1892300" y="5210175"/>
          <p14:tracePt t="51505" x="1882775" y="5210175"/>
          <p14:tracePt t="51512" x="1876425" y="5210175"/>
          <p14:tracePt t="51519" x="1873250" y="5210175"/>
          <p14:tracePt t="51530" x="1866900" y="5210175"/>
          <p14:tracePt t="51547" x="1854200" y="5197475"/>
          <p14:tracePt t="51564" x="1844675" y="5187950"/>
          <p14:tracePt t="51579" x="1828800" y="5178425"/>
          <p14:tracePt t="51597" x="1800225" y="5149850"/>
          <p14:tracePt t="51613" x="1787525" y="5133975"/>
          <p14:tracePt t="51630" x="1765300" y="5108575"/>
          <p14:tracePt t="51646" x="1749425" y="5095875"/>
          <p14:tracePt t="51663" x="1739900" y="5080000"/>
          <p14:tracePt t="51680" x="1724025" y="5070475"/>
          <p14:tracePt t="51697" x="1714500" y="5048250"/>
          <p14:tracePt t="51714" x="1704975" y="5045075"/>
          <p14:tracePt t="51730" x="1698625" y="5038725"/>
          <p14:tracePt t="51746" x="1692275" y="5038725"/>
          <p14:tracePt t="51763" x="1689100" y="5038725"/>
          <p14:tracePt t="51780" x="1689100" y="5032375"/>
          <p14:tracePt t="51797" x="1682750" y="5029200"/>
          <p14:tracePt t="51813" x="1682750" y="5022850"/>
          <p14:tracePt t="51898" x="1682750" y="5019675"/>
          <p14:tracePt t="52205" x="1673225" y="5019675"/>
          <p14:tracePt t="52213" x="1663700" y="5019675"/>
          <p14:tracePt t="52219" x="1651000" y="5019675"/>
          <p14:tracePt t="52230" x="1631950" y="5013325"/>
          <p14:tracePt t="52247" x="1568450" y="4987925"/>
          <p14:tracePt t="52264" x="1530350" y="4981575"/>
          <p14:tracePt t="52280" x="1470025" y="4968875"/>
          <p14:tracePt t="52313" x="1352550" y="4953000"/>
          <p14:tracePt t="52347" x="1282700" y="4953000"/>
          <p14:tracePt t="52363" x="1254125" y="4953000"/>
          <p14:tracePt t="52380" x="1222375" y="4953000"/>
          <p14:tracePt t="52397" x="1181100" y="4946650"/>
          <p14:tracePt t="52413" x="1162050" y="4946650"/>
          <p14:tracePt t="52429" x="1149350" y="4946650"/>
          <p14:tracePt t="52446" x="1130300" y="4946650"/>
          <p14:tracePt t="52463" x="1120775" y="4946650"/>
          <p14:tracePt t="52479" x="1098550" y="4946650"/>
          <p14:tracePt t="52497" x="1073150" y="4946650"/>
          <p14:tracePt t="52513" x="1050925" y="4946650"/>
          <p14:tracePt t="52530" x="1041400" y="4946650"/>
          <p14:tracePt t="52547" x="1025525" y="4946650"/>
          <p14:tracePt t="52563" x="1016000" y="4946650"/>
          <p14:tracePt t="52580" x="1006475" y="4946650"/>
          <p14:tracePt t="52597" x="987425" y="4946650"/>
          <p14:tracePt t="52613" x="965200" y="4946650"/>
          <p14:tracePt t="52630" x="936625" y="4946650"/>
          <p14:tracePt t="52647" x="873125" y="4946650"/>
          <p14:tracePt t="52664" x="854075" y="4946650"/>
          <p14:tracePt t="52680" x="838200" y="4946650"/>
          <p14:tracePt t="52697" x="815975" y="4946650"/>
          <p14:tracePt t="52713" x="806450" y="4946650"/>
          <p14:tracePt t="52730" x="796925" y="4946650"/>
          <p14:tracePt t="52763" x="793750" y="4946650"/>
          <p14:tracePt t="52862" x="800100" y="4946650"/>
          <p14:tracePt t="52869" x="803275" y="4946650"/>
          <p14:tracePt t="52879" x="809625" y="4946650"/>
          <p14:tracePt t="52897" x="841375" y="4946650"/>
          <p14:tracePt t="52913" x="863600" y="4946650"/>
          <p14:tracePt t="52930" x="908050" y="4946650"/>
          <p14:tracePt t="52947" x="977900" y="4946650"/>
          <p14:tracePt t="52963" x="1028700" y="4946650"/>
          <p14:tracePt t="52979" x="1073150" y="4946650"/>
          <p14:tracePt t="52997" x="1133475" y="4946650"/>
          <p14:tracePt t="53013" x="1171575" y="4946650"/>
          <p14:tracePt t="53030" x="1200150" y="4946650"/>
          <p14:tracePt t="53047" x="1231900" y="4946650"/>
          <p14:tracePt t="53063" x="1247775" y="4946650"/>
          <p14:tracePt t="53080" x="1257300" y="4946650"/>
          <p14:tracePt t="53097" x="1266825" y="4946650"/>
          <p14:tracePt t="53170" x="1273175" y="4946650"/>
          <p14:tracePt t="53398" x="1270000" y="4946650"/>
          <p14:tracePt t="53405" x="1266825" y="4946650"/>
          <p14:tracePt t="53412" x="1260475" y="4946650"/>
          <p14:tracePt t="53429" x="1244600" y="4946650"/>
          <p14:tracePt t="53447" x="1212850" y="4933950"/>
          <p14:tracePt t="53463" x="1174750" y="4933950"/>
          <p14:tracePt t="53480" x="1152525" y="4933950"/>
          <p14:tracePt t="53497" x="1133475" y="4933950"/>
          <p14:tracePt t="53513" x="1123950" y="4933950"/>
          <p14:tracePt t="53530" x="1111250" y="4933950"/>
          <p14:tracePt t="53547" x="1098550" y="4933950"/>
          <p14:tracePt t="53563" x="1082675" y="4933950"/>
          <p14:tracePt t="53579" x="1073150" y="4933950"/>
          <p14:tracePt t="53597" x="1054100" y="4933950"/>
          <p14:tracePt t="53613" x="1022350" y="4933950"/>
          <p14:tracePt t="53630" x="1012825" y="4933950"/>
          <p14:tracePt t="53647" x="1000125" y="4933950"/>
          <p14:tracePt t="53663" x="984250" y="4933950"/>
          <p14:tracePt t="53679" x="984250" y="4930775"/>
          <p14:tracePt t="53755" x="984250" y="4924425"/>
          <p14:tracePt t="53784" x="990600" y="4921250"/>
          <p14:tracePt t="53791" x="1003300" y="4914900"/>
          <p14:tracePt t="53797" x="1016000" y="4908550"/>
          <p14:tracePt t="53813" x="1069975" y="4895850"/>
          <p14:tracePt t="53829" x="1146175" y="4870450"/>
          <p14:tracePt t="53847" x="1216025" y="4857750"/>
          <p14:tracePt t="53864" x="1260475" y="4857750"/>
          <p14:tracePt t="53880" x="1282700" y="4857750"/>
          <p14:tracePt t="53897" x="1320800" y="4857750"/>
          <p14:tracePt t="53913" x="1343025" y="4857750"/>
          <p14:tracePt t="53930" x="1374775" y="4857750"/>
          <p14:tracePt t="53947" x="1406525" y="4857750"/>
          <p14:tracePt t="53963" x="1435100" y="4857750"/>
          <p14:tracePt t="53979" x="1457325" y="4857750"/>
          <p14:tracePt t="53997" x="1485900" y="4860925"/>
          <p14:tracePt t="54013" x="1501775" y="4867275"/>
          <p14:tracePt t="54030" x="1511300" y="4867275"/>
          <p14:tracePt t="54047" x="1530350" y="4876800"/>
          <p14:tracePt t="54063" x="1539875" y="4883150"/>
          <p14:tracePt t="54080" x="1546225" y="4883150"/>
          <p14:tracePt t="54097" x="1562100" y="4883150"/>
          <p14:tracePt t="54113" x="1571625" y="4886325"/>
          <p14:tracePt t="54129" x="1584325" y="4892675"/>
          <p14:tracePt t="54147" x="1600200" y="4902200"/>
          <p14:tracePt t="54163" x="1616075" y="4911725"/>
          <p14:tracePt t="54179" x="1644650" y="4918075"/>
          <p14:tracePt t="54197" x="1679575" y="4937125"/>
          <p14:tracePt t="54213" x="1711325" y="4943475"/>
          <p14:tracePt t="54230" x="1733550" y="4953000"/>
          <p14:tracePt t="54247" x="1774825" y="4965700"/>
          <p14:tracePt t="54262" x="1806575" y="4978400"/>
          <p14:tracePt t="54279" x="1851025" y="4997450"/>
          <p14:tracePt t="54296" x="1882775" y="5010150"/>
          <p14:tracePt t="54313" x="1917700" y="5029200"/>
          <p14:tracePt t="54330" x="1927225" y="5038725"/>
          <p14:tracePt t="54347" x="1949450" y="5064125"/>
          <p14:tracePt t="54363" x="1958975" y="5073650"/>
          <p14:tracePt t="54379" x="1962150" y="5083175"/>
          <p14:tracePt t="54396" x="1962150" y="5092700"/>
          <p14:tracePt t="54512" x="1955800" y="5092700"/>
          <p14:tracePt t="54519" x="1952625" y="5086350"/>
          <p14:tracePt t="54529" x="1946275" y="5083175"/>
          <p14:tracePt t="54547" x="1905000" y="5045075"/>
          <p14:tracePt t="54563" x="1857375" y="5013325"/>
          <p14:tracePt t="54580" x="1819275" y="4987925"/>
          <p14:tracePt t="54596" x="1774825" y="4968875"/>
          <p14:tracePt t="54613" x="1730375" y="4949825"/>
          <p14:tracePt t="54630" x="1701800" y="4937125"/>
          <p14:tracePt t="54646" x="1654175" y="4924425"/>
          <p14:tracePt t="54648" x="1644650" y="4918075"/>
          <p14:tracePt t="54662" x="1606550" y="4899025"/>
          <p14:tracePt t="54679" x="1568450" y="4886325"/>
          <p14:tracePt t="54696" x="1530350" y="4873625"/>
          <p14:tracePt t="54713" x="1495425" y="4857750"/>
          <p14:tracePt t="54730" x="1463675" y="4845050"/>
          <p14:tracePt t="54747" x="1416050" y="4845050"/>
          <p14:tracePt t="54763" x="1397000" y="4845050"/>
          <p14:tracePt t="54780" x="1365250" y="4845050"/>
          <p14:tracePt t="54797" x="1343025" y="4845050"/>
          <p14:tracePt t="54813" x="1304925" y="4845050"/>
          <p14:tracePt t="54830" x="1295400" y="4845050"/>
          <p14:tracePt t="54847" x="1279525" y="4845050"/>
          <p14:tracePt t="54863" x="1238250" y="4845050"/>
          <p14:tracePt t="54880" x="1216025" y="4845050"/>
          <p14:tracePt t="54897" x="1177925" y="4845050"/>
          <p14:tracePt t="54913" x="1152525" y="4854575"/>
          <p14:tracePt t="54930" x="1136650" y="4864100"/>
          <p14:tracePt t="54946" x="1127125" y="4873625"/>
          <p14:tracePt t="54962" x="1108075" y="4883150"/>
          <p14:tracePt t="54980" x="1076325" y="4889500"/>
          <p14:tracePt t="54998" x="1025525" y="4914900"/>
          <p14:tracePt t="55013" x="981075" y="4921250"/>
          <p14:tracePt t="55030" x="920750" y="4927600"/>
          <p14:tracePt t="55047" x="854075" y="4946650"/>
          <p14:tracePt t="55063" x="825500" y="4959350"/>
          <p14:tracePt t="55079" x="803275" y="4972050"/>
          <p14:tracePt t="55096" x="777875" y="4978400"/>
          <p14:tracePt t="55112" x="765175" y="4978400"/>
          <p14:tracePt t="55129" x="755650" y="4978400"/>
          <p14:tracePt t="55146" x="746125" y="4978400"/>
          <p14:tracePt t="55150" x="739775" y="4978400"/>
          <p14:tracePt t="55163" x="739775" y="4981575"/>
          <p14:tracePt t="55249" x="742950" y="4981575"/>
          <p14:tracePt t="55255" x="746125" y="4981575"/>
          <p14:tracePt t="55263" x="752475" y="4981575"/>
          <p14:tracePt t="55279" x="762000" y="4981575"/>
          <p14:tracePt t="55298" x="796925" y="4962525"/>
          <p14:tracePt t="55313" x="819150" y="4962525"/>
          <p14:tracePt t="55330" x="847725" y="4949825"/>
          <p14:tracePt t="55348" x="889000" y="4949825"/>
          <p14:tracePt t="55363" x="923925" y="4949825"/>
          <p14:tracePt t="55379" x="946150" y="4949825"/>
          <p14:tracePt t="55396" x="977900" y="4949825"/>
          <p14:tracePt t="55413" x="1009650" y="4949825"/>
          <p14:tracePt t="55430" x="1054100" y="4949825"/>
          <p14:tracePt t="55447" x="1114425" y="4949825"/>
          <p14:tracePt t="55463" x="1158875" y="4949825"/>
          <p14:tracePt t="55480" x="1212850" y="4953000"/>
          <p14:tracePt t="55496" x="1250950" y="4972050"/>
          <p14:tracePt t="55512" x="1298575" y="4991100"/>
          <p14:tracePt t="55529" x="1343025" y="5003800"/>
          <p14:tracePt t="55546" x="1381125" y="5016500"/>
          <p14:tracePt t="55563" x="1444625" y="5041900"/>
          <p14:tracePt t="55579" x="1492250" y="5054600"/>
          <p14:tracePt t="55596" x="1536700" y="5067300"/>
          <p14:tracePt t="55613" x="1600200" y="5086350"/>
          <p14:tracePt t="55629" x="1638300" y="5105400"/>
          <p14:tracePt t="55646" x="1682750" y="5118100"/>
          <p14:tracePt t="55662" x="1739900" y="5137150"/>
          <p14:tracePt t="55679" x="1784350" y="5149850"/>
          <p14:tracePt t="55696" x="1822450" y="5168900"/>
          <p14:tracePt t="55713" x="1873250" y="5187950"/>
          <p14:tracePt t="55730" x="1889125" y="5200650"/>
          <p14:tracePt t="55748" x="1911350" y="5213350"/>
          <p14:tracePt t="55979" x="1895475" y="5200650"/>
          <p14:tracePt t="55985" x="1882775" y="5187950"/>
          <p14:tracePt t="55996" x="1870075" y="5175250"/>
          <p14:tracePt t="56013" x="1828800" y="5153025"/>
          <p14:tracePt t="56030" x="1790700" y="5124450"/>
          <p14:tracePt t="56046" x="1736725" y="5105400"/>
          <p14:tracePt t="56062" x="1644650" y="5076825"/>
          <p14:tracePt t="56079" x="1577975" y="5054600"/>
          <p14:tracePt t="56096" x="1524000" y="5041900"/>
          <p14:tracePt t="56113" x="1431925" y="5019675"/>
          <p14:tracePt t="56130" x="1358900" y="5006975"/>
          <p14:tracePt t="56146" x="1282700" y="4981575"/>
          <p14:tracePt t="56163" x="1200150" y="4962525"/>
          <p14:tracePt t="56180" x="1162050" y="4962525"/>
          <p14:tracePt t="56196" x="1133475" y="4962525"/>
          <p14:tracePt t="56212" x="1117600" y="4962525"/>
          <p14:tracePt t="56229" x="1108075" y="4962525"/>
          <p14:tracePt t="56246" x="1104900" y="4962525"/>
          <p14:tracePt t="56312" x="1111250" y="4962525"/>
          <p14:tracePt t="56320" x="1114425" y="4962525"/>
          <p14:tracePt t="56329" x="1120775" y="4962525"/>
          <p14:tracePt t="56346" x="1136650" y="4953000"/>
          <p14:tracePt t="56363" x="1171575" y="4927600"/>
          <p14:tracePt t="56380" x="1181100" y="4918075"/>
          <p14:tracePt t="56396" x="1193800" y="4902200"/>
          <p14:tracePt t="56413" x="1200150" y="4860925"/>
          <p14:tracePt t="56430" x="1200150" y="4838700"/>
          <p14:tracePt t="56446" x="1200150" y="4810125"/>
          <p14:tracePt t="56462" x="1196975" y="4794250"/>
          <p14:tracePt t="56479" x="1187450" y="4784725"/>
          <p14:tracePt t="56496" x="1187450" y="4775200"/>
          <p14:tracePt t="56513" x="1181100" y="4765675"/>
          <p14:tracePt t="56542" x="1181100" y="4759325"/>
          <p14:tracePt t="56628" x="1181100" y="4756150"/>
          <p14:tracePt t="56685" x="1181100" y="4749800"/>
          <p14:tracePt t="56734" x="1184275" y="4749800"/>
          <p14:tracePt t="56741" x="1187450" y="4749800"/>
          <p14:tracePt t="56748" x="1200150" y="4746625"/>
          <p14:tracePt t="56762" x="1222375" y="4746625"/>
          <p14:tracePt t="56779" x="1241425" y="4746625"/>
          <p14:tracePt t="56796" x="1273175" y="4746625"/>
          <p14:tracePt t="56812" x="1292225" y="4746625"/>
          <p14:tracePt t="56829" x="1308100" y="4746625"/>
          <p14:tracePt t="56846" x="1317625" y="4746625"/>
          <p14:tracePt t="56863" x="1327150" y="4746625"/>
          <p14:tracePt t="56879" x="1336675" y="4746625"/>
          <p14:tracePt t="56896" x="1346200" y="4746625"/>
          <p14:tracePt t="56913" x="1393825" y="4752975"/>
          <p14:tracePt t="56929" x="1438275" y="4768850"/>
          <p14:tracePt t="56946" x="1470025" y="4784725"/>
          <p14:tracePt t="56964" x="1511300" y="4803775"/>
          <p14:tracePt t="56979" x="1520825" y="4813300"/>
          <p14:tracePt t="56996" x="1536700" y="4822825"/>
          <p14:tracePt t="57013" x="1552575" y="4845050"/>
          <p14:tracePt t="57029" x="1558925" y="4854575"/>
          <p14:tracePt t="57046" x="1568450" y="4864100"/>
          <p14:tracePt t="57062" x="1587500" y="4886325"/>
          <p14:tracePt t="57079" x="1600200" y="4895850"/>
          <p14:tracePt t="57096" x="1609725" y="4905375"/>
          <p14:tracePt t="57113" x="1622425" y="4921250"/>
          <p14:tracePt t="57130" x="1638300" y="4937125"/>
          <p14:tracePt t="57146" x="1638300" y="4946650"/>
          <p14:tracePt t="57162" x="1644650" y="4959350"/>
          <p14:tracePt t="57179" x="1654175" y="4968875"/>
          <p14:tracePt t="57196" x="1654175" y="4975225"/>
          <p14:tracePt t="57200" x="1657350" y="4975225"/>
          <p14:tracePt t="57212" x="1663700" y="4975225"/>
          <p14:tracePt t="57264" x="1663700" y="4972050"/>
          <p14:tracePt t="57271" x="1663700" y="4968875"/>
          <p14:tracePt t="57279" x="1663700" y="4962525"/>
          <p14:tracePt t="57296" x="1660525" y="4953000"/>
          <p14:tracePt t="57312" x="1644650" y="4927600"/>
          <p14:tracePt t="57329" x="1628775" y="4911725"/>
          <p14:tracePt t="57346" x="1619250" y="4902200"/>
          <p14:tracePt t="57363" x="1593850" y="4886325"/>
          <p14:tracePt t="57379" x="1562100" y="4867275"/>
          <p14:tracePt t="57396" x="1539875" y="4854575"/>
          <p14:tracePt t="57413" x="1517650" y="4838700"/>
          <p14:tracePt t="57430" x="1508125" y="4835525"/>
          <p14:tracePt t="57446" x="1498600" y="4835525"/>
          <p14:tracePt t="57462" x="1460500" y="4835525"/>
          <p14:tracePt t="57479" x="1438275" y="4835525"/>
          <p14:tracePt t="57496" x="1406525" y="4829175"/>
          <p14:tracePt t="57512" x="1384300" y="4819650"/>
          <p14:tracePt t="57529" x="1374775" y="4813300"/>
          <p14:tracePt t="57546" x="1365250" y="4813300"/>
          <p14:tracePt t="57563" x="1346200" y="4806950"/>
          <p14:tracePt t="57580" x="1336675" y="4806950"/>
          <p14:tracePt t="57614" x="1330325" y="4806950"/>
          <p14:tracePt t="57885" x="1346200" y="4810125"/>
          <p14:tracePt t="57891" x="1362075" y="4816475"/>
          <p14:tracePt t="57898" x="1374775" y="4829175"/>
          <p14:tracePt t="57912" x="1406525" y="4841875"/>
          <p14:tracePt t="57929" x="1428750" y="4854575"/>
          <p14:tracePt t="57946" x="1454150" y="4864100"/>
          <p14:tracePt t="57963" x="1470025" y="4883150"/>
          <p14:tracePt t="57979" x="1479550" y="4883150"/>
          <p14:tracePt t="57996" x="1489075" y="4889500"/>
          <p14:tracePt t="58013" x="1508125" y="4899025"/>
          <p14:tracePt t="58029" x="1517650" y="4908550"/>
          <p14:tracePt t="58046" x="1533525" y="4918075"/>
          <p14:tracePt t="58062" x="1568450" y="4943475"/>
          <p14:tracePt t="58079" x="1584325" y="4953000"/>
          <p14:tracePt t="58096" x="1600200" y="4962525"/>
          <p14:tracePt t="58114" x="1622425" y="4978400"/>
          <p14:tracePt t="58129" x="1631950" y="4994275"/>
          <p14:tracePt t="58146" x="1641475" y="5003800"/>
          <p14:tracePt t="58163" x="1660525" y="5019675"/>
          <p14:tracePt t="58179" x="1670050" y="5029200"/>
          <p14:tracePt t="58196" x="1679575" y="5029200"/>
          <p14:tracePt t="58264" x="1673225" y="5026025"/>
          <p14:tracePt t="58271" x="1670050" y="5022850"/>
          <p14:tracePt t="58279" x="1663700" y="5016500"/>
          <p14:tracePt t="58296" x="1647825" y="5006975"/>
          <p14:tracePt t="58312" x="1612900" y="4975225"/>
          <p14:tracePt t="58329" x="1584325" y="4959350"/>
          <p14:tracePt t="58346" x="1565275" y="4946650"/>
          <p14:tracePt t="58363" x="1552575" y="4933950"/>
          <p14:tracePt t="58379" x="1536700" y="4918075"/>
          <p14:tracePt t="58396" x="1527175" y="4911725"/>
          <p14:tracePt t="58413" x="1511300" y="4902200"/>
          <p14:tracePt t="58430" x="1501775" y="4892675"/>
          <p14:tracePt t="58446" x="1485900" y="4886325"/>
          <p14:tracePt t="58462" x="1470025" y="4870450"/>
          <p14:tracePt t="58479" x="1460500" y="4867275"/>
          <p14:tracePt t="58496" x="1450975" y="4857750"/>
          <p14:tracePt t="58513" x="1419225" y="4841875"/>
          <p14:tracePt t="58529" x="1403350" y="4832350"/>
          <p14:tracePt t="58546" x="1371600" y="4813300"/>
          <p14:tracePt t="58563" x="1336675" y="4794250"/>
          <p14:tracePt t="58580" x="1308100" y="4781550"/>
          <p14:tracePt t="58596" x="1289050" y="4772025"/>
          <p14:tracePt t="58612" x="1276350" y="4749800"/>
          <p14:tracePt t="58629" x="1260475" y="4749800"/>
          <p14:tracePt t="58646" x="1250950" y="4749800"/>
          <p14:tracePt t="58663" x="1244600" y="4746625"/>
          <p14:tracePt t="58914" x="1247775" y="4746625"/>
          <p14:tracePt t="58922" x="1257300" y="4752975"/>
          <p14:tracePt t="58929" x="1270000" y="4759325"/>
          <p14:tracePt t="58946" x="1292225" y="4768850"/>
          <p14:tracePt t="58963" x="1320800" y="4794250"/>
          <p14:tracePt t="58979" x="1336675" y="4803775"/>
          <p14:tracePt t="58996" x="1365250" y="4819650"/>
          <p14:tracePt t="59013" x="1406525" y="4845050"/>
          <p14:tracePt t="59029" x="1438275" y="4864100"/>
          <p14:tracePt t="59046" x="1485900" y="4883150"/>
          <p14:tracePt t="59063" x="1543050" y="4914900"/>
          <p14:tracePt t="59079" x="1565275" y="4927600"/>
          <p14:tracePt t="59096" x="1587500" y="4940300"/>
          <p14:tracePt t="59114" x="1609725" y="4953000"/>
          <p14:tracePt t="59130" x="1619250" y="4953000"/>
          <p14:tracePt t="59146" x="1628775" y="4953000"/>
          <p14:tracePt t="59185" x="1628775" y="4965700"/>
          <p14:tracePt t="59195" x="1635125" y="4965700"/>
          <p14:tracePt t="59213" x="1654175" y="4968875"/>
          <p14:tracePt t="59229" x="1660525" y="4978400"/>
          <p14:tracePt t="59263" x="1663700" y="4987925"/>
          <p14:tracePt t="59280" x="1663700" y="4994275"/>
          <p14:tracePt t="59296" x="1673225" y="5003800"/>
          <p14:tracePt t="59314" x="1689100" y="5022850"/>
          <p14:tracePt t="59329" x="1704975" y="5035550"/>
          <p14:tracePt t="59346" x="1714500" y="5045075"/>
          <p14:tracePt t="59363" x="1730375" y="5064125"/>
          <p14:tracePt t="59379" x="1733550" y="5073650"/>
          <p14:tracePt t="59396" x="1733550" y="5083175"/>
          <p14:tracePt t="59413" x="1733550" y="5099050"/>
          <p14:tracePt t="59430" x="1733550" y="5108575"/>
          <p14:tracePt t="59743" x="1733550" y="5118100"/>
          <p14:tracePt t="59850" x="1733550" y="5111750"/>
          <p14:tracePt t="59857" x="1733550" y="5105400"/>
          <p14:tracePt t="59864" x="1733550" y="5102225"/>
          <p14:tracePt t="59879" x="1724025" y="5092700"/>
          <p14:tracePt t="59896" x="1708150" y="5076825"/>
          <p14:tracePt t="59913" x="1663700" y="5051425"/>
          <p14:tracePt t="59929" x="1641475" y="5038725"/>
          <p14:tracePt t="59963" x="1574800" y="5010150"/>
          <p14:tracePt t="59996" x="1530350" y="4987925"/>
          <p14:tracePt t="60013" x="1508125" y="4981575"/>
          <p14:tracePt t="60029" x="1498600" y="4981575"/>
          <p14:tracePt t="60046" x="1489075" y="4981575"/>
          <p14:tracePt t="60063" x="1473200" y="4981575"/>
          <p14:tracePt t="60915" x="1470025" y="4987925"/>
          <p14:tracePt t="60922" x="1463675" y="5006975"/>
          <p14:tracePt t="60930" x="1447800" y="5045075"/>
          <p14:tracePt t="60946" x="1416050" y="5130800"/>
          <p14:tracePt t="60963" x="1362075" y="5238750"/>
          <p14:tracePt t="60979" x="1320800" y="5349875"/>
          <p14:tracePt t="61012" x="1241425" y="5635625"/>
          <p14:tracePt t="61046" x="1165225" y="6086475"/>
          <p14:tracePt t="61064" x="1139825" y="6318250"/>
          <p14:tracePt t="61080" x="1139825" y="6410325"/>
          <p14:tracePt t="61096" x="1139825" y="6464300"/>
          <p14:tracePt t="61112" x="1139825" y="6486525"/>
          <p14:tracePt t="61129" x="1139825" y="6502400"/>
          <p14:tracePt t="61197" x="1143000" y="6359525"/>
          <p14:tracePt t="61214" x="1155700" y="6308725"/>
          <p14:tracePt t="61229" x="1165225" y="6286500"/>
          <p14:tracePt t="61246" x="1184275" y="6264275"/>
          <p14:tracePt t="61263" x="1200150" y="6242050"/>
          <p14:tracePt t="61279" x="1209675" y="6232525"/>
          <p14:tracePt t="61295" x="1209675" y="6210300"/>
          <p14:tracePt t="61312" x="1209675" y="6188075"/>
          <p14:tracePt t="61329" x="1209675" y="6156325"/>
          <p14:tracePt t="61345" x="1200150" y="6118225"/>
          <p14:tracePt t="61362" x="1168400" y="6080125"/>
          <p14:tracePt t="61379" x="1092200" y="5988050"/>
          <p14:tracePt t="61396" x="1025525" y="5895975"/>
          <p14:tracePt t="61412" x="949325" y="5810250"/>
          <p14:tracePt t="61429" x="847725" y="5715000"/>
          <p14:tracePt t="61446" x="806450" y="5673725"/>
          <p14:tracePt t="61462" x="768350" y="5648325"/>
          <p14:tracePt t="61479" x="701675" y="5603875"/>
          <p14:tracePt t="61496" x="657225" y="5575300"/>
          <p14:tracePt t="61512" x="615950" y="5543550"/>
          <p14:tracePt t="61529" x="565150" y="5511800"/>
          <p14:tracePt t="61546" x="527050" y="5492750"/>
          <p14:tracePt t="61562" x="488950" y="5461000"/>
          <p14:tracePt t="61579" x="422275" y="5416550"/>
          <p14:tracePt t="61595" x="384175" y="5403850"/>
          <p14:tracePt t="61612" x="361950" y="5391150"/>
          <p14:tracePt t="61629" x="304800" y="5372100"/>
          <p14:tracePt t="61645" x="266700" y="5359400"/>
          <p14:tracePt t="61662" x="228600" y="5340350"/>
          <p14:tracePt t="61679" x="133350" y="5334000"/>
          <p14:tracePt t="61695" x="88900" y="5334000"/>
          <p14:tracePt t="61712" x="47625" y="5334000"/>
          <p14:tracePt t="62072" x="3175" y="5788025"/>
          <p14:tracePt t="62080" x="28575" y="5794375"/>
          <p14:tracePt t="62096" x="60325" y="5813425"/>
          <p14:tracePt t="62112" x="104775" y="5832475"/>
          <p14:tracePt t="62129" x="171450" y="5857875"/>
          <p14:tracePt t="62145" x="209550" y="5892800"/>
          <p14:tracePt t="62162" x="254000" y="5911850"/>
          <p14:tracePt t="62195" x="349250" y="5956300"/>
          <p14:tracePt t="62229" x="434975" y="6013450"/>
          <p14:tracePt t="62245" x="457200" y="6026150"/>
          <p14:tracePt t="62262" x="488950" y="6045200"/>
          <p14:tracePt t="62279" x="523875" y="6067425"/>
          <p14:tracePt t="62295" x="555625" y="6086475"/>
          <p14:tracePt t="62312" x="577850" y="6099175"/>
          <p14:tracePt t="62329" x="619125" y="6118225"/>
          <p14:tracePt t="62345" x="638175" y="6134100"/>
          <p14:tracePt t="62363" x="666750" y="6146800"/>
          <p14:tracePt t="62379" x="701675" y="6162675"/>
          <p14:tracePt t="62395" x="730250" y="6175375"/>
          <p14:tracePt t="62412" x="755650" y="6194425"/>
          <p14:tracePt t="62429" x="790575" y="6200775"/>
          <p14:tracePt t="62445" x="809625" y="6200775"/>
          <p14:tracePt t="62462" x="841375" y="6200775"/>
          <p14:tracePt t="62479" x="866775" y="6200775"/>
          <p14:tracePt t="62496" x="889000" y="6200775"/>
          <p14:tracePt t="62512" x="911225" y="6200775"/>
          <p14:tracePt t="62528" x="958850" y="6200775"/>
          <p14:tracePt t="62545" x="993775" y="6200775"/>
          <p14:tracePt t="62562" x="1022350" y="6200775"/>
          <p14:tracePt t="62579" x="1063625" y="6200775"/>
          <p14:tracePt t="62596" x="1085850" y="6197600"/>
          <p14:tracePt t="62612" x="1098550" y="6181725"/>
          <p14:tracePt t="62630" x="1117600" y="6165850"/>
          <p14:tracePt t="62645" x="1127125" y="6156325"/>
          <p14:tracePt t="62662" x="1143000" y="6146800"/>
          <p14:tracePt t="62679" x="1177925" y="6111875"/>
          <p14:tracePt t="62695" x="1203325" y="6086475"/>
          <p14:tracePt t="62712" x="1235075" y="6048375"/>
          <p14:tracePt t="62729" x="1266825" y="5988050"/>
          <p14:tracePt t="62745" x="1279525" y="5965825"/>
          <p14:tracePt t="62762" x="1298575" y="5934075"/>
          <p14:tracePt t="62779" x="1304925" y="5915025"/>
          <p14:tracePt t="62795" x="1304925" y="5902325"/>
          <p14:tracePt t="62812" x="1304925" y="5889625"/>
          <p14:tracePt t="62829" x="1304925" y="5867400"/>
          <p14:tracePt t="62845" x="1304925" y="5857875"/>
          <p14:tracePt t="62862" x="1304925" y="5829300"/>
          <p14:tracePt t="62879" x="1282700" y="5794375"/>
          <p14:tracePt t="62895" x="1270000" y="5762625"/>
          <p14:tracePt t="62912" x="1260475" y="5740400"/>
          <p14:tracePt t="62929" x="1244600" y="5724525"/>
          <p14:tracePt t="62945" x="1231900" y="5702300"/>
          <p14:tracePt t="62962" x="1216025" y="5692775"/>
          <p14:tracePt t="62979" x="1203325" y="5676900"/>
          <p14:tracePt t="62995" x="1190625" y="5661025"/>
          <p14:tracePt t="63012" x="1181100" y="5651500"/>
          <p14:tracePt t="63029" x="1149350" y="5635625"/>
          <p14:tracePt t="63046" x="1123950" y="5622925"/>
          <p14:tracePt t="63062" x="1092200" y="5603875"/>
          <p14:tracePt t="63079" x="1050925" y="5588000"/>
          <p14:tracePt t="63095" x="1035050" y="5575300"/>
          <p14:tracePt t="63112" x="1019175" y="5565775"/>
          <p14:tracePt t="63129" x="977900" y="5543550"/>
          <p14:tracePt t="63145" x="952500" y="5530850"/>
          <p14:tracePt t="63163" x="917575" y="5518150"/>
          <p14:tracePt t="63179" x="873125" y="5499100"/>
          <p14:tracePt t="63196" x="850900" y="5486400"/>
          <p14:tracePt t="63212" x="835025" y="5486400"/>
          <p14:tracePt t="63228" x="815975" y="5486400"/>
          <p14:tracePt t="63245" x="806450" y="5486400"/>
          <p14:tracePt t="63262" x="793750" y="5486400"/>
          <p14:tracePt t="63280" x="781050" y="5486400"/>
          <p14:tracePt t="63295" x="771525" y="5486400"/>
          <p14:tracePt t="63313" x="762000" y="5486400"/>
          <p14:tracePt t="63329" x="746125" y="5495925"/>
          <p14:tracePt t="63346" x="736600" y="5505450"/>
          <p14:tracePt t="63362" x="720725" y="5514975"/>
          <p14:tracePt t="63628" x="730250" y="5540375"/>
          <p14:tracePt t="63636" x="742950" y="5568950"/>
          <p14:tracePt t="63645" x="758825" y="5594350"/>
          <p14:tracePt t="63662" x="777875" y="5654675"/>
          <p14:tracePt t="63678" x="796925" y="5702300"/>
          <p14:tracePt t="63695" x="809625" y="5727700"/>
          <p14:tracePt t="63712" x="819150" y="5743575"/>
          <p14:tracePt t="63729" x="841375" y="5753100"/>
          <p14:tracePt t="63746" x="844550" y="5753100"/>
          <p14:tracePt t="63762" x="854075" y="5734050"/>
          <p14:tracePt t="63778" x="854075" y="5692775"/>
          <p14:tracePt t="63795" x="854075" y="5657850"/>
          <p14:tracePt t="63812" x="854075" y="5635625"/>
          <p14:tracePt t="63816" x="854075" y="5622925"/>
          <p14:tracePt t="63829" x="847725" y="5600700"/>
          <p14:tracePt t="63845" x="838200" y="5591175"/>
          <p14:tracePt t="63862" x="822325" y="5581650"/>
          <p14:tracePt t="63879" x="806450" y="5559425"/>
          <p14:tracePt t="63895" x="803275" y="5549900"/>
          <p14:tracePt t="63912" x="796925" y="5540375"/>
          <p14:tracePt t="63929" x="796925" y="5537200"/>
          <p14:tracePt t="63945" x="793750" y="5530850"/>
          <p14:tracePt t="63962" x="781050" y="5521325"/>
          <p14:tracePt t="63979" x="768350" y="5505450"/>
          <p14:tracePt t="63995" x="758825" y="5495925"/>
          <p14:tracePt t="64013" x="749300" y="5486400"/>
          <p14:tracePt t="64029" x="727075" y="5470525"/>
          <p14:tracePt t="64046" x="717550" y="5454650"/>
          <p14:tracePt t="64062" x="695325" y="5445125"/>
          <p14:tracePt t="64079" x="654050" y="5426075"/>
          <p14:tracePt t="64095" x="628650" y="5413375"/>
          <p14:tracePt t="64112" x="596900" y="5394325"/>
          <p14:tracePt t="64129" x="584200" y="5381625"/>
          <p14:tracePt t="64145" x="574675" y="5375275"/>
          <p14:tracePt t="64163" x="558800" y="5375275"/>
          <p14:tracePt t="64423" x="549275" y="5375275"/>
          <p14:tracePt t="64444" x="542925" y="5375275"/>
          <p14:tracePt t="64451" x="539750" y="5375275"/>
          <p14:tracePt t="64462" x="533400" y="5375275"/>
          <p14:tracePt t="64479" x="517525" y="5378450"/>
          <p14:tracePt t="64495" x="508000" y="5378450"/>
          <p14:tracePt t="64512" x="495300" y="5378450"/>
          <p14:tracePt t="64529" x="479425" y="5378450"/>
          <p14:tracePt t="64823" x="485775" y="5378450"/>
          <p14:tracePt t="64830" x="498475" y="5378450"/>
          <p14:tracePt t="64846" x="508000" y="5387975"/>
          <p14:tracePt t="64862" x="517525" y="5387975"/>
          <p14:tracePt t="64879" x="536575" y="5387975"/>
          <p14:tracePt t="64895" x="546100" y="5391150"/>
          <p14:tracePt t="64912" x="555625" y="5407025"/>
          <p14:tracePt t="64929" x="584200" y="5422900"/>
          <p14:tracePt t="64945" x="606425" y="5429250"/>
          <p14:tracePt t="64962" x="638175" y="5441950"/>
          <p14:tracePt t="64979" x="685800" y="5467350"/>
          <p14:tracePt t="64995" x="730250" y="5480050"/>
          <p14:tracePt t="65012" x="768350" y="5492750"/>
          <p14:tracePt t="65029" x="825500" y="5511800"/>
          <p14:tracePt t="65045" x="857250" y="5527675"/>
          <p14:tracePt t="65062" x="885825" y="5534025"/>
          <p14:tracePt t="65079" x="901700" y="5534025"/>
          <p14:tracePt t="65095" x="911225" y="5540375"/>
          <p14:tracePt t="65112" x="914400" y="5540375"/>
          <p14:tracePt t="65359" x="908050" y="5537200"/>
          <p14:tracePt t="65366" x="895350" y="5530850"/>
          <p14:tracePt t="65379" x="866775" y="5514975"/>
          <p14:tracePt t="65395" x="841375" y="5502275"/>
          <p14:tracePt t="65412" x="819150" y="5495925"/>
          <p14:tracePt t="65429" x="787400" y="5495925"/>
          <p14:tracePt t="65445" x="758825" y="5495925"/>
          <p14:tracePt t="65462" x="742950" y="5495925"/>
          <p14:tracePt t="65479" x="727075" y="5495925"/>
          <p14:tracePt t="65495" x="711200" y="5489575"/>
          <p14:tracePt t="65512" x="688975" y="5489575"/>
          <p14:tracePt t="65529" x="650875" y="5489575"/>
          <p14:tracePt t="65545" x="628650" y="5483225"/>
          <p14:tracePt t="65562" x="596900" y="5483225"/>
          <p14:tracePt t="65579" x="577850" y="5480050"/>
          <p14:tracePt t="65595" x="568325" y="5473700"/>
          <p14:tracePt t="65612" x="549275" y="5457825"/>
          <p14:tracePt t="65629" x="536575" y="5457825"/>
          <p14:tracePt t="65645" x="527050" y="5457825"/>
          <p14:tracePt t="65662" x="520700" y="5457825"/>
          <p14:tracePt t="65679" x="517525" y="5457825"/>
          <p14:tracePt t="65712" x="511175" y="5457825"/>
          <p14:tracePt t="65759" x="501650" y="5457825"/>
          <p14:tracePt t="65766" x="495300" y="5451475"/>
          <p14:tracePt t="65780" x="485775" y="5448300"/>
          <p14:tracePt t="65795" x="476250" y="5441950"/>
          <p14:tracePt t="65812" x="466725" y="5438775"/>
          <p14:tracePt t="65829" x="447675" y="5438775"/>
          <p14:tracePt t="65845" x="438150" y="5432425"/>
          <p14:tracePt t="65862" x="431800" y="5432425"/>
          <p14:tracePt t="65908" x="434975" y="5432425"/>
          <p14:tracePt t="65915" x="438150" y="5432425"/>
          <p14:tracePt t="65929" x="447675" y="5432425"/>
          <p14:tracePt t="65945" x="463550" y="5432425"/>
          <p14:tracePt t="65961" x="473075" y="5432425"/>
          <p14:tracePt t="65979" x="488950" y="5432425"/>
          <p14:tracePt t="65995" x="498475" y="5432425"/>
          <p14:tracePt t="66012" x="523875" y="5432425"/>
          <p14:tracePt t="66030" x="565150" y="5432425"/>
          <p14:tracePt t="66045" x="587375" y="5432425"/>
          <p14:tracePt t="66062" x="609600" y="5432425"/>
          <p14:tracePt t="66078" x="638175" y="5432425"/>
          <p14:tracePt t="66095" x="647700" y="5432425"/>
          <p14:tracePt t="66111" x="657225" y="5438775"/>
          <p14:tracePt t="66129" x="676275" y="5454650"/>
          <p14:tracePt t="66145" x="688975" y="5470525"/>
          <p14:tracePt t="66162" x="698500" y="5480050"/>
          <p14:tracePt t="66179" x="711200" y="5486400"/>
          <p14:tracePt t="66237" x="723900" y="5486400"/>
          <p14:tracePt t="66716" x="714375" y="5486400"/>
          <p14:tracePt t="66722" x="701675" y="5483225"/>
          <p14:tracePt t="66731" x="676275" y="5476875"/>
          <p14:tracePt t="66746" x="577850" y="5451475"/>
          <p14:tracePt t="66762" x="460375" y="5435600"/>
          <p14:tracePt t="66779" x="193675" y="5378450"/>
          <p14:tracePt t="66795" x="63500" y="5353050"/>
          <p14:tracePt t="67065" x="9525" y="5324475"/>
          <p14:tracePt t="67073" x="28575" y="5324475"/>
          <p14:tracePt t="67079" x="38100" y="5330825"/>
          <p14:tracePt t="67095" x="76200" y="5343525"/>
          <p14:tracePt t="67111" x="107950" y="5362575"/>
          <p14:tracePt t="67130" x="171450" y="5381625"/>
          <p14:tracePt t="67145" x="212725" y="5407025"/>
          <p14:tracePt t="67162" x="250825" y="5432425"/>
          <p14:tracePt t="67179" x="292100" y="5451475"/>
          <p14:tracePt t="67195" x="307975" y="5461000"/>
          <p14:tracePt t="67211" x="323850" y="5473700"/>
          <p14:tracePt t="67229" x="339725" y="5492750"/>
          <p14:tracePt t="67245" x="349250" y="5499100"/>
          <p14:tracePt t="67262" x="358775" y="5499100"/>
          <p14:tracePt t="67280" x="374650" y="5502275"/>
          <p14:tracePt t="67295" x="374650" y="5508625"/>
          <p14:tracePt t="67501" x="368300" y="5505450"/>
          <p14:tracePt t="67509" x="361950" y="5502275"/>
          <p14:tracePt t="67516" x="352425" y="5502275"/>
          <p14:tracePt t="67528" x="346075" y="5502275"/>
          <p14:tracePt t="67545" x="333375" y="5502275"/>
          <p14:tracePt t="67562" x="323850" y="5502275"/>
          <p14:tracePt t="67579" x="301625" y="5502275"/>
          <p14:tracePt t="67595" x="292100" y="5502275"/>
          <p14:tracePt t="67612" x="282575" y="5502275"/>
          <p14:tracePt t="67628" x="273050" y="5502275"/>
          <p14:tracePt t="67645" x="254000" y="5502275"/>
          <p14:tracePt t="67661" x="247650" y="5502275"/>
          <p14:tracePt t="67745" x="250825" y="5502275"/>
          <p14:tracePt t="67752" x="260350" y="5502275"/>
          <p14:tracePt t="67762" x="266700" y="5502275"/>
          <p14:tracePt t="67778" x="276225" y="5502275"/>
          <p14:tracePt t="67795" x="330200" y="5505450"/>
          <p14:tracePt t="67812" x="384175" y="5518150"/>
          <p14:tracePt t="67829" x="428625" y="5530850"/>
          <p14:tracePt t="67845" x="495300" y="5543550"/>
          <p14:tracePt t="67862" x="523875" y="5549900"/>
          <p14:tracePt t="67880" x="571500" y="5556250"/>
          <p14:tracePt t="67895" x="593725" y="5556250"/>
          <p14:tracePt t="67911" x="638175" y="5562600"/>
          <p14:tracePt t="67928" x="660400" y="5568950"/>
          <p14:tracePt t="67931" x="673100" y="5568950"/>
          <p14:tracePt t="67945" x="695325" y="5568950"/>
          <p14:tracePt t="67962" x="704850" y="5568950"/>
          <p14:tracePt t="67979" x="714375" y="5568950"/>
          <p14:tracePt t="67995" x="723900" y="5568950"/>
          <p14:tracePt t="68103" x="717550" y="5568950"/>
          <p14:tracePt t="68109" x="714375" y="5568950"/>
          <p14:tracePt t="68117" x="708025" y="5568950"/>
          <p14:tracePt t="68130" x="679450" y="5556250"/>
          <p14:tracePt t="68146" x="654050" y="5537200"/>
          <p14:tracePt t="68162" x="631825" y="5527675"/>
          <p14:tracePt t="68178" x="600075" y="5514975"/>
          <p14:tracePt t="68195" x="558800" y="5495925"/>
          <p14:tracePt t="68211" x="533400" y="5476875"/>
          <p14:tracePt t="68228" x="511175" y="5467350"/>
          <p14:tracePt t="68245" x="460375" y="5448300"/>
          <p14:tracePt t="68262" x="431800" y="5441950"/>
          <p14:tracePt t="68278" x="409575" y="5441950"/>
          <p14:tracePt t="68295" x="393700" y="5441950"/>
          <p14:tracePt t="68312" x="381000" y="5441950"/>
          <p14:tracePt t="68328" x="371475" y="5441950"/>
          <p14:tracePt t="68344" x="365125" y="5441950"/>
          <p14:tracePt t="68381" x="361950" y="5441950"/>
          <p14:tracePt t="68388" x="355600" y="5441950"/>
          <p14:tracePt t="68403" x="349250" y="5441950"/>
          <p14:tracePt t="68417" x="346075" y="5441950"/>
          <p14:tracePt t="68473" x="336550" y="5441950"/>
          <p14:tracePt t="68480" x="330200" y="5441950"/>
          <p14:tracePt t="68495" x="320675" y="5441950"/>
          <p14:tracePt t="68512" x="311150" y="5441950"/>
          <p14:tracePt t="68529" x="301625" y="5448300"/>
          <p14:tracePt t="68545" x="282575" y="5454650"/>
          <p14:tracePt t="68562" x="273050" y="5457825"/>
          <p14:tracePt t="68580" x="257175" y="5464175"/>
          <p14:tracePt t="68595" x="257175" y="5467350"/>
          <p14:tracePt t="68612" x="257175" y="5480050"/>
          <p14:tracePt t="68628" x="269875" y="5489575"/>
          <p14:tracePt t="68645" x="301625" y="5499100"/>
          <p14:tracePt t="68662" x="317500" y="5502275"/>
          <p14:tracePt t="68678" x="327025" y="5508625"/>
          <p14:tracePt t="68695" x="346075" y="5511800"/>
          <p14:tracePt t="68711" x="355600" y="5511800"/>
          <p14:tracePt t="68728" x="368300" y="5511800"/>
          <p14:tracePt t="68745" x="387350" y="5527675"/>
          <p14:tracePt t="68761" x="409575" y="5527675"/>
          <p14:tracePt t="68778" x="425450" y="5527675"/>
          <p14:tracePt t="68795" x="450850" y="5527675"/>
          <p14:tracePt t="68812" x="466725" y="5527675"/>
          <p14:tracePt t="68828" x="482600" y="5527675"/>
          <p14:tracePt t="68845" x="514350" y="5527675"/>
          <p14:tracePt t="68862" x="530225" y="5527675"/>
          <p14:tracePt t="68879" x="546100" y="5527675"/>
          <p14:tracePt t="68895" x="571500" y="5527675"/>
          <p14:tracePt t="68911" x="581025" y="5527675"/>
          <p14:tracePt t="68928" x="590550" y="5527675"/>
          <p14:tracePt t="68945" x="612775" y="5527675"/>
          <p14:tracePt t="68962" x="615950" y="5527675"/>
          <p14:tracePt t="68981" x="622300" y="5527675"/>
          <p14:tracePt t="69796" x="638175" y="5534025"/>
          <p14:tracePt t="69803" x="657225" y="5540375"/>
          <p14:tracePt t="69811" x="682625" y="5546725"/>
          <p14:tracePt t="69828" x="704850" y="5546725"/>
          <p14:tracePt t="69845" x="746125" y="5546725"/>
          <p14:tracePt t="69862" x="755650" y="5546725"/>
          <p14:tracePt t="69894" x="796925" y="5543550"/>
          <p14:tracePt t="69929" x="847725" y="5543550"/>
          <p14:tracePt t="69945" x="882650" y="5543550"/>
          <p14:tracePt t="69961" x="901700" y="5543550"/>
          <p14:tracePt t="69978" x="917575" y="5543550"/>
          <p14:tracePt t="69995" x="946150" y="5543550"/>
          <p14:tracePt t="70012" x="965200" y="5543550"/>
          <p14:tracePt t="70028" x="974725" y="5543550"/>
          <p14:tracePt t="70044" x="990600" y="5543550"/>
          <p14:tracePt t="70061" x="1006475" y="5543550"/>
          <p14:tracePt t="70117" x="996950" y="5543550"/>
          <p14:tracePt t="70124" x="993775" y="5543550"/>
          <p14:tracePt t="70131" x="987425" y="5543550"/>
          <p14:tracePt t="70145" x="977900" y="5543550"/>
          <p14:tracePt t="70178" x="974725" y="5543550"/>
          <p14:tracePt t="70195" x="968375" y="5543550"/>
          <p14:tracePt t="70211" x="958850" y="5543550"/>
          <p14:tracePt t="70228" x="942975" y="5543550"/>
          <p14:tracePt t="70245" x="917575" y="5546725"/>
          <p14:tracePt t="70262" x="885825" y="5553075"/>
          <p14:tracePt t="70278" x="869950" y="5559425"/>
          <p14:tracePt t="70295" x="857250" y="5559425"/>
          <p14:tracePt t="70311" x="841375" y="5559425"/>
          <p14:tracePt t="70328" x="831850" y="5559425"/>
          <p14:tracePt t="70344" x="825500" y="5559425"/>
          <p14:tracePt t="70380" x="822325" y="5559425"/>
          <p14:tracePt t="70396" x="815975" y="5559425"/>
          <p14:tracePt t="70453" x="815975" y="5562600"/>
          <p14:tracePt t="70489" x="815975" y="5568950"/>
          <p14:tracePt t="70567" x="815975" y="5572125"/>
          <p14:tracePt t="70573" x="815975" y="5584825"/>
          <p14:tracePt t="70588" x="819150" y="5588000"/>
          <p14:tracePt t="70595" x="822325" y="5594350"/>
          <p14:tracePt t="70611" x="838200" y="5597525"/>
          <p14:tracePt t="70628" x="876300" y="5610225"/>
          <p14:tracePt t="70645" x="927100" y="5629275"/>
          <p14:tracePt t="70662" x="965200" y="5648325"/>
          <p14:tracePt t="70678" x="1003300" y="5661025"/>
          <p14:tracePt t="70694" x="1044575" y="5692775"/>
          <p14:tracePt t="70711" x="1069975" y="5724525"/>
          <p14:tracePt t="70728" x="1101725" y="5734050"/>
          <p14:tracePt t="70744" x="1114425" y="5749925"/>
          <p14:tracePt t="70761" x="1127125" y="5765800"/>
          <p14:tracePt t="70778" x="1136650" y="5775325"/>
          <p14:tracePt t="70795" x="1136650" y="5791200"/>
          <p14:tracePt t="70811" x="1136650" y="5800725"/>
          <p14:tracePt t="70828" x="1136650" y="5816600"/>
          <p14:tracePt t="70845" x="1136650" y="5829300"/>
          <p14:tracePt t="70861" x="1136650" y="5838825"/>
          <p14:tracePt t="70878" x="1136650" y="5845175"/>
          <p14:tracePt t="70895" x="1136650" y="5864225"/>
          <p14:tracePt t="70912" x="1136650" y="5870575"/>
          <p14:tracePt t="70928" x="1136650" y="5873750"/>
          <p14:tracePt t="70945" x="1136650" y="5889625"/>
          <p14:tracePt t="70961" x="1136650" y="5899150"/>
          <p14:tracePt t="70978" x="1136650" y="5915025"/>
          <p14:tracePt t="70995" x="1136650" y="5927725"/>
          <p14:tracePt t="71011" x="1136650" y="5937250"/>
          <p14:tracePt t="71028" x="1136650" y="5946775"/>
          <p14:tracePt t="71045" x="1133475" y="5969000"/>
          <p14:tracePt t="71061" x="1130300" y="5978525"/>
          <p14:tracePt t="71078" x="1123950" y="5988050"/>
          <p14:tracePt t="71095" x="1123950" y="5991225"/>
          <p14:tracePt t="71117" x="1120775" y="5991225"/>
          <p14:tracePt t="71131" x="1114425" y="5991225"/>
          <p14:tracePt t="71145" x="1108075" y="5991225"/>
          <p14:tracePt t="71161" x="1104900" y="5991225"/>
          <p14:tracePt t="71178" x="1104900" y="5981700"/>
          <p14:tracePt t="71195" x="1104900" y="5959475"/>
          <p14:tracePt t="71211" x="1104900" y="5930900"/>
          <p14:tracePt t="71228" x="1104900" y="5921375"/>
          <p14:tracePt t="71245" x="1104900" y="5889625"/>
          <p14:tracePt t="71261" x="1095375" y="5876925"/>
          <p14:tracePt t="71278" x="1082675" y="5867400"/>
          <p14:tracePt t="71295" x="1079500" y="5835650"/>
          <p14:tracePt t="71311" x="1066800" y="5810250"/>
          <p14:tracePt t="71328" x="1066800" y="5781675"/>
          <p14:tracePt t="71345" x="1054100" y="5734050"/>
          <p14:tracePt t="71362" x="1047750" y="5702300"/>
          <p14:tracePt t="71378" x="1031875" y="5680075"/>
          <p14:tracePt t="71395" x="1012825" y="5645150"/>
          <p14:tracePt t="71411" x="1003300" y="5632450"/>
          <p14:tracePt t="71428" x="993775" y="5622925"/>
          <p14:tracePt t="71445" x="958850" y="5600700"/>
          <p14:tracePt t="71461" x="946150" y="5591175"/>
          <p14:tracePt t="71478" x="930275" y="5584825"/>
          <p14:tracePt t="71495" x="895350" y="5578475"/>
          <p14:tracePt t="71511" x="866775" y="5578475"/>
          <p14:tracePt t="71528" x="857250" y="5578475"/>
          <p14:tracePt t="71545" x="841375" y="5575300"/>
          <p14:tracePt t="71561" x="831850" y="5568950"/>
          <p14:tracePt t="71578" x="815975" y="5568950"/>
          <p14:tracePt t="71595" x="812800" y="5568950"/>
          <p14:tracePt t="71782" x="825500" y="5584825"/>
          <p14:tracePt t="71788" x="847725" y="5613400"/>
          <p14:tracePt t="71795" x="879475" y="5635625"/>
          <p14:tracePt t="71811" x="917575" y="5670550"/>
          <p14:tracePt t="71828" x="958850" y="5702300"/>
          <p14:tracePt t="71845" x="993775" y="5734050"/>
          <p14:tracePt t="71861" x="1009650" y="5749925"/>
          <p14:tracePt t="71878" x="1019175" y="5759450"/>
          <p14:tracePt t="71895" x="1035050" y="5775325"/>
          <p14:tracePt t="71911" x="1035050" y="5784850"/>
          <p14:tracePt t="71928" x="1035050" y="5800725"/>
          <p14:tracePt t="71945" x="1035050" y="5813425"/>
          <p14:tracePt t="71978" x="1035050" y="5819775"/>
          <p14:tracePt t="72003" x="1035050" y="5822950"/>
          <p14:tracePt t="72012" x="1035050" y="5829300"/>
          <p14:tracePt t="72028" x="1041400" y="5832475"/>
          <p14:tracePt t="72045" x="1054100" y="5848350"/>
          <p14:tracePt t="72078" x="1054100" y="5854700"/>
          <p14:tracePt t="72095" x="1066800" y="5854700"/>
          <p14:tracePt t="72111" x="1076325" y="5854700"/>
          <p14:tracePt t="72128" x="1085850" y="5854700"/>
          <p14:tracePt t="72145" x="1095375" y="5854700"/>
          <p14:tracePt t="72246" x="1095375" y="5857875"/>
          <p14:tracePt t="72252" x="1095375" y="5864225"/>
          <p14:tracePt t="72274" x="1095375" y="5867400"/>
          <p14:tracePt t="72324" x="1092200" y="5867400"/>
          <p14:tracePt t="72331" x="1089025" y="5867400"/>
          <p14:tracePt t="72345" x="1079500" y="5867400"/>
          <p14:tracePt t="72361" x="1069975" y="5867400"/>
          <p14:tracePt t="72378" x="1057275" y="5861050"/>
          <p14:tracePt t="72395" x="1031875" y="5861050"/>
          <p14:tracePt t="72411" x="1009650" y="5854700"/>
          <p14:tracePt t="72428" x="974725" y="5848350"/>
          <p14:tracePt t="72445" x="927100" y="5848350"/>
          <p14:tracePt t="72461" x="904875" y="5848350"/>
          <p14:tracePt t="72478" x="889000" y="5848350"/>
          <p14:tracePt t="72494" x="866775" y="5848350"/>
          <p14:tracePt t="72511" x="857250" y="5848350"/>
          <p14:tracePt t="72528" x="847725" y="5848350"/>
          <p14:tracePt t="72545" x="838200" y="5848350"/>
          <p14:tracePt t="72603" x="828675" y="5848350"/>
          <p14:tracePt t="72631" x="828675" y="5851525"/>
          <p14:tracePt t="72645" x="828675" y="5857875"/>
          <p14:tracePt t="72652" x="828675" y="5861050"/>
          <p14:tracePt t="72661" x="828675" y="5867400"/>
          <p14:tracePt t="72678" x="828675" y="5876925"/>
          <p14:tracePt t="72695" x="828675" y="5895975"/>
          <p14:tracePt t="72711" x="828675" y="5905500"/>
          <p14:tracePt t="72727" x="828675" y="5915025"/>
          <p14:tracePt t="72745" x="844550" y="5930900"/>
          <p14:tracePt t="72761" x="857250" y="5953125"/>
          <p14:tracePt t="72777" x="879475" y="5975350"/>
          <p14:tracePt t="72794" x="927100" y="5997575"/>
          <p14:tracePt t="72811" x="990600" y="6022975"/>
          <p14:tracePt t="72827" x="1019175" y="6032500"/>
          <p14:tracePt t="72845" x="1063625" y="6051550"/>
          <p14:tracePt t="72862" x="1092200" y="6057900"/>
          <p14:tracePt t="72878" x="1114425" y="6057900"/>
          <p14:tracePt t="72895" x="1155700" y="6057900"/>
          <p14:tracePt t="72911" x="1177925" y="6057900"/>
          <p14:tracePt t="72927" x="1206500" y="6057900"/>
          <p14:tracePt t="72945" x="1222375" y="6057900"/>
          <p14:tracePt t="72962" x="1231900" y="6057900"/>
          <p14:tracePt t="72978" x="1247775" y="6054725"/>
          <p14:tracePt t="72995" x="1260475" y="6051550"/>
          <p14:tracePt t="73012" x="1270000" y="6042025"/>
          <p14:tracePt t="73028" x="1276350" y="6032500"/>
          <p14:tracePt t="73044" x="1279525" y="6022975"/>
          <p14:tracePt t="73061" x="1279525" y="6000750"/>
          <p14:tracePt t="73077" x="1279525" y="5991225"/>
          <p14:tracePt t="73094" x="1279525" y="5988050"/>
          <p14:tracePt t="73111" x="1279525" y="5972175"/>
          <p14:tracePt t="73127" x="1279525" y="5962650"/>
          <p14:tracePt t="73145" x="1279525" y="5946775"/>
          <p14:tracePt t="73162" x="1279525" y="5943600"/>
          <p14:tracePt t="73177" x="1279525" y="5937250"/>
          <p14:tracePt t="73232" x="1279525" y="5934075"/>
          <p14:tracePt t="73239" x="1279525" y="5927725"/>
          <p14:tracePt t="73246" x="1273175" y="5927725"/>
          <p14:tracePt t="73261" x="1263650" y="5911850"/>
          <p14:tracePt t="73278" x="1254125" y="5908675"/>
          <p14:tracePt t="73295" x="1247775" y="5902325"/>
          <p14:tracePt t="73347" x="1238250" y="5902325"/>
          <p14:tracePt t="73361" x="1235075" y="5902325"/>
          <p14:tracePt t="73368" x="1228725" y="5899150"/>
          <p14:tracePt t="73378" x="1222375" y="5899150"/>
          <p14:tracePt t="73395" x="1209675" y="5886450"/>
          <p14:tracePt t="73446" x="1203325" y="5886450"/>
          <p14:tracePt t="73468" x="1200150" y="5886450"/>
          <p14:tracePt t="73475" x="1190625" y="5886450"/>
          <p14:tracePt t="73482" x="1184275" y="5886450"/>
          <p14:tracePt t="73495" x="1174750" y="5886450"/>
          <p14:tracePt t="73512" x="1165225" y="5886450"/>
          <p14:tracePt t="73529" x="1155700" y="5886450"/>
          <p14:tracePt t="73760" x="1149350" y="5886450"/>
          <p14:tracePt t="73782" x="1146175" y="5886450"/>
          <p14:tracePt t="73789" x="1146175" y="5889625"/>
          <p14:tracePt t="73796" x="1146175" y="5895975"/>
          <p14:tracePt t="73811" x="1139825" y="5905500"/>
          <p14:tracePt t="73827" x="1139825" y="5918200"/>
          <p14:tracePt t="73844" x="1139825" y="5930900"/>
          <p14:tracePt t="73861" x="1136650" y="5930900"/>
          <p14:tracePt t="73890" x="1130300" y="5930900"/>
          <p14:tracePt t="73897" x="1127125" y="5930900"/>
          <p14:tracePt t="73911" x="1120775" y="5930900"/>
          <p14:tracePt t="73954" x="1111250" y="5930900"/>
          <p14:tracePt t="73961" x="1104900" y="5930900"/>
          <p14:tracePt t="73978" x="1095375" y="5930900"/>
          <p14:tracePt t="73994" x="1085850" y="5934075"/>
          <p14:tracePt t="74011" x="1069975" y="5940425"/>
          <p14:tracePt t="74027" x="1057275" y="5940425"/>
          <p14:tracePt t="74044" x="1047750" y="5940425"/>
          <p14:tracePt t="74061" x="1031875" y="5940425"/>
          <p14:tracePt t="74097" x="1025525" y="5940425"/>
          <p14:tracePt t="74111" x="1012825" y="5940425"/>
          <p14:tracePt t="74128" x="1003300" y="5940425"/>
          <p14:tracePt t="74144" x="993775" y="5940425"/>
          <p14:tracePt t="74161" x="977900" y="5940425"/>
          <p14:tracePt t="74177" x="962025" y="5940425"/>
          <p14:tracePt t="74194" x="952500" y="5940425"/>
          <p14:tracePt t="74211" x="949325" y="5940425"/>
          <p14:tracePt t="74582" x="949325" y="5943600"/>
          <p14:tracePt t="74593" x="949325" y="5940425"/>
          <p14:tracePt t="80185" x="1025525" y="5899150"/>
          <p14:tracePt t="80192" x="1225550" y="5807075"/>
          <p14:tracePt t="80199" x="1514475" y="5686425"/>
          <p14:tracePt t="80215" x="2371725" y="5451475"/>
          <p14:tracePt t="80231" x="3425825" y="5222875"/>
          <p14:tracePt t="80252" x="4918075" y="4873625"/>
          <p14:tracePt t="80278" x="6461125" y="4498975"/>
          <p14:tracePt t="80313" x="7448550" y="4089400"/>
          <p14:tracePt t="80329" x="7648575" y="3994150"/>
          <p14:tracePt t="80345" x="7794625" y="3911600"/>
          <p14:tracePt t="80360" x="7886700" y="3863975"/>
          <p14:tracePt t="80377" x="7985125" y="3749675"/>
          <p14:tracePt t="80393" x="8020050" y="3692525"/>
          <p14:tracePt t="80411" x="8032750" y="3638550"/>
          <p14:tracePt t="80428" x="8039100" y="3568700"/>
          <p14:tracePt t="80444" x="8039100" y="3508375"/>
          <p14:tracePt t="80461" x="8039100" y="3438525"/>
          <p14:tracePt t="80477" x="8035925" y="3368675"/>
          <p14:tracePt t="80493" x="8035925" y="3324225"/>
          <p14:tracePt t="80510" x="8035925" y="3302000"/>
          <p14:tracePt t="80528" x="8058150" y="3257550"/>
          <p14:tracePt t="80544" x="8077200" y="3219450"/>
          <p14:tracePt t="80561" x="8108950" y="3143250"/>
          <p14:tracePt t="80578" x="8159750" y="2971800"/>
          <p14:tracePt t="80594" x="8166100" y="2844800"/>
          <p14:tracePt t="80610" x="8140700" y="2638425"/>
          <p14:tracePt t="80630" x="8058150" y="2378075"/>
          <p14:tracePt t="80643" x="7991475" y="2168525"/>
          <p14:tracePt t="80660" x="7943850" y="1993900"/>
          <p14:tracePt t="80677" x="7858125" y="1695450"/>
          <p14:tracePt t="80694" x="7794625" y="1508125"/>
          <p14:tracePt t="80711" x="7689850" y="1257300"/>
          <p14:tracePt t="80727" x="7559675" y="914400"/>
          <p14:tracePt t="80746" x="7458075" y="669925"/>
          <p14:tracePt t="80762" x="7369175" y="469900"/>
          <p14:tracePt t="80777" x="7210425" y="238125"/>
          <p14:tracePt t="80793" x="7086600" y="76200"/>
          <p14:tracePt t="80811" x="6950075" y="0"/>
          <p14:tracePt t="80827" x="6661150" y="0"/>
          <p14:tracePt t="80843" x="6461125" y="0"/>
          <p14:tracePt t="80860" x="6261100" y="0"/>
          <p14:tracePt t="80877" x="6057900" y="0"/>
          <p14:tracePt t="80893" x="5937250" y="0"/>
          <p14:tracePt t="80910" x="5794375" y="0"/>
          <p14:tracePt t="80927" x="5584825" y="0"/>
          <p14:tracePt t="80943" x="5400675" y="0"/>
          <p14:tracePt t="80961" x="5216525" y="0"/>
          <p14:tracePt t="80978" x="4965700" y="3175"/>
          <p14:tracePt t="80993" x="4826000" y="22225"/>
          <p14:tracePt t="81011" x="4749800" y="38100"/>
          <p14:tracePt t="81027" x="4676775" y="63500"/>
          <p14:tracePt t="81043" x="4648200" y="76200"/>
          <p14:tracePt t="81060" x="4600575" y="88900"/>
          <p14:tracePt t="81077" x="4498975" y="117475"/>
          <p14:tracePt t="81094" x="4400550" y="142875"/>
          <p14:tracePt t="81111" x="4327525" y="155575"/>
          <p14:tracePt t="81128" x="4238625" y="177800"/>
          <p14:tracePt t="81144" x="4191000" y="196850"/>
          <p14:tracePt t="81160" x="4168775" y="209550"/>
          <p14:tracePt t="81177" x="4152900" y="222250"/>
          <p14:tracePt t="81193" x="4137025" y="234950"/>
          <p14:tracePt t="81210" x="4127500" y="250825"/>
          <p14:tracePt t="81227" x="4111625" y="263525"/>
          <p14:tracePt t="81243" x="4102100" y="288925"/>
          <p14:tracePt t="81260" x="4067175" y="333375"/>
          <p14:tracePt t="81277" x="4048125" y="425450"/>
          <p14:tracePt t="81294" x="4038600" y="498475"/>
          <p14:tracePt t="81310" x="4044950" y="635000"/>
          <p14:tracePt t="81327" x="4070350" y="825500"/>
          <p14:tracePt t="81343" x="4114800" y="968375"/>
          <p14:tracePt t="81360" x="4152900" y="1143000"/>
          <p14:tracePt t="81378" x="4216400" y="1368425"/>
          <p14:tracePt t="81394" x="4251325" y="1543050"/>
          <p14:tracePt t="81410" x="4298950" y="1717675"/>
          <p14:tracePt t="81427" x="4381500" y="1965325"/>
          <p14:tracePt t="81443" x="4435475" y="2120900"/>
          <p14:tracePt t="81460" x="4498975" y="2266950"/>
          <p14:tracePt t="81478" x="4581525" y="2492375"/>
          <p14:tracePt t="81493" x="4616450" y="2635250"/>
          <p14:tracePt t="81510" x="4657725" y="2746375"/>
          <p14:tracePt t="81527" x="4692650" y="2924175"/>
          <p14:tracePt t="81544" x="4708525" y="3019425"/>
          <p14:tracePt t="81560" x="4733925" y="3117850"/>
          <p14:tracePt t="81577" x="4746625" y="3197225"/>
          <p14:tracePt t="81593" x="4759325" y="3232150"/>
          <p14:tracePt t="81610" x="4772025" y="3279775"/>
          <p14:tracePt t="81627" x="4797425" y="3321050"/>
          <p14:tracePt t="81644" x="4810125" y="3352800"/>
          <p14:tracePt t="81661" x="4819650" y="3381375"/>
          <p14:tracePt t="81664" x="4826000" y="3394075"/>
          <p14:tracePt t="81678" x="4838700" y="3416300"/>
          <p14:tracePt t="81693" x="4857750" y="3448050"/>
          <p14:tracePt t="81710" x="4867275" y="3473450"/>
          <p14:tracePt t="81727" x="4879975" y="3514725"/>
          <p14:tracePt t="81743" x="4886325" y="3530600"/>
          <p14:tracePt t="81761" x="4895850" y="3543300"/>
          <p14:tracePt t="81778" x="4902200" y="3559175"/>
          <p14:tracePt t="81793" x="4918075" y="3568700"/>
          <p14:tracePt t="81810" x="4927600" y="3578225"/>
          <p14:tracePt t="81828" x="4940300" y="3600450"/>
          <p14:tracePt t="81844" x="4953000" y="3609975"/>
          <p14:tracePt t="81860" x="4981575" y="3629025"/>
          <p14:tracePt t="81877" x="5032375" y="3654425"/>
          <p14:tracePt t="81893" x="5060950" y="3663950"/>
          <p14:tracePt t="81910" x="5099050" y="3676650"/>
          <p14:tracePt t="81927" x="5149850" y="3695700"/>
          <p14:tracePt t="81943" x="5181600" y="3714750"/>
          <p14:tracePt t="81961" x="5226050" y="3721100"/>
          <p14:tracePt t="81977" x="5267325" y="3733800"/>
          <p14:tracePt t="81993" x="5305425" y="3743325"/>
          <p14:tracePt t="82010" x="5340350" y="3749675"/>
          <p14:tracePt t="82027" x="5391150" y="3762375"/>
          <p14:tracePt t="82044" x="5435600" y="3762375"/>
          <p14:tracePt t="82061" x="5480050" y="3762375"/>
          <p14:tracePt t="82078" x="5534025" y="3762375"/>
          <p14:tracePt t="82094" x="5556250" y="3752850"/>
          <p14:tracePt t="82110" x="5588000" y="3743325"/>
          <p14:tracePt t="82127" x="5626100" y="3698875"/>
          <p14:tracePt t="82143" x="5657850" y="3660775"/>
          <p14:tracePt t="82160" x="5695950" y="3590925"/>
          <p14:tracePt t="82163" x="5730875" y="3540125"/>
          <p14:tracePt t="82178" x="5778500" y="3448050"/>
          <p14:tracePt t="82194" x="5845175" y="3355975"/>
          <p14:tracePt t="82210" x="5921375" y="3270250"/>
          <p14:tracePt t="82228" x="6042025" y="3124200"/>
          <p14:tracePt t="82244" x="6134100" y="2987675"/>
          <p14:tracePt t="82260" x="6207125" y="2863850"/>
          <p14:tracePt t="82277" x="6315075" y="2657475"/>
          <p14:tracePt t="82293" x="6378575" y="2489200"/>
          <p14:tracePt t="82310" x="6423025" y="2355850"/>
          <p14:tracePt t="82327" x="6464300" y="2257425"/>
          <p14:tracePt t="82343" x="6524625" y="2076450"/>
          <p14:tracePt t="82360" x="6559550" y="1955800"/>
          <p14:tracePt t="82377" x="6610350" y="1797050"/>
          <p14:tracePt t="82394" x="6629400" y="1657350"/>
          <p14:tracePt t="82410" x="6645275" y="1495425"/>
          <p14:tracePt t="82428" x="6654800" y="1263650"/>
          <p14:tracePt t="82443" x="6654800" y="1104900"/>
          <p14:tracePt t="82460" x="6654800" y="1000125"/>
          <p14:tracePt t="82478" x="6654800" y="914400"/>
          <p14:tracePt t="82493" x="6645275" y="850900"/>
          <p14:tracePt t="82511" x="6623050" y="787400"/>
          <p14:tracePt t="82527" x="6565900" y="708025"/>
          <p14:tracePt t="82543" x="6511925" y="647700"/>
          <p14:tracePt t="82560" x="6464300" y="612775"/>
          <p14:tracePt t="82578" x="6397625" y="568325"/>
          <p14:tracePt t="82593" x="6372225" y="542925"/>
          <p14:tracePt t="82610" x="6334125" y="511175"/>
          <p14:tracePt t="82628" x="6283325" y="473075"/>
          <p14:tracePt t="82644" x="6226175" y="438150"/>
          <p14:tracePt t="82660" x="6153150" y="381000"/>
          <p14:tracePt t="82676" x="6096000" y="352425"/>
          <p14:tracePt t="82693" x="6038850" y="314325"/>
          <p14:tracePt t="82710" x="6013450" y="301625"/>
          <p14:tracePt t="82728" x="5994400" y="292100"/>
          <p14:tracePt t="82743" x="5984875" y="292100"/>
          <p14:tracePt t="82760" x="5975350" y="292100"/>
          <p14:tracePt t="82778" x="5959475" y="292100"/>
          <p14:tracePt t="82794" x="5949950" y="292100"/>
          <p14:tracePt t="82810" x="5934075" y="292100"/>
          <p14:tracePt t="82826" x="5924550" y="292100"/>
          <p14:tracePt t="82843" x="5911850" y="292100"/>
          <p14:tracePt t="82860" x="5902325" y="292100"/>
          <p14:tracePt t="82876" x="5886450" y="295275"/>
          <p14:tracePt t="82893" x="5880100" y="307975"/>
          <p14:tracePt t="82910" x="5880100" y="330200"/>
          <p14:tracePt t="82928" x="5864225" y="381000"/>
          <p14:tracePt t="82943" x="5822950" y="460375"/>
          <p14:tracePt t="82960" x="5756275" y="650875"/>
          <p14:tracePt t="82976" x="5670550" y="850900"/>
          <p14:tracePt t="82994" x="5553075" y="1400175"/>
          <p14:tracePt t="83011" x="5537200" y="1917700"/>
          <p14:tracePt t="83029" x="5562600" y="2695575"/>
          <p14:tracePt t="83045" x="5622925" y="3340100"/>
          <p14:tracePt t="83063" x="5683250" y="3940175"/>
          <p14:tracePt t="83079" x="5721350" y="4584700"/>
          <p14:tracePt t="83094" x="5721350" y="4864100"/>
          <p14:tracePt t="83111" x="5721350" y="5080000"/>
          <p14:tracePt t="83127" x="5721350" y="5264150"/>
          <p14:tracePt t="83143" x="5721350" y="5318125"/>
          <p14:tracePt t="83161" x="5721350" y="5327650"/>
          <p14:tracePt t="83479" x="5737225" y="5276850"/>
          <p14:tracePt t="83486" x="5756275" y="5184775"/>
          <p14:tracePt t="83493" x="5765800" y="5041900"/>
          <p14:tracePt t="83510" x="5775325" y="4794250"/>
          <p14:tracePt t="83526" x="5775325" y="4473575"/>
          <p14:tracePt t="83543" x="5768975" y="4006850"/>
          <p14:tracePt t="83560" x="5746750" y="3746500"/>
          <p14:tracePt t="83578" x="5699125" y="3409950"/>
          <p14:tracePt t="83593" x="5661025" y="3225800"/>
          <p14:tracePt t="83611" x="5616575" y="3092450"/>
          <p14:tracePt t="83628" x="5565775" y="2889250"/>
          <p14:tracePt t="83643" x="5543550" y="2813050"/>
          <p14:tracePt t="83660" x="5543550" y="2768600"/>
          <p14:tracePt t="83677" x="5543550" y="2740025"/>
          <p14:tracePt t="83693" x="5543550" y="2724150"/>
          <p14:tracePt t="83710" x="5543550" y="2714625"/>
          <p14:tracePt t="83727" x="5543550" y="2705100"/>
          <p14:tracePt t="83815" x="5537200" y="2705100"/>
          <p14:tracePt t="83822" x="5534025" y="2705100"/>
          <p14:tracePt t="83829" x="5527675" y="2705100"/>
          <p14:tracePt t="83844" x="5518150" y="2705100"/>
          <p14:tracePt t="83861" x="5508625" y="2705100"/>
          <p14:tracePt t="83876" x="5492750" y="2701925"/>
          <p14:tracePt t="83893" x="5448300" y="2632075"/>
          <p14:tracePt t="83909" x="5394325" y="2511425"/>
          <p14:tracePt t="83927" x="5365750" y="2349500"/>
          <p14:tracePt t="83943" x="5349875" y="2117725"/>
          <p14:tracePt t="83960" x="5321300" y="1952625"/>
          <p14:tracePt t="83977" x="5286375" y="1822450"/>
          <p14:tracePt t="83993" x="5229225" y="1663700"/>
          <p14:tracePt t="84010" x="5197475" y="1597025"/>
          <p14:tracePt t="84027" x="5162550" y="1536700"/>
          <p14:tracePt t="84043" x="5146675" y="1508125"/>
          <p14:tracePt t="84060" x="5137150" y="1492250"/>
          <p14:tracePt t="84077" x="5127625" y="1489075"/>
          <p14:tracePt t="84130" x="5127625" y="1495425"/>
          <p14:tracePt t="84137" x="5127625" y="1504950"/>
          <p14:tracePt t="84144" x="5127625" y="1517650"/>
          <p14:tracePt t="84160" x="5127625" y="1558925"/>
          <p14:tracePt t="84176" x="5127625" y="1619250"/>
          <p14:tracePt t="84193" x="5127625" y="1790700"/>
          <p14:tracePt t="84210" x="5127625" y="1927225"/>
          <p14:tracePt t="84227" x="5127625" y="2019300"/>
          <p14:tracePt t="84244" x="5127625" y="2203450"/>
          <p14:tracePt t="84260" x="5130800" y="2333625"/>
          <p14:tracePt t="84277" x="5130800" y="2413000"/>
          <p14:tracePt t="84294" x="5140325" y="2543175"/>
          <p14:tracePt t="84310" x="5140325" y="2625725"/>
          <p14:tracePt t="84326" x="5146675" y="2695575"/>
          <p14:tracePt t="84343" x="5162550" y="2778125"/>
          <p14:tracePt t="84360" x="5175250" y="2822575"/>
          <p14:tracePt t="84376" x="5181600" y="2860675"/>
          <p14:tracePt t="84393" x="5200650" y="2924175"/>
          <p14:tracePt t="84410" x="5200650" y="2968625"/>
          <p14:tracePt t="84427" x="5200650" y="3013075"/>
          <p14:tracePt t="84444" x="5200650" y="3060700"/>
          <p14:tracePt t="84460" x="5200650" y="3095625"/>
          <p14:tracePt t="84476" x="5207000" y="3117850"/>
          <p14:tracePt t="84493" x="5213350" y="3159125"/>
          <p14:tracePt t="84509" x="5219700" y="3190875"/>
          <p14:tracePt t="84527" x="5222875" y="3213100"/>
          <p14:tracePt t="84543" x="5222875" y="3228975"/>
          <p14:tracePt t="84560" x="5222875" y="3241675"/>
          <p14:tracePt t="84579" x="5222875" y="3257550"/>
          <p14:tracePt t="84593" x="5222875" y="3267075"/>
          <p14:tracePt t="84610" x="5222875" y="3276600"/>
          <p14:tracePt t="84626" x="5222875" y="3282950"/>
          <p14:tracePt t="84643" x="5222875" y="3295650"/>
          <p14:tracePt t="84660" x="5222875" y="3302000"/>
          <p14:tracePt t="84677" x="5222875" y="3311525"/>
          <p14:tracePt t="84694" x="5222875" y="3317875"/>
          <p14:tracePt t="84710" x="5222875" y="3327400"/>
          <p14:tracePt t="84727" x="5222875" y="3330575"/>
          <p14:tracePt t="84764" x="5222875" y="3340100"/>
          <p14:tracePt t="84787" x="5222875" y="3346450"/>
          <p14:tracePt t="84794" x="5222875" y="3352800"/>
          <p14:tracePt t="84810" x="5222875" y="3362325"/>
          <p14:tracePt t="84827" x="5222875" y="3371850"/>
          <p14:tracePt t="84843" x="5222875" y="3384550"/>
          <p14:tracePt t="84860" x="5222875" y="3400425"/>
          <p14:tracePt t="84876" x="5222875" y="3409950"/>
          <p14:tracePt t="84893" x="5222875" y="3425825"/>
          <p14:tracePt t="84910" x="5222875" y="3435350"/>
          <p14:tracePt t="84927" x="5222875" y="3451225"/>
          <p14:tracePt t="84943" x="5222875" y="3463925"/>
          <p14:tracePt t="84960" x="5222875" y="3473450"/>
          <p14:tracePt t="84977" x="5222875" y="3495675"/>
          <p14:tracePt t="84994" x="5222875" y="3527425"/>
          <p14:tracePt t="85010" x="5222875" y="3559175"/>
          <p14:tracePt t="85026" x="5222875" y="3568700"/>
          <p14:tracePt t="85043" x="5222875" y="3581400"/>
          <p14:tracePt t="85060" x="5222875" y="3590925"/>
          <p14:tracePt t="85076" x="5222875" y="3606800"/>
          <p14:tracePt t="85093" x="5222875" y="3613150"/>
          <p14:tracePt t="85110" x="5222875" y="3616325"/>
          <p14:tracePt t="85127" x="5222875" y="3622675"/>
          <p14:tracePt t="85144" x="5222875" y="3632200"/>
          <p14:tracePt t="85160" x="5222875" y="3635375"/>
          <p14:tracePt t="85552" x="5216525" y="3635375"/>
          <p14:tracePt t="85601" x="5216525" y="3629025"/>
          <p14:tracePt t="85608" x="5216525" y="3625850"/>
          <p14:tracePt t="85614" x="5216525" y="3616325"/>
          <p14:tracePt t="85626" x="5216525" y="3603625"/>
          <p14:tracePt t="85660" x="5216525" y="3505200"/>
          <p14:tracePt t="85694" x="5200650" y="3419475"/>
          <p14:tracePt t="85710" x="5187950" y="3397250"/>
          <p14:tracePt t="85726" x="5187950" y="3384550"/>
          <p14:tracePt t="85743" x="5187950" y="3375025"/>
          <p14:tracePt t="85945" x="5181600" y="3378200"/>
          <p14:tracePt t="85951" x="5181600" y="3381375"/>
          <p14:tracePt t="85960" x="5181600" y="3387725"/>
          <p14:tracePt t="85977" x="5181600" y="3403600"/>
          <p14:tracePt t="85993" x="5181600" y="3416300"/>
          <p14:tracePt t="86009" x="5181600" y="3425825"/>
          <p14:tracePt t="86026" x="5181600" y="3438525"/>
          <p14:tracePt t="86043" x="5181600" y="3457575"/>
          <p14:tracePt t="86059" x="5181600" y="3467100"/>
          <p14:tracePt t="86077" x="5181600" y="3476625"/>
          <p14:tracePt t="86093" x="5181600" y="3492500"/>
          <p14:tracePt t="86110" x="5181600" y="3505200"/>
          <p14:tracePt t="86126" x="5181600" y="3517900"/>
          <p14:tracePt t="86143" x="5181600" y="3530600"/>
          <p14:tracePt t="86159" x="5181600" y="3540125"/>
          <p14:tracePt t="86176" x="5181600" y="3556000"/>
          <p14:tracePt t="86193" x="5181600" y="3571875"/>
          <p14:tracePt t="86210" x="5181600" y="3581400"/>
          <p14:tracePt t="86226" x="5181600" y="3590925"/>
          <p14:tracePt t="86244" x="5181600" y="3594100"/>
          <p14:tracePt t="86287" x="5184775" y="3581400"/>
          <p14:tracePt t="86293" x="5191125" y="3571875"/>
          <p14:tracePt t="86309" x="5203825" y="3524250"/>
          <p14:tracePt t="86326" x="5216525" y="3489325"/>
          <p14:tracePt t="86343" x="5241925" y="3416300"/>
          <p14:tracePt t="86359" x="5254625" y="3352800"/>
          <p14:tracePt t="86376" x="5260975" y="3308350"/>
          <p14:tracePt t="86393" x="5260975" y="3248025"/>
          <p14:tracePt t="86409" x="5260975" y="3216275"/>
          <p14:tracePt t="86426" x="5260975" y="3187700"/>
          <p14:tracePt t="86443" x="5254625" y="3146425"/>
          <p14:tracePt t="86460" x="5241925" y="3124200"/>
          <p14:tracePt t="86477" x="5222875" y="3105150"/>
          <p14:tracePt t="86494" x="5200650" y="3070225"/>
          <p14:tracePt t="86510" x="5175250" y="3051175"/>
          <p14:tracePt t="86527" x="5143500" y="3025775"/>
          <p14:tracePt t="86543" x="5102225" y="3006725"/>
          <p14:tracePt t="86559" x="5086350" y="2997200"/>
          <p14:tracePt t="86576" x="5070475" y="2987675"/>
          <p14:tracePt t="86593" x="5035550" y="2965450"/>
          <p14:tracePt t="86609" x="5013325" y="2952750"/>
          <p14:tracePt t="86626" x="4981575" y="2940050"/>
          <p14:tracePt t="86643" x="4949825" y="2933700"/>
          <p14:tracePt t="86660" x="4921250" y="2933700"/>
          <p14:tracePt t="86676" x="4899025" y="2933700"/>
          <p14:tracePt t="86693" x="4876800" y="2943225"/>
          <p14:tracePt t="86709" x="4867275" y="2952750"/>
          <p14:tracePt t="86727" x="4857750" y="2962275"/>
          <p14:tracePt t="86744" x="4841875" y="2981325"/>
          <p14:tracePt t="86760" x="4826000" y="2997200"/>
          <p14:tracePt t="86777" x="4826000" y="3025775"/>
          <p14:tracePt t="86794" x="4826000" y="3060700"/>
          <p14:tracePt t="86810" x="4826000" y="3105150"/>
          <p14:tracePt t="86826" x="4841875" y="3127375"/>
          <p14:tracePt t="86843" x="4860925" y="3168650"/>
          <p14:tracePt t="86859" x="4870450" y="3194050"/>
          <p14:tracePt t="86876" x="4883150" y="3209925"/>
          <p14:tracePt t="86893" x="4902200" y="3225800"/>
          <p14:tracePt t="86910" x="4918075" y="3235325"/>
          <p14:tracePt t="86926" x="4933950" y="3241675"/>
          <p14:tracePt t="86944" x="4953000" y="3241675"/>
          <p14:tracePt t="86959" x="4962525" y="3241675"/>
          <p14:tracePt t="86976" x="4975225" y="3241675"/>
          <p14:tracePt t="86993" x="4994275" y="3241675"/>
          <p14:tracePt t="87010" x="5003800" y="3238500"/>
          <p14:tracePt t="87026" x="5013325" y="3228975"/>
          <p14:tracePt t="87044" x="5032375" y="3213100"/>
          <p14:tracePt t="87060" x="5057775" y="3197225"/>
          <p14:tracePt t="87077" x="5067300" y="3187700"/>
          <p14:tracePt t="87093" x="5083175" y="3171825"/>
          <p14:tracePt t="87109" x="5099050" y="3162300"/>
          <p14:tracePt t="87126" x="5108575" y="3162300"/>
          <p14:tracePt t="87143" x="5124450" y="3162300"/>
          <p14:tracePt t="87159" x="5127625" y="3162300"/>
          <p14:tracePt t="87238" x="5127625" y="3155950"/>
          <p14:tracePt t="87244" x="5127625" y="3146425"/>
          <p14:tracePt t="87259" x="5127625" y="3136900"/>
          <p14:tracePt t="87277" x="5127625" y="3127375"/>
          <p14:tracePt t="87294" x="5133975" y="3111500"/>
          <p14:tracePt t="87310" x="5137150" y="3082925"/>
          <p14:tracePt t="87327" x="5149850" y="3060700"/>
          <p14:tracePt t="87343" x="5149850" y="3019425"/>
          <p14:tracePt t="87360" x="5156200" y="3009900"/>
          <p14:tracePt t="87376" x="5156200" y="3000375"/>
          <p14:tracePt t="87393" x="5159375" y="2981325"/>
          <p14:tracePt t="87409" x="5165725" y="2971800"/>
          <p14:tracePt t="87426" x="5175250" y="2962275"/>
          <p14:tracePt t="87444" x="5184775" y="2952750"/>
          <p14:tracePt t="87460" x="5200650" y="2952750"/>
          <p14:tracePt t="87477" x="5210175" y="2952750"/>
          <p14:tracePt t="87493" x="5219700" y="2952750"/>
          <p14:tracePt t="87526" x="5226050" y="2952750"/>
          <p14:tracePt t="87544" x="5229225" y="2968625"/>
          <p14:tracePt t="87560" x="5235575" y="2978150"/>
          <p14:tracePt t="87576" x="5251450" y="2994025"/>
          <p14:tracePt t="87595" x="5264150" y="3006725"/>
          <p14:tracePt t="87610" x="5273675" y="3016250"/>
          <p14:tracePt t="87626" x="5283200" y="3028950"/>
          <p14:tracePt t="87643" x="5305425" y="3048000"/>
          <p14:tracePt t="87659" x="5314950" y="3048000"/>
          <p14:tracePt t="87676" x="5324475" y="3048000"/>
          <p14:tracePt t="87709" x="5330825" y="3048000"/>
          <p14:tracePt t="87738" x="5334000" y="3048000"/>
          <p14:tracePt t="87744" x="5340350" y="3035300"/>
          <p14:tracePt t="87760" x="5356225" y="3025775"/>
          <p14:tracePt t="87777" x="5368925" y="3003550"/>
          <p14:tracePt t="87793" x="5372100" y="2968625"/>
          <p14:tracePt t="87809" x="5372100" y="2949575"/>
          <p14:tracePt t="87826" x="5378450" y="2917825"/>
          <p14:tracePt t="87829" x="5378450" y="2914650"/>
          <p14:tracePt t="87843" x="5378450" y="2901950"/>
          <p14:tracePt t="87860" x="5378450" y="2892425"/>
          <p14:tracePt t="87876" x="5378450" y="2882900"/>
          <p14:tracePt t="87893" x="5378450" y="2870200"/>
          <p14:tracePt t="87926" x="5378450" y="2857500"/>
          <p14:tracePt t="87942" x="5378450" y="2847975"/>
          <p14:tracePt t="87960" x="5368925" y="2844800"/>
          <p14:tracePt t="87976" x="5362575" y="2838450"/>
          <p14:tracePt t="88010" x="5362575" y="2835275"/>
          <p14:tracePt t="88027" x="5359400" y="2819400"/>
          <p14:tracePt t="88043" x="5346700" y="2813050"/>
          <p14:tracePt t="88059" x="5346700" y="2803525"/>
          <p14:tracePt t="88076" x="5343525" y="2803525"/>
          <p14:tracePt t="88094" x="5343525" y="2800350"/>
          <p14:tracePt t="88295" x="5343525" y="2806700"/>
          <p14:tracePt t="88302" x="5343525" y="2816225"/>
          <p14:tracePt t="88310" x="5343525" y="2822575"/>
          <p14:tracePt t="88327" x="5343525" y="2832100"/>
          <p14:tracePt t="88343" x="5343525" y="2857500"/>
          <p14:tracePt t="88359" x="5343525" y="2886075"/>
          <p14:tracePt t="88376" x="5343525" y="2901950"/>
          <p14:tracePt t="88394" x="5343525" y="2924175"/>
          <p14:tracePt t="88410" x="5343525" y="2933700"/>
          <p14:tracePt t="88426" x="5343525" y="2936875"/>
          <p14:tracePt t="88466" x="5343525" y="2930525"/>
          <p14:tracePt t="88476" x="5343525" y="2927350"/>
          <p14:tracePt t="88492" x="5362575" y="2898775"/>
          <p14:tracePt t="88509" x="5362575" y="2876550"/>
          <p14:tracePt t="88526" x="5362575" y="2860675"/>
          <p14:tracePt t="88544" x="5362575" y="2847975"/>
          <p14:tracePt t="88560" x="5362575" y="2838450"/>
          <p14:tracePt t="88576" x="5362575" y="2828925"/>
          <p14:tracePt t="88594" x="5362575" y="2806700"/>
          <p14:tracePt t="88610" x="5362575" y="2797175"/>
          <p14:tracePt t="88626" x="5362575" y="2787650"/>
          <p14:tracePt t="88642" x="5362575" y="2778125"/>
          <p14:tracePt t="88659" x="5362575" y="2759075"/>
          <p14:tracePt t="88676" x="5362575" y="2752725"/>
          <p14:tracePt t="88938" x="5365750" y="2768600"/>
          <p14:tracePt t="88944" x="5372100" y="2778125"/>
          <p14:tracePt t="88959" x="5384800" y="2803525"/>
          <p14:tracePt t="88976" x="5397500" y="2832100"/>
          <p14:tracePt t="88994" x="5403850" y="2854325"/>
          <p14:tracePt t="89010" x="5403850" y="2863850"/>
          <p14:tracePt t="89026" x="5403850" y="2879725"/>
          <p14:tracePt t="89044" x="5413375" y="2895600"/>
          <p14:tracePt t="89059" x="5422900" y="2895600"/>
          <p14:tracePt t="89076" x="5432425" y="2895600"/>
          <p14:tracePt t="89092" x="5441950" y="2895600"/>
          <p14:tracePt t="89109" x="5464175" y="2895600"/>
          <p14:tracePt t="89126" x="5473700" y="2892425"/>
          <p14:tracePt t="89142" x="5483225" y="2889250"/>
          <p14:tracePt t="89159" x="5499100" y="2867025"/>
          <p14:tracePt t="89176" x="5511800" y="2857500"/>
          <p14:tracePt t="89192" x="5524500" y="2851150"/>
          <p14:tracePt t="89209" x="5537200" y="2851150"/>
          <p14:tracePt t="89226" x="5546725" y="2847975"/>
          <p14:tracePt t="89242" x="5562600" y="2841625"/>
          <p14:tracePt t="89260" x="5578475" y="2832100"/>
          <p14:tracePt t="89276" x="5581650" y="2832100"/>
          <p14:tracePt t="89294" x="5588000" y="2832100"/>
          <p14:tracePt t="89860" x="5578475" y="2835275"/>
          <p14:tracePt t="89867" x="5568950" y="2841625"/>
          <p14:tracePt t="89876" x="5556250" y="2844800"/>
          <p14:tracePt t="89892" x="5527675" y="2851150"/>
          <p14:tracePt t="89909" x="5511800" y="2851150"/>
          <p14:tracePt t="89942" x="5486400" y="2851150"/>
          <p14:tracePt t="89976" x="5461000" y="2819400"/>
          <p14:tracePt t="89993" x="5451475" y="2803525"/>
          <p14:tracePt t="90010" x="5429250" y="2771775"/>
          <p14:tracePt t="90026" x="5429250" y="2755900"/>
          <p14:tracePt t="90042" x="5429250" y="2740025"/>
          <p14:tracePt t="90059" x="5429250" y="2720975"/>
          <p14:tracePt t="90076" x="5429250" y="2711450"/>
          <p14:tracePt t="90110" x="5429250" y="2705100"/>
          <p14:tracePt t="90224" x="5422900" y="2705100"/>
          <p14:tracePt t="90239" x="5419725" y="2705100"/>
          <p14:tracePt t="90246" x="5413375" y="2705100"/>
          <p14:tracePt t="90260" x="5410200" y="2711450"/>
          <p14:tracePt t="90276" x="5410200" y="2733675"/>
          <p14:tracePt t="90293" x="5410200" y="2762250"/>
          <p14:tracePt t="90310" x="5410200" y="2838450"/>
          <p14:tracePt t="90326" x="5413375" y="2882900"/>
          <p14:tracePt t="90343" x="5419725" y="2927350"/>
          <p14:tracePt t="90346" x="5426075" y="2940050"/>
          <p14:tracePt t="90359" x="5438775" y="2978150"/>
          <p14:tracePt t="90376" x="5454650" y="3003550"/>
          <p14:tracePt t="90393" x="5461000" y="3019425"/>
          <p14:tracePt t="90409" x="5461000" y="3038475"/>
          <p14:tracePt t="90426" x="5461000" y="3048000"/>
          <p14:tracePt t="90443" x="5461000" y="3057525"/>
          <p14:tracePt t="90539" x="5464175" y="3057525"/>
          <p14:tracePt t="90575" x="5464175" y="3051175"/>
          <p14:tracePt t="90581" x="5470525" y="3044825"/>
          <p14:tracePt t="90593" x="5470525" y="3041650"/>
          <p14:tracePt t="90609" x="5473700" y="3022600"/>
          <p14:tracePt t="90626" x="5473700" y="3013075"/>
          <p14:tracePt t="90642" x="5486400" y="3000375"/>
          <p14:tracePt t="90659" x="5489575" y="2974975"/>
          <p14:tracePt t="90676" x="5495925" y="2959100"/>
          <p14:tracePt t="90693" x="5495925" y="2949575"/>
          <p14:tracePt t="90710" x="5495925" y="2933700"/>
          <p14:tracePt t="90726" x="5495925" y="2917825"/>
          <p14:tracePt t="90788" x="5495925" y="2914650"/>
          <p14:tracePt t="90795" x="5495925" y="2908300"/>
          <p14:tracePt t="90809" x="5495925" y="2905125"/>
          <p14:tracePt t="90831" x="5495925" y="2898775"/>
          <p14:tracePt t="90842" x="5495925" y="2895600"/>
          <p14:tracePt t="90860" x="5505450" y="2873375"/>
          <p14:tracePt t="90877" x="5514975" y="2863850"/>
          <p14:tracePt t="90892" x="5524500" y="2854325"/>
          <p14:tracePt t="90910" x="5530850" y="2838450"/>
          <p14:tracePt t="90925" x="5530850" y="2825750"/>
          <p14:tracePt t="90942" x="5530850" y="2813050"/>
          <p14:tracePt t="90960" x="5530850" y="2800350"/>
          <p14:tracePt t="90976" x="5530850" y="2790825"/>
          <p14:tracePt t="90993" x="5530850" y="2784475"/>
          <p14:tracePt t="91010" x="5530850" y="2768600"/>
          <p14:tracePt t="91026" x="5530850" y="2759075"/>
          <p14:tracePt t="91042" x="5530850" y="2749550"/>
          <p14:tracePt t="91059" x="5530850" y="2736850"/>
          <p14:tracePt t="91075" x="5530850" y="2720975"/>
          <p14:tracePt t="91092" x="5530850" y="2711450"/>
          <p14:tracePt t="91109" x="5530850" y="2705100"/>
          <p14:tracePt t="91126" x="5530850" y="2701925"/>
          <p14:tracePt t="91143" x="5530850" y="2692400"/>
          <p14:tracePt t="91160" x="5530850" y="2670175"/>
          <p14:tracePt t="91176" x="5537200" y="2660650"/>
          <p14:tracePt t="91192" x="5540375" y="2651125"/>
          <p14:tracePt t="91209" x="5540375" y="2625725"/>
          <p14:tracePt t="91225" x="5546725" y="2616200"/>
          <p14:tracePt t="91242" x="5556250" y="2606675"/>
          <p14:tracePt t="91259" x="5562600" y="2590800"/>
          <p14:tracePt t="91275" x="5572125" y="2574925"/>
          <p14:tracePt t="91293" x="5581650" y="2565400"/>
          <p14:tracePt t="91309" x="5584825" y="2549525"/>
          <p14:tracePt t="91326" x="5591175" y="2540000"/>
          <p14:tracePt t="91342" x="5597525" y="2514600"/>
          <p14:tracePt t="91359" x="5613400" y="2479675"/>
          <p14:tracePt t="91376" x="5626100" y="2441575"/>
          <p14:tracePt t="91392" x="5638800" y="2397125"/>
          <p14:tracePt t="91409" x="5657850" y="2339975"/>
          <p14:tracePt t="91426" x="5676900" y="2308225"/>
          <p14:tracePt t="91443" x="5683250" y="2279650"/>
          <p14:tracePt t="91459" x="5683250" y="2263775"/>
          <p14:tracePt t="91476" x="5683250" y="2257425"/>
          <p14:tracePt t="91510" x="5683250" y="2260600"/>
          <p14:tracePt t="91525" x="5683250" y="2270125"/>
          <p14:tracePt t="91542" x="5680075" y="2298700"/>
          <p14:tracePt t="91559" x="5680075" y="2362200"/>
          <p14:tracePt t="91576" x="5673725" y="2413000"/>
          <p14:tracePt t="91592" x="5661025" y="2457450"/>
          <p14:tracePt t="91609" x="5648325" y="2568575"/>
          <p14:tracePt t="91625" x="5632450" y="2641600"/>
          <p14:tracePt t="91642" x="5616575" y="2705100"/>
          <p14:tracePt t="91659" x="5591175" y="2778125"/>
          <p14:tracePt t="91675" x="5578475" y="2816225"/>
          <p14:tracePt t="91693" x="5565775" y="2844800"/>
          <p14:tracePt t="91709" x="5549900" y="2889250"/>
          <p14:tracePt t="91726" x="5534025" y="2898775"/>
          <p14:tracePt t="91742" x="5527675" y="2908300"/>
          <p14:tracePt t="91759" x="5527675" y="2924175"/>
          <p14:tracePt t="91776" x="5518150" y="2940050"/>
          <p14:tracePt t="91792" x="5508625" y="2940050"/>
          <p14:tracePt t="91809" x="5502275" y="2943225"/>
          <p14:tracePt t="91842" x="5502275" y="2949575"/>
          <p14:tracePt t="91861" x="5499100" y="2949575"/>
          <p14:tracePt t="91876" x="5483225" y="2949575"/>
          <p14:tracePt t="91892" x="5473700" y="2949575"/>
          <p14:tracePt t="91909" x="5457825" y="2949575"/>
          <p14:tracePt t="91926" x="5448300" y="2949575"/>
          <p14:tracePt t="91942" x="5432425" y="2949575"/>
          <p14:tracePt t="91959" x="5419725" y="2949575"/>
          <p14:tracePt t="91976" x="5413375" y="2949575"/>
          <p14:tracePt t="92011" x="5413375" y="2946400"/>
          <p14:tracePt t="92026" x="5416550" y="2930525"/>
          <p14:tracePt t="92043" x="5422900" y="2921000"/>
          <p14:tracePt t="92060" x="5432425" y="2908300"/>
          <p14:tracePt t="92076" x="5432425" y="2901950"/>
          <p14:tracePt t="92093" x="5448300" y="2895600"/>
          <p14:tracePt t="92109" x="5457825" y="2892425"/>
          <p14:tracePt t="92145" x="5461000" y="2892425"/>
          <p14:tracePt t="92196" x="5461000" y="2882900"/>
          <p14:tracePt t="92211" x="5467350" y="2876550"/>
          <p14:tracePt t="92218" x="5470525" y="2876550"/>
          <p14:tracePt t="92226" x="5476875" y="2876550"/>
          <p14:tracePt t="92243" x="5480050" y="2876550"/>
          <p14:tracePt t="92281" x="5480050" y="2870200"/>
          <p14:tracePt t="92289" x="5480050" y="2867025"/>
          <p14:tracePt t="92304" x="5492750" y="2860675"/>
          <p14:tracePt t="92318" x="5492750" y="2857500"/>
          <p14:tracePt t="92325" x="5495925" y="2851150"/>
          <p14:tracePt t="92342" x="5502275" y="2841625"/>
          <p14:tracePt t="92360" x="5514975" y="2822575"/>
          <p14:tracePt t="92376" x="5527675" y="2813050"/>
          <p14:tracePt t="92393" x="5540375" y="2800350"/>
          <p14:tracePt t="92410" x="5540375" y="2762250"/>
          <p14:tracePt t="92425" x="5540375" y="2740025"/>
          <p14:tracePt t="92442" x="5540375" y="2717800"/>
          <p14:tracePt t="92460" x="5540375" y="2698750"/>
          <p14:tracePt t="92476" x="5546725" y="2686050"/>
          <p14:tracePt t="92493" x="5556250" y="2667000"/>
          <p14:tracePt t="92510" x="5572125" y="2638425"/>
          <p14:tracePt t="92526" x="5597525" y="2606675"/>
          <p14:tracePt t="92542" x="5616575" y="2584450"/>
          <p14:tracePt t="92559" x="5641975" y="2533650"/>
          <p14:tracePt t="92575" x="5667375" y="2501900"/>
          <p14:tracePt t="92593" x="5680075" y="2470150"/>
          <p14:tracePt t="92610" x="5699125" y="2428875"/>
          <p14:tracePt t="92626" x="5702300" y="2413000"/>
          <p14:tracePt t="92643" x="5711825" y="2403475"/>
          <p14:tracePt t="92660" x="5721350" y="2378075"/>
          <p14:tracePt t="92676" x="5727700" y="2365375"/>
          <p14:tracePt t="92692" x="5734050" y="2355850"/>
          <p14:tracePt t="92709" x="5737225" y="2343150"/>
          <p14:tracePt t="92726" x="5737225" y="2327275"/>
          <p14:tracePt t="92743" x="5737225" y="2320925"/>
          <p14:tracePt t="92824" x="5730875" y="2320925"/>
          <p14:tracePt t="92832" x="5724525" y="2324100"/>
          <p14:tracePt t="92842" x="5721350" y="2333625"/>
          <p14:tracePt t="92860" x="5692775" y="2362200"/>
          <p14:tracePt t="92876" x="5667375" y="2409825"/>
          <p14:tracePt t="92892" x="5632450" y="2447925"/>
          <p14:tracePt t="92910" x="5591175" y="2540000"/>
          <p14:tracePt t="92926" x="5543550" y="2619375"/>
          <p14:tracePt t="92942" x="5483225" y="2733675"/>
          <p14:tracePt t="92959" x="5397500" y="2886075"/>
          <p14:tracePt t="92975" x="5359400" y="2955925"/>
          <p14:tracePt t="92992" x="5321300" y="3022600"/>
          <p14:tracePt t="93010" x="5299075" y="3073400"/>
          <p14:tracePt t="93026" x="5286375" y="3101975"/>
          <p14:tracePt t="93042" x="5270500" y="3114675"/>
          <p14:tracePt t="93060" x="5260975" y="3127375"/>
          <p14:tracePt t="93076" x="5260975" y="3143250"/>
          <p14:tracePt t="93093" x="5260975" y="3152775"/>
          <p14:tracePt t="93169" x="5260975" y="3146425"/>
          <p14:tracePt t="93176" x="5267325" y="3143250"/>
          <p14:tracePt t="93193" x="5295900" y="3111500"/>
          <p14:tracePt t="93211" x="5340350" y="3067050"/>
          <p14:tracePt t="93226" x="5359400" y="3044825"/>
          <p14:tracePt t="93243" x="5368925" y="3019425"/>
          <p14:tracePt t="93260" x="5387975" y="2978150"/>
          <p14:tracePt t="93275" x="5407025" y="2946400"/>
          <p14:tracePt t="93292" x="5419725" y="2924175"/>
          <p14:tracePt t="93309" x="5441950" y="2867025"/>
          <p14:tracePt t="93325" x="5467350" y="2841625"/>
          <p14:tracePt t="93342" x="5495925" y="2803525"/>
          <p14:tracePt t="93360" x="5556250" y="2749550"/>
          <p14:tracePt t="93376" x="5578475" y="2724150"/>
          <p14:tracePt t="93392" x="5610225" y="2708275"/>
          <p14:tracePt t="93410" x="5635625" y="2670175"/>
          <p14:tracePt t="93425" x="5657850" y="2647950"/>
          <p14:tracePt t="93442" x="5680075" y="2600325"/>
          <p14:tracePt t="93460" x="5711825" y="2543175"/>
          <p14:tracePt t="93476" x="5724525" y="2517775"/>
          <p14:tracePt t="93492" x="5734050" y="2495550"/>
          <p14:tracePt t="93510" x="5734050" y="2479675"/>
          <p14:tracePt t="93526" x="5734050" y="2470150"/>
          <p14:tracePt t="93542" x="5734050" y="2466975"/>
          <p14:tracePt t="93603" x="5734050" y="2454275"/>
          <p14:tracePt t="93619" x="5734050" y="2451100"/>
          <p14:tracePt t="93632" x="5734050" y="2444750"/>
          <p14:tracePt t="93643" x="5734050" y="2441575"/>
          <p14:tracePt t="93660" x="5734050" y="2425700"/>
          <p14:tracePt t="93675" x="5734050" y="2422525"/>
          <p14:tracePt t="93692" x="5734050" y="2406650"/>
          <p14:tracePt t="93709" x="5743575" y="2390775"/>
          <p14:tracePt t="93726" x="5743575" y="2381250"/>
          <p14:tracePt t="93742" x="5759450" y="2371725"/>
          <p14:tracePt t="93760" x="5765800" y="2352675"/>
          <p14:tracePt t="93776" x="5768975" y="2343150"/>
          <p14:tracePt t="93792" x="5775325" y="2327275"/>
          <p14:tracePt t="93810" x="5775325" y="2305050"/>
          <p14:tracePt t="93825" x="5775325" y="2295525"/>
          <p14:tracePt t="93876" x="5775325" y="2292350"/>
          <p14:tracePt t="93882" x="5775325" y="2286000"/>
          <p14:tracePt t="93893" x="5775325" y="2282825"/>
          <p14:tracePt t="93910" x="5775325" y="2266950"/>
          <p14:tracePt t="93925" x="5775325" y="2251075"/>
          <p14:tracePt t="93942" x="5775325" y="2241550"/>
          <p14:tracePt t="93960" x="5775325" y="2228850"/>
          <p14:tracePt t="93975" x="5775325" y="2222500"/>
          <p14:tracePt t="93992" x="5775325" y="2212975"/>
          <p14:tracePt t="94010" x="5775325" y="2193925"/>
          <p14:tracePt t="94026" x="5775325" y="2184400"/>
          <p14:tracePt t="94042" x="5775325" y="2171700"/>
          <p14:tracePt t="94060" x="5768975" y="2152650"/>
          <p14:tracePt t="94076" x="5768975" y="2136775"/>
          <p14:tracePt t="94092" x="5762625" y="2120900"/>
          <p14:tracePt t="94110" x="5762625" y="2101850"/>
          <p14:tracePt t="94126" x="5762625" y="2092325"/>
          <p14:tracePt t="94142" x="5753100" y="2082800"/>
          <p14:tracePt t="94160" x="5753100" y="2070100"/>
          <p14:tracePt t="94193" x="5753100" y="2066925"/>
          <p14:tracePt t="94755" x="5730875" y="2127250"/>
          <p14:tracePt t="94761" x="5689600" y="2260600"/>
          <p14:tracePt t="94776" x="5626100" y="2536825"/>
          <p14:tracePt t="94792" x="5578475" y="2724150"/>
          <p14:tracePt t="94810" x="5521325" y="3060700"/>
          <p14:tracePt t="94826" x="5495925" y="3232150"/>
          <p14:tracePt t="94843" x="5464175" y="3479800"/>
          <p14:tracePt t="94876" x="5426075" y="4067175"/>
          <p14:tracePt t="94910" x="5451475" y="4581525"/>
          <p14:tracePt t="94927" x="5470525" y="4708525"/>
          <p14:tracePt t="94946" x="5502275" y="4908550"/>
          <p14:tracePt t="94959" x="5511800" y="4968875"/>
          <p14:tracePt t="94976" x="5534025" y="5102225"/>
          <p14:tracePt t="94992" x="5543550" y="5153025"/>
          <p14:tracePt t="95010" x="5543550" y="5181600"/>
          <p14:tracePt t="95026" x="5543550" y="5222875"/>
          <p14:tracePt t="95043" x="5543550" y="5232400"/>
          <p14:tracePt t="95059" x="5543550" y="5241925"/>
          <p14:tracePt t="95075" x="5553075" y="5251450"/>
          <p14:tracePt t="95092" x="5556250" y="5251450"/>
          <p14:tracePt t="95155" x="5556250" y="5264150"/>
          <p14:tracePt t="95162" x="5556250" y="5267325"/>
          <p14:tracePt t="95176" x="5556250" y="5276850"/>
          <p14:tracePt t="95192" x="5556250" y="5286375"/>
          <p14:tracePt t="95208" x="5556250" y="5295900"/>
          <p14:tracePt t="95225" x="5556250" y="5318125"/>
          <p14:tracePt t="95242" x="5556250" y="5334000"/>
          <p14:tracePt t="95259" x="5556250" y="5353050"/>
          <p14:tracePt t="95276" x="5556250" y="5375275"/>
          <p14:tracePt t="95292" x="5556250" y="5384800"/>
          <p14:tracePt t="95310" x="5556250" y="5394325"/>
          <p14:tracePt t="95326" x="5556250" y="5403850"/>
          <p14:tracePt t="95342" x="5556250" y="5397500"/>
          <p14:tracePt t="95359" x="5556250" y="5381625"/>
          <p14:tracePt t="95375" x="5553075" y="5324475"/>
          <p14:tracePt t="95392" x="5553075" y="5305425"/>
          <p14:tracePt t="95409" x="5546725" y="5273675"/>
          <p14:tracePt t="95426" x="5534025" y="5260975"/>
          <p14:tracePt t="95442" x="5527675" y="5248275"/>
          <p14:tracePt t="95460" x="5524500" y="5235575"/>
          <p14:tracePt t="95476" x="5524500" y="5219700"/>
          <p14:tracePt t="95492" x="5524500" y="5210175"/>
          <p14:tracePt t="95509" x="5524500" y="5200650"/>
          <p14:tracePt t="95542" x="5524500" y="5191125"/>
          <p14:tracePt t="95560" x="5518150" y="5181600"/>
          <p14:tracePt t="95576" x="5518150" y="5165725"/>
          <p14:tracePt t="95592" x="5508625" y="5156200"/>
          <p14:tracePt t="95609" x="5508625" y="5140325"/>
          <p14:tracePt t="95626" x="5508625" y="5133975"/>
          <p14:tracePt t="95659" x="5502275" y="5133975"/>
          <p14:tracePt t="95918" x="5480050" y="5133975"/>
          <p14:tracePt t="95925" x="5461000" y="5133975"/>
          <p14:tracePt t="95933" x="5441950" y="5133975"/>
          <p14:tracePt t="95958" x="5381625" y="5133975"/>
          <p14:tracePt t="95992" x="5286375" y="5159375"/>
          <p14:tracePt t="96009" x="5241925" y="5165725"/>
          <p14:tracePt t="96026" x="5143500" y="5172075"/>
          <p14:tracePt t="96042" x="5083175" y="5178425"/>
          <p14:tracePt t="96059" x="5022850" y="5184775"/>
          <p14:tracePt t="96075" x="4959350" y="5197475"/>
          <p14:tracePt t="96092" x="4930775" y="5197475"/>
          <p14:tracePt t="96109" x="4899025" y="5203825"/>
          <p14:tracePt t="96125" x="4876800" y="5216525"/>
          <p14:tracePt t="96142" x="4867275" y="5219700"/>
          <p14:tracePt t="96159" x="4857750" y="5219700"/>
          <p14:tracePt t="96175" x="4838700" y="5226050"/>
          <p14:tracePt t="96192" x="4829175" y="5226050"/>
          <p14:tracePt t="96209" x="4816475" y="5226050"/>
          <p14:tracePt t="96225" x="4813300" y="5226050"/>
          <p14:tracePt t="96425" x="4857750" y="5222875"/>
          <p14:tracePt t="96432" x="4892675" y="5213350"/>
          <p14:tracePt t="96442" x="4940300" y="5207000"/>
          <p14:tracePt t="96459" x="5003800" y="5200650"/>
          <p14:tracePt t="96492" x="5121275" y="5181600"/>
          <p14:tracePt t="96526" x="5245100" y="5168900"/>
          <p14:tracePt t="96542" x="5280025" y="5168900"/>
          <p14:tracePt t="96559" x="5289550" y="5168900"/>
          <p14:tracePt t="96575" x="5305425" y="5168900"/>
          <p14:tracePt t="96625" x="5302250" y="5168900"/>
          <p14:tracePt t="96633" x="5299075" y="5168900"/>
          <p14:tracePt t="96642" x="5292725" y="5168900"/>
          <p14:tracePt t="96659" x="5283200" y="5168900"/>
          <p14:tracePt t="96675" x="5267325" y="5175250"/>
          <p14:tracePt t="96692" x="5251450" y="5181600"/>
          <p14:tracePt t="96709" x="5241925" y="5181600"/>
          <p14:tracePt t="96725" x="5238750" y="5181600"/>
          <p14:tracePt t="96762" x="5232400" y="5181600"/>
          <p14:tracePt t="96776" x="5222875" y="5184775"/>
          <p14:tracePt t="96792" x="5200650" y="5197475"/>
          <p14:tracePt t="96809" x="5178425" y="5200650"/>
          <p14:tracePt t="96826" x="5137150" y="5213350"/>
          <p14:tracePt t="96842" x="5114925" y="5219700"/>
          <p14:tracePt t="96859" x="5083175" y="5232400"/>
          <p14:tracePt t="96875" x="5051425" y="5241925"/>
          <p14:tracePt t="96892" x="5026025" y="5241925"/>
          <p14:tracePt t="96908" x="5010150" y="5248275"/>
          <p14:tracePt t="96925" x="4997450" y="5254625"/>
          <p14:tracePt t="96942" x="4981575" y="5254625"/>
          <p14:tracePt t="96958" x="4972050" y="5254625"/>
          <p14:tracePt t="96975" x="4962525" y="5254625"/>
          <p14:tracePt t="97041" x="4956175" y="5254625"/>
          <p14:tracePt t="97104" x="4959350" y="5254625"/>
          <p14:tracePt t="97112" x="4968875" y="5251450"/>
          <p14:tracePt t="97125" x="5006975" y="5238750"/>
          <p14:tracePt t="97141" x="5073650" y="5207000"/>
          <p14:tracePt t="97158" x="5149850" y="5184775"/>
          <p14:tracePt t="97175" x="5238750" y="5165725"/>
          <p14:tracePt t="97191" x="5283200" y="5159375"/>
          <p14:tracePt t="97208" x="5305425" y="5159375"/>
          <p14:tracePt t="97225" x="5346700" y="5159375"/>
          <p14:tracePt t="97242" x="5368925" y="5159375"/>
          <p14:tracePt t="97259" x="5397500" y="5159375"/>
          <p14:tracePt t="97276" x="5426075" y="5165725"/>
          <p14:tracePt t="97292" x="5448300" y="5172075"/>
          <p14:tracePt t="97308" x="5457825" y="5172075"/>
          <p14:tracePt t="97325" x="5476875" y="5175250"/>
          <p14:tracePt t="97342" x="5486400" y="5175250"/>
          <p14:tracePt t="97359" x="5502275" y="5175250"/>
          <p14:tracePt t="97441" x="5499100" y="5181600"/>
          <p14:tracePt t="97447" x="5489575" y="5181600"/>
          <p14:tracePt t="97458" x="5486400" y="5184775"/>
          <p14:tracePt t="97475" x="5470525" y="5191125"/>
          <p14:tracePt t="97492" x="5461000" y="5197475"/>
          <p14:tracePt t="97508" x="5451475" y="5207000"/>
          <p14:tracePt t="97525" x="5429250" y="5210175"/>
          <p14:tracePt t="97542" x="5410200" y="5210175"/>
          <p14:tracePt t="97558" x="5365750" y="5210175"/>
          <p14:tracePt t="97575" x="5280025" y="5210175"/>
          <p14:tracePt t="97592" x="5226050" y="5207000"/>
          <p14:tracePt t="97608" x="5181600" y="5207000"/>
          <p14:tracePt t="97625" x="5140325" y="5194300"/>
          <p14:tracePt t="97642" x="5118100" y="5194300"/>
          <p14:tracePt t="97659" x="5108575" y="5194300"/>
          <p14:tracePt t="97676" x="5092700" y="5194300"/>
          <p14:tracePt t="97692" x="5076825" y="5194300"/>
          <p14:tracePt t="97708" x="5073650" y="5194300"/>
          <p14:tracePt t="97942" x="5073650" y="5229225"/>
          <p14:tracePt t="97947" x="5076825" y="5257800"/>
          <p14:tracePt t="97958" x="5083175" y="5283200"/>
          <p14:tracePt t="97975" x="5108575" y="5346700"/>
          <p14:tracePt t="97991" x="5121275" y="5378450"/>
          <p14:tracePt t="98009" x="5127625" y="5407025"/>
          <p14:tracePt t="98025" x="5127625" y="5441950"/>
          <p14:tracePt t="98042" x="5127625" y="5470525"/>
          <p14:tracePt t="98059" x="5127625" y="5486400"/>
          <p14:tracePt t="98076" x="5130800" y="5499100"/>
          <p14:tracePt t="98092" x="5130800" y="5514975"/>
          <p14:tracePt t="98108" x="5130800" y="5524500"/>
          <p14:tracePt t="98125" x="5130800" y="5534025"/>
          <p14:tracePt t="98142" x="5130800" y="5540375"/>
          <p14:tracePt t="98226" x="5130800" y="5543550"/>
          <p14:tracePt t="98232" x="5130800" y="5549900"/>
          <p14:tracePt t="98242" x="5130800" y="5559425"/>
          <p14:tracePt t="98258" x="5130800" y="5568950"/>
          <p14:tracePt t="98275" x="5130800" y="5584825"/>
          <p14:tracePt t="98292" x="5130800" y="5594350"/>
          <p14:tracePt t="98309" x="5130800" y="5603875"/>
          <p14:tracePt t="98325" x="5130800" y="5622925"/>
          <p14:tracePt t="98342" x="5130800" y="5635625"/>
          <p14:tracePt t="98359" x="5140325" y="5645150"/>
          <p14:tracePt t="98375" x="5197475" y="5667375"/>
          <p14:tracePt t="98391" x="5257800" y="5683250"/>
          <p14:tracePt t="98408" x="5314950" y="5695950"/>
          <p14:tracePt t="98425" x="5362575" y="5708650"/>
          <p14:tracePt t="98442" x="5372100" y="5708650"/>
          <p14:tracePt t="98459" x="5381625" y="5708650"/>
          <p14:tracePt t="98475" x="5400675" y="5708650"/>
          <p14:tracePt t="98508" x="5413375" y="5708650"/>
          <p14:tracePt t="98525" x="5426075" y="5708650"/>
          <p14:tracePt t="98541" x="5435600" y="5708650"/>
          <p14:tracePt t="98575" x="5441950" y="5708650"/>
          <p14:tracePt t="98812" x="5413375" y="5715000"/>
          <p14:tracePt t="98820" x="5387975" y="5721350"/>
          <p14:tracePt t="98827" x="5349875" y="5727700"/>
          <p14:tracePt t="98842" x="5305425" y="5740400"/>
          <p14:tracePt t="98859" x="5267325" y="5759450"/>
          <p14:tracePt t="98875" x="5238750" y="5765800"/>
          <p14:tracePt t="98892" x="5222875" y="5765800"/>
          <p14:tracePt t="98909" x="5213350" y="5765800"/>
          <p14:tracePt t="98925" x="5213350" y="5772150"/>
          <p14:tracePt t="98942" x="5213350" y="5775325"/>
          <p14:tracePt t="98958" x="5219700" y="5781675"/>
          <p14:tracePt t="98975" x="5248275" y="5797550"/>
          <p14:tracePt t="98991" x="5257800" y="5797550"/>
          <p14:tracePt t="99009" x="5267325" y="5797550"/>
          <p14:tracePt t="99026" x="5286375" y="5797550"/>
          <p14:tracePt t="99042" x="5308600" y="5797550"/>
          <p14:tracePt t="99059" x="5346700" y="5797550"/>
          <p14:tracePt t="99076" x="5384800" y="5797550"/>
          <p14:tracePt t="99092" x="5416550" y="5797550"/>
          <p14:tracePt t="99109" x="5426075" y="5797550"/>
          <p14:tracePt t="99126" x="5438775" y="5797550"/>
          <p14:tracePt t="99142" x="5454650" y="5797550"/>
          <p14:tracePt t="99159" x="5461000" y="5797550"/>
          <p14:tracePt t="99176" x="5464175" y="5791200"/>
          <p14:tracePt t="99192" x="5470525" y="5784850"/>
          <p14:tracePt t="99208" x="5470525" y="5775325"/>
          <p14:tracePt t="99247" x="5470525" y="5772150"/>
          <p14:tracePt t="99258" x="5470525" y="5765800"/>
          <p14:tracePt t="99284" x="5467350" y="5756275"/>
          <p14:tracePt t="99292" x="5461000" y="5756275"/>
          <p14:tracePt t="99309" x="5448300" y="5756275"/>
          <p14:tracePt t="99325" x="5419725" y="5743575"/>
          <p14:tracePt t="99341" x="5375275" y="5730875"/>
          <p14:tracePt t="99358" x="5337175" y="5718175"/>
          <p14:tracePt t="99375" x="5283200" y="5718175"/>
          <p14:tracePt t="99391" x="5251450" y="5718175"/>
          <p14:tracePt t="99408" x="5232400" y="5718175"/>
          <p14:tracePt t="99426" x="5210175" y="5718175"/>
          <p14:tracePt t="99442" x="5200650" y="5718175"/>
          <p14:tracePt t="99459" x="5191125" y="5718175"/>
          <p14:tracePt t="99475" x="5159375" y="5721350"/>
          <p14:tracePt t="99492" x="5137150" y="5730875"/>
          <p14:tracePt t="99508" x="5127625" y="5737225"/>
          <p14:tracePt t="99526" x="5105400" y="5740400"/>
          <p14:tracePt t="99542" x="5095875" y="5746750"/>
          <p14:tracePt t="99559" x="5086350" y="5762625"/>
          <p14:tracePt t="99576" x="5080000" y="5772150"/>
          <p14:tracePt t="99592" x="5080000" y="5778500"/>
          <p14:tracePt t="99609" x="5080000" y="5788025"/>
          <p14:tracePt t="99625" x="5086350" y="5788025"/>
          <p14:tracePt t="99641" x="5118100" y="5791200"/>
          <p14:tracePt t="99658" x="5146675" y="5791200"/>
          <p14:tracePt t="99676" x="5222875" y="5791200"/>
          <p14:tracePt t="99692" x="5292725" y="5791200"/>
          <p14:tracePt t="99709" x="5356225" y="5797550"/>
          <p14:tracePt t="99726" x="5429250" y="5797550"/>
          <p14:tracePt t="99742" x="5464175" y="5797550"/>
          <p14:tracePt t="99758" x="5486400" y="5797550"/>
          <p14:tracePt t="99775" x="5527675" y="5797550"/>
          <p14:tracePt t="99792" x="5549900" y="5797550"/>
          <p14:tracePt t="99808" x="5578475" y="5797550"/>
          <p14:tracePt t="99826" x="5591175" y="5797550"/>
          <p14:tracePt t="99842" x="5600700" y="5797550"/>
          <p14:tracePt t="99859" x="5613400" y="5797550"/>
          <p14:tracePt t="99891" x="5613400" y="5788025"/>
          <p14:tracePt t="99908" x="5613400" y="5778500"/>
          <p14:tracePt t="99925" x="5613400" y="5768975"/>
          <p14:tracePt t="99969" x="5603875" y="5768975"/>
          <p14:tracePt t="99976" x="5600700" y="5768975"/>
          <p14:tracePt t="99992" x="5591175" y="5768975"/>
          <p14:tracePt t="100008" x="5581650" y="5762625"/>
          <p14:tracePt t="100025" x="5546725" y="5749925"/>
          <p14:tracePt t="100042" x="5514975" y="5743575"/>
          <p14:tracePt t="100058" x="5486400" y="5743575"/>
          <p14:tracePt t="100076" x="5454650" y="5743575"/>
          <p14:tracePt t="100092" x="5432425" y="5743575"/>
          <p14:tracePt t="100109" x="5416550" y="5743575"/>
          <p14:tracePt t="100126" x="5378450" y="5743575"/>
          <p14:tracePt t="100142" x="5356225" y="5743575"/>
          <p14:tracePt t="100158" x="5318125" y="5743575"/>
          <p14:tracePt t="100175" x="5276850" y="5746750"/>
          <p14:tracePt t="100191" x="5248275" y="5759450"/>
          <p14:tracePt t="100208" x="5238750" y="5765800"/>
          <p14:tracePt t="100226" x="5222875" y="5765800"/>
          <p14:tracePt t="100242" x="5207000" y="5765800"/>
          <p14:tracePt t="100259" x="5197475" y="5765800"/>
          <p14:tracePt t="100275" x="5194300" y="5768975"/>
          <p14:tracePt t="100308" x="5187950" y="5768975"/>
          <p14:tracePt t="100355" x="5187950" y="5775325"/>
          <p14:tracePt t="100371" x="5187950" y="5778500"/>
          <p14:tracePt t="100384" x="5187950" y="5784850"/>
          <p14:tracePt t="100398" x="5187950" y="5788025"/>
          <p14:tracePt t="100408" x="5187950" y="5794375"/>
          <p14:tracePt t="100425" x="5187950" y="5813425"/>
          <p14:tracePt t="100442" x="5191125" y="5822950"/>
          <p14:tracePt t="100458" x="5200650" y="5832475"/>
          <p14:tracePt t="100475" x="5248275" y="5845175"/>
          <p14:tracePt t="100492" x="5299075" y="5845175"/>
          <p14:tracePt t="100508" x="5359400" y="5845175"/>
          <p14:tracePt t="100526" x="5422900" y="5845175"/>
          <p14:tracePt t="100542" x="5438775" y="5845175"/>
          <p14:tracePt t="100559" x="5448300" y="5845175"/>
          <p14:tracePt t="100576" x="5467350" y="5845175"/>
          <p14:tracePt t="100591" x="5473700" y="5845175"/>
          <p14:tracePt t="100633" x="5473700" y="5842000"/>
          <p14:tracePt t="100641" x="5473700" y="5838825"/>
          <p14:tracePt t="100658" x="5473700" y="5829300"/>
          <p14:tracePt t="100676" x="5473700" y="5813425"/>
          <p14:tracePt t="100692" x="5473700" y="5797550"/>
          <p14:tracePt t="100709" x="5473700" y="5788025"/>
          <p14:tracePt t="100726" x="5473700" y="5784850"/>
          <p14:tracePt t="100770" x="5470525" y="5778500"/>
          <p14:tracePt t="100776" x="5461000" y="5775325"/>
          <p14:tracePt t="100792" x="5451475" y="5768975"/>
          <p14:tracePt t="100808" x="5441950" y="5753100"/>
          <p14:tracePt t="100826" x="5426075" y="5743575"/>
          <p14:tracePt t="100842" x="5410200" y="5743575"/>
          <p14:tracePt t="100858" x="5400675" y="5740400"/>
          <p14:tracePt t="100875" x="5391150" y="5740400"/>
          <p14:tracePt t="100892" x="5375275" y="5740400"/>
          <p14:tracePt t="100909" x="5362575" y="5740400"/>
          <p14:tracePt t="100926" x="5340350" y="5740400"/>
          <p14:tracePt t="100943" x="5330825" y="5740400"/>
          <p14:tracePt t="100958" x="5308600" y="5740400"/>
          <p14:tracePt t="100961" x="5305425" y="5740400"/>
          <p14:tracePt t="100975" x="5299075" y="5740400"/>
          <p14:tracePt t="100991" x="5286375" y="5740400"/>
          <p14:tracePt t="101008" x="5276850" y="5740400"/>
          <p14:tracePt t="101025" x="5270500" y="5740400"/>
          <p14:tracePt t="101342" x="5280025" y="5708650"/>
          <p14:tracePt t="101349" x="5295900" y="5680075"/>
          <p14:tracePt t="101358" x="5302250" y="5651500"/>
          <p14:tracePt t="101376" x="5318125" y="5603875"/>
          <p14:tracePt t="101391" x="5330825" y="5578475"/>
          <p14:tracePt t="101408" x="5330825" y="5568950"/>
          <p14:tracePt t="101425" x="5330825" y="5559425"/>
          <p14:tracePt t="101441" x="5330825" y="5546725"/>
          <p14:tracePt t="101458" x="5330825" y="5530850"/>
          <p14:tracePt t="101475" x="5330825" y="5521325"/>
          <p14:tracePt t="101478" x="5337175" y="5514975"/>
          <p14:tracePt t="101492" x="5337175" y="5505450"/>
          <p14:tracePt t="101509" x="5337175" y="5495925"/>
          <p14:tracePt t="101525" x="5340350" y="5480050"/>
          <p14:tracePt t="101541" x="5356225" y="5470525"/>
          <p14:tracePt t="101558" x="5362575" y="5461000"/>
          <p14:tracePt t="101575" x="5365750" y="5451475"/>
          <p14:tracePt t="101591" x="5387975" y="5429250"/>
          <p14:tracePt t="101608" x="5397500" y="5419725"/>
          <p14:tracePt t="101625" x="5400675" y="5410200"/>
          <p14:tracePt t="101642" x="5416550" y="5387975"/>
          <p14:tracePt t="101659" x="5422900" y="5378450"/>
          <p14:tracePt t="101675" x="5422900" y="5368925"/>
          <p14:tracePt t="101691" x="5422900" y="5359400"/>
          <p14:tracePt t="101742" x="5419725" y="5359400"/>
          <p14:tracePt t="101748" x="5416550" y="5359400"/>
          <p14:tracePt t="101758" x="5410200" y="5359400"/>
          <p14:tracePt t="101775" x="5381625" y="5359400"/>
          <p14:tracePt t="101792" x="5292725" y="5378450"/>
          <p14:tracePt t="101809" x="5254625" y="5384800"/>
          <p14:tracePt t="101824" x="5210175" y="5391150"/>
          <p14:tracePt t="101841" x="5162550" y="5391150"/>
          <p14:tracePt t="101858" x="5127625" y="5391150"/>
          <p14:tracePt t="101875" x="5083175" y="5391150"/>
          <p14:tracePt t="101892" x="5041900" y="5391150"/>
          <p14:tracePt t="101909" x="5019675" y="5391150"/>
          <p14:tracePt t="101926" x="5000625" y="5387975"/>
          <p14:tracePt t="101941" x="4991100" y="5384800"/>
          <p14:tracePt t="101958" x="4984750" y="5378450"/>
          <p14:tracePt t="101975" x="4984750" y="5368925"/>
          <p14:tracePt t="101991" x="4984750" y="5359400"/>
          <p14:tracePt t="103643" x="5029200" y="5324475"/>
          <p14:tracePt t="103649" x="5105400" y="5257800"/>
          <p14:tracePt t="103658" x="5178425" y="5203825"/>
          <p14:tracePt t="103675" x="5302250" y="5054600"/>
          <p14:tracePt t="103692" x="5476875" y="4841875"/>
          <p14:tracePt t="103708" x="5588000" y="4692650"/>
          <p14:tracePt t="103733" x="5715000" y="4483100"/>
          <p14:tracePt t="103758" x="5756275" y="4321175"/>
          <p14:tracePt t="103792" x="5727700" y="4137025"/>
          <p14:tracePt t="103808" x="5689600" y="4057650"/>
          <p14:tracePt t="103825" x="5667375" y="4003675"/>
          <p14:tracePt t="103841" x="5626100" y="3917950"/>
          <p14:tracePt t="103858" x="5603875" y="3870325"/>
          <p14:tracePt t="103875" x="5578475" y="3816350"/>
          <p14:tracePt t="103892" x="5537200" y="3749675"/>
          <p14:tracePt t="103909" x="5524500" y="3711575"/>
          <p14:tracePt t="103925" x="5514975" y="3689350"/>
          <p14:tracePt t="103942" x="5489575" y="3644900"/>
          <p14:tracePt t="103958" x="5476875" y="3622675"/>
          <p14:tracePt t="103974" x="5464175" y="3584575"/>
          <p14:tracePt t="103991" x="5451475" y="3473450"/>
          <p14:tracePt t="104008" x="5426075" y="3352800"/>
          <p14:tracePt t="104025" x="5410200" y="3257550"/>
          <p14:tracePt t="104042" x="5372100" y="3152775"/>
          <p14:tracePt t="104058" x="5349875" y="3079750"/>
          <p14:tracePt t="104063" x="5340350" y="3028950"/>
          <p14:tracePt t="104075" x="5334000" y="2994025"/>
          <p14:tracePt t="104092" x="5324475" y="2876550"/>
          <p14:tracePt t="104107" x="5324475" y="2794000"/>
          <p14:tracePt t="104124" x="5330825" y="2667000"/>
          <p14:tracePt t="104141" x="5346700" y="2466975"/>
          <p14:tracePt t="104158" x="5346700" y="2365375"/>
          <p14:tracePt t="104175" x="5346700" y="2225675"/>
          <p14:tracePt t="104192" x="5365750" y="2073275"/>
          <p14:tracePt t="104208" x="5372100" y="2022475"/>
          <p14:tracePt t="104225" x="5384800" y="1974850"/>
          <p14:tracePt t="104242" x="5400675" y="1933575"/>
          <p14:tracePt t="104258" x="5432425" y="1908175"/>
          <p14:tracePt t="104275" x="5441950" y="1898650"/>
          <p14:tracePt t="104292" x="5457825" y="1879600"/>
          <p14:tracePt t="104308" x="5464175" y="1879600"/>
          <p14:tracePt t="104325" x="5467350" y="1879600"/>
          <p14:tracePt t="104442" x="5473700" y="1889125"/>
          <p14:tracePt t="104449" x="5483225" y="1895475"/>
          <p14:tracePt t="104458" x="5489575" y="1901825"/>
          <p14:tracePt t="104475" x="5499100" y="1911350"/>
          <p14:tracePt t="104491" x="5514975" y="1927225"/>
          <p14:tracePt t="104507" x="5540375" y="1955800"/>
          <p14:tracePt t="104524" x="5562600" y="1981200"/>
          <p14:tracePt t="104541" x="5600700" y="2016125"/>
          <p14:tracePt t="104558" x="5610225" y="2025650"/>
          <p14:tracePt t="104575" x="5619750" y="2035175"/>
          <p14:tracePt t="104578" x="5622925" y="2041525"/>
          <p14:tracePt t="104592" x="5635625" y="2047875"/>
          <p14:tracePt t="104608" x="5648325" y="2047875"/>
          <p14:tracePt t="104625" x="5664200" y="2047875"/>
          <p14:tracePt t="104641" x="5692775" y="2044700"/>
          <p14:tracePt t="104657" x="5715000" y="2032000"/>
          <p14:tracePt t="104674" x="5724525" y="2022475"/>
          <p14:tracePt t="104692" x="5740400" y="2022475"/>
          <p14:tracePt t="104708" x="5753100" y="2022475"/>
          <p14:tracePt t="104725" x="5765800" y="2022475"/>
          <p14:tracePt t="104742" x="5768975" y="2022475"/>
          <p14:tracePt t="104979" x="5775325" y="2022475"/>
          <p14:tracePt t="104985" x="5775325" y="2016125"/>
          <p14:tracePt t="105000" x="5778500" y="2016125"/>
          <p14:tracePt t="105007" x="5778500" y="2012950"/>
          <p14:tracePt t="105042" x="5778500" y="2006600"/>
          <p14:tracePt t="105129" x="5778500" y="2003425"/>
          <p14:tracePt t="105136" x="5778500" y="1997075"/>
          <p14:tracePt t="105150" x="5778500" y="1993900"/>
          <p14:tracePt t="105158" x="5778500" y="1981200"/>
          <p14:tracePt t="105175" x="5778500" y="1971675"/>
          <p14:tracePt t="105191" x="5778500" y="1968500"/>
          <p14:tracePt t="105236" x="5772150" y="1968500"/>
          <p14:tracePt t="105243" x="5772150" y="1962150"/>
          <p14:tracePt t="105258" x="5768975" y="1962150"/>
          <p14:tracePt t="105274" x="5756275" y="1962150"/>
          <p14:tracePt t="105292" x="5743575" y="1962150"/>
          <p14:tracePt t="105308" x="5727700" y="1958975"/>
          <p14:tracePt t="105324" x="5718175" y="1952625"/>
          <p14:tracePt t="105342" x="5702300" y="1952625"/>
          <p14:tracePt t="105358" x="5692775" y="1952625"/>
          <p14:tracePt t="105374" x="5676900" y="1952625"/>
          <p14:tracePt t="105392" x="5664200" y="1952625"/>
          <p14:tracePt t="105408" x="5654675" y="1952625"/>
          <p14:tracePt t="105425" x="5645150" y="1952625"/>
          <p14:tracePt t="105441" x="5632450" y="1952625"/>
          <p14:tracePt t="105474" x="5622925" y="1952625"/>
          <p14:tracePt t="105492" x="5610225" y="1952625"/>
          <p14:tracePt t="105508" x="5600700" y="1952625"/>
          <p14:tracePt t="105525" x="5584825" y="1952625"/>
          <p14:tracePt t="105542" x="5568950" y="1952625"/>
          <p14:tracePt t="106086" x="5568950" y="1924050"/>
          <p14:tracePt t="106093" x="5568950" y="1898650"/>
          <p14:tracePt t="106108" x="5568950" y="1844675"/>
          <p14:tracePt t="106124" x="5572125" y="1771650"/>
          <p14:tracePt t="106128" x="5572125" y="1701800"/>
          <p14:tracePt t="106142" x="5572125" y="1609725"/>
          <p14:tracePt t="106158" x="5562600" y="1536700"/>
          <p14:tracePt t="106191" x="5546725" y="1387475"/>
          <p14:tracePt t="106224" x="5546725" y="1276350"/>
          <p14:tracePt t="106242" x="5546725" y="1228725"/>
          <p14:tracePt t="106258" x="5546725" y="1206500"/>
          <p14:tracePt t="106275" x="5559425" y="1196975"/>
          <p14:tracePt t="106291" x="5575300" y="1177925"/>
          <p14:tracePt t="106308" x="5584825" y="1162050"/>
          <p14:tracePt t="106324" x="5597525" y="1136650"/>
          <p14:tracePt t="106342" x="5619750" y="1101725"/>
          <p14:tracePt t="106358" x="5632450" y="1076325"/>
          <p14:tracePt t="106374" x="5645150" y="1031875"/>
          <p14:tracePt t="106392" x="5645150" y="971550"/>
          <p14:tracePt t="106408" x="5645150" y="927100"/>
          <p14:tracePt t="106424" x="5635625" y="895350"/>
          <p14:tracePt t="106441" x="5616575" y="838200"/>
          <p14:tracePt t="106457" x="5600700" y="822325"/>
          <p14:tracePt t="106474" x="5600700" y="806450"/>
          <p14:tracePt t="106492" x="5600700" y="790575"/>
          <p14:tracePt t="106508" x="5600700" y="781050"/>
          <p14:tracePt t="106524" x="5600700" y="771525"/>
          <p14:tracePt t="107173" x="5594350" y="768350"/>
          <p14:tracePt t="107179" x="5591175" y="762000"/>
          <p14:tracePt t="107294" x="5591175" y="765175"/>
          <p14:tracePt t="107308" x="5591175" y="768350"/>
          <p14:tracePt t="107325" x="5591175" y="774700"/>
          <p14:tracePt t="107358" x="5591175" y="787400"/>
          <p14:tracePt t="107374" x="5591175" y="796925"/>
          <p14:tracePt t="107391" x="5591175" y="806450"/>
          <p14:tracePt t="107407" x="5584825" y="828675"/>
          <p14:tracePt t="107424" x="5584825" y="838200"/>
          <p14:tracePt t="107441" x="5581650" y="847725"/>
          <p14:tracePt t="107458" x="5572125" y="866775"/>
          <p14:tracePt t="107474" x="5565775" y="879475"/>
          <p14:tracePt t="107491" x="5549900" y="889000"/>
          <p14:tracePt t="107508" x="5546725" y="908050"/>
          <p14:tracePt t="107524" x="5540375" y="936625"/>
          <p14:tracePt t="107541" x="5540375" y="952500"/>
          <p14:tracePt t="107557" x="5540375" y="981075"/>
          <p14:tracePt t="107574" x="5534025" y="996950"/>
          <p14:tracePt t="107590" x="5534025" y="1009650"/>
          <p14:tracePt t="107608" x="5534025" y="1044575"/>
          <p14:tracePt t="107624" x="5534025" y="1060450"/>
          <p14:tracePt t="107640" x="5534025" y="1082675"/>
          <p14:tracePt t="107658" x="5534025" y="1101725"/>
          <p14:tracePt t="107674" x="5534025" y="1111250"/>
          <p14:tracePt t="107691" x="5534025" y="1120775"/>
          <p14:tracePt t="107707" x="5534025" y="1143000"/>
          <p14:tracePt t="107724" x="5534025" y="1152525"/>
          <p14:tracePt t="107742" x="5534025" y="1155700"/>
          <p14:tracePt t="107758" x="5534025" y="1162050"/>
          <p14:tracePt t="107844" x="5527675" y="1162050"/>
          <p14:tracePt t="110203" x="5457825" y="1190625"/>
          <p14:tracePt t="110208" x="5362575" y="1228725"/>
          <p14:tracePt t="110224" x="5114925" y="1352550"/>
          <p14:tracePt t="110240" x="4657725" y="1609725"/>
          <p14:tracePt t="110265" x="3867150" y="2216150"/>
          <p14:tracePt t="110292" x="3435350" y="2717800"/>
          <p14:tracePt t="110326" x="3133725" y="3181350"/>
          <p14:tracePt t="110342" x="3082925" y="3314700"/>
          <p14:tracePt t="110358" x="3067050" y="3425825"/>
          <p14:tracePt t="110374" x="3067050" y="3467100"/>
          <p14:tracePt t="110703" x="3209925" y="3508375"/>
          <p14:tracePt t="110709" x="3425825" y="3587750"/>
          <p14:tracePt t="110724" x="3886200" y="3784600"/>
          <p14:tracePt t="110741" x="4413250" y="3990975"/>
          <p14:tracePt t="110759" x="5121275" y="4229100"/>
          <p14:tracePt t="110775" x="5518150" y="4343400"/>
          <p14:tracePt t="110792" x="5794375" y="4406900"/>
          <p14:tracePt t="110808" x="6219825" y="4483100"/>
          <p14:tracePt t="110825" x="6432550" y="4559300"/>
          <p14:tracePt t="110842" x="6648450" y="4648200"/>
          <p14:tracePt t="110858" x="6832600" y="4743450"/>
          <p14:tracePt t="110874" x="6886575" y="4797425"/>
          <p14:tracePt t="110890" x="6918325" y="4835525"/>
          <p14:tracePt t="110908" x="6937375" y="4899025"/>
          <p14:tracePt t="110924" x="6937375" y="4927600"/>
          <p14:tracePt t="110941" x="6934200" y="4949825"/>
          <p14:tracePt t="110959" x="6915150" y="4994275"/>
          <p14:tracePt t="110974" x="6905625" y="5016500"/>
          <p14:tracePt t="110991" x="6873875" y="5048250"/>
          <p14:tracePt t="111007" x="6848475" y="5073650"/>
          <p14:tracePt t="111023" x="6797675" y="5118100"/>
          <p14:tracePt t="111040" x="6759575" y="5143500"/>
          <p14:tracePt t="111058" x="6721475" y="5168900"/>
          <p14:tracePt t="111073" x="6692900" y="5184775"/>
          <p14:tracePt t="111091" x="6667500" y="5210175"/>
          <p14:tracePt t="111109" x="6623050" y="5254625"/>
          <p14:tracePt t="111125" x="6565900" y="5299075"/>
          <p14:tracePt t="111141" x="6496050" y="5343525"/>
          <p14:tracePt t="111158" x="6394450" y="5422900"/>
          <p14:tracePt t="111174" x="6324600" y="5467350"/>
          <p14:tracePt t="111190" x="6257925" y="5499100"/>
          <p14:tracePt t="111466" x="6207125" y="5362575"/>
          <p14:tracePt t="111473" x="6102350" y="5099050"/>
          <p14:tracePt t="111481" x="6013450" y="4797425"/>
          <p14:tracePt t="111495" x="5781675" y="4178300"/>
          <p14:tracePt t="111512" x="5578475" y="3654425"/>
          <p14:tracePt t="111533" x="5241925" y="2959100"/>
          <p14:tracePt t="111560" x="4841875" y="2273300"/>
          <p14:tracePt t="111592" x="4371975" y="1663700"/>
          <p14:tracePt t="111609" x="3997325" y="1196975"/>
          <p14:tracePt t="111625" x="3848100" y="1003300"/>
          <p14:tracePt t="111642" x="3692525" y="784225"/>
          <p14:tracePt t="111659" x="3546475" y="561975"/>
          <p14:tracePt t="111676" x="3476625" y="460375"/>
          <p14:tracePt t="111691" x="3419475" y="377825"/>
          <p14:tracePt t="111708" x="3381375" y="304800"/>
          <p14:tracePt t="111724" x="3368675" y="266700"/>
          <p14:tracePt t="111740" x="3349625" y="228600"/>
          <p14:tracePt t="111758" x="3343275" y="206375"/>
          <p14:tracePt t="111774" x="3336925" y="177800"/>
          <p14:tracePt t="111791" x="3327400" y="168275"/>
          <p14:tracePt t="111809" x="3311525" y="152400"/>
          <p14:tracePt t="111824" x="3295650" y="152400"/>
          <p14:tracePt t="111840" x="3286125" y="152400"/>
          <p14:tracePt t="111857" x="3276600" y="152400"/>
          <p14:tracePt t="111874" x="3263900" y="161925"/>
          <p14:tracePt t="111890" x="3244850" y="177800"/>
          <p14:tracePt t="111908" x="3219450" y="250825"/>
          <p14:tracePt t="111924" x="3165475" y="320675"/>
          <p14:tracePt t="111941" x="3079750" y="406400"/>
          <p14:tracePt t="111958" x="2971800" y="514350"/>
          <p14:tracePt t="111975" x="2784475" y="727075"/>
          <p14:tracePt t="111991" x="2667000" y="844550"/>
          <p14:tracePt t="112008" x="2524125" y="1035050"/>
          <p14:tracePt t="112023" x="2460625" y="1158875"/>
          <p14:tracePt t="112040" x="2419350" y="1270000"/>
          <p14:tracePt t="112058" x="2374900" y="1390650"/>
          <p14:tracePt t="112074" x="2324100" y="1581150"/>
          <p14:tracePt t="112091" x="2279650" y="1704975"/>
          <p14:tracePt t="112109" x="2244725" y="1905000"/>
          <p14:tracePt t="112124" x="2225675" y="2044700"/>
          <p14:tracePt t="112141" x="2203450" y="2152650"/>
          <p14:tracePt t="112157" x="2203450" y="2266950"/>
          <p14:tracePt t="112173" x="2203450" y="2473325"/>
          <p14:tracePt t="112191" x="2222500" y="2571750"/>
          <p14:tracePt t="112207" x="2238375" y="2679700"/>
          <p14:tracePt t="112224" x="2257425" y="2841625"/>
          <p14:tracePt t="112241" x="2273300" y="2940050"/>
          <p14:tracePt t="112258" x="2279650" y="3035300"/>
          <p14:tracePt t="112274" x="2305050" y="3232150"/>
          <p14:tracePt t="112290" x="2314575" y="3349625"/>
          <p14:tracePt t="112307" x="2320925" y="3454400"/>
          <p14:tracePt t="112323" x="2330450" y="3597275"/>
          <p14:tracePt t="112340" x="2330450" y="3657600"/>
          <p14:tracePt t="112357" x="2330450" y="3717925"/>
          <p14:tracePt t="112374" x="2330450" y="3778250"/>
          <p14:tracePt t="112391" x="2330450" y="3822700"/>
          <p14:tracePt t="112407" x="2336800" y="3883025"/>
          <p14:tracePt t="112424" x="2343150" y="3981450"/>
          <p14:tracePt t="112440" x="2359025" y="4044950"/>
          <p14:tracePt t="112457" x="2371725" y="4089400"/>
          <p14:tracePt t="112782" x="2365375" y="4159250"/>
          <p14:tracePt t="112788" x="2355850" y="4241800"/>
          <p14:tracePt t="112795" x="2349500" y="4311650"/>
          <p14:tracePt t="112807" x="2339975" y="4381500"/>
          <p14:tracePt t="112824" x="2314575" y="4568825"/>
          <p14:tracePt t="112841" x="2305050" y="4686300"/>
          <p14:tracePt t="112857" x="2305050" y="4778375"/>
          <p14:tracePt t="112873" x="2305050" y="4873625"/>
          <p14:tracePt t="112890" x="2305050" y="4933950"/>
          <p14:tracePt t="112907" x="2308225" y="4994275"/>
          <p14:tracePt t="112924" x="2308225" y="5080000"/>
          <p14:tracePt t="112940" x="2308225" y="5130800"/>
          <p14:tracePt t="112957" x="2308225" y="5168900"/>
          <p14:tracePt t="112974" x="2292350" y="5232400"/>
          <p14:tracePt t="112990" x="2286000" y="5276850"/>
          <p14:tracePt t="113007" x="2286000" y="5305425"/>
          <p14:tracePt t="113023" x="2286000" y="5337175"/>
          <p14:tracePt t="113040" x="2286000" y="5368925"/>
          <p14:tracePt t="113057" x="2286000" y="5387975"/>
          <p14:tracePt t="113074" x="2301875" y="5432425"/>
          <p14:tracePt t="113090" x="2314575" y="5454650"/>
          <p14:tracePt t="113108" x="2333625" y="5486400"/>
          <p14:tracePt t="113123" x="2349500" y="5521325"/>
          <p14:tracePt t="113140" x="2362200" y="5543550"/>
          <p14:tracePt t="113157" x="2371725" y="5553075"/>
          <p14:tracePt t="113173" x="2381250" y="5568950"/>
          <p14:tracePt t="113190" x="2381250" y="5575300"/>
          <p14:tracePt t="113207" x="2390775" y="5575300"/>
          <p14:tracePt t="113241" x="2400300" y="5575300"/>
          <p14:tracePt t="113317" x="2406650" y="5578475"/>
          <p14:tracePt t="113323" x="2409825" y="5578475"/>
          <p14:tracePt t="113331" x="2416175" y="5591175"/>
          <p14:tracePt t="113340" x="2422525" y="5594350"/>
          <p14:tracePt t="113357" x="2444750" y="5600700"/>
          <p14:tracePt t="113374" x="2501900" y="5619750"/>
          <p14:tracePt t="113391" x="2546350" y="5632450"/>
          <p14:tracePt t="113407" x="2609850" y="5654675"/>
          <p14:tracePt t="113423" x="2695575" y="5654675"/>
          <p14:tracePt t="113440" x="2755900" y="5654675"/>
          <p14:tracePt t="113457" x="2816225" y="5654675"/>
          <p14:tracePt t="113473" x="2886075" y="5632450"/>
          <p14:tracePt t="113490" x="2952750" y="5616575"/>
          <p14:tracePt t="113507" x="3025775" y="5603875"/>
          <p14:tracePt t="113524" x="3130550" y="5559425"/>
          <p14:tracePt t="113540" x="3187700" y="5543550"/>
          <p14:tracePt t="113557" x="3232150" y="5530850"/>
          <p14:tracePt t="113573" x="3263900" y="5502275"/>
          <p14:tracePt t="113590" x="3279775" y="5483225"/>
          <p14:tracePt t="113607" x="3292475" y="5461000"/>
          <p14:tracePt t="113624" x="3302000" y="5438775"/>
          <p14:tracePt t="113640" x="3308350" y="5429250"/>
          <p14:tracePt t="113657" x="3311525" y="5419725"/>
          <p14:tracePt t="113674" x="3327400" y="5397500"/>
          <p14:tracePt t="113690" x="3336925" y="5387975"/>
          <p14:tracePt t="113707" x="3346450" y="5378450"/>
          <p14:tracePt t="113723" x="3362325" y="5362575"/>
          <p14:tracePt t="113740" x="3371850" y="5349875"/>
          <p14:tracePt t="113757" x="3390900" y="5330825"/>
          <p14:tracePt t="113760" x="3403600" y="5318125"/>
          <p14:tracePt t="113774" x="3429000" y="5286375"/>
          <p14:tracePt t="113791" x="3448050" y="5270500"/>
          <p14:tracePt t="113807" x="3473450" y="5245100"/>
          <p14:tracePt t="113824" x="3517900" y="5194300"/>
          <p14:tracePt t="113840" x="3543300" y="5162550"/>
          <p14:tracePt t="113857" x="3556000" y="5140325"/>
          <p14:tracePt t="113873" x="3581400" y="5095875"/>
          <p14:tracePt t="113890" x="3590925" y="5080000"/>
          <p14:tracePt t="113907" x="3600450" y="5070475"/>
          <p14:tracePt t="113923" x="3600450" y="5051425"/>
          <p14:tracePt t="114217" x="3590925" y="5054600"/>
          <p14:tracePt t="114223" x="3565525" y="5060950"/>
          <p14:tracePt t="114231" x="3546475" y="5067300"/>
          <p14:tracePt t="114240" x="3527425" y="5073650"/>
          <p14:tracePt t="114257" x="3486150" y="5105400"/>
          <p14:tracePt t="114274" x="3444875" y="5143500"/>
          <p14:tracePt t="114290" x="3416300" y="5191125"/>
          <p14:tracePt t="114324" x="3340100" y="5324475"/>
          <p14:tracePt t="114357" x="3311525" y="5483225"/>
          <p14:tracePt t="114373" x="3282950" y="5575300"/>
          <p14:tracePt t="114390" x="3282950" y="5635625"/>
          <p14:tracePt t="114407" x="3282950" y="5695950"/>
          <p14:tracePt t="114424" x="3282950" y="5781675"/>
          <p14:tracePt t="114440" x="3282950" y="5826125"/>
          <p14:tracePt t="114457" x="3282950" y="5870575"/>
          <p14:tracePt t="114474" x="3282950" y="5924550"/>
          <p14:tracePt t="114490" x="3282950" y="5946775"/>
          <p14:tracePt t="114507" x="3282950" y="5969000"/>
          <p14:tracePt t="114523" x="3282950" y="5997575"/>
          <p14:tracePt t="114540" x="3282950" y="6007100"/>
          <p14:tracePt t="114558" x="3282950" y="6016625"/>
          <p14:tracePt t="114574" x="3282950" y="6035675"/>
          <p14:tracePt t="114590" x="3282950" y="6042025"/>
          <p14:tracePt t="114624" x="3273425" y="6042025"/>
          <p14:tracePt t="114640" x="3263900" y="6042025"/>
          <p14:tracePt t="114657" x="3254375" y="6042025"/>
          <p14:tracePt t="114674" x="3232150" y="6038850"/>
          <p14:tracePt t="114690" x="3222625" y="6032500"/>
          <p14:tracePt t="114707" x="3213100" y="6022975"/>
          <p14:tracePt t="114724" x="3194050" y="6013450"/>
          <p14:tracePt t="114741" x="3187700" y="6003925"/>
          <p14:tracePt t="114757" x="3178175" y="5994400"/>
          <p14:tracePt t="114759" x="3175000" y="5988050"/>
          <p14:tracePt t="114773" x="3162300" y="5972175"/>
          <p14:tracePt t="114790" x="3152775" y="5969000"/>
          <p14:tracePt t="114807" x="3136900" y="5969000"/>
          <p14:tracePt t="118033" x="3146425" y="5969000"/>
          <p14:tracePt t="118040" x="3155950" y="5962650"/>
          <p14:tracePt t="118058" x="3181350" y="5949950"/>
          <p14:tracePt t="118073" x="3203575" y="5940425"/>
          <p14:tracePt t="118090" x="3219450" y="5924550"/>
          <p14:tracePt t="118106" x="3228975" y="5915025"/>
          <p14:tracePt t="118123" x="3235325" y="5915025"/>
          <p14:tracePt t="118190" x="3260725" y="5908675"/>
          <p14:tracePt t="118206" x="3270250" y="5908675"/>
          <p14:tracePt t="118224" x="3279775" y="5908675"/>
          <p14:tracePt t="118240" x="3298825" y="5908675"/>
          <p14:tracePt t="118256" x="3305175" y="5908675"/>
          <p14:tracePt t="118273" x="3314700" y="5908675"/>
          <p14:tracePt t="118290" x="3314700" y="5902325"/>
          <p14:tracePt t="118375" x="3311525" y="5902325"/>
          <p14:tracePt t="118382" x="3308350" y="5902325"/>
          <p14:tracePt t="118390" x="3302000" y="5902325"/>
          <p14:tracePt t="118406" x="3286125" y="5902325"/>
          <p14:tracePt t="118423" x="3263900" y="5902325"/>
          <p14:tracePt t="118440" x="3222625" y="5892800"/>
          <p14:tracePt t="118456" x="3206750" y="5892800"/>
          <p14:tracePt t="118473" x="3197225" y="5892800"/>
          <p14:tracePt t="118490" x="3178175" y="5892800"/>
          <p14:tracePt t="118506" x="3168650" y="5892800"/>
          <p14:tracePt t="118523" x="3159125" y="5892800"/>
          <p14:tracePt t="118540" x="3143250" y="5892800"/>
          <p14:tracePt t="118556" x="3133725" y="5892800"/>
          <p14:tracePt t="118573" x="3124200" y="5892800"/>
          <p14:tracePt t="118590" x="3108325" y="5892800"/>
          <p14:tracePt t="118606" x="3098800" y="5892800"/>
          <p14:tracePt t="118624" x="3082925" y="5892800"/>
          <p14:tracePt t="118726" x="3092450" y="5892800"/>
          <p14:tracePt t="118733" x="3095625" y="5886450"/>
          <p14:tracePt t="118741" x="3108325" y="5883275"/>
          <p14:tracePt t="118757" x="3136900" y="5870575"/>
          <p14:tracePt t="118773" x="3159125" y="5870575"/>
          <p14:tracePt t="118790" x="3175000" y="5870575"/>
          <p14:tracePt t="118806" x="3184525" y="5870575"/>
          <p14:tracePt t="118823" x="3200400" y="5870575"/>
          <p14:tracePt t="118840" x="3203575" y="5870575"/>
          <p14:tracePt t="118856" x="3209925" y="5870575"/>
          <p14:tracePt t="118874" x="3209925" y="5857875"/>
          <p14:tracePt t="118890" x="3209925" y="5848350"/>
          <p14:tracePt t="118907" x="3209925" y="5845175"/>
          <p14:tracePt t="118923" x="3209925" y="5835650"/>
          <p14:tracePt t="118940" x="3209925" y="5826125"/>
          <p14:tracePt t="118956" x="3206750" y="5810250"/>
          <p14:tracePt t="118973" x="3197225" y="5803900"/>
          <p14:tracePt t="118990" x="3178175" y="5803900"/>
          <p14:tracePt t="119006" x="3168650" y="5800725"/>
          <p14:tracePt t="119023" x="3159125" y="5800725"/>
          <p14:tracePt t="119040" x="3143250" y="5800725"/>
          <p14:tracePt t="119057" x="3133725" y="5800725"/>
          <p14:tracePt t="119073" x="3124200" y="5800725"/>
          <p14:tracePt t="119089" x="3108325" y="5800725"/>
          <p14:tracePt t="119313" x="3111500" y="5800725"/>
          <p14:tracePt t="119319" x="3114675" y="5800725"/>
          <p14:tracePt t="119326" x="3121025" y="5800725"/>
          <p14:tracePt t="122306" x="3127375" y="5781675"/>
          <p14:tracePt t="122312" x="3133725" y="5765800"/>
          <p14:tracePt t="122323" x="3146425" y="5737225"/>
          <p14:tracePt t="122340" x="3190875" y="5686425"/>
          <p14:tracePt t="122356" x="3222625" y="5654675"/>
          <p14:tracePt t="122372" x="3254375" y="5629275"/>
          <p14:tracePt t="122390" x="3292475" y="5584825"/>
          <p14:tracePt t="122423" x="3343275" y="5527675"/>
          <p14:tracePt t="122456" x="3409950" y="5461000"/>
          <p14:tracePt t="122473" x="3441700" y="5435600"/>
          <p14:tracePt t="122490" x="3473450" y="5391150"/>
          <p14:tracePt t="122506" x="3482975" y="5375275"/>
          <p14:tracePt t="122522" x="3502025" y="5353050"/>
          <p14:tracePt t="122540" x="3514725" y="5337175"/>
          <p14:tracePt t="122556" x="3524250" y="5327650"/>
          <p14:tracePt t="122573" x="3536950" y="5305425"/>
          <p14:tracePt t="122591" x="3556000" y="5292725"/>
          <p14:tracePt t="122606" x="3565525" y="5283200"/>
          <p14:tracePt t="122623" x="3565525" y="5260975"/>
          <p14:tracePt t="122640" x="3565525" y="5226050"/>
          <p14:tracePt t="122656" x="3565525" y="5197475"/>
          <p14:tracePt t="122672" x="3565525" y="5175250"/>
          <p14:tracePt t="122690" x="3565525" y="5162550"/>
          <p14:tracePt t="122706" x="3565525" y="5146675"/>
          <p14:tracePt t="122741" x="3565525" y="5140325"/>
          <p14:tracePt t="122956" x="3540125" y="5140325"/>
          <p14:tracePt t="122963" x="3492500" y="5140325"/>
          <p14:tracePt t="122973" x="3444875" y="5140325"/>
          <p14:tracePt t="122990" x="3317875" y="5140325"/>
          <p14:tracePt t="123006" x="3267075" y="5140325"/>
          <p14:tracePt t="123023" x="3216275" y="5140325"/>
          <p14:tracePt t="123040" x="3143250" y="5140325"/>
          <p14:tracePt t="123056" x="3101975" y="5140325"/>
          <p14:tracePt t="123072" x="3063875" y="5140325"/>
          <p14:tracePt t="123090" x="3022600" y="5140325"/>
          <p14:tracePt t="123106" x="3000375" y="5140325"/>
          <p14:tracePt t="123123" x="2971800" y="5137150"/>
          <p14:tracePt t="123140" x="2921000" y="5118100"/>
          <p14:tracePt t="123156" x="2886075" y="5111750"/>
          <p14:tracePt t="123173" x="2854325" y="5099050"/>
          <p14:tracePt t="123190" x="2813050" y="5086350"/>
          <p14:tracePt t="123206" x="2774950" y="5073650"/>
          <p14:tracePt t="123222" x="2752725" y="5060950"/>
          <p14:tracePt t="123240" x="2711450" y="5045075"/>
          <p14:tracePt t="123256" x="2679700" y="5026025"/>
          <p14:tracePt t="123273" x="2654300" y="5013325"/>
          <p14:tracePt t="123290" x="2613025" y="4994275"/>
          <p14:tracePt t="123306" x="2590800" y="4994275"/>
          <p14:tracePt t="123323" x="2574925" y="4994275"/>
          <p14:tracePt t="123339" x="2559050" y="4994275"/>
          <p14:tracePt t="123356" x="2546350" y="4994275"/>
          <p14:tracePt t="123372" x="2536825" y="4994275"/>
          <p14:tracePt t="123389" x="2530475" y="4994275"/>
          <p14:tracePt t="123406" x="2527300" y="4994275"/>
          <p14:tracePt t="123449" x="2527300" y="4991100"/>
          <p14:tracePt t="123455" x="2527300" y="4984750"/>
          <p14:tracePt t="123462" x="2527300" y="4975225"/>
          <p14:tracePt t="123472" x="2527300" y="4972050"/>
          <p14:tracePt t="123489" x="2533650" y="4965700"/>
          <p14:tracePt t="123506" x="2562225" y="4943475"/>
          <p14:tracePt t="123523" x="2606675" y="4908550"/>
          <p14:tracePt t="123541" x="2660650" y="4864100"/>
          <p14:tracePt t="123557" x="2686050" y="4816475"/>
          <p14:tracePt t="123573" x="2720975" y="4759325"/>
          <p14:tracePt t="123590" x="2755900" y="4695825"/>
          <p14:tracePt t="123606" x="2768600" y="4664075"/>
          <p14:tracePt t="123622" x="2787650" y="4625975"/>
          <p14:tracePt t="123639" x="2800350" y="4581525"/>
          <p14:tracePt t="123656" x="2819400" y="4492625"/>
          <p14:tracePt t="123673" x="2835275" y="4406900"/>
          <p14:tracePt t="123691" x="2860675" y="4283075"/>
          <p14:tracePt t="123706" x="2867025" y="4248150"/>
          <p14:tracePt t="123723" x="2870200" y="4216400"/>
          <p14:tracePt t="123739" x="2882900" y="4194175"/>
          <p14:tracePt t="123756" x="2889250" y="4178300"/>
          <p14:tracePt t="123772" x="2892425" y="4162425"/>
          <p14:tracePt t="123789" x="2898775" y="4152900"/>
          <p14:tracePt t="123806" x="2921000" y="4124325"/>
          <p14:tracePt t="123823" x="2933700" y="4102100"/>
          <p14:tracePt t="123840" x="2943225" y="4076700"/>
          <p14:tracePt t="123856" x="2968625" y="4035425"/>
          <p14:tracePt t="123873" x="2978150" y="4019550"/>
          <p14:tracePt t="123889" x="2987675" y="4010025"/>
          <p14:tracePt t="123906" x="3003550" y="3987800"/>
          <p14:tracePt t="123922" x="3019425" y="3978275"/>
          <p14:tracePt t="123939" x="3028950" y="3968750"/>
          <p14:tracePt t="123956" x="3044825" y="3949700"/>
          <p14:tracePt t="123972" x="3054350" y="3940175"/>
          <p14:tracePt t="123989" x="3057525" y="3927475"/>
          <p14:tracePt t="124006" x="3057525" y="3914775"/>
          <p14:tracePt t="124023" x="3057525" y="3898900"/>
          <p14:tracePt t="124039" x="3057525" y="3895725"/>
          <p14:tracePt t="124056" x="3057525" y="3889375"/>
          <p14:tracePt t="124084" x="3057525" y="3883025"/>
          <p14:tracePt t="124099" x="3057525" y="3879850"/>
          <p14:tracePt t="124120" x="3057525" y="3873500"/>
          <p14:tracePt t="124135" x="3057525" y="3870325"/>
          <p14:tracePt t="124141" x="3070225" y="3870325"/>
          <p14:tracePt t="124156" x="3079750" y="3860800"/>
          <p14:tracePt t="124172" x="3089275" y="3844925"/>
          <p14:tracePt t="124189" x="3111500" y="3832225"/>
          <p14:tracePt t="124206" x="3194050" y="3784600"/>
          <p14:tracePt t="124222" x="3251200" y="3756025"/>
          <p14:tracePt t="124239" x="3308350" y="3727450"/>
          <p14:tracePt t="124256" x="3368675" y="3676650"/>
          <p14:tracePt t="124272" x="3400425" y="3635375"/>
          <p14:tracePt t="124289" x="3425825" y="3597275"/>
          <p14:tracePt t="124305" x="3473450" y="3530600"/>
          <p14:tracePt t="124322" x="3498850" y="3482975"/>
          <p14:tracePt t="124339" x="3530600" y="3451225"/>
          <p14:tracePt t="124356" x="3556000" y="3422650"/>
          <p14:tracePt t="124373" x="3565525" y="3413125"/>
          <p14:tracePt t="124390" x="3575050" y="3406775"/>
          <p14:tracePt t="125628" x="3581400" y="3387725"/>
          <p14:tracePt t="125635" x="3587750" y="3378200"/>
          <p14:tracePt t="125642" x="3587750" y="3365500"/>
          <p14:tracePt t="125656" x="3597275" y="3349625"/>
          <p14:tracePt t="125672" x="3606800" y="3340100"/>
          <p14:tracePt t="125689" x="3616325" y="3330575"/>
          <p14:tracePt t="125722" x="3692525" y="3270250"/>
          <p14:tracePt t="125756" x="3825875" y="3105150"/>
          <p14:tracePt t="125772" x="3886200" y="3000375"/>
          <p14:tracePt t="125790" x="3940175" y="2921000"/>
          <p14:tracePt t="125806" x="4019550" y="2809875"/>
          <p14:tracePt t="125822" x="4060825" y="2717800"/>
          <p14:tracePt t="125839" x="4102100" y="2641600"/>
          <p14:tracePt t="125856" x="4152900" y="2533650"/>
          <p14:tracePt t="125873" x="4184650" y="2466975"/>
          <p14:tracePt t="125889" x="4206875" y="2400300"/>
          <p14:tracePt t="125906" x="4232275" y="2257425"/>
          <p14:tracePt t="125923" x="4254500" y="2181225"/>
          <p14:tracePt t="125939" x="4267200" y="2143125"/>
          <p14:tracePt t="125956" x="4276725" y="2117725"/>
          <p14:tracePt t="125972" x="4283075" y="2105025"/>
          <p14:tracePt t="125989" x="4286250" y="2095500"/>
          <p14:tracePt t="126005" x="4302125" y="2082800"/>
          <p14:tracePt t="126022" x="4302125" y="2066925"/>
          <p14:tracePt t="126039" x="4308475" y="2057400"/>
          <p14:tracePt t="126056" x="4308475" y="2028825"/>
          <p14:tracePt t="126072" x="4308475" y="2000250"/>
          <p14:tracePt t="126089" x="4289425" y="1955800"/>
          <p14:tracePt t="126106" x="4264025" y="1879600"/>
          <p14:tracePt t="126122" x="4238625" y="1835150"/>
          <p14:tracePt t="126139" x="4200525" y="1784350"/>
          <p14:tracePt t="126156" x="4152900" y="1708150"/>
          <p14:tracePt t="126172" x="4111625" y="1619250"/>
          <p14:tracePt t="126189" x="4070350" y="1508125"/>
          <p14:tracePt t="126205" x="4032250" y="1393825"/>
          <p14:tracePt t="126222" x="4010025" y="1327150"/>
          <p14:tracePt t="126239" x="3968750" y="1238250"/>
          <p14:tracePt t="126256" x="3911600" y="1111250"/>
          <p14:tracePt t="126272" x="3892550" y="1063625"/>
          <p14:tracePt t="126289" x="3879850" y="1031875"/>
          <p14:tracePt t="126306" x="3863975" y="1012825"/>
          <p14:tracePt t="126323" x="3848100" y="993775"/>
          <p14:tracePt t="126339" x="3848100" y="984250"/>
          <p14:tracePt t="126356" x="3848100" y="971550"/>
          <p14:tracePt t="126372" x="3848100" y="962025"/>
          <p14:tracePt t="126389" x="3848100" y="939800"/>
          <p14:tracePt t="126405" x="3848100" y="920750"/>
          <p14:tracePt t="126422" x="3848100" y="908050"/>
          <p14:tracePt t="126439" x="3848100" y="895350"/>
          <p14:tracePt t="126441" x="3848100" y="889000"/>
          <p14:tracePt t="126456" x="3838575" y="879475"/>
          <p14:tracePt t="126472" x="3832225" y="863600"/>
          <p14:tracePt t="126489" x="3822700" y="854075"/>
          <p14:tracePt t="126506" x="3803650" y="831850"/>
          <p14:tracePt t="126522" x="3794125" y="822325"/>
          <p14:tracePt t="126539" x="3784600" y="812800"/>
          <p14:tracePt t="126556" x="3762375" y="787400"/>
          <p14:tracePt t="126572" x="3730625" y="774700"/>
          <p14:tracePt t="126589" x="3702050" y="755650"/>
          <p14:tracePt t="126606" x="3641725" y="723900"/>
          <p14:tracePt t="126622" x="3619500" y="717550"/>
          <p14:tracePt t="126639" x="3609975" y="717550"/>
          <p14:tracePt t="126656" x="3594100" y="717550"/>
          <p14:tracePt t="126672" x="3581400" y="717550"/>
          <p14:tracePt t="126689" x="3568700" y="717550"/>
          <p14:tracePt t="126706" x="3543300" y="717550"/>
          <p14:tracePt t="126723" x="3492500" y="717550"/>
          <p14:tracePt t="126739" x="3429000" y="736600"/>
          <p14:tracePt t="126756" x="3365500" y="755650"/>
          <p14:tracePt t="126772" x="3340100" y="768350"/>
          <p14:tracePt t="126789" x="3317875" y="774700"/>
          <p14:tracePt t="126806" x="3302000" y="777875"/>
          <p14:tracePt t="126822" x="3292475" y="777875"/>
          <p14:tracePt t="126839" x="3279775" y="777875"/>
          <p14:tracePt t="126856" x="3263900" y="784225"/>
          <p14:tracePt t="126872" x="3254375" y="784225"/>
          <p14:tracePt t="126889" x="3244850" y="784225"/>
          <p14:tracePt t="126905" x="3222625" y="800100"/>
          <p14:tracePt t="126922" x="3213100" y="806450"/>
          <p14:tracePt t="126939" x="3203575" y="815975"/>
          <p14:tracePt t="126957" x="3187700" y="828675"/>
          <p14:tracePt t="126972" x="3171825" y="838200"/>
          <p14:tracePt t="126989" x="3162300" y="854075"/>
          <p14:tracePt t="127006" x="3136900" y="869950"/>
          <p14:tracePt t="127022" x="3117850" y="882650"/>
          <p14:tracePt t="127039" x="3108325" y="892175"/>
          <p14:tracePt t="127056" x="3092450" y="927100"/>
          <p14:tracePt t="127072" x="3079750" y="949325"/>
          <p14:tracePt t="127089" x="3054350" y="996950"/>
          <p14:tracePt t="127106" x="3016250" y="1089025"/>
          <p14:tracePt t="127122" x="2987675" y="1146175"/>
          <p14:tracePt t="127139" x="2962275" y="1193800"/>
          <p14:tracePt t="127156" x="2917825" y="1298575"/>
          <p14:tracePt t="127172" x="2895600" y="1384300"/>
          <p14:tracePt t="127189" x="2879725" y="1482725"/>
          <p14:tracePt t="127205" x="2857500" y="1581150"/>
          <p14:tracePt t="127222" x="2835275" y="1657350"/>
          <p14:tracePt t="127239" x="2809875" y="1746250"/>
          <p14:tracePt t="127256" x="2755900" y="1873250"/>
          <p14:tracePt t="127273" x="2724150" y="1939925"/>
          <p14:tracePt t="127289" x="2692400" y="1981200"/>
          <p14:tracePt t="127305" x="2667000" y="2060575"/>
          <p14:tracePt t="127322" x="2651125" y="2124075"/>
          <p14:tracePt t="127339" x="2638425" y="2187575"/>
          <p14:tracePt t="127356" x="2616200" y="2273300"/>
          <p14:tracePt t="127372" x="2616200" y="2314575"/>
          <p14:tracePt t="127389" x="2609850" y="2368550"/>
          <p14:tracePt t="127406" x="2603500" y="2454275"/>
          <p14:tracePt t="127422" x="2603500" y="2514600"/>
          <p14:tracePt t="127439" x="2603500" y="2584450"/>
          <p14:tracePt t="127456" x="2603500" y="2660650"/>
          <p14:tracePt t="127472" x="2613025" y="2724150"/>
          <p14:tracePt t="127489" x="2632075" y="2778125"/>
          <p14:tracePt t="127506" x="2660650" y="2870200"/>
          <p14:tracePt t="127522" x="2673350" y="2914650"/>
          <p14:tracePt t="127539" x="2698750" y="2952750"/>
          <p14:tracePt t="127556" x="2740025" y="3013075"/>
          <p14:tracePt t="127572" x="2771775" y="3044825"/>
          <p14:tracePt t="127589" x="2797175" y="3070225"/>
          <p14:tracePt t="127606" x="2832100" y="3098800"/>
          <p14:tracePt t="127622" x="2854325" y="3111500"/>
          <p14:tracePt t="127639" x="2870200" y="3117850"/>
          <p14:tracePt t="127656" x="2905125" y="3117850"/>
          <p14:tracePt t="127672" x="2914650" y="3117850"/>
          <p14:tracePt t="127689" x="2943225" y="3117850"/>
          <p14:tracePt t="127705" x="2974975" y="3117850"/>
          <p14:tracePt t="127722" x="3003550" y="3117850"/>
          <p14:tracePt t="127739" x="3025775" y="3117850"/>
          <p14:tracePt t="127756" x="3060700" y="3117850"/>
          <p14:tracePt t="127772" x="3070225" y="3117850"/>
          <p14:tracePt t="127789" x="3079750" y="3117850"/>
          <p14:tracePt t="127806" x="3095625" y="3117850"/>
          <p14:tracePt t="127822" x="3108325" y="3117850"/>
          <p14:tracePt t="127839" x="3121025" y="3117850"/>
          <p14:tracePt t="127856" x="3133725" y="3117850"/>
          <p14:tracePt t="127872" x="3155950" y="3111500"/>
          <p14:tracePt t="127889" x="3178175" y="3105150"/>
          <p14:tracePt t="127905" x="3228975" y="3079750"/>
          <p14:tracePt t="127922" x="3251200" y="3067050"/>
          <p14:tracePt t="127939" x="3282950" y="3054350"/>
          <p14:tracePt t="127956" x="3317875" y="3038475"/>
          <p14:tracePt t="127972" x="3349625" y="3019425"/>
          <p14:tracePt t="127989" x="3378200" y="3000375"/>
          <p14:tracePt t="128006" x="3438525" y="2962275"/>
          <p14:tracePt t="128022" x="3470275" y="2943225"/>
          <p14:tracePt t="128039" x="3492500" y="2917825"/>
          <p14:tracePt t="128056" x="3530600" y="2873375"/>
          <p14:tracePt t="128072" x="3549650" y="2835275"/>
          <p14:tracePt t="128089" x="3562350" y="2797175"/>
          <p14:tracePt t="128105" x="3590925" y="2698750"/>
          <p14:tracePt t="128122" x="3609975" y="2660650"/>
          <p14:tracePt t="128139" x="3638550" y="2603500"/>
          <p14:tracePt t="128156" x="3670300" y="2540000"/>
          <p14:tracePt t="128172" x="3692525" y="2482850"/>
          <p14:tracePt t="128189" x="3708400" y="2387600"/>
          <p14:tracePt t="128206" x="3724275" y="2212975"/>
          <p14:tracePt t="128222" x="3724275" y="2120900"/>
          <p14:tracePt t="128239" x="3711575" y="2035175"/>
          <p14:tracePt t="128256" x="3705225" y="1905000"/>
          <p14:tracePt t="128272" x="3705225" y="1844675"/>
          <p14:tracePt t="128289" x="3705225" y="1806575"/>
          <p14:tracePt t="128306" x="3721100" y="1752600"/>
          <p14:tracePt t="128322" x="3733800" y="1704975"/>
          <p14:tracePt t="128339" x="3746500" y="1631950"/>
          <p14:tracePt t="128356" x="3756025" y="1501775"/>
          <p14:tracePt t="128372" x="3756025" y="1441450"/>
          <p14:tracePt t="128389" x="3756025" y="1406525"/>
          <p14:tracePt t="128406" x="3762375" y="1365250"/>
          <p14:tracePt t="128422" x="3771900" y="1339850"/>
          <p14:tracePt t="128439" x="3790950" y="1295400"/>
          <p14:tracePt t="128456" x="3813175" y="1212850"/>
          <p14:tracePt t="128472" x="3825875" y="1149350"/>
          <p14:tracePt t="128489" x="3841750" y="1095375"/>
          <p14:tracePt t="128505" x="3867150" y="1028700"/>
          <p14:tracePt t="128522" x="3873500" y="1000125"/>
          <p14:tracePt t="128539" x="3876675" y="971550"/>
          <p14:tracePt t="128555" x="3895725" y="904875"/>
          <p14:tracePt t="128572" x="3895725" y="847725"/>
          <p14:tracePt t="128588" x="3895725" y="787400"/>
          <p14:tracePt t="128606" x="3879850" y="708025"/>
          <p14:tracePt t="128622" x="3860800" y="669925"/>
          <p14:tracePt t="128639" x="3825875" y="622300"/>
          <p14:tracePt t="128656" x="3803650" y="565150"/>
          <p14:tracePt t="128672" x="3790950" y="539750"/>
          <p14:tracePt t="128689" x="3765550" y="523875"/>
          <p14:tracePt t="128706" x="3730625" y="498475"/>
          <p14:tracePt t="128722" x="3692525" y="479425"/>
          <p14:tracePt t="128739" x="3654425" y="454025"/>
          <p14:tracePt t="128756" x="3609975" y="434975"/>
          <p14:tracePt t="128772" x="3587750" y="425450"/>
          <p14:tracePt t="128789" x="3565525" y="419100"/>
          <p14:tracePt t="128806" x="3524250" y="419100"/>
          <p14:tracePt t="128822" x="3502025" y="419100"/>
          <p14:tracePt t="128839" x="3473450" y="419100"/>
          <p14:tracePt t="128857" x="3409950" y="434975"/>
          <p14:tracePt t="128872" x="3371850" y="447675"/>
          <p14:tracePt t="128889" x="3327400" y="460375"/>
          <p14:tracePt t="128906" x="3276600" y="492125"/>
          <p14:tracePt t="128922" x="3251200" y="514350"/>
          <p14:tracePt t="128938" x="3219450" y="549275"/>
          <p14:tracePt t="128956" x="3168650" y="587375"/>
          <p14:tracePt t="128972" x="3136900" y="625475"/>
          <p14:tracePt t="128990" x="3095625" y="657225"/>
          <p14:tracePt t="129006" x="3054350" y="723900"/>
          <p14:tracePt t="129023" x="3022600" y="771525"/>
          <p14:tracePt t="129039" x="2994025" y="819150"/>
          <p14:tracePt t="129056" x="2952750" y="857250"/>
          <p14:tracePt t="129072" x="2933700" y="885825"/>
          <p14:tracePt t="129088" x="2898775" y="927100"/>
          <p14:tracePt t="129106" x="2873375" y="1006475"/>
          <p14:tracePt t="129122" x="2860675" y="1050925"/>
          <p14:tracePt t="129139" x="2847975" y="1104900"/>
          <p14:tracePt t="129156" x="2822575" y="1168400"/>
          <p14:tracePt t="129173" x="2809875" y="1206500"/>
          <p14:tracePt t="129189" x="2797175" y="1238250"/>
          <p14:tracePt t="129206" x="2771775" y="1301750"/>
          <p14:tracePt t="129222" x="2749550" y="1355725"/>
          <p14:tracePt t="129239" x="2720975" y="1422400"/>
          <p14:tracePt t="129257" x="2670175" y="1520825"/>
          <p14:tracePt t="129272" x="2647950" y="1568450"/>
          <p14:tracePt t="129289" x="2628900" y="1612900"/>
          <p14:tracePt t="129306" x="2609850" y="1695450"/>
          <p14:tracePt t="129323" x="2593975" y="1758950"/>
          <p14:tracePt t="129339" x="2581275" y="1822450"/>
          <p14:tracePt t="129356" x="2562225" y="1889125"/>
          <p14:tracePt t="129372" x="2549525" y="1927225"/>
          <p14:tracePt t="129388" x="2540000" y="1978025"/>
          <p14:tracePt t="129406" x="2540000" y="2063750"/>
          <p14:tracePt t="129422" x="2540000" y="2124075"/>
          <p14:tracePt t="129439" x="2540000" y="2181225"/>
          <p14:tracePt t="129456" x="2540000" y="2266950"/>
          <p14:tracePt t="129472" x="2540000" y="2320925"/>
          <p14:tracePt t="129489" x="2540000" y="2378075"/>
          <p14:tracePt t="129506" x="2546350" y="2505075"/>
          <p14:tracePt t="129522" x="2546350" y="2587625"/>
          <p14:tracePt t="129539" x="2546350" y="2647950"/>
          <p14:tracePt t="129556" x="2552700" y="2765425"/>
          <p14:tracePt t="129572" x="2552700" y="2847975"/>
          <p14:tracePt t="129589" x="2574925" y="2914650"/>
          <p14:tracePt t="129606" x="2593975" y="2978150"/>
          <p14:tracePt t="129622" x="2606675" y="3009900"/>
          <p14:tracePt t="129638" x="2619375" y="3038475"/>
          <p14:tracePt t="129656" x="2651125" y="3098800"/>
          <p14:tracePt t="129672" x="2676525" y="3143250"/>
          <p14:tracePt t="129688" x="2705100" y="3175000"/>
          <p14:tracePt t="129706" x="2743200" y="3228975"/>
          <p14:tracePt t="129722" x="2774950" y="3260725"/>
          <p14:tracePt t="129739" x="2797175" y="3273425"/>
          <p14:tracePt t="129757" x="2838450" y="3276600"/>
          <p14:tracePt t="129772" x="2867025" y="3276600"/>
          <p14:tracePt t="129789" x="2905125" y="3263900"/>
          <p14:tracePt t="129806" x="2949575" y="3238500"/>
          <p14:tracePt t="129822" x="2981325" y="3225800"/>
          <p14:tracePt t="129839" x="3016250" y="3213100"/>
          <p14:tracePt t="129856" x="3082925" y="3181350"/>
          <p14:tracePt t="129872" x="3159125" y="3149600"/>
          <p14:tracePt t="129889" x="3270250" y="3108325"/>
          <p14:tracePt t="129906" x="3425825" y="3082925"/>
          <p14:tracePt t="129922" x="3489325" y="3070225"/>
          <p14:tracePt t="129938" x="3533775" y="3057525"/>
          <p14:tracePt t="129956" x="3590925" y="3051175"/>
          <p14:tracePt t="129972" x="3619500" y="3051175"/>
          <p14:tracePt t="129989" x="3635375" y="3051175"/>
          <p14:tracePt t="130006" x="3651250" y="3038475"/>
          <p14:tracePt t="130023" x="3660775" y="3035300"/>
          <p14:tracePt t="130039" x="3670300" y="3025775"/>
          <p14:tracePt t="130056" x="3683000" y="3003550"/>
          <p14:tracePt t="130073" x="3689350" y="2974975"/>
          <p14:tracePt t="130089" x="3695700" y="2952750"/>
          <p14:tracePt t="130106" x="3695700" y="2911475"/>
          <p14:tracePt t="130122" x="3695700" y="2895600"/>
          <p14:tracePt t="130139" x="3692525" y="2873375"/>
          <p14:tracePt t="130157" x="3679825" y="2857500"/>
          <p14:tracePt t="130173" x="3670300" y="2844800"/>
          <p14:tracePt t="130189" x="3657600" y="2813050"/>
          <p14:tracePt t="130205" x="3641725" y="2797175"/>
          <p14:tracePt t="130222" x="3609975" y="2755900"/>
          <p14:tracePt t="130238" x="3587750" y="2743200"/>
          <p14:tracePt t="130256" x="3565525" y="2720975"/>
          <p14:tracePt t="130272" x="3556000" y="2705100"/>
          <p14:tracePt t="130288" x="3540125" y="2695575"/>
          <p14:tracePt t="130305" x="3530600" y="2686050"/>
          <p14:tracePt t="130322" x="3517900" y="2673350"/>
          <p14:tracePt t="130338" x="3505200" y="2657475"/>
          <p14:tracePt t="130356" x="3476625" y="2641600"/>
          <p14:tracePt t="130372" x="3467100" y="2632075"/>
          <p14:tracePt t="130389" x="3457575" y="2625725"/>
          <p14:tracePt t="130405" x="3448050" y="2619375"/>
          <p14:tracePt t="130422" x="3429000" y="2609850"/>
          <p14:tracePt t="130439" x="3419475" y="2600325"/>
          <p14:tracePt t="130456" x="3403600" y="2584450"/>
          <p14:tracePt t="130472" x="3381375" y="2574925"/>
          <p14:tracePt t="130488" x="3365500" y="2565400"/>
          <p14:tracePt t="130505" x="3349625" y="2549525"/>
          <p14:tracePt t="130522" x="3321050" y="2533650"/>
          <p14:tracePt t="130539" x="3298825" y="2520950"/>
          <p14:tracePt t="130556" x="3254375" y="2489200"/>
          <p14:tracePt t="130572" x="3232150" y="2473325"/>
          <p14:tracePt t="130589" x="3200400" y="2447925"/>
          <p14:tracePt t="130606" x="3149600" y="2416175"/>
          <p14:tracePt t="130621" x="3124200" y="2403475"/>
          <p14:tracePt t="130638" x="3101975" y="2390775"/>
          <p14:tracePt t="130655" x="3070225" y="2381250"/>
          <p14:tracePt t="130671" x="3048000" y="2359025"/>
          <p14:tracePt t="130688" x="3038475" y="2352675"/>
          <p14:tracePt t="130705" x="3022600" y="2349500"/>
          <p14:tracePt t="130722" x="3009900" y="2349500"/>
          <p14:tracePt t="130739" x="3000375" y="2349500"/>
          <p14:tracePt t="130755" x="2990850" y="2349500"/>
          <p14:tracePt t="130772" x="2968625" y="2349500"/>
          <p14:tracePt t="130789" x="2959100" y="2349500"/>
          <p14:tracePt t="130806" x="2946400" y="2349500"/>
          <p14:tracePt t="130822" x="2930525" y="2349500"/>
          <p14:tracePt t="130839" x="2921000" y="2355850"/>
          <p14:tracePt t="130857" x="2892425" y="2378075"/>
          <p14:tracePt t="130872" x="2860675" y="2387600"/>
          <p14:tracePt t="130888" x="2844800" y="2400300"/>
          <p14:tracePt t="130905" x="2835275" y="2409825"/>
          <p14:tracePt t="130922" x="2813050" y="2432050"/>
          <p14:tracePt t="130939" x="2803525" y="2441575"/>
          <p14:tracePt t="130956" x="2790825" y="2457450"/>
          <p14:tracePt t="130972" x="2765425" y="2486025"/>
          <p14:tracePt t="130989" x="2752725" y="2508250"/>
          <p14:tracePt t="131006" x="2736850" y="2546350"/>
          <p14:tracePt t="131021" x="2724150" y="2555875"/>
          <p14:tracePt t="131038" x="2720975" y="2565400"/>
          <p14:tracePt t="131055" x="2720975" y="2574925"/>
          <p14:tracePt t="131072" x="2720975" y="2593975"/>
          <p14:tracePt t="131089" x="2727325" y="2609850"/>
          <p14:tracePt t="131105" x="2736850" y="2625725"/>
          <p14:tracePt t="131122" x="2781300" y="2663825"/>
          <p14:tracePt t="131139" x="2806700" y="2682875"/>
          <p14:tracePt t="131155" x="2851150" y="2695575"/>
          <p14:tracePt t="131172" x="2914650" y="2720975"/>
          <p14:tracePt t="131189" x="2952750" y="2733675"/>
          <p14:tracePt t="131207" x="3016250" y="2740025"/>
          <p14:tracePt t="131222" x="3060700" y="2746375"/>
          <p14:tracePt t="131238" x="3105150" y="2752725"/>
          <p14:tracePt t="131255" x="3133725" y="2752725"/>
          <p14:tracePt t="131272" x="3197225" y="2759075"/>
          <p14:tracePt t="131288" x="3241675" y="2759075"/>
          <p14:tracePt t="131305" x="3286125" y="2759075"/>
          <p14:tracePt t="131322" x="3362325" y="2759075"/>
          <p14:tracePt t="131338" x="3416300" y="2755900"/>
          <p14:tracePt t="131355" x="3454400" y="2743200"/>
          <p14:tracePt t="131372" x="3508375" y="2724150"/>
          <p14:tracePt t="131389" x="3540125" y="2705100"/>
          <p14:tracePt t="131405" x="3565525" y="2692400"/>
          <p14:tracePt t="131422" x="3600450" y="2676525"/>
          <p14:tracePt t="131438" x="3609975" y="2667000"/>
          <p14:tracePt t="131455" x="3619500" y="2651125"/>
          <p14:tracePt t="131471" x="3635375" y="2635250"/>
          <p14:tracePt t="131488" x="3638550" y="2625725"/>
          <p14:tracePt t="131505" x="3638550" y="2609850"/>
          <p14:tracePt t="131522" x="3638550" y="2590800"/>
          <p14:tracePt t="131539" x="3638550" y="2581275"/>
          <p14:tracePt t="131555" x="3638550" y="2578100"/>
          <p14:tracePt t="131571" x="3622675" y="2571750"/>
          <p14:tracePt t="131588" x="3606800" y="2565400"/>
          <p14:tracePt t="131606" x="3552825" y="2546350"/>
          <p14:tracePt t="131622" x="3419475" y="2520950"/>
          <p14:tracePt t="131639" x="3343275" y="2508250"/>
          <p14:tracePt t="131657" x="3254375" y="2486025"/>
          <p14:tracePt t="131672" x="3209925" y="2486025"/>
          <p14:tracePt t="131688" x="3187700" y="2486025"/>
          <p14:tracePt t="131705" x="3159125" y="2486025"/>
          <p14:tracePt t="131722" x="3089275" y="2486025"/>
          <p14:tracePt t="131739" x="3022600" y="2463800"/>
          <p14:tracePt t="131756" x="2949575" y="2457450"/>
          <p14:tracePt t="131773" x="2860675" y="2438400"/>
          <p14:tracePt t="131789" x="2832100" y="2438400"/>
          <p14:tracePt t="131806" x="2800350" y="2438400"/>
          <p14:tracePt t="131822" x="2787650" y="2438400"/>
          <p14:tracePt t="131838" x="2778125" y="2438400"/>
          <p14:tracePt t="131855" x="2762250" y="2438400"/>
          <p14:tracePt t="131872" x="2752725" y="2438400"/>
          <p14:tracePt t="131889" x="2743200" y="2438400"/>
          <p14:tracePt t="131905" x="2733675" y="2438400"/>
          <p14:tracePt t="131922" x="2711450" y="2438400"/>
          <p14:tracePt t="131939" x="2711450" y="2447925"/>
          <p14:tracePt t="131955" x="2711450" y="2457450"/>
          <p14:tracePt t="131972" x="2711450" y="2479675"/>
          <p14:tracePt t="131988" x="2711450" y="2489200"/>
          <p14:tracePt t="132005" x="2711450" y="2498725"/>
          <p14:tracePt t="132022" x="2733675" y="2546350"/>
          <p14:tracePt t="132038" x="2746375" y="2593975"/>
          <p14:tracePt t="132055" x="2759075" y="2622550"/>
          <p14:tracePt t="132072" x="2790825" y="2667000"/>
          <p14:tracePt t="132088" x="2813050" y="2689225"/>
          <p14:tracePt t="132105" x="2838450" y="2720975"/>
          <p14:tracePt t="132122" x="2882900" y="2740025"/>
          <p14:tracePt t="132138" x="2892425" y="2749550"/>
          <p14:tracePt t="132155" x="2908300" y="2759075"/>
          <p14:tracePt t="132173" x="2917825" y="2771775"/>
          <p14:tracePt t="132221" x="2924175" y="2771775"/>
          <p14:tracePt t="132228" x="2927350" y="2771775"/>
          <p14:tracePt t="132238" x="2933700" y="2771775"/>
          <p14:tracePt t="132255" x="2946400" y="2771775"/>
          <p14:tracePt t="132271" x="2987675" y="2771775"/>
          <p14:tracePt t="132288" x="3016250" y="2771775"/>
          <p14:tracePt t="132305" x="3048000" y="2771775"/>
          <p14:tracePt t="132322" x="3086100" y="2771775"/>
          <p14:tracePt t="132339" x="3124200" y="2771775"/>
          <p14:tracePt t="132356" x="3168650" y="2771775"/>
          <p14:tracePt t="132372" x="3228975" y="2771775"/>
          <p14:tracePt t="132388" x="3282950" y="2771775"/>
          <p14:tracePt t="132405" x="3317875" y="2771775"/>
          <p14:tracePt t="132422" x="3375025" y="2771775"/>
          <p14:tracePt t="132438" x="3403600" y="2771775"/>
          <p14:tracePt t="132455" x="3413125" y="2771775"/>
          <p14:tracePt t="132472" x="3425825" y="2771775"/>
          <p14:tracePt t="132489" x="3441700" y="2771775"/>
          <p14:tracePt t="132506" x="3451225" y="2771775"/>
          <p14:tracePt t="132522" x="3467100" y="2771775"/>
          <p14:tracePt t="132538" x="3476625" y="2771775"/>
          <p14:tracePt t="132555" x="3492500" y="2771775"/>
          <p14:tracePt t="132572" x="3492500" y="2765425"/>
          <p14:tracePt t="132589" x="3492500" y="2755900"/>
          <p14:tracePt t="132605" x="3492500" y="2743200"/>
          <p14:tracePt t="132622" x="3492500" y="2730500"/>
          <p14:tracePt t="132639" x="3492500" y="2724150"/>
          <p14:tracePt t="132671" x="3492500" y="2705100"/>
          <p14:tracePt t="132688" x="3502025" y="2695575"/>
          <p14:tracePt t="132705" x="3511550" y="2679700"/>
          <p14:tracePt t="132722" x="3511550" y="2638425"/>
          <p14:tracePt t="132739" x="3511550" y="2616200"/>
          <p14:tracePt t="132756" x="3511550" y="2593975"/>
          <p14:tracePt t="132772" x="3511550" y="2578100"/>
          <p14:tracePt t="132788" x="3511550" y="2574925"/>
          <p14:tracePt t="132822" x="3511550" y="2565400"/>
          <p14:tracePt t="132838" x="3511550" y="2549525"/>
          <p14:tracePt t="132855" x="3505200" y="2540000"/>
          <p14:tracePt t="132872" x="3486150" y="2530475"/>
          <p14:tracePt t="132905" x="3479800" y="2530475"/>
          <p14:tracePt t="132929" x="3476625" y="2524125"/>
          <p14:tracePt t="132938" x="3470275" y="2520950"/>
          <p14:tracePt t="132955" x="3460750" y="2511425"/>
          <p14:tracePt t="132971" x="3425825" y="2486025"/>
          <p14:tracePt t="132988" x="3394075" y="2463800"/>
          <p14:tracePt t="133005" x="3362325" y="2438400"/>
          <p14:tracePt t="133021" x="3327400" y="2419350"/>
          <p14:tracePt t="133038" x="3295650" y="2406650"/>
          <p14:tracePt t="133055" x="3273425" y="2397125"/>
          <p14:tracePt t="133072" x="3228975" y="2371725"/>
          <p14:tracePt t="133088" x="3200400" y="2359025"/>
          <p14:tracePt t="133105" x="3146425" y="2346325"/>
          <p14:tracePt t="133121" x="3063875" y="2339975"/>
          <p14:tracePt t="133138" x="3022600" y="2339975"/>
          <p14:tracePt t="133155" x="3000375" y="2339975"/>
          <p14:tracePt t="133172" x="2971800" y="2339975"/>
          <p14:tracePt t="133188" x="2962275" y="2339975"/>
          <p14:tracePt t="133205" x="2952750" y="2339975"/>
          <p14:tracePt t="133221" x="2930525" y="2339975"/>
          <p14:tracePt t="133238" x="2921000" y="2339975"/>
          <p14:tracePt t="133255" x="2908300" y="2339975"/>
          <p14:tracePt t="133272" x="2873375" y="2339975"/>
          <p14:tracePt t="133288" x="2863850" y="2346325"/>
          <p14:tracePt t="133305" x="2854325" y="2349500"/>
          <p14:tracePt t="133322" x="2835275" y="2362200"/>
          <p14:tracePt t="133338" x="2822575" y="2378075"/>
          <p14:tracePt t="133355" x="2813050" y="2387600"/>
          <p14:tracePt t="133372" x="2800350" y="2400300"/>
          <p14:tracePt t="133389" x="2784475" y="2413000"/>
          <p14:tracePt t="133405" x="2771775" y="2425700"/>
          <p14:tracePt t="133422" x="2759075" y="2441575"/>
          <p14:tracePt t="133439" x="2752725" y="2451100"/>
          <p14:tracePt t="133456" x="2752725" y="2460625"/>
          <p14:tracePt t="133472" x="2752725" y="2482850"/>
          <p14:tracePt t="133488" x="2752725" y="2492375"/>
          <p14:tracePt t="133504" x="2755900" y="2514600"/>
          <p14:tracePt t="133521" x="2774950" y="2555875"/>
          <p14:tracePt t="133538" x="2781300" y="2578100"/>
          <p14:tracePt t="133555" x="2800350" y="2609850"/>
          <p14:tracePt t="133572" x="2803525" y="2622550"/>
          <p14:tracePt t="133589" x="2803525" y="2632075"/>
          <p14:tracePt t="133605" x="2803525" y="2647950"/>
          <p14:tracePt t="133621" x="2809875" y="2663825"/>
          <p14:tracePt t="133638" x="2809875" y="2667000"/>
          <p14:tracePt t="133655" x="2809875" y="2673350"/>
          <p14:tracePt t="133688" x="2819400" y="2673350"/>
          <p14:tracePt t="133705" x="2828925" y="2676525"/>
          <p14:tracePt t="133722" x="2847975" y="2676525"/>
          <p14:tracePt t="133738" x="2857500" y="2676525"/>
          <p14:tracePt t="133754" x="2867025" y="2676525"/>
          <p14:tracePt t="133771" x="2873375" y="2676525"/>
          <p14:tracePt t="133837" x="2876550" y="2676525"/>
          <p14:tracePt t="133843" x="2882900" y="2676525"/>
          <p14:tracePt t="133855" x="2886075" y="2676525"/>
          <p14:tracePt t="133872" x="2908300" y="2682875"/>
          <p14:tracePt t="133888" x="2917825" y="2698750"/>
          <p14:tracePt t="133905" x="2927350" y="2708275"/>
          <p14:tracePt t="133922" x="2946400" y="2717800"/>
          <p14:tracePt t="133938" x="2955925" y="2727325"/>
          <p14:tracePt t="133955" x="2965450" y="2727325"/>
          <p14:tracePt t="133971" x="2987675" y="2733675"/>
          <p14:tracePt t="133988" x="3016250" y="2740025"/>
          <p14:tracePt t="134005" x="3060700" y="2740025"/>
          <p14:tracePt t="134007" x="3079750" y="2740025"/>
          <p14:tracePt t="134021" x="3117850" y="2752725"/>
          <p14:tracePt t="134038" x="3159125" y="2752725"/>
          <p14:tracePt t="134055" x="3203575" y="2752725"/>
          <p14:tracePt t="134073" x="3267075" y="2752725"/>
          <p14:tracePt t="134088" x="3302000" y="2752725"/>
          <p14:tracePt t="134105" x="3346450" y="2752725"/>
          <p14:tracePt t="134122" x="3409950" y="2752725"/>
          <p14:tracePt t="134138" x="3444875" y="2752725"/>
          <p14:tracePt t="134155" x="3467100" y="2752725"/>
          <p14:tracePt t="134171" x="3502025" y="2752725"/>
          <p14:tracePt t="134188" x="3511550" y="2752725"/>
          <p14:tracePt t="134205" x="3521075" y="2752725"/>
          <p14:tracePt t="134222" x="3533775" y="2752725"/>
          <p14:tracePt t="134239" x="3549650" y="2752725"/>
          <p14:tracePt t="134255" x="3559175" y="2752725"/>
          <p14:tracePt t="134271" x="3568700" y="2752725"/>
          <p14:tracePt t="134288" x="3568700" y="2743200"/>
          <p14:tracePt t="134305" x="3575050" y="2733675"/>
          <p14:tracePt t="134321" x="3578225" y="2720975"/>
          <p14:tracePt t="134338" x="3578225" y="2705100"/>
          <p14:tracePt t="134355" x="3578225" y="2682875"/>
          <p14:tracePt t="134372" x="3578225" y="2667000"/>
          <p14:tracePt t="134389" x="3578225" y="2657475"/>
          <p14:tracePt t="134422" x="3578225" y="2651125"/>
          <p14:tracePt t="134439" x="3578225" y="2638425"/>
          <p14:tracePt t="134455" x="3578225" y="2628900"/>
          <p14:tracePt t="134472" x="3578225" y="2616200"/>
          <p14:tracePt t="134737" x="3578225" y="2613025"/>
          <p14:tracePt t="138789" x="3603625" y="2616200"/>
          <p14:tracePt t="138795" x="3629025" y="2622550"/>
          <p14:tracePt t="138805" x="3667125" y="2628900"/>
          <p14:tracePt t="138822" x="3730625" y="2644775"/>
          <p14:tracePt t="138838" x="3838575" y="2651125"/>
          <p14:tracePt t="138855" x="3921125" y="2651125"/>
          <p14:tracePt t="138871" x="4022725" y="2651125"/>
          <p14:tracePt t="138904" x="4260850" y="2667000"/>
          <p14:tracePt t="138938" x="4489450" y="2714625"/>
          <p14:tracePt t="138954" x="4587875" y="2730500"/>
          <p14:tracePt t="138971" x="4670425" y="2746375"/>
          <p14:tracePt t="138988" x="4841875" y="2787650"/>
          <p14:tracePt t="139004" x="4959350" y="2803525"/>
          <p14:tracePt t="139021" x="5108575" y="2822575"/>
          <p14:tracePt t="139038" x="5330825" y="2857500"/>
          <p14:tracePt t="139054" x="5448300" y="2867025"/>
          <p14:tracePt t="139072" x="5565775" y="2882900"/>
          <p14:tracePt t="139088" x="5753100" y="2908300"/>
          <p14:tracePt t="139104" x="5873750" y="2933700"/>
          <p14:tracePt t="139121" x="6013450" y="2952750"/>
          <p14:tracePt t="139138" x="6245225" y="2978150"/>
          <p14:tracePt t="139154" x="6375400" y="2994025"/>
          <p14:tracePt t="139171" x="6492875" y="3013075"/>
          <p14:tracePt t="139188" x="6635750" y="3035300"/>
          <p14:tracePt t="139204" x="6689725" y="3044825"/>
          <p14:tracePt t="139222" x="6750050" y="3051175"/>
          <p14:tracePt t="139238" x="6854825" y="3057525"/>
          <p14:tracePt t="139254" x="6953250" y="3073400"/>
          <p14:tracePt t="139271" x="7067550" y="3082925"/>
          <p14:tracePt t="139287" x="7267575" y="3108325"/>
          <p14:tracePt t="139304" x="7385050" y="3117850"/>
          <p14:tracePt t="139321" x="7464425" y="3117850"/>
          <p14:tracePt t="139337" x="7553325" y="3117850"/>
          <p14:tracePt t="139354" x="7613650" y="3117850"/>
          <p14:tracePt t="139371" x="7689850" y="3117850"/>
          <p14:tracePt t="139387" x="7854950" y="3124200"/>
          <p14:tracePt t="139404" x="7981950" y="3143250"/>
          <p14:tracePt t="139421" x="8156575" y="3149600"/>
          <p14:tracePt t="139437" x="8394700" y="3149600"/>
          <p14:tracePt t="139454" x="8521700" y="3149600"/>
          <p14:tracePt t="139472" x="8616950" y="3146425"/>
          <p14:tracePt t="139488" x="8728075" y="3133725"/>
          <p14:tracePt t="139504" x="8763000" y="3127375"/>
          <p14:tracePt t="139522" x="8801100" y="3121025"/>
          <p14:tracePt t="139538" x="8858250" y="3105150"/>
          <p14:tracePt t="139554" x="8893175" y="3098800"/>
          <p14:tracePt t="139571" x="8947150" y="3098800"/>
          <p14:tracePt t="139587" x="9010650" y="3098800"/>
          <p14:tracePt t="139604" x="9039225" y="3092450"/>
          <p14:tracePt t="139621" x="9055100" y="3082925"/>
          <p14:tracePt t="139638" x="9070975" y="3070225"/>
          <p14:tracePt t="139654" x="9080500" y="3041650"/>
          <p14:tracePt t="139671" x="9099550" y="3003550"/>
          <p14:tracePt t="139688" x="9118600" y="2952750"/>
          <p14:tracePt t="139704" x="9131300" y="2921000"/>
          <p14:tracePt t="139721" x="9140825" y="2898775"/>
          <p14:tracePt t="139938" x="9140825" y="2368550"/>
          <p14:tracePt t="139945" x="9128125" y="2355850"/>
          <p14:tracePt t="139954" x="9115425" y="2343150"/>
          <p14:tracePt t="139971" x="9083675" y="2311400"/>
          <p14:tracePt t="139987" x="9048750" y="2282825"/>
          <p14:tracePt t="140004" x="9023350" y="2270125"/>
          <p14:tracePt t="140021" x="9007475" y="2254250"/>
          <p14:tracePt t="140038" x="8972550" y="2238375"/>
          <p14:tracePt t="140054" x="8950325" y="2212975"/>
          <p14:tracePt t="140071" x="8931275" y="2184400"/>
          <p14:tracePt t="140088" x="8886825" y="2146300"/>
          <p14:tracePt t="140105" x="8861425" y="2114550"/>
          <p14:tracePt t="140121" x="8829675" y="2089150"/>
          <p14:tracePt t="140137" x="8772525" y="2051050"/>
          <p14:tracePt t="140154" x="8740775" y="2032000"/>
          <p14:tracePt t="140171" x="8696325" y="2012950"/>
          <p14:tracePt t="140188" x="8629650" y="1987550"/>
          <p14:tracePt t="140204" x="8585200" y="1974850"/>
          <p14:tracePt t="140221" x="8547100" y="1962150"/>
          <p14:tracePt t="140238" x="8489950" y="1936750"/>
          <p14:tracePt t="140254" x="8461375" y="1924050"/>
          <p14:tracePt t="140270" x="8435975" y="1911350"/>
          <p14:tracePt t="140287" x="8394700" y="1895475"/>
          <p14:tracePt t="140304" x="8362950" y="1876425"/>
          <p14:tracePt t="140321" x="8324850" y="1863725"/>
          <p14:tracePt t="140338" x="8261350" y="1844675"/>
          <p14:tracePt t="140354" x="8232775" y="1831975"/>
          <p14:tracePt t="140371" x="8201025" y="1825625"/>
          <p14:tracePt t="140388" x="8159750" y="1825625"/>
          <p14:tracePt t="140404" x="8143875" y="1825625"/>
          <p14:tracePt t="140421" x="8134350" y="1825625"/>
          <p14:tracePt t="140438" x="8121650" y="1825625"/>
          <p14:tracePt t="140454" x="8093075" y="1825625"/>
          <p14:tracePt t="140471" x="8070850" y="1812925"/>
          <p14:tracePt t="140488" x="8029575" y="1809750"/>
          <p14:tracePt t="140505" x="7985125" y="1809750"/>
          <p14:tracePt t="140521" x="7950200" y="1809750"/>
          <p14:tracePt t="140537" x="7886700" y="1809750"/>
          <p14:tracePt t="140554" x="7842250" y="1809750"/>
          <p14:tracePt t="140570" x="7820025" y="1809750"/>
          <p14:tracePt t="140587" x="7772400" y="1809750"/>
          <p14:tracePt t="140604" x="7743825" y="1809750"/>
          <p14:tracePt t="140621" x="7721600" y="1809750"/>
          <p14:tracePt t="140638" x="7680325" y="1828800"/>
          <p14:tracePt t="140655" x="7654925" y="1835150"/>
          <p14:tracePt t="140672" x="7626350" y="1841500"/>
          <p14:tracePt t="140688" x="7600950" y="1851025"/>
          <p14:tracePt t="140704" x="7569200" y="1857375"/>
          <p14:tracePt t="140721" x="7546975" y="1863725"/>
          <p14:tracePt t="140738" x="7505700" y="1870075"/>
          <p14:tracePt t="140754" x="7473950" y="1889125"/>
          <p14:tracePt t="140771" x="7445375" y="1895475"/>
          <p14:tracePt t="140788" x="7416800" y="1911350"/>
          <p14:tracePt t="140804" x="7407275" y="1911350"/>
          <p14:tracePt t="140820" x="7391400" y="1920875"/>
          <p14:tracePt t="140837" x="7375525" y="1939925"/>
          <p14:tracePt t="140854" x="7366000" y="1946275"/>
          <p14:tracePt t="140871" x="7356475" y="1955800"/>
          <p14:tracePt t="140888" x="7337425" y="1971675"/>
          <p14:tracePt t="140904" x="7324725" y="1987550"/>
          <p14:tracePt t="140921" x="7315200" y="1997075"/>
          <p14:tracePt t="140938" x="7302500" y="2009775"/>
          <p14:tracePt t="140954" x="7286625" y="2022475"/>
          <p14:tracePt t="140971" x="7277100" y="2032000"/>
          <p14:tracePt t="140988" x="7267575" y="2051050"/>
          <p14:tracePt t="141004" x="7258050" y="2060575"/>
          <p14:tracePt t="141021" x="7242175" y="2070100"/>
          <p14:tracePt t="141040" x="7226300" y="2098675"/>
          <p14:tracePt t="141055" x="7200900" y="2120900"/>
          <p14:tracePt t="141071" x="7169150" y="2155825"/>
          <p14:tracePt t="141087" x="7131050" y="2197100"/>
          <p14:tracePt t="141104" x="7112000" y="2244725"/>
          <p14:tracePt t="141121" x="7099300" y="2289175"/>
          <p14:tracePt t="141138" x="7080250" y="2330450"/>
          <p14:tracePt t="141154" x="7067550" y="2362200"/>
          <p14:tracePt t="141171" x="7051675" y="2384425"/>
          <p14:tracePt t="141188" x="7035800" y="2419350"/>
          <p14:tracePt t="141204" x="7023100" y="2435225"/>
          <p14:tracePt t="141220" x="7013575" y="2466975"/>
          <p14:tracePt t="141237" x="7000875" y="2501900"/>
          <p14:tracePt t="141254" x="7000875" y="2530475"/>
          <p14:tracePt t="141271" x="7000875" y="2552700"/>
          <p14:tracePt t="141288" x="7000875" y="2587625"/>
          <p14:tracePt t="141304" x="7000875" y="2600325"/>
          <p14:tracePt t="141321" x="6994525" y="2609850"/>
          <p14:tracePt t="141338" x="6988175" y="2651125"/>
          <p14:tracePt t="141354" x="6978650" y="2673350"/>
          <p14:tracePt t="141370" x="6965950" y="2695575"/>
          <p14:tracePt t="141387" x="6965950" y="2743200"/>
          <p14:tracePt t="141404" x="6965950" y="2781300"/>
          <p14:tracePt t="141421" x="6965950" y="2819400"/>
          <p14:tracePt t="141438" x="6965950" y="2857500"/>
          <p14:tracePt t="141455" x="6965950" y="2879725"/>
          <p14:tracePt t="141471" x="6965950" y="2889250"/>
          <p14:tracePt t="141488" x="6965950" y="2911475"/>
          <p14:tracePt t="141504" x="6965950" y="2921000"/>
          <p14:tracePt t="141521" x="6972300" y="2930525"/>
          <p14:tracePt t="141538" x="6988175" y="2965450"/>
          <p14:tracePt t="141554" x="7004050" y="2974975"/>
          <p14:tracePt t="141571" x="7013575" y="2984500"/>
          <p14:tracePt t="141574" x="7019925" y="2987675"/>
          <p14:tracePt t="141588" x="7029450" y="2997200"/>
          <p14:tracePt t="141604" x="7038975" y="3013075"/>
          <p14:tracePt t="141621" x="7054850" y="3025775"/>
          <p14:tracePt t="141638" x="7070725" y="3038475"/>
          <p14:tracePt t="141654" x="7080250" y="3048000"/>
          <p14:tracePt t="141671" x="7089775" y="3063875"/>
          <p14:tracePt t="141688" x="7108825" y="3079750"/>
          <p14:tracePt t="141704" x="7118350" y="3079750"/>
          <p14:tracePt t="141721" x="7127875" y="3079750"/>
          <p14:tracePt t="141760" x="7134225" y="3082925"/>
          <p14:tracePt t="141773" x="7140575" y="3089275"/>
          <p14:tracePt t="141787" x="7153275" y="3098800"/>
          <p14:tracePt t="141804" x="7159625" y="3105150"/>
          <p14:tracePt t="141821" x="7169150" y="3121025"/>
          <p14:tracePt t="141838" x="7175500" y="3124200"/>
          <p14:tracePt t="141932" x="7175500" y="3130550"/>
          <p14:tracePt t="141939" x="7175500" y="3133725"/>
          <p14:tracePt t="141954" x="7185025" y="3133725"/>
          <p14:tracePt t="141971" x="7188200" y="3140075"/>
          <p14:tracePt t="141987" x="7194550" y="3140075"/>
          <p14:tracePt t="142038" x="7204075" y="3143250"/>
          <p14:tracePt t="142046" x="7204075" y="3149600"/>
          <p14:tracePt t="142053" x="7210425" y="3155950"/>
          <p14:tracePt t="142071" x="7213600" y="3168650"/>
          <p14:tracePt t="142088" x="7229475" y="3184525"/>
          <p14:tracePt t="142104" x="7239000" y="3194050"/>
          <p14:tracePt t="142121" x="7254875" y="3200400"/>
          <p14:tracePt t="142137" x="7264400" y="3200400"/>
          <p14:tracePt t="142154" x="7267575" y="3200400"/>
          <p14:tracePt t="142171" x="7273925" y="3200400"/>
          <p14:tracePt t="142187" x="7283450" y="3209925"/>
          <p14:tracePt t="142204" x="7292975" y="3219450"/>
          <p14:tracePt t="142221" x="7308850" y="3225800"/>
          <p14:tracePt t="142238" x="7315200" y="3225800"/>
          <p14:tracePt t="144783" x="7331075" y="3216275"/>
          <p14:tracePt t="144789" x="7350125" y="3203575"/>
          <p14:tracePt t="144804" x="7397750" y="3178175"/>
          <p14:tracePt t="144821" x="7445375" y="3143250"/>
          <p14:tracePt t="144839" x="7512050" y="3095625"/>
          <p14:tracePt t="144854" x="7550150" y="3070225"/>
          <p14:tracePt t="144871" x="7597775" y="3044825"/>
          <p14:tracePt t="144903" x="7670800" y="3006725"/>
          <p14:tracePt t="144937" x="7724775" y="2984500"/>
          <p14:tracePt t="144953" x="7778750" y="2971800"/>
          <p14:tracePt t="144970" x="7826375" y="2959100"/>
          <p14:tracePt t="144988" x="7896225" y="2952750"/>
          <p14:tracePt t="145004" x="7934325" y="2952750"/>
          <p14:tracePt t="145020" x="7978775" y="2946400"/>
          <p14:tracePt t="145037" x="8023225" y="2946400"/>
          <p14:tracePt t="145054" x="8083550" y="2946400"/>
          <p14:tracePt t="145071" x="8121650" y="2946400"/>
          <p14:tracePt t="145087" x="8166100" y="2946400"/>
          <p14:tracePt t="145104" x="8213725" y="2946400"/>
          <p14:tracePt t="145121" x="8232775" y="2946400"/>
          <p14:tracePt t="145125" x="8245475" y="2946400"/>
          <p14:tracePt t="145137" x="8248650" y="2946400"/>
          <p14:tracePt t="145153" x="8270875" y="2946400"/>
          <p14:tracePt t="145170" x="8280400" y="2946400"/>
          <p14:tracePt t="145187" x="8283575" y="2946400"/>
          <p14:tracePt t="145203" x="8289925" y="2930525"/>
          <p14:tracePt t="145221" x="8289925" y="2921000"/>
          <p14:tracePt t="145237" x="8296275" y="2898775"/>
          <p14:tracePt t="145254" x="8318500" y="2847975"/>
          <p14:tracePt t="145271" x="8331200" y="2813050"/>
          <p14:tracePt t="145288" x="8347075" y="2749550"/>
          <p14:tracePt t="145303" x="8369300" y="2606675"/>
          <p14:tracePt t="145320" x="8394700" y="2508250"/>
          <p14:tracePt t="145337" x="8407400" y="2435225"/>
          <p14:tracePt t="145354" x="8407400" y="2295525"/>
          <p14:tracePt t="145370" x="8407400" y="2212975"/>
          <p14:tracePt t="145387" x="8407400" y="2152650"/>
          <p14:tracePt t="145404" x="8407400" y="2066925"/>
          <p14:tracePt t="145420" x="8397875" y="2006600"/>
          <p14:tracePt t="145437" x="8375650" y="1930400"/>
          <p14:tracePt t="145453" x="8369300" y="1841500"/>
          <p14:tracePt t="145470" x="8362950" y="1787525"/>
          <p14:tracePt t="145487" x="8362950" y="1743075"/>
          <p14:tracePt t="145503" x="8356600" y="1711325"/>
          <p14:tracePt t="145520" x="8356600" y="1689100"/>
          <p14:tracePt t="145537" x="8353425" y="1673225"/>
          <p14:tracePt t="145554" x="8353425" y="1644650"/>
          <p14:tracePt t="145570" x="8353425" y="1631950"/>
          <p14:tracePt t="145587" x="8353425" y="1609725"/>
          <p14:tracePt t="145603" x="8347075" y="1562100"/>
          <p14:tracePt t="145620" x="8340725" y="1517650"/>
          <p14:tracePt t="145637" x="8334375" y="1492250"/>
          <p14:tracePt t="145639" x="8334375" y="1482725"/>
          <p14:tracePt t="145653" x="8334375" y="1454150"/>
          <p14:tracePt t="145670" x="8334375" y="1444625"/>
          <p14:tracePt t="145688" x="8334375" y="1435100"/>
          <p14:tracePt t="145703" x="8334375" y="1419225"/>
          <p14:tracePt t="145720" x="8334375" y="1412875"/>
          <p14:tracePt t="145753" x="8334375" y="1409700"/>
          <p14:tracePt t="145811" x="8340725" y="1409700"/>
          <p14:tracePt t="145818" x="8343900" y="1409700"/>
          <p14:tracePt t="145825" x="8350250" y="1416050"/>
          <p14:tracePt t="145837" x="8350250" y="1425575"/>
          <p14:tracePt t="145854" x="8366125" y="1454150"/>
          <p14:tracePt t="145870" x="8385175" y="1508125"/>
          <p14:tracePt t="145887" x="8385175" y="1552575"/>
          <p14:tracePt t="145904" x="8385175" y="1612900"/>
          <p14:tracePt t="145920" x="8385175" y="1651000"/>
          <p14:tracePt t="145937" x="8385175" y="1695450"/>
          <p14:tracePt t="145954" x="8391525" y="1755775"/>
          <p14:tracePt t="145971" x="8404225" y="1803400"/>
          <p14:tracePt t="145987" x="8404225" y="1838325"/>
          <p14:tracePt t="146003" x="8410575" y="1885950"/>
          <p14:tracePt t="146020" x="8410575" y="1908175"/>
          <p14:tracePt t="146037" x="8410575" y="1936750"/>
          <p14:tracePt t="146053" x="8410575" y="1958975"/>
          <p14:tracePt t="146070" x="8410575" y="1981200"/>
          <p14:tracePt t="146087" x="8410575" y="1997075"/>
          <p14:tracePt t="146103" x="8410575" y="2016125"/>
          <p14:tracePt t="146120" x="8410575" y="2038350"/>
          <p14:tracePt t="146137" x="8410575" y="2057400"/>
          <p14:tracePt t="146154" x="8410575" y="2089150"/>
          <p14:tracePt t="146171" x="8410575" y="2105025"/>
          <p14:tracePt t="146187" x="8410575" y="2133600"/>
          <p14:tracePt t="146204" x="8410575" y="2168525"/>
          <p14:tracePt t="146221" x="8410575" y="2197100"/>
          <p14:tracePt t="146237" x="8410575" y="2206625"/>
          <p14:tracePt t="146254" x="8410575" y="2225675"/>
          <p14:tracePt t="146270" x="8410575" y="2247900"/>
          <p14:tracePt t="146287" x="8410575" y="2270125"/>
          <p14:tracePt t="146304" x="8410575" y="2311400"/>
          <p14:tracePt t="146320" x="8410575" y="2333625"/>
          <p14:tracePt t="146337" x="8410575" y="2362200"/>
          <p14:tracePt t="146354" x="8423275" y="2403475"/>
          <p14:tracePt t="146370" x="8423275" y="2432050"/>
          <p14:tracePt t="146387" x="8423275" y="2454275"/>
          <p14:tracePt t="146403" x="8423275" y="2495550"/>
          <p14:tracePt t="146420" x="8423275" y="2517775"/>
          <p14:tracePt t="146437" x="8423275" y="2546350"/>
          <p14:tracePt t="146454" x="8423275" y="2593975"/>
          <p14:tracePt t="146470" x="8420100" y="2628900"/>
          <p14:tracePt t="146487" x="8420100" y="2673350"/>
          <p14:tracePt t="146504" x="8420100" y="2736850"/>
          <p14:tracePt t="146520" x="8420100" y="2759075"/>
          <p14:tracePt t="146537" x="8420100" y="2787650"/>
          <p14:tracePt t="146553" x="8420100" y="2813050"/>
          <p14:tracePt t="146570" x="8420100" y="2825750"/>
          <p14:tracePt t="146587" x="8420100" y="2851150"/>
          <p14:tracePt t="146604" x="8420100" y="2876550"/>
          <p14:tracePt t="146621" x="8420100" y="2908300"/>
          <p14:tracePt t="146637" x="8420100" y="2930525"/>
          <p14:tracePt t="146654" x="8420100" y="2968625"/>
          <p14:tracePt t="146670" x="8420100" y="2990850"/>
          <p14:tracePt t="146687" x="8420100" y="3013075"/>
          <p14:tracePt t="146703" x="8420100" y="3054350"/>
          <p14:tracePt t="146720" x="8420100" y="3076575"/>
          <p14:tracePt t="146737" x="8413750" y="3121025"/>
          <p14:tracePt t="146754" x="8407400" y="3181350"/>
          <p14:tracePt t="146770" x="8407400" y="3213100"/>
          <p14:tracePt t="146787" x="8407400" y="3241675"/>
          <p14:tracePt t="146804" x="8407400" y="3273425"/>
          <p14:tracePt t="146820" x="8407400" y="3289300"/>
          <p14:tracePt t="146837" x="8407400" y="3298825"/>
          <p14:tracePt t="146854" x="8407400" y="3314700"/>
          <p14:tracePt t="146870" x="8407400" y="3324225"/>
          <p14:tracePt t="146887" x="8407400" y="3340100"/>
          <p14:tracePt t="146904" x="8404225" y="3352800"/>
          <p14:tracePt t="146921" x="8404225" y="3362325"/>
          <p14:tracePt t="146937" x="8404225" y="3375025"/>
          <p14:tracePt t="146953" x="8404225" y="3394075"/>
          <p14:tracePt t="146970" x="8404225" y="3397250"/>
          <p14:tracePt t="147069" x="8404225" y="3390900"/>
          <p14:tracePt t="147075" x="8404225" y="3387725"/>
          <p14:tracePt t="147087" x="8404225" y="3378200"/>
          <p14:tracePt t="147103" x="8404225" y="3362325"/>
          <p14:tracePt t="147120" x="8407400" y="3333750"/>
          <p14:tracePt t="147137" x="8420100" y="3289300"/>
          <p14:tracePt t="147154" x="8439150" y="3197225"/>
          <p14:tracePt t="147170" x="8474075" y="3086100"/>
          <p14:tracePt t="147187" x="8509000" y="2965450"/>
          <p14:tracePt t="147204" x="8556625" y="2828925"/>
          <p14:tracePt t="147220" x="8588375" y="2730500"/>
          <p14:tracePt t="147237" x="8632825" y="2609850"/>
          <p14:tracePt t="147253" x="8664575" y="2463800"/>
          <p14:tracePt t="147270" x="8680450" y="2378075"/>
          <p14:tracePt t="147287" x="8715375" y="2279650"/>
          <p14:tracePt t="147304" x="8743950" y="2165350"/>
          <p14:tracePt t="147320" x="8759825" y="2111375"/>
          <p14:tracePt t="147337" x="8778875" y="2073275"/>
          <p14:tracePt t="147354" x="8794750" y="2028825"/>
          <p14:tracePt t="147371" x="8801100" y="2019300"/>
          <p14:tracePt t="147387" x="8801100" y="2003425"/>
          <p14:tracePt t="147403" x="8801100" y="1990725"/>
          <p14:tracePt t="147420" x="8801100" y="1981200"/>
          <p14:tracePt t="147437" x="8801100" y="1971675"/>
          <p14:tracePt t="147454" x="8801100" y="1949450"/>
          <p14:tracePt t="147470" x="8801100" y="1939925"/>
          <p14:tracePt t="147487" x="8801100" y="1911350"/>
          <p14:tracePt t="147503" x="8801100" y="1851025"/>
          <p14:tracePt t="147520" x="8791575" y="1803400"/>
          <p14:tracePt t="147537" x="8778875" y="1749425"/>
          <p14:tracePt t="147553" x="8753475" y="1692275"/>
          <p14:tracePt t="147570" x="8728075" y="1670050"/>
          <p14:tracePt t="147587" x="8696325" y="1638300"/>
          <p14:tracePt t="147603" x="8658225" y="1593850"/>
          <p14:tracePt t="147620" x="8626475" y="1562100"/>
          <p14:tracePt t="147637" x="8607425" y="1536700"/>
          <p14:tracePt t="147653" x="8591550" y="1489075"/>
          <p14:tracePt t="147670" x="8572500" y="1457325"/>
          <p14:tracePt t="147687" x="8559800" y="1441450"/>
          <p14:tracePt t="147703" x="8547100" y="1425575"/>
          <p14:tracePt t="147720" x="8540750" y="1419225"/>
          <p14:tracePt t="147737" x="8537575" y="1416050"/>
          <p14:tracePt t="147770" x="8524875" y="1416050"/>
          <p14:tracePt t="147787" x="8521700" y="1416050"/>
          <p14:tracePt t="147804" x="8505825" y="1416050"/>
          <p14:tracePt t="147820" x="8496300" y="1416050"/>
          <p14:tracePt t="147837" x="8486775" y="1416050"/>
          <p14:tracePt t="147854" x="8448675" y="1416050"/>
          <p14:tracePt t="147870" x="8426450" y="1416050"/>
          <p14:tracePt t="147887" x="8397875" y="1416050"/>
          <p14:tracePt t="147904" x="8356600" y="1416050"/>
          <p14:tracePt t="147920" x="8328025" y="1416050"/>
          <p14:tracePt t="147937" x="8293100" y="1416050"/>
          <p14:tracePt t="147954" x="8235950" y="1416050"/>
          <p14:tracePt t="147970" x="8213725" y="1416050"/>
          <p14:tracePt t="147987" x="8191500" y="1416050"/>
          <p14:tracePt t="148004" x="8153400" y="1416050"/>
          <p14:tracePt t="148021" x="8121650" y="1416050"/>
          <p14:tracePt t="148037" x="8108950" y="1416050"/>
          <p14:tracePt t="148053" x="8086725" y="1431925"/>
          <p14:tracePt t="148070" x="8070850" y="1441450"/>
          <p14:tracePt t="148087" x="8054975" y="1454150"/>
          <p14:tracePt t="148104" x="8039100" y="1473200"/>
          <p14:tracePt t="148120" x="8029575" y="1485900"/>
          <p14:tracePt t="148137" x="8013700" y="1495425"/>
          <p14:tracePt t="148154" x="8001000" y="1514475"/>
          <p14:tracePt t="148170" x="7988300" y="1524000"/>
          <p14:tracePt t="148187" x="7978775" y="1533525"/>
          <p14:tracePt t="148203" x="7962900" y="1549400"/>
          <p14:tracePt t="148220" x="7959725" y="1565275"/>
          <p14:tracePt t="148237" x="7959725" y="1574800"/>
          <p14:tracePt t="148254" x="7959725" y="1590675"/>
          <p14:tracePt t="148270" x="7959725" y="1600200"/>
          <p14:tracePt t="148287" x="7959725" y="1612900"/>
          <p14:tracePt t="148304" x="7959725" y="1628775"/>
          <p14:tracePt t="148320" x="7959725" y="1638300"/>
          <p14:tracePt t="148337" x="7959725" y="1647825"/>
          <p14:tracePt t="148354" x="7959725" y="1670050"/>
          <p14:tracePt t="148370" x="7959725" y="1679575"/>
          <p14:tracePt t="148387" x="7959725" y="1689100"/>
          <p14:tracePt t="148404" x="7959725" y="1701800"/>
          <p14:tracePt t="148421" x="7962900" y="1717675"/>
          <p14:tracePt t="148437" x="7978775" y="1727200"/>
          <p14:tracePt t="148453" x="7981950" y="1743075"/>
          <p14:tracePt t="148470" x="7988300" y="1743075"/>
          <p14:tracePt t="148542" x="7991475" y="1743075"/>
          <p14:tracePt t="148548" x="7997825" y="1743075"/>
          <p14:tracePt t="148555" x="8001000" y="1743075"/>
          <p14:tracePt t="148570" x="8010525" y="1743075"/>
          <p14:tracePt t="148587" x="8026400" y="1743075"/>
          <p14:tracePt t="148603" x="8032750" y="1743075"/>
          <p14:tracePt t="148648" x="8035925" y="1743075"/>
          <p14:tracePt t="148655" x="8042275" y="1749425"/>
          <p14:tracePt t="148670" x="8051800" y="1765300"/>
          <p14:tracePt t="148687" x="8061325" y="1774825"/>
          <p14:tracePt t="148690" x="8067675" y="1778000"/>
          <p14:tracePt t="148704" x="8089900" y="1800225"/>
          <p14:tracePt t="148720" x="8102600" y="1831975"/>
          <p14:tracePt t="148737" x="8128000" y="1870075"/>
          <p14:tracePt t="148753" x="8181975" y="2016125"/>
          <p14:tracePt t="148770" x="8197850" y="2111375"/>
          <p14:tracePt t="148787" x="8223250" y="2219325"/>
          <p14:tracePt t="148804" x="8248650" y="2406650"/>
          <p14:tracePt t="148820" x="8264525" y="2514600"/>
          <p14:tracePt t="148837" x="8280400" y="2600325"/>
          <p14:tracePt t="148853" x="8312150" y="2724150"/>
          <p14:tracePt t="148870" x="8312150" y="2784475"/>
          <p14:tracePt t="148887" x="8312150" y="2828925"/>
          <p14:tracePt t="148904" x="8312150" y="2876550"/>
          <p14:tracePt t="148920" x="8312150" y="2905125"/>
          <p14:tracePt t="148937" x="8312150" y="2927350"/>
          <p14:tracePt t="148954" x="8312150" y="2965450"/>
          <p14:tracePt t="148970" x="8312150" y="2987675"/>
          <p14:tracePt t="148987" x="8312150" y="3025775"/>
          <p14:tracePt t="149003" x="8312150" y="3089275"/>
          <p14:tracePt t="149020" x="8308975" y="3117850"/>
          <p14:tracePt t="149037" x="8308975" y="3146425"/>
          <p14:tracePt t="149053" x="8308975" y="3187700"/>
          <p14:tracePt t="149070" x="8308975" y="3197225"/>
          <p14:tracePt t="149087" x="8308975" y="3206750"/>
          <p14:tracePt t="149104" x="8308975" y="3222625"/>
          <p14:tracePt t="149120" x="8308975" y="3235325"/>
          <p14:tracePt t="149136" x="8308975" y="3241675"/>
          <p14:tracePt t="149170" x="8308975" y="3248025"/>
          <p14:tracePt t="149247" x="8308975" y="3251200"/>
          <p14:tracePt t="149261" x="8308975" y="3257550"/>
          <p14:tracePt t="149498" x="8312150" y="3241675"/>
          <p14:tracePt t="149505" x="8318500" y="3216275"/>
          <p14:tracePt t="149520" x="8331200" y="3178175"/>
          <p14:tracePt t="149553" x="8343900" y="3101975"/>
          <p14:tracePt t="149587" x="8343900" y="3063875"/>
          <p14:tracePt t="149604" x="8343900" y="3028950"/>
          <p14:tracePt t="149620" x="8343900" y="3019425"/>
          <p14:tracePt t="149637" x="8343900" y="3006725"/>
          <p14:tracePt t="149654" x="8343900" y="2990850"/>
          <p14:tracePt t="149670" x="8343900" y="2981325"/>
          <p14:tracePt t="149686" x="8343900" y="2971800"/>
          <p14:tracePt t="149927" x="8343900" y="2933700"/>
          <p14:tracePt t="149934" x="8343900" y="2908300"/>
          <p14:tracePt t="149940" x="8350250" y="2873375"/>
          <p14:tracePt t="149953" x="8350250" y="2800350"/>
          <p14:tracePt t="149970" x="8350250" y="2733675"/>
          <p14:tracePt t="149987" x="8350250" y="2651125"/>
          <p14:tracePt t="150004" x="8350250" y="2565400"/>
          <p14:tracePt t="150021" x="8356600" y="2514600"/>
          <p14:tracePt t="150037" x="8369300" y="2476500"/>
          <p14:tracePt t="150054" x="8397875" y="2403475"/>
          <p14:tracePt t="150070" x="8410575" y="2349500"/>
          <p14:tracePt t="150087" x="8416925" y="2305050"/>
          <p14:tracePt t="150103" x="8432800" y="2263775"/>
          <p14:tracePt t="150120" x="8432800" y="2241550"/>
          <p14:tracePt t="150137" x="8445500" y="2225675"/>
          <p14:tracePt t="150154" x="8451850" y="2190750"/>
          <p14:tracePt t="150170" x="8451850" y="2168525"/>
          <p14:tracePt t="150187" x="8451850" y="2149475"/>
          <p14:tracePt t="150204" x="8451850" y="2120900"/>
          <p14:tracePt t="150220" x="8451850" y="2092325"/>
          <p14:tracePt t="150236" x="8451850" y="2082800"/>
          <p14:tracePt t="150253" x="8451850" y="2070100"/>
          <p14:tracePt t="150270" x="8451850" y="2063750"/>
          <p14:tracePt t="150287" x="8451850" y="2057400"/>
          <p14:tracePt t="150304" x="8451850" y="2047875"/>
          <p14:tracePt t="150320" x="8451850" y="2038350"/>
          <p14:tracePt t="150337" x="8451850" y="2035175"/>
          <p14:tracePt t="151191" x="8464550" y="2022475"/>
          <p14:tracePt t="151198" x="8483600" y="2003425"/>
          <p14:tracePt t="151205" x="8512175" y="1981200"/>
          <p14:tracePt t="151220" x="8572500" y="1936750"/>
          <p14:tracePt t="151237" x="8645525" y="1873250"/>
          <p14:tracePt t="151254" x="8778875" y="1762125"/>
          <p14:tracePt t="151286" x="8928100" y="1603375"/>
          <p14:tracePt t="151320" x="8994775" y="1511300"/>
          <p14:tracePt t="151337" x="9001125" y="1495425"/>
          <p14:tracePt t="151353" x="9001125" y="1485900"/>
          <p14:tracePt t="151370" x="9001125" y="1470025"/>
          <p14:tracePt t="151386" x="9001125" y="1457325"/>
          <p14:tracePt t="151404" x="9001125" y="1441450"/>
          <p14:tracePt t="151420" x="9001125" y="1431925"/>
          <p14:tracePt t="151437" x="8994775" y="1422400"/>
          <p14:tracePt t="151454" x="8972550" y="1400175"/>
          <p14:tracePt t="151471" x="8963025" y="1390650"/>
          <p14:tracePt t="151487" x="8953500" y="1374775"/>
          <p14:tracePt t="151503" x="8940800" y="1346200"/>
          <p14:tracePt t="151520" x="8902700" y="1314450"/>
          <p14:tracePt t="151536" x="8880475" y="1289050"/>
          <p14:tracePt t="151553" x="8848725" y="1279525"/>
          <p14:tracePt t="151570" x="8797925" y="1260475"/>
          <p14:tracePt t="151586" x="8721725" y="1219200"/>
          <p14:tracePt t="151604" x="8562975" y="1187450"/>
          <p14:tracePt t="151620" x="8435975" y="1171575"/>
          <p14:tracePt t="151637" x="8296275" y="1171575"/>
          <p14:tracePt t="151653" x="8191500" y="1171575"/>
          <p14:tracePt t="151670" x="8102600" y="1174750"/>
          <p14:tracePt t="151687" x="8064500" y="1187450"/>
          <p14:tracePt t="151704" x="8029575" y="1193800"/>
          <p14:tracePt t="151720" x="8001000" y="1200150"/>
          <p14:tracePt t="151737" x="7978775" y="1206500"/>
          <p14:tracePt t="151754" x="7921625" y="1231900"/>
          <p14:tracePt t="151770" x="7883525" y="1241425"/>
          <p14:tracePt t="151786" x="7851775" y="1254125"/>
          <p14:tracePt t="151803" x="7823200" y="1266825"/>
          <p14:tracePt t="151820" x="7785100" y="1292225"/>
          <p14:tracePt t="151836" x="7769225" y="1301750"/>
          <p14:tracePt t="151854" x="7750175" y="1323975"/>
          <p14:tracePt t="151870" x="7737475" y="1339850"/>
          <p14:tracePt t="151887" x="7715250" y="1362075"/>
          <p14:tracePt t="151903" x="7693025" y="1384300"/>
          <p14:tracePt t="151920" x="7683500" y="1406525"/>
          <p14:tracePt t="151936" x="7670800" y="1428750"/>
          <p14:tracePt t="151953" x="7651750" y="1457325"/>
          <p14:tracePt t="151970" x="7642225" y="1492250"/>
          <p14:tracePt t="151986" x="7642225" y="1536700"/>
          <p14:tracePt t="152003" x="7642225" y="1581150"/>
          <p14:tracePt t="152020" x="7651750" y="1644650"/>
          <p14:tracePt t="152036" x="7670800" y="1682750"/>
          <p14:tracePt t="152053" x="7683500" y="1720850"/>
          <p14:tracePt t="152070" x="7715250" y="1784350"/>
          <p14:tracePt t="152087" x="7750175" y="1831975"/>
          <p14:tracePt t="152104" x="7813675" y="1901825"/>
          <p14:tracePt t="152120" x="7839075" y="1933575"/>
          <p14:tracePt t="152137" x="7877175" y="1968500"/>
          <p14:tracePt t="152154" x="7912100" y="1990725"/>
          <p14:tracePt t="152170" x="7943850" y="2003425"/>
          <p14:tracePt t="152186" x="7972425" y="2009775"/>
          <p14:tracePt t="152203" x="8016875" y="2009775"/>
          <p14:tracePt t="152220" x="8096250" y="2009775"/>
          <p14:tracePt t="152236" x="8153400" y="2009775"/>
          <p14:tracePt t="152254" x="8216900" y="2009775"/>
          <p14:tracePt t="152270" x="8239125" y="2009775"/>
          <p14:tracePt t="152287" x="8267700" y="2009775"/>
          <p14:tracePt t="152304" x="8296275" y="2000250"/>
          <p14:tracePt t="152320" x="8318500" y="1993900"/>
          <p14:tracePt t="152336" x="8340725" y="1990725"/>
          <p14:tracePt t="152354" x="8391525" y="1971675"/>
          <p14:tracePt t="152370" x="8435975" y="1952625"/>
          <p14:tracePt t="152386" x="8467725" y="1939925"/>
          <p14:tracePt t="152404" x="8518525" y="1895475"/>
          <p14:tracePt t="152420" x="8540750" y="1870075"/>
          <p14:tracePt t="152436" x="8566150" y="1851025"/>
          <p14:tracePt t="152453" x="8575675" y="1838325"/>
          <p14:tracePt t="152469" x="8604250" y="1806575"/>
          <p14:tracePt t="152486" x="8626475" y="1797050"/>
          <p14:tracePt t="152503" x="8639175" y="1781175"/>
          <p14:tracePt t="152520" x="8651875" y="1765300"/>
          <p14:tracePt t="152536" x="8667750" y="1755775"/>
          <p14:tracePt t="152553" x="8677275" y="1746250"/>
          <p14:tracePt t="152570" x="8693150" y="1727200"/>
          <p14:tracePt t="152586" x="8702675" y="1714500"/>
          <p14:tracePt t="152603" x="8709025" y="1704975"/>
          <p14:tracePt t="152620" x="8718550" y="1695450"/>
          <p14:tracePt t="152637" x="8718550" y="1679575"/>
          <p14:tracePt t="152654" x="8724900" y="1666875"/>
          <p14:tracePt t="152670" x="8728075" y="1657350"/>
          <p14:tracePt t="152686" x="8734425" y="1647825"/>
          <p14:tracePt t="152704" x="8734425" y="1631950"/>
          <p14:tracePt t="152719" x="8734425" y="1625600"/>
          <p14:tracePt t="152813" x="8734425" y="1622425"/>
          <p14:tracePt t="154071" x="8693150" y="1666875"/>
          <p14:tracePt t="154078" x="8610600" y="1781175"/>
          <p14:tracePt t="154086" x="8512175" y="1943100"/>
          <p14:tracePt t="154103" x="8385175" y="2149475"/>
          <p14:tracePt t="154124" x="8134350" y="2600325"/>
          <p14:tracePt t="154143" x="7908925" y="3003550"/>
          <p14:tracePt t="154171" x="7727950" y="3387725"/>
          <p14:tracePt t="154205" x="7597775" y="3683000"/>
          <p14:tracePt t="154221" x="7566025" y="3749675"/>
          <p14:tracePt t="154238" x="7537450" y="3816350"/>
          <p14:tracePt t="154253" x="7518400" y="3863975"/>
          <p14:tracePt t="154269" x="7499350" y="3892550"/>
          <p14:tracePt t="154286" x="7489825" y="3908425"/>
          <p14:tracePt t="154302" x="7480300" y="3917950"/>
          <p14:tracePt t="154319" x="7461250" y="3924300"/>
          <p14:tracePt t="154336" x="7451725" y="3924300"/>
          <p14:tracePt t="154353" x="7442200" y="3921125"/>
          <p14:tracePt t="154370" x="7426325" y="3908425"/>
          <p14:tracePt t="154387" x="7410450" y="3883025"/>
          <p14:tracePt t="154403" x="7397750" y="3860800"/>
          <p14:tracePt t="154419" x="7391400" y="3813175"/>
          <p14:tracePt t="154436" x="7391400" y="3752850"/>
          <p14:tracePt t="154453" x="7391400" y="3692525"/>
          <p14:tracePt t="154469" x="7404100" y="3571875"/>
          <p14:tracePt t="154486" x="7419975" y="3444875"/>
          <p14:tracePt t="154503" x="7454900" y="3324225"/>
          <p14:tracePt t="154519" x="7486650" y="3187700"/>
          <p14:tracePt t="154536" x="7499350" y="3159125"/>
          <p14:tracePt t="154552" x="7512050" y="3127375"/>
          <p14:tracePt t="154569" x="7512050" y="3108325"/>
          <p14:tracePt t="154586" x="7512050" y="3098800"/>
          <p14:tracePt t="154603" x="7512050" y="3076575"/>
          <p14:tracePt t="154620" x="7496175" y="3048000"/>
          <p14:tracePt t="154636" x="7486650" y="3016250"/>
          <p14:tracePt t="154653" x="7473950" y="2994025"/>
          <p14:tracePt t="154670" x="7458075" y="2965450"/>
          <p14:tracePt t="154687" x="7442200" y="2955925"/>
          <p14:tracePt t="154702" x="7432675" y="2946400"/>
          <p14:tracePt t="154719" x="7410450" y="2930525"/>
          <p14:tracePt t="154736" x="7381875" y="2911475"/>
          <p14:tracePt t="154753" x="7356475" y="2892425"/>
          <p14:tracePt t="154770" x="7315200" y="2870200"/>
          <p14:tracePt t="154786" x="7283450" y="2844800"/>
          <p14:tracePt t="154803" x="7245350" y="2832100"/>
          <p14:tracePt t="154820" x="7204075" y="2813050"/>
          <p14:tracePt t="154836" x="7172325" y="2794000"/>
          <p14:tracePt t="154852" x="7127875" y="2781300"/>
          <p14:tracePt t="154869" x="7054850" y="2762250"/>
          <p14:tracePt t="154886" x="6991350" y="2746375"/>
          <p14:tracePt t="154902" x="6924675" y="2724150"/>
          <p14:tracePt t="154919" x="6845300" y="2717800"/>
          <p14:tracePt t="154936" x="6816725" y="2717800"/>
          <p14:tracePt t="154953" x="6788150" y="2717800"/>
          <p14:tracePt t="154969" x="6740525" y="2717800"/>
          <p14:tracePt t="154986" x="6702425" y="2717800"/>
          <p14:tracePt t="155002" x="6642100" y="2717800"/>
          <p14:tracePt t="155020" x="6543675" y="2736850"/>
          <p14:tracePt t="155036" x="6505575" y="2743200"/>
          <p14:tracePt t="155053" x="6477000" y="2755900"/>
          <p14:tracePt t="155070" x="6442075" y="2768600"/>
          <p14:tracePt t="155086" x="6410325" y="2781300"/>
          <p14:tracePt t="155102" x="6388100" y="2797175"/>
          <p14:tracePt t="155119" x="6337300" y="2816225"/>
          <p14:tracePt t="155136" x="6283325" y="2844800"/>
          <p14:tracePt t="155153" x="6213475" y="2882900"/>
          <p14:tracePt t="155169" x="6146800" y="2921000"/>
          <p14:tracePt t="155186" x="6124575" y="2952750"/>
          <p14:tracePt t="155203" x="6092825" y="2978150"/>
          <p14:tracePt t="155219" x="6073775" y="3019425"/>
          <p14:tracePt t="155236" x="6061075" y="3041650"/>
          <p14:tracePt t="155252" x="6048375" y="3073400"/>
          <p14:tracePt t="155269" x="6022975" y="3140075"/>
          <p14:tracePt t="155286" x="6010275" y="3184525"/>
          <p14:tracePt t="155303" x="5997575" y="3228975"/>
          <p14:tracePt t="155305" x="5997575" y="3254375"/>
          <p14:tracePt t="155320" x="5997575" y="3282950"/>
          <p14:tracePt t="155336" x="5997575" y="3314700"/>
          <p14:tracePt t="155353" x="6000750" y="3336925"/>
          <p14:tracePt t="155369" x="6026150" y="3378200"/>
          <p14:tracePt t="155386" x="6064250" y="3403600"/>
          <p14:tracePt t="155403" x="6111875" y="3438525"/>
          <p14:tracePt t="155420" x="6153150" y="3470275"/>
          <p14:tracePt t="155436" x="6194425" y="3489325"/>
          <p14:tracePt t="155453" x="6232525" y="3508375"/>
          <p14:tracePt t="155470" x="6296025" y="3533775"/>
          <p14:tracePt t="155487" x="6334125" y="3546475"/>
          <p14:tracePt t="155503" x="6397625" y="3568700"/>
          <p14:tracePt t="155519" x="6470650" y="3587750"/>
          <p14:tracePt t="155536" x="6515100" y="3587750"/>
          <p14:tracePt t="155552" x="6559550" y="3587750"/>
          <p14:tracePt t="155569" x="6597650" y="3587750"/>
          <p14:tracePt t="155586" x="6642100" y="3587750"/>
          <p14:tracePt t="155603" x="6686550" y="3587750"/>
          <p14:tracePt t="155620" x="6756400" y="3584575"/>
          <p14:tracePt t="155637" x="6794500" y="3578225"/>
          <p14:tracePt t="155653" x="6838950" y="3571875"/>
          <p14:tracePt t="155669" x="6883400" y="3546475"/>
          <p14:tracePt t="155686" x="6905625" y="3536950"/>
          <p14:tracePt t="155702" x="6943725" y="3524250"/>
          <p14:tracePt t="155720" x="7000875" y="3495675"/>
          <p14:tracePt t="155736" x="7054850" y="3476625"/>
          <p14:tracePt t="155753" x="7134225" y="3444875"/>
          <p14:tracePt t="155770" x="7239000" y="3400425"/>
          <p14:tracePt t="155786" x="7277100" y="3381375"/>
          <p14:tracePt t="155802" x="7318375" y="3349625"/>
          <p14:tracePt t="155819" x="7369175" y="3311525"/>
          <p14:tracePt t="155836" x="7394575" y="3263900"/>
          <p14:tracePt t="155853" x="7426325" y="3238500"/>
          <p14:tracePt t="155870" x="7464425" y="3194050"/>
          <p14:tracePt t="155886" x="7483475" y="3171825"/>
          <p14:tracePt t="155903" x="7499350" y="3146425"/>
          <p14:tracePt t="155920" x="7518400" y="3098800"/>
          <p14:tracePt t="155936" x="7531100" y="3060700"/>
          <p14:tracePt t="155952" x="7550150" y="3013075"/>
          <p14:tracePt t="155969" x="7550150" y="2959100"/>
          <p14:tracePt t="155986" x="7550150" y="2936875"/>
          <p14:tracePt t="156002" x="7550150" y="2927350"/>
          <p14:tracePt t="156019" x="7550150" y="2908300"/>
          <p14:tracePt t="156036" x="7537450" y="2898775"/>
          <p14:tracePt t="156053" x="7527925" y="2886075"/>
          <p14:tracePt t="156070" x="7512050" y="2867025"/>
          <p14:tracePt t="156086" x="7502525" y="2857500"/>
          <p14:tracePt t="156102" x="7486650" y="2847975"/>
          <p14:tracePt t="156119" x="7473950" y="2832100"/>
          <p14:tracePt t="156136" x="7464425" y="2816225"/>
          <p14:tracePt t="156152" x="7454900" y="2806700"/>
          <p14:tracePt t="156169" x="7426325" y="2790825"/>
          <p14:tracePt t="156186" x="7404100" y="2781300"/>
          <p14:tracePt t="156202" x="7366000" y="2762250"/>
          <p14:tracePt t="156219" x="7280275" y="2720975"/>
          <p14:tracePt t="156236" x="7226300" y="2692400"/>
          <p14:tracePt t="156252" x="7188200" y="2673350"/>
          <p14:tracePt t="156269" x="7083425" y="2619375"/>
          <p14:tracePt t="156286" x="7007225" y="2597150"/>
          <p14:tracePt t="156302" x="6931025" y="2574925"/>
          <p14:tracePt t="156320" x="6829425" y="2543175"/>
          <p14:tracePt t="156336" x="6791325" y="2530475"/>
          <p14:tracePt t="156352" x="6769100" y="2530475"/>
          <p14:tracePt t="156370" x="6734175" y="2530475"/>
          <p14:tracePt t="156386" x="6718300" y="2530475"/>
          <p14:tracePt t="156402" x="6696075" y="2530475"/>
          <p14:tracePt t="156419" x="6648450" y="2533650"/>
          <p14:tracePt t="156436" x="6594475" y="2555875"/>
          <p14:tracePt t="156453" x="6546850" y="2581275"/>
          <p14:tracePt t="156470" x="6502400" y="2625725"/>
          <p14:tracePt t="156486" x="6470650" y="2651125"/>
          <p14:tracePt t="156502" x="6448425" y="2682875"/>
          <p14:tracePt t="156519" x="6419850" y="2711450"/>
          <p14:tracePt t="156535" x="6394450" y="2743200"/>
          <p14:tracePt t="156552" x="6362700" y="2768600"/>
          <p14:tracePt t="156569" x="6289675" y="2847975"/>
          <p14:tracePt t="156586" x="6245225" y="2908300"/>
          <p14:tracePt t="156603" x="6200775" y="2959100"/>
          <p14:tracePt t="156619" x="6169025" y="3009900"/>
          <p14:tracePt t="156636" x="6153150" y="3038475"/>
          <p14:tracePt t="156652" x="6146800" y="3060700"/>
          <p14:tracePt t="156669" x="6146800" y="3101975"/>
          <p14:tracePt t="156686" x="6146800" y="3124200"/>
          <p14:tracePt t="156702" x="6149975" y="3140075"/>
          <p14:tracePt t="156719" x="6165850" y="3162300"/>
          <p14:tracePt t="156736" x="6169025" y="3178175"/>
          <p14:tracePt t="156753" x="6175375" y="3194050"/>
          <p14:tracePt t="156769" x="6191250" y="3213100"/>
          <p14:tracePt t="156786" x="6200775" y="3222625"/>
          <p14:tracePt t="156802" x="6216650" y="3244850"/>
          <p14:tracePt t="156819" x="6232525" y="3260725"/>
          <p14:tracePt t="156836" x="6242050" y="3270250"/>
          <p14:tracePt t="156853" x="6251575" y="3279775"/>
          <p14:tracePt t="156870" x="6280150" y="3302000"/>
          <p14:tracePt t="156886" x="6302375" y="3314700"/>
          <p14:tracePt t="156902" x="6346825" y="3327400"/>
          <p14:tracePt t="156919" x="6419850" y="3346450"/>
          <p14:tracePt t="156936" x="6464300" y="3365500"/>
          <p14:tracePt t="156953" x="6502400" y="3378200"/>
          <p14:tracePt t="156970" x="6559550" y="3390900"/>
          <p14:tracePt t="156986" x="6588125" y="3390900"/>
          <p14:tracePt t="157003" x="6616700" y="3390900"/>
          <p14:tracePt t="157019" x="6680200" y="3397250"/>
          <p14:tracePt t="157036" x="6740525" y="3397250"/>
          <p14:tracePt t="157052" x="6797675" y="3397250"/>
          <p14:tracePt t="157069" x="6883400" y="3397250"/>
          <p14:tracePt t="157086" x="6937375" y="3397250"/>
          <p14:tracePt t="157103" x="6981825" y="3397250"/>
          <p14:tracePt t="157120" x="7013575" y="3397250"/>
          <p14:tracePt t="157136" x="7042150" y="3397250"/>
          <p14:tracePt t="157153" x="7080250" y="3397250"/>
          <p14:tracePt t="157169" x="7143750" y="3387725"/>
          <p14:tracePt t="157185" x="7188200" y="3381375"/>
          <p14:tracePt t="157202" x="7242175" y="3368675"/>
          <p14:tracePt t="157219" x="7327900" y="3324225"/>
          <p14:tracePt t="157236" x="7372350" y="3298825"/>
          <p14:tracePt t="157253" x="7397750" y="3267075"/>
          <p14:tracePt t="157270" x="7429500" y="3209925"/>
          <p14:tracePt t="157286" x="7435850" y="3187700"/>
          <p14:tracePt t="157302" x="7442200" y="3168650"/>
          <p14:tracePt t="157319" x="7442200" y="3143250"/>
          <p14:tracePt t="157336" x="7448550" y="3127375"/>
          <p14:tracePt t="157353" x="7448550" y="3098800"/>
          <p14:tracePt t="157356" x="7454900" y="3079750"/>
          <p14:tracePt t="157370" x="7454900" y="3028950"/>
          <p14:tracePt t="157386" x="7454900" y="2968625"/>
          <p14:tracePt t="157403" x="7442200" y="2924175"/>
          <p14:tracePt t="157420" x="7426325" y="2873375"/>
          <p14:tracePt t="157436" x="7407275" y="2857500"/>
          <p14:tracePt t="157452" x="7397750" y="2841625"/>
          <p14:tracePt t="157469" x="7381875" y="2819400"/>
          <p14:tracePt t="157486" x="7359650" y="2803525"/>
          <p14:tracePt t="157502" x="7337425" y="2771775"/>
          <p14:tracePt t="157519" x="7283450" y="2727325"/>
          <p14:tracePt t="157535" x="7245350" y="2701925"/>
          <p14:tracePt t="157552" x="7181850" y="2673350"/>
          <p14:tracePt t="157569" x="7115175" y="2644775"/>
          <p14:tracePt t="157586" x="7083425" y="2632075"/>
          <p14:tracePt t="157603" x="7061200" y="2632075"/>
          <p14:tracePt t="157619" x="7007225" y="2632075"/>
          <p14:tracePt t="157636" x="6937375" y="2632075"/>
          <p14:tracePt t="157653" x="6867525" y="2632075"/>
          <p14:tracePt t="157670" x="6772275" y="2632075"/>
          <p14:tracePt t="157686" x="6727825" y="2635250"/>
          <p14:tracePt t="157702" x="6696075" y="2647950"/>
          <p14:tracePt t="157720" x="6661150" y="2667000"/>
          <p14:tracePt t="157736" x="6629400" y="2679700"/>
          <p14:tracePt t="157753" x="6607175" y="2689225"/>
          <p14:tracePt t="157770" x="6521450" y="2733675"/>
          <p14:tracePt t="157786" x="6457950" y="2755900"/>
          <p14:tracePt t="157803" x="6391275" y="2778125"/>
          <p14:tracePt t="157819" x="6334125" y="2816225"/>
          <p14:tracePt t="157836" x="6308725" y="2828925"/>
          <p14:tracePt t="157852" x="6286500" y="2841625"/>
          <p14:tracePt t="157869" x="6267450" y="2873375"/>
          <p14:tracePt t="157886" x="6257925" y="2898775"/>
          <p14:tracePt t="157903" x="6238875" y="2930525"/>
          <p14:tracePt t="157920" x="6219825" y="2965450"/>
          <p14:tracePt t="157936" x="6207125" y="2994025"/>
          <p14:tracePt t="157952" x="6197600" y="3019425"/>
          <p14:tracePt t="157969" x="6172200" y="3060700"/>
          <p14:tracePt t="157986" x="6172200" y="3082925"/>
          <p14:tracePt t="158002" x="6172200" y="3105150"/>
          <p14:tracePt t="158019" x="6194425" y="3140075"/>
          <p14:tracePt t="158036" x="6203950" y="3171825"/>
          <p14:tracePt t="158053" x="6216650" y="3194050"/>
          <p14:tracePt t="158069" x="6235700" y="3235325"/>
          <p14:tracePt t="158086" x="6251575" y="3260725"/>
          <p14:tracePt t="158103" x="6264275" y="3289300"/>
          <p14:tracePt t="158119" x="6308725" y="3327400"/>
          <p14:tracePt t="158136" x="6340475" y="3359150"/>
          <p14:tracePt t="158153" x="6397625" y="3387725"/>
          <p14:tracePt t="158170" x="6467475" y="3413125"/>
          <p14:tracePt t="158186" x="6505575" y="3425825"/>
          <p14:tracePt t="158202" x="6530975" y="3438525"/>
          <p14:tracePt t="158219" x="6569075" y="3441700"/>
          <p14:tracePt t="158236" x="6600825" y="3441700"/>
          <p14:tracePt t="158252" x="6645275" y="3441700"/>
          <p14:tracePt t="158269" x="6699250" y="3441700"/>
          <p14:tracePt t="158286" x="6727825" y="3441700"/>
          <p14:tracePt t="158303" x="6756400" y="3441700"/>
          <p14:tracePt t="158320" x="6778625" y="3441700"/>
          <p14:tracePt t="158336" x="6788150" y="3441700"/>
          <p14:tracePt t="158353" x="6804025" y="3441700"/>
          <p14:tracePt t="158370" x="6813550" y="3441700"/>
          <p14:tracePt t="158642" x="6835775" y="3441700"/>
          <p14:tracePt t="158649" x="6864350" y="3425825"/>
          <p14:tracePt t="158656" x="6892925" y="3403600"/>
          <p14:tracePt t="158669" x="6994525" y="3343275"/>
          <p14:tracePt t="158686" x="7092950" y="3248025"/>
          <p14:tracePt t="158702" x="7178675" y="3152775"/>
          <p14:tracePt t="158720" x="7308850" y="2994025"/>
          <p14:tracePt t="158736" x="7439025" y="2854325"/>
          <p14:tracePt t="158753" x="7550150" y="2727325"/>
          <p14:tracePt t="158770" x="7689850" y="2568575"/>
          <p14:tracePt t="158786" x="7820025" y="2438400"/>
          <p14:tracePt t="158803" x="7950200" y="2289175"/>
          <p14:tracePt t="158819" x="8080375" y="2133600"/>
          <p14:tracePt t="158835" x="8131175" y="2032000"/>
          <p14:tracePt t="158852" x="8172450" y="1943100"/>
          <p14:tracePt t="158869" x="8201025" y="1857375"/>
          <p14:tracePt t="158885" x="8207375" y="1812925"/>
          <p14:tracePt t="158902" x="8213725" y="1790700"/>
          <p14:tracePt t="158906" x="8220075" y="1771650"/>
          <p14:tracePt t="158920" x="8235950" y="1752600"/>
          <p14:tracePt t="158936" x="8248650" y="1739900"/>
          <p14:tracePt t="158952" x="8267700" y="1708150"/>
          <p14:tracePt t="158969" x="8305800" y="1657350"/>
          <p14:tracePt t="158985" x="8315325" y="1631950"/>
          <p14:tracePt t="159002" x="8328025" y="1609725"/>
          <p14:tracePt t="159020" x="8328025" y="1574800"/>
          <p14:tracePt t="159036" x="8328025" y="1565275"/>
          <p14:tracePt t="159053" x="8328025" y="1555750"/>
          <p14:tracePt t="159070" x="8328025" y="1536700"/>
          <p14:tracePt t="159086" x="8331200" y="1527175"/>
          <p14:tracePt t="159102" x="8337550" y="1511300"/>
          <p14:tracePt t="159119" x="8350250" y="1489075"/>
          <p14:tracePt t="159136" x="8350250" y="1479550"/>
          <p14:tracePt t="159152" x="8350250" y="1476375"/>
          <p14:tracePt t="159220" x="8350250" y="1482725"/>
          <p14:tracePt t="159227" x="8350250" y="1485900"/>
          <p14:tracePt t="159236" x="8350250" y="1498600"/>
          <p14:tracePt t="159252" x="8350250" y="1508125"/>
          <p14:tracePt t="159269" x="8350250" y="1546225"/>
          <p14:tracePt t="159285" x="8340725" y="1584325"/>
          <p14:tracePt t="159302" x="8324850" y="1628775"/>
          <p14:tracePt t="159320" x="8305800" y="1739900"/>
          <p14:tracePt t="159336" x="8286750" y="1870075"/>
          <p14:tracePt t="159352" x="8286750" y="1962150"/>
          <p14:tracePt t="159369" x="8286750" y="2092325"/>
          <p14:tracePt t="159385" x="8299450" y="2197100"/>
          <p14:tracePt t="159402" x="8315325" y="2295525"/>
          <p14:tracePt t="159420" x="8331200" y="2403475"/>
          <p14:tracePt t="159436" x="8331200" y="2463800"/>
          <p14:tracePt t="159452" x="8331200" y="2514600"/>
          <p14:tracePt t="159469" x="8331200" y="2609850"/>
          <p14:tracePt t="159486" x="8324850" y="2670175"/>
          <p14:tracePt t="159502" x="8318500" y="2714625"/>
          <p14:tracePt t="159519" x="8312150" y="2765425"/>
          <p14:tracePt t="159535" x="8312150" y="2800350"/>
          <p14:tracePt t="159552" x="8312150" y="2828925"/>
          <p14:tracePt t="159570" x="8312150" y="2892425"/>
          <p14:tracePt t="159586" x="8312150" y="2943225"/>
          <p14:tracePt t="159603" x="8312150" y="2987675"/>
          <p14:tracePt t="159619" x="8312150" y="3051175"/>
          <p14:tracePt t="159635" x="8312150" y="3079750"/>
          <p14:tracePt t="159652" x="8312150" y="3108325"/>
          <p14:tracePt t="159669" x="8321675" y="3165475"/>
          <p14:tracePt t="159686" x="8321675" y="3200400"/>
          <p14:tracePt t="159702" x="8321675" y="3244850"/>
          <p14:tracePt t="159719" x="8321675" y="3298825"/>
          <p14:tracePt t="159736" x="8321675" y="3321050"/>
          <p14:tracePt t="159752" x="8321675" y="3359150"/>
          <p14:tracePt t="159769" x="8321675" y="3390900"/>
          <p14:tracePt t="159785" x="8321675" y="3419475"/>
          <p14:tracePt t="159802" x="8321675" y="3429000"/>
          <p14:tracePt t="159820" x="8321675" y="3444875"/>
          <p14:tracePt t="159836" x="8321675" y="3460750"/>
          <p14:tracePt t="159852" x="8321675" y="3470275"/>
          <p14:tracePt t="159869" x="8321675" y="3473450"/>
          <p14:tracePt t="159905" x="8321675" y="3479800"/>
          <p14:tracePt t="160493" x="8264525" y="3479800"/>
          <p14:tracePt t="160499" x="8207375" y="3479800"/>
          <p14:tracePt t="160508" x="8137525" y="3479800"/>
          <p14:tracePt t="160520" x="7988300" y="3479800"/>
          <p14:tracePt t="160536" x="7826375" y="3463925"/>
          <p14:tracePt t="160552" x="7689850" y="3463925"/>
          <p14:tracePt t="160569" x="7477125" y="3429000"/>
          <p14:tracePt t="160602" x="7216775" y="3378200"/>
          <p14:tracePt t="160636" x="6985000" y="3254375"/>
          <p14:tracePt t="160653" x="6908800" y="3222625"/>
          <p14:tracePt t="160670" x="6829425" y="3165475"/>
          <p14:tracePt t="160686" x="6781800" y="3133725"/>
          <p14:tracePt t="160703" x="6746875" y="3092450"/>
          <p14:tracePt t="160719" x="6708775" y="3028950"/>
          <p14:tracePt t="160735" x="6673850" y="2981325"/>
          <p14:tracePt t="160752" x="6661150" y="2949575"/>
          <p14:tracePt t="160770" x="6645275" y="2914650"/>
          <p14:tracePt t="160786" x="6645275" y="2905125"/>
          <p14:tracePt t="160802" x="6645275" y="2895600"/>
          <p14:tracePt t="160820" x="6642100" y="2889250"/>
          <p14:tracePt t="160836" x="6626225" y="2879725"/>
          <p14:tracePt t="160852" x="6613525" y="2863850"/>
          <p14:tracePt t="160869" x="6610350" y="2854325"/>
          <p14:tracePt t="160902" x="6610350" y="2847975"/>
          <p14:tracePt t="162678" x="6629400" y="2917825"/>
          <p14:tracePt t="162685" x="6648450" y="3022600"/>
          <p14:tracePt t="162691" x="6667500" y="3124200"/>
          <p14:tracePt t="162701" x="6673850" y="3216275"/>
          <p14:tracePt t="162720" x="6721475" y="3527425"/>
          <p14:tracePt t="162735" x="6759575" y="3714750"/>
          <p14:tracePt t="162752" x="6816725" y="3889375"/>
          <p14:tracePt t="162785" x="6975475" y="4349750"/>
          <p14:tracePt t="162819" x="7134225" y="4819650"/>
          <p14:tracePt t="162837" x="7181850" y="4994275"/>
          <p14:tracePt t="162853" x="7197725" y="5102225"/>
          <p14:tracePt t="162868" x="7213600" y="5187950"/>
          <p14:tracePt t="162885" x="7213600" y="5286375"/>
          <p14:tracePt t="162901" x="7213600" y="5330825"/>
          <p14:tracePt t="162918" x="7213600" y="5359400"/>
          <p14:tracePt t="162934" x="7213600" y="5391150"/>
          <p14:tracePt t="162951" x="7213600" y="5413375"/>
          <p14:tracePt t="162968" x="7213600" y="5435600"/>
          <p14:tracePt t="162985" x="7213600" y="5470525"/>
          <p14:tracePt t="163001" x="7213600" y="5486400"/>
          <p14:tracePt t="163018" x="7216775" y="5508625"/>
          <p14:tracePt t="163035" x="7242175" y="5549900"/>
          <p14:tracePt t="163051" x="7254875" y="5588000"/>
          <p14:tracePt t="163068" x="7267575" y="5626100"/>
          <p14:tracePt t="163085" x="7273925" y="5695950"/>
          <p14:tracePt t="163101" x="7273925" y="5734050"/>
          <p14:tracePt t="163119" x="7273925" y="5775325"/>
          <p14:tracePt t="163134" x="7273925" y="5784850"/>
          <p14:tracePt t="163151" x="7280275" y="5794375"/>
          <p14:tracePt t="163168" x="7296150" y="5797550"/>
          <p14:tracePt t="163185" x="7308850" y="5791200"/>
          <p14:tracePt t="163201" x="7334250" y="5753100"/>
          <p14:tracePt t="163218" x="7366000" y="5715000"/>
          <p14:tracePt t="163235" x="7407275" y="5648325"/>
          <p14:tracePt t="163251" x="7439025" y="5600700"/>
          <p14:tracePt t="163268" x="7467600" y="5556250"/>
          <p14:tracePt t="163285" x="7512050" y="5489575"/>
          <p14:tracePt t="163302" x="7537450" y="5448300"/>
          <p14:tracePt t="163319" x="7562850" y="5410200"/>
          <p14:tracePt t="163335" x="7604125" y="5346700"/>
          <p14:tracePt t="163353" x="7639050" y="5286375"/>
          <p14:tracePt t="163369" x="7677150" y="5219700"/>
          <p14:tracePt t="163387" x="7724775" y="5143500"/>
          <p14:tracePt t="163402" x="7756525" y="5102225"/>
          <p14:tracePt t="163418" x="7781925" y="5070475"/>
          <p14:tracePt t="163435" x="7820025" y="5035550"/>
          <p14:tracePt t="163452" x="7829550" y="5019675"/>
          <p14:tracePt t="163470" x="7858125" y="4997450"/>
          <p14:tracePt t="163486" x="7889875" y="4965700"/>
          <p14:tracePt t="163502" x="7921625" y="4940300"/>
          <p14:tracePt t="163519" x="7978775" y="4895850"/>
          <p14:tracePt t="163535" x="8020050" y="4860925"/>
          <p14:tracePt t="163551" x="8051800" y="4813300"/>
          <p14:tracePt t="163569" x="8115300" y="4743450"/>
          <p14:tracePt t="163585" x="8150225" y="4705350"/>
          <p14:tracePt t="163602" x="8191500" y="4654550"/>
          <p14:tracePt t="163620" x="8248650" y="4584700"/>
          <p14:tracePt t="163636" x="8289925" y="4533900"/>
          <p14:tracePt t="163653" x="8315325" y="4502150"/>
          <p14:tracePt t="163669" x="8340725" y="4473575"/>
          <p14:tracePt t="163685" x="8362950" y="4451350"/>
          <p14:tracePt t="163701" x="8372475" y="4441825"/>
          <p14:tracePt t="163719" x="8382000" y="4425950"/>
          <p14:tracePt t="163736" x="8388350" y="4410075"/>
          <p14:tracePt t="163752" x="8388350" y="4403725"/>
          <p14:tracePt t="163850" x="8388350" y="4406900"/>
          <p14:tracePt t="163857" x="8388350" y="4413250"/>
          <p14:tracePt t="163870" x="8385175" y="4416425"/>
          <p14:tracePt t="163886" x="8369300" y="4438650"/>
          <p14:tracePt t="163903" x="8359775" y="4448175"/>
          <p14:tracePt t="163920" x="8340725" y="4460875"/>
          <p14:tracePt t="163936" x="8324850" y="4476750"/>
          <p14:tracePt t="163952" x="8299450" y="4508500"/>
          <p14:tracePt t="163968" x="8258175" y="4533900"/>
          <p14:tracePt t="163985" x="8201025" y="4587875"/>
          <p14:tracePt t="164002" x="8169275" y="4625975"/>
          <p14:tracePt t="164020" x="8121650" y="4686300"/>
          <p14:tracePt t="164036" x="8099425" y="4708525"/>
          <p14:tracePt t="164052" x="8067675" y="4740275"/>
          <p14:tracePt t="164070" x="8023225" y="4784725"/>
          <p14:tracePt t="164086" x="7988300" y="4826000"/>
          <p14:tracePt t="164102" x="7940675" y="4851400"/>
          <p14:tracePt t="164118" x="7918450" y="4883150"/>
          <p14:tracePt t="164135" x="7864475" y="4937125"/>
          <p14:tracePt t="164153" x="7839075" y="4968875"/>
          <p14:tracePt t="164170" x="7800975" y="5010150"/>
          <p14:tracePt t="164186" x="7788275" y="5035550"/>
          <p14:tracePt t="164202" x="7766050" y="5060950"/>
          <p14:tracePt t="164220" x="7727950" y="5102225"/>
          <p14:tracePt t="164235" x="7693025" y="5143500"/>
          <p14:tracePt t="164252" x="7670800" y="5168900"/>
          <p14:tracePt t="164269" x="7626350" y="5219700"/>
          <p14:tracePt t="164285" x="7613650" y="5248275"/>
          <p14:tracePt t="164302" x="7600950" y="5286375"/>
          <p14:tracePt t="164320" x="7575550" y="5343525"/>
          <p14:tracePt t="164335" x="7562850" y="5387975"/>
          <p14:tracePt t="164352" x="7537450" y="5429250"/>
          <p14:tracePt t="164369" x="7499350" y="5492750"/>
          <p14:tracePt t="164385" x="7442200" y="5641975"/>
          <p14:tracePt t="164402" x="7391400" y="5756275"/>
          <p14:tracePt t="164420" x="7334250" y="5905500"/>
          <p14:tracePt t="164435" x="7299325" y="5994400"/>
          <p14:tracePt t="164452" x="7261225" y="6070600"/>
          <p14:tracePt t="164469" x="7232650" y="6140450"/>
          <p14:tracePt t="164485" x="7213600" y="6194425"/>
          <p14:tracePt t="164502" x="7194550" y="6219825"/>
          <p14:tracePt t="164520" x="7178675" y="6261100"/>
          <p14:tracePt t="164536" x="7165975" y="6276975"/>
          <p14:tracePt t="164552" x="7162800" y="6308725"/>
          <p14:tracePt t="164568" x="7150100" y="6330950"/>
          <p14:tracePt t="164585" x="7124700" y="6388100"/>
          <p14:tracePt t="164602" x="7112000" y="6432550"/>
          <p14:tracePt t="164619" x="7099300" y="6464300"/>
          <p14:tracePt t="164635" x="7086600" y="6511925"/>
          <p14:tracePt t="164652" x="7077075" y="6537325"/>
          <p14:tracePt t="164669" x="7077075" y="6565900"/>
          <p14:tracePt t="164685" x="7077075" y="6581775"/>
          <p14:tracePt t="164702" x="7077075" y="6591300"/>
          <p14:tracePt t="164718" x="7077075" y="6604000"/>
          <p14:tracePt t="164752" x="7083425" y="6597650"/>
          <p14:tracePt t="164769" x="7096125" y="6581775"/>
          <p14:tracePt t="165714" x="7102475" y="6546850"/>
          <p14:tracePt t="165721" x="7112000" y="6486525"/>
          <p14:tracePt t="165736" x="7127875" y="6369050"/>
          <p14:tracePt t="165752" x="7127875" y="6242050"/>
          <p14:tracePt t="165769" x="7127875" y="6172200"/>
          <p14:tracePt t="165786" x="7112000" y="6099175"/>
          <p14:tracePt t="165802" x="7099300" y="6061075"/>
          <p14:tracePt t="165835" x="7067550" y="5959475"/>
          <p14:tracePt t="165869" x="7019925" y="5867400"/>
          <p14:tracePt t="165885" x="7000875" y="5803900"/>
          <p14:tracePt t="165902" x="6988175" y="5759450"/>
          <p14:tracePt t="165919" x="6975475" y="5711825"/>
          <p14:tracePt t="165935" x="6975475" y="5651500"/>
          <p14:tracePt t="165951" x="6975475" y="5613400"/>
          <p14:tracePt t="165968" x="6975475" y="5578475"/>
          <p14:tracePt t="165985" x="6975475" y="5530850"/>
          <p14:tracePt t="166002" x="6975475" y="5508625"/>
          <p14:tracePt t="166019" x="6975475" y="5486400"/>
          <p14:tracePt t="166035" x="6975475" y="5457825"/>
          <p14:tracePt t="166052" x="6975475" y="5448300"/>
          <p14:tracePt t="166068" x="6975475" y="5445125"/>
          <p14:tracePt t="166085" x="6975475" y="5422900"/>
          <p14:tracePt t="166101" x="6965950" y="5413375"/>
          <p14:tracePt t="166118" x="6953250" y="5391150"/>
          <p14:tracePt t="166135" x="6924675" y="5276850"/>
          <p14:tracePt t="166152" x="6899275" y="5168900"/>
          <p14:tracePt t="166168" x="6899275" y="5054600"/>
          <p14:tracePt t="166185" x="6934200" y="4832350"/>
          <p14:tracePt t="166202" x="6956425" y="4711700"/>
          <p14:tracePt t="166218" x="6981825" y="4635500"/>
          <p14:tracePt t="166235" x="7019925" y="4511675"/>
          <p14:tracePt t="166251" x="7045325" y="4425950"/>
          <p14:tracePt t="166268" x="7061200" y="4340225"/>
          <p14:tracePt t="166285" x="7102475" y="4254500"/>
          <p14:tracePt t="166302" x="7115175" y="4216400"/>
          <p14:tracePt t="166319" x="7124700" y="4206875"/>
          <p14:tracePt t="166335" x="7159625" y="4187825"/>
          <p14:tracePt t="166351" x="7197725" y="4187825"/>
          <p14:tracePt t="166368" x="7219950" y="4191000"/>
          <p14:tracePt t="166385" x="7245350" y="4213225"/>
          <p14:tracePt t="166402" x="7273925" y="4270375"/>
          <p14:tracePt t="166418" x="7305675" y="4356100"/>
          <p14:tracePt t="166436" x="7366000" y="4518025"/>
          <p14:tracePt t="166452" x="7391400" y="4714875"/>
          <p14:tracePt t="166469" x="7419975" y="4876800"/>
          <p14:tracePt t="166485" x="7458075" y="5222875"/>
          <p14:tracePt t="166501" x="7486650" y="5441950"/>
          <p14:tracePt t="166519" x="7524750" y="5661025"/>
          <p14:tracePt t="166521" x="7543800" y="5756275"/>
          <p14:tracePt t="166535" x="7581900" y="5918200"/>
          <p14:tracePt t="166552" x="7626350" y="6061075"/>
          <p14:tracePt t="166568" x="7661275" y="6181725"/>
          <p14:tracePt t="166585" x="7715250" y="6299200"/>
          <p14:tracePt t="166601" x="7743825" y="6359525"/>
          <p14:tracePt t="166618" x="7769225" y="6397625"/>
          <p14:tracePt t="166635" x="7785100" y="6432550"/>
          <p14:tracePt t="166651" x="7797800" y="6454775"/>
          <p14:tracePt t="166668" x="7813675" y="6464300"/>
          <p14:tracePt t="166685" x="7829550" y="6480175"/>
          <p14:tracePt t="166702" x="7839075" y="6480175"/>
          <p14:tracePt t="166719" x="7848600" y="6480175"/>
          <p14:tracePt t="166735" x="7880350" y="6477000"/>
          <p14:tracePt t="166751" x="7905750" y="6464300"/>
          <p14:tracePt t="166768" x="7924800" y="6454775"/>
          <p14:tracePt t="166785" x="7956550" y="6426200"/>
          <p14:tracePt t="166802" x="7988300" y="6400800"/>
          <p14:tracePt t="166819" x="8013700" y="6353175"/>
          <p14:tracePt t="166835" x="8045450" y="6289675"/>
          <p14:tracePt t="166852" x="8058150" y="6235700"/>
          <p14:tracePt t="166869" x="8070850" y="6197600"/>
          <p14:tracePt t="166885" x="8089900" y="6134100"/>
          <p14:tracePt t="166901" x="8112125" y="6070600"/>
          <p14:tracePt t="166919" x="8124825" y="6026150"/>
          <p14:tracePt t="166935" x="8143875" y="5962650"/>
          <p14:tracePt t="166952" x="8143875" y="5940425"/>
          <p14:tracePt t="166968" x="8156575" y="5915025"/>
          <p14:tracePt t="166985" x="8172450" y="5895975"/>
          <p14:tracePt t="167002" x="8175625" y="5886450"/>
          <p14:tracePt t="167018" x="8181975" y="5870575"/>
          <p14:tracePt t="167020" x="8181975" y="5857875"/>
          <p14:tracePt t="167035" x="8185150" y="5848350"/>
          <p14:tracePt t="167051" x="8185150" y="5838825"/>
          <p14:tracePt t="167069" x="8185150" y="5829300"/>
          <p14:tracePt t="167085" x="8185150" y="5810250"/>
          <p14:tracePt t="167102" x="8185150" y="5803900"/>
          <p14:tracePt t="167135" x="8162925" y="5803900"/>
          <p14:tracePt t="167151" x="8153400" y="5803900"/>
          <p14:tracePt t="167168" x="8143875" y="5800725"/>
          <p14:tracePt t="167184" x="8131175" y="5800725"/>
          <p14:tracePt t="167201" x="8115300" y="5794375"/>
          <p14:tracePt t="167218" x="8105775" y="5794375"/>
          <p14:tracePt t="167235" x="8089900" y="5784850"/>
          <p14:tracePt t="167251" x="8061325" y="5765800"/>
          <p14:tracePt t="167268" x="8035925" y="5756275"/>
          <p14:tracePt t="167284" x="7991475" y="5718175"/>
          <p14:tracePt t="167301" x="7975600" y="5686425"/>
          <p14:tracePt t="167318" x="7962900" y="5664200"/>
          <p14:tracePt t="167335" x="7956550" y="5622925"/>
          <p14:tracePt t="167351" x="7956550" y="5613400"/>
          <p14:tracePt t="167369" x="7956550" y="5603875"/>
          <p14:tracePt t="167385" x="7956550" y="5588000"/>
          <p14:tracePt t="167442" x="7956550" y="5591175"/>
          <p14:tracePt t="167450" x="7959725" y="5600700"/>
          <p14:tracePt t="167457" x="7962900" y="5607050"/>
          <p14:tracePt t="167469" x="7969250" y="5610225"/>
          <p14:tracePt t="167485" x="8020050" y="5648325"/>
          <p14:tracePt t="167501" x="8058150" y="5686425"/>
          <p14:tracePt t="167518" x="8089900" y="5711825"/>
          <p14:tracePt t="167535" x="8115300" y="5753100"/>
          <p14:tracePt t="167552" x="8150225" y="5813425"/>
          <p14:tracePt t="167568" x="8172450" y="5899150"/>
          <p14:tracePt t="167584" x="8194675" y="6022975"/>
          <p14:tracePt t="167601" x="8216900" y="6076950"/>
          <p14:tracePt t="167618" x="8216900" y="6121400"/>
          <p14:tracePt t="167635" x="8229600" y="6184900"/>
          <p14:tracePt t="167652" x="8235950" y="6223000"/>
          <p14:tracePt t="167668" x="8242300" y="6245225"/>
          <p14:tracePt t="167684" x="8245475" y="6286500"/>
          <p14:tracePt t="167701" x="8251825" y="6315075"/>
          <p14:tracePt t="167718" x="8251825" y="6353175"/>
          <p14:tracePt t="167735" x="8251825" y="6400800"/>
          <p14:tracePt t="167752" x="8251825" y="6423025"/>
          <p14:tracePt t="167769" x="8251825" y="6442075"/>
          <p14:tracePt t="167785" x="8251825" y="6470650"/>
          <p14:tracePt t="167802" x="8251825" y="6480175"/>
          <p14:tracePt t="167819" x="8251825" y="6489700"/>
          <p14:tracePt t="167835" x="8251825" y="6511925"/>
          <p14:tracePt t="167851" x="8251825" y="6521450"/>
          <p14:tracePt t="167868" x="8251825" y="6530975"/>
          <p14:tracePt t="167979" x="8251825" y="6527800"/>
          <p14:tracePt t="167985" x="8251825" y="6524625"/>
          <p14:tracePt t="167992" x="8251825" y="6518275"/>
          <p14:tracePt t="168001" x="8251825" y="6508750"/>
          <p14:tracePt t="168018" x="8251825" y="6457950"/>
          <p14:tracePt t="168035" x="8251825" y="6340475"/>
          <p14:tracePt t="168052" x="8242300" y="6254750"/>
          <p14:tracePt t="168069" x="8216900" y="6181725"/>
          <p14:tracePt t="168085" x="8156575" y="5988050"/>
          <p14:tracePt t="168101" x="8121650" y="5867400"/>
          <p14:tracePt t="168118" x="8083550" y="5788025"/>
          <p14:tracePt t="168135" x="8054975" y="5695950"/>
          <p14:tracePt t="168151" x="8029575" y="5664200"/>
          <p14:tracePt t="168168" x="8016875" y="5635625"/>
          <p14:tracePt t="168185" x="8001000" y="5613400"/>
          <p14:tracePt t="168202" x="7991475" y="5603875"/>
          <p14:tracePt t="168219" x="7991475" y="5597525"/>
          <p14:tracePt t="168286" x="7991475" y="5588000"/>
          <p14:tracePt t="168522" x="8007350" y="5603875"/>
          <p14:tracePt t="168528" x="8023225" y="5632450"/>
          <p14:tracePt t="168536" x="8029575" y="5651500"/>
          <p14:tracePt t="168551" x="8048625" y="5699125"/>
          <p14:tracePt t="168568" x="8074025" y="5737225"/>
          <p14:tracePt t="168585" x="8093075" y="5800725"/>
          <p14:tracePt t="168602" x="8105775" y="5845175"/>
          <p14:tracePt t="168618" x="8121650" y="5899150"/>
          <p14:tracePt t="168635" x="8150225" y="5991225"/>
          <p14:tracePt t="168651" x="8156575" y="6054725"/>
          <p14:tracePt t="168668" x="8162925" y="6099175"/>
          <p14:tracePt t="168685" x="8162925" y="6159500"/>
          <p14:tracePt t="168701" x="8162925" y="6181725"/>
          <p14:tracePt t="168718" x="8162925" y="6213475"/>
          <p14:tracePt t="168735" x="8162925" y="6245225"/>
          <p14:tracePt t="168752" x="8162925" y="6267450"/>
          <p14:tracePt t="168769" x="8162925" y="6276975"/>
          <p14:tracePt t="168785" x="8162925" y="6292850"/>
          <p14:tracePt t="168801" x="8162925" y="6302375"/>
          <p14:tracePt t="168818" x="8162925" y="6315075"/>
          <p14:tracePt t="168834" x="8162925" y="6327775"/>
          <p14:tracePt t="168851" x="8162925" y="6330950"/>
          <p14:tracePt t="168958" x="8159750" y="6330950"/>
          <p14:tracePt t="168964" x="8156575" y="6330950"/>
          <p14:tracePt t="168972" x="8150225" y="6330950"/>
          <p14:tracePt t="168985" x="8137525" y="6324600"/>
          <p14:tracePt t="169002" x="8124825" y="6296025"/>
          <p14:tracePt t="169018" x="8112125" y="6257925"/>
          <p14:tracePt t="169035" x="8067675" y="6153150"/>
          <p14:tracePt t="169052" x="8039100" y="6099175"/>
          <p14:tracePt t="169068" x="8007350" y="6064250"/>
          <p14:tracePt t="169085" x="7956550" y="6029325"/>
          <p14:tracePt t="169101" x="7908925" y="6007100"/>
          <p14:tracePt t="169118" x="7864475" y="5994400"/>
          <p14:tracePt t="169135" x="7800975" y="5981700"/>
          <p14:tracePt t="169152" x="7766050" y="5981700"/>
          <p14:tracePt t="169169" x="7721600" y="5981700"/>
          <p14:tracePt t="169185" x="7658100" y="5981700"/>
          <p14:tracePt t="169201" x="7620000" y="5962650"/>
          <p14:tracePt t="169218" x="7591425" y="5956300"/>
          <p14:tracePt t="169235" x="7550150" y="5956300"/>
          <p14:tracePt t="169251" x="7534275" y="5956300"/>
          <p14:tracePt t="169268" x="7524750" y="5956300"/>
          <p14:tracePt t="169285" x="7505700" y="5956300"/>
          <p14:tracePt t="169301" x="7496175" y="5956300"/>
          <p14:tracePt t="169318" x="7480300" y="5953125"/>
          <p14:tracePt t="169335" x="7439025" y="5946775"/>
          <p14:tracePt t="169351" x="7416800" y="5946775"/>
          <p14:tracePt t="169368" x="7391400" y="5946775"/>
          <p14:tracePt t="169384" x="7378700" y="5946775"/>
          <p14:tracePt t="169401" x="7369175" y="5946775"/>
          <p14:tracePt t="169418" x="7369175" y="5940425"/>
          <p14:tracePt t="169452" x="7369175" y="5937250"/>
          <p14:tracePt t="169573" x="7375525" y="5937250"/>
          <p14:tracePt t="169580" x="7378700" y="5937250"/>
          <p14:tracePt t="169587" x="7385050" y="5937250"/>
          <p14:tracePt t="169602" x="7394575" y="5937250"/>
          <p14:tracePt t="169618" x="7410450" y="5937250"/>
          <p14:tracePt t="169635" x="7419975" y="5937250"/>
          <p14:tracePt t="169651" x="7429500" y="5946775"/>
          <p14:tracePt t="169668" x="7439025" y="5969000"/>
          <p14:tracePt t="169685" x="7464425" y="6003925"/>
          <p14:tracePt t="169702" x="7483475" y="6035675"/>
          <p14:tracePt t="169718" x="7493000" y="6051550"/>
          <p14:tracePt t="169735" x="7505700" y="6067425"/>
          <p14:tracePt t="169752" x="7524750" y="6096000"/>
          <p14:tracePt t="169768" x="7534275" y="6105525"/>
          <p14:tracePt t="169785" x="7534275" y="6121400"/>
          <p14:tracePt t="169801" x="7534275" y="6130925"/>
          <p14:tracePt t="169818" x="7534275" y="6146800"/>
          <p14:tracePt t="169836" x="7534275" y="6159500"/>
          <p14:tracePt t="169851" x="7527925" y="6159500"/>
          <p14:tracePt t="169868" x="7512050" y="6159500"/>
          <p14:tracePt t="169885" x="7496175" y="6159500"/>
          <p14:tracePt t="169901" x="7486650" y="6159500"/>
          <p14:tracePt t="169918" x="7477125" y="6165850"/>
          <p14:tracePt t="169935" x="7458075" y="6178550"/>
          <p14:tracePt t="169951" x="7448550" y="6194425"/>
          <p14:tracePt t="169968" x="7439025" y="6203950"/>
          <p14:tracePt t="169986" x="7423150" y="6216650"/>
          <p14:tracePt t="170001" x="7407275" y="6219825"/>
          <p14:tracePt t="170019" x="7404100" y="6219825"/>
          <p14:tracePt t="170051" x="7397750" y="6226175"/>
          <p14:tracePt t="170068" x="7391400" y="6238875"/>
          <p14:tracePt t="170085" x="7381875" y="6251575"/>
          <p14:tracePt t="170118" x="7378700" y="6251575"/>
          <p14:tracePt t="170178" x="7378700" y="6254750"/>
          <p14:tracePt t="170185" x="7372350" y="6261100"/>
          <p14:tracePt t="170192" x="7362825" y="6264275"/>
          <p14:tracePt t="170201" x="7356475" y="6270625"/>
          <p14:tracePt t="170218" x="7346950" y="6280150"/>
          <p14:tracePt t="170235" x="7334250" y="6299200"/>
          <p14:tracePt t="170251" x="7321550" y="6321425"/>
          <p14:tracePt t="170268" x="7302500" y="6353175"/>
          <p14:tracePt t="170285" x="7277100" y="6397625"/>
          <p14:tracePt t="170302" x="7258050" y="6442075"/>
          <p14:tracePt t="170318" x="7229475" y="6508750"/>
          <p14:tracePt t="170334" x="7188200" y="6594475"/>
          <p14:tracePt t="170351" x="7175500" y="6629400"/>
          <p14:tracePt t="170368" x="7156450" y="6654800"/>
          <p14:tracePt t="170385" x="7140575" y="6689725"/>
          <p14:tracePt t="170401" x="7124700" y="6699250"/>
          <p14:tracePt t="170418" x="7115175" y="6708775"/>
          <p14:tracePt t="170435" x="7099300" y="6715125"/>
          <p14:tracePt t="170451" x="7089775" y="6715125"/>
          <p14:tracePt t="170468" x="7080250" y="6711950"/>
          <p14:tracePt t="170485" x="7080250" y="6699250"/>
          <p14:tracePt t="170501" x="7073900" y="6689725"/>
          <p14:tracePt t="170608" x="7070725" y="6689725"/>
          <p14:tracePt t="170614" x="7064375" y="6689725"/>
          <p14:tracePt t="170650" x="7061200" y="6689725"/>
          <p14:tracePt t="170657" x="7054850" y="6689725"/>
          <p14:tracePt t="170680" x="7051675" y="6689725"/>
          <p14:tracePt t="170686" x="7045325" y="6689725"/>
          <p14:tracePt t="170742" x="7042150" y="6689725"/>
          <p14:tracePt t="170750" x="7029450" y="6689725"/>
          <p14:tracePt t="170757" x="7026275" y="6683375"/>
          <p14:tracePt t="170767" x="7019925" y="6680200"/>
          <p14:tracePt t="170785" x="7004050" y="6657975"/>
          <p14:tracePt t="170801" x="6994525" y="6635750"/>
          <p14:tracePt t="170818" x="6975475" y="6613525"/>
          <p14:tracePt t="170835" x="6956425" y="6556375"/>
          <p14:tracePt t="170852" x="6943725" y="6508750"/>
          <p14:tracePt t="170868" x="6931025" y="6435725"/>
          <p14:tracePt t="170885" x="6931025" y="6296025"/>
          <p14:tracePt t="170902" x="6931025" y="6235700"/>
          <p14:tracePt t="170918" x="6908800" y="6188075"/>
          <p14:tracePt t="170935" x="6892925" y="6153150"/>
          <p14:tracePt t="170952" x="6883400" y="6137275"/>
          <p14:tracePt t="170968" x="6877050" y="6127750"/>
          <p14:tracePt t="170985" x="6873875" y="6124575"/>
          <p14:tracePt t="171051" x="6867525" y="6124575"/>
          <p14:tracePt t="171057" x="6858000" y="6124575"/>
          <p14:tracePt t="171068" x="6851650" y="6124575"/>
          <p14:tracePt t="171085" x="6842125" y="6124575"/>
          <p14:tracePt t="171102" x="6838950" y="6124575"/>
          <p14:tracePt t="171118" x="6838950" y="6134100"/>
          <p14:tracePt t="171135" x="6838950" y="6156325"/>
          <p14:tracePt t="171152" x="6838950" y="6165850"/>
          <p14:tracePt t="171168" x="6838950" y="6169025"/>
          <p14:tracePt t="171185" x="6838950" y="6175375"/>
          <p14:tracePt t="171201" x="6832600" y="6178550"/>
          <p14:tracePt t="171218" x="6829425" y="6184900"/>
          <p14:tracePt t="171235" x="6823075" y="6200775"/>
          <p14:tracePt t="171271" x="6816725" y="6200775"/>
          <p14:tracePt t="171307" x="6816725" y="6197600"/>
          <p14:tracePt t="171314" x="6813550" y="6188075"/>
          <p14:tracePt t="171321" x="6813550" y="6181725"/>
          <p14:tracePt t="171335" x="6813550" y="6172200"/>
          <p14:tracePt t="171351" x="6813550" y="6162675"/>
          <p14:tracePt t="171368" x="6813550" y="6146800"/>
          <p14:tracePt t="171385" x="6813550" y="6127750"/>
          <p14:tracePt t="171402" x="6813550" y="6118225"/>
          <p14:tracePt t="171418" x="6813550" y="6108700"/>
          <p14:tracePt t="171436" x="6813550" y="6089650"/>
          <p14:tracePt t="171452" x="6813550" y="6083300"/>
          <p14:tracePt t="171486" x="6813550" y="6076950"/>
          <p14:tracePt t="171515" x="6813550" y="6073775"/>
          <p14:tracePt t="171522" x="6819900" y="6067425"/>
          <p14:tracePt t="171535" x="6829425" y="6057900"/>
          <p14:tracePt t="171552" x="6851650" y="6048375"/>
          <p14:tracePt t="171568" x="6883400" y="6029325"/>
          <p14:tracePt t="171585" x="6918325" y="6010275"/>
          <p14:tracePt t="171602" x="6946900" y="5994400"/>
          <p14:tracePt t="171618" x="6972300" y="5969000"/>
          <p14:tracePt t="171635" x="7013575" y="5949950"/>
          <p14:tracePt t="171651" x="7038975" y="5940425"/>
          <p14:tracePt t="171668" x="7067550" y="5927725"/>
          <p14:tracePt t="171685" x="7112000" y="5908675"/>
          <p14:tracePt t="171702" x="7134225" y="5902325"/>
          <p14:tracePt t="171718" x="7143750" y="5892800"/>
          <p14:tracePt t="171735" x="7162800" y="5876925"/>
          <p14:tracePt t="171752" x="7172325" y="5867400"/>
          <p14:tracePt t="171768" x="7185025" y="5851525"/>
          <p14:tracePt t="171784" x="7194550" y="5829300"/>
          <p14:tracePt t="171801" x="7219950" y="5788025"/>
          <p14:tracePt t="171818" x="7235825" y="5762625"/>
          <p14:tracePt t="171835" x="7283450" y="5711825"/>
          <p14:tracePt t="171851" x="7324725" y="5661025"/>
          <p14:tracePt t="171868" x="7375525" y="5619750"/>
          <p14:tracePt t="171886" x="7435850" y="5549900"/>
          <p14:tracePt t="171901" x="7480300" y="5489575"/>
          <p14:tracePt t="171918" x="7524750" y="5429250"/>
          <p14:tracePt t="171935" x="7594600" y="5356225"/>
          <p14:tracePt t="171951" x="7667625" y="5302250"/>
          <p14:tracePt t="171968" x="7737475" y="5254625"/>
          <p14:tracePt t="171985" x="7826375" y="5187950"/>
          <p14:tracePt t="172001" x="7867650" y="5156200"/>
          <p14:tracePt t="172018" x="7893050" y="5130800"/>
          <p14:tracePt t="172035" x="7934325" y="5086350"/>
          <p14:tracePt t="172051" x="7959725" y="5060950"/>
          <p14:tracePt t="172068" x="7991475" y="5022850"/>
          <p14:tracePt t="172085" x="8032750" y="4956175"/>
          <p14:tracePt t="172101" x="8064500" y="4918075"/>
          <p14:tracePt t="172118" x="8089900" y="4886325"/>
          <p14:tracePt t="172135" x="8134350" y="4835525"/>
          <p14:tracePt t="172152" x="8159750" y="4803775"/>
          <p14:tracePt t="172168" x="8185150" y="4772025"/>
          <p14:tracePt t="172185" x="8204200" y="4737100"/>
          <p14:tracePt t="172202" x="8213725" y="4714875"/>
          <p14:tracePt t="172218" x="8229600" y="4699000"/>
          <p14:tracePt t="172235" x="8245475" y="4676775"/>
          <p14:tracePt t="172251" x="8258175" y="4648200"/>
          <p14:tracePt t="172268" x="8274050" y="4632325"/>
          <p14:tracePt t="172285" x="8305800" y="4587875"/>
          <p14:tracePt t="172301" x="8321675" y="4565650"/>
          <p14:tracePt t="172317" x="8347075" y="4546600"/>
          <p14:tracePt t="172335" x="8372475" y="4521200"/>
          <p14:tracePt t="172351" x="8413750" y="4502150"/>
          <p14:tracePt t="172368" x="8435975" y="4492625"/>
          <p14:tracePt t="172385" x="8458200" y="4470400"/>
          <p14:tracePt t="172401" x="8474075" y="4457700"/>
          <p14:tracePt t="172418" x="8483600" y="4448175"/>
          <p14:tracePt t="172435" x="8489950" y="4438650"/>
          <p14:tracePt t="172544" x="8486775" y="4438650"/>
          <p14:tracePt t="172551" x="8483600" y="4438650"/>
          <p14:tracePt t="172558" x="8477250" y="4441825"/>
          <p14:tracePt t="172567" x="8474075" y="4445000"/>
          <p14:tracePt t="172584" x="8458200" y="4454525"/>
          <p14:tracePt t="172601" x="8442325" y="4470400"/>
          <p14:tracePt t="172617" x="8426450" y="4486275"/>
          <p14:tracePt t="172634" x="8394700" y="4505325"/>
          <p14:tracePt t="172651" x="8350250" y="4565650"/>
          <p14:tracePt t="172667" x="8293100" y="4635500"/>
          <p14:tracePt t="172684" x="8232775" y="4679950"/>
          <p14:tracePt t="172701" x="8137525" y="4784725"/>
          <p14:tracePt t="172718" x="8083550" y="4845050"/>
          <p14:tracePt t="172734" x="8035925" y="4914900"/>
          <p14:tracePt t="172751" x="7966075" y="5026025"/>
          <p14:tracePt t="172768" x="7934325" y="5064125"/>
          <p14:tracePt t="172785" x="7896225" y="5130800"/>
          <p14:tracePt t="172801" x="7861300" y="5178425"/>
          <p14:tracePt t="172818" x="7832725" y="5232400"/>
          <p14:tracePt t="172835" x="7785100" y="5321300"/>
          <p14:tracePt t="172851" x="7756525" y="5375275"/>
          <p14:tracePt t="172867" x="7721600" y="5416550"/>
          <p14:tracePt t="172884" x="7696200" y="5461000"/>
          <p14:tracePt t="172901" x="7651750" y="5514975"/>
          <p14:tracePt t="172918" x="7626350" y="5540375"/>
          <p14:tracePt t="172936" x="7581900" y="5597525"/>
          <p14:tracePt t="172951" x="7550150" y="5629275"/>
          <p14:tracePt t="172968" x="7524750" y="5661025"/>
          <p14:tracePt t="172985" x="7480300" y="5711825"/>
          <p14:tracePt t="173001" x="7454900" y="5737225"/>
          <p14:tracePt t="173017" x="7435850" y="5768975"/>
          <p14:tracePt t="173035" x="7400925" y="5813425"/>
          <p14:tracePt t="173051" x="7375525" y="5835650"/>
          <p14:tracePt t="173068" x="7343775" y="5848350"/>
          <p14:tracePt t="173085" x="7302500" y="5873750"/>
          <p14:tracePt t="173101" x="7286625" y="5883275"/>
          <p14:tracePt t="173118" x="7277100" y="5892800"/>
          <p14:tracePt t="173135" x="7261225" y="5908675"/>
          <p14:tracePt t="173151" x="7251700" y="5924550"/>
          <p14:tracePt t="173167" x="7242175" y="5934075"/>
          <p14:tracePt t="173184" x="7219950" y="5943600"/>
          <p14:tracePt t="173201" x="7175500" y="5988050"/>
          <p14:tracePt t="173218" x="7143750" y="6007100"/>
          <p14:tracePt t="173235" x="7115175" y="6029325"/>
          <p14:tracePt t="173251" x="7099300" y="6051550"/>
          <p14:tracePt t="173268" x="7080250" y="6070600"/>
          <p14:tracePt t="173285" x="7067550" y="6086475"/>
          <p14:tracePt t="173301" x="7054850" y="6105525"/>
          <p14:tracePt t="173317" x="7045325" y="6121400"/>
          <p14:tracePt t="173334" x="7026275" y="6146800"/>
          <p14:tracePt t="173351" x="6991350" y="6184900"/>
          <p14:tracePt t="173367" x="6959600" y="6200775"/>
          <p14:tracePt t="173385" x="6943725" y="6223000"/>
          <p14:tracePt t="173401" x="6934200" y="6232525"/>
          <p14:tracePt t="173418" x="6918325" y="6242050"/>
          <p14:tracePt t="173435" x="6905625" y="6257925"/>
          <p14:tracePt t="173451" x="6892925" y="6273800"/>
          <p14:tracePt t="173467" x="6883400" y="6283325"/>
          <p14:tracePt t="173485" x="6864350" y="6283325"/>
          <p14:tracePt t="173501" x="6854825" y="6283325"/>
          <p14:tracePt t="173518" x="6845300" y="6283325"/>
          <p14:tracePt t="173535" x="6838950" y="6283325"/>
          <p14:tracePt t="173579" x="6838950" y="6280150"/>
          <p14:tracePt t="173585" x="6838950" y="6276975"/>
          <p14:tracePt t="173601" x="6848475" y="6261100"/>
          <p14:tracePt t="173617" x="6858000" y="6251575"/>
          <p14:tracePt t="173634" x="6858000" y="6242050"/>
          <p14:tracePt t="173651" x="6858000" y="6207125"/>
          <p14:tracePt t="173667" x="6861175" y="6184900"/>
          <p14:tracePt t="173685" x="6886575" y="6134100"/>
          <p14:tracePt t="173701" x="6915150" y="6080125"/>
          <p14:tracePt t="173718" x="6969125" y="6019800"/>
          <p14:tracePt t="173735" x="7048500" y="5908675"/>
          <p14:tracePt t="173751" x="7108825" y="5854700"/>
          <p14:tracePt t="173767" x="7169150" y="5803900"/>
          <p14:tracePt t="173784" x="7219950" y="5749925"/>
          <p14:tracePt t="173801" x="7312025" y="5676900"/>
          <p14:tracePt t="173818" x="7381875" y="5629275"/>
          <p14:tracePt t="173834" x="7464425" y="5572125"/>
          <p14:tracePt t="173852" x="7585075" y="5489575"/>
          <p14:tracePt t="173868" x="7645400" y="5438775"/>
          <p14:tracePt t="173884" x="7689850" y="5378450"/>
          <p14:tracePt t="173901" x="7756525" y="5276850"/>
          <p14:tracePt t="173917" x="7794625" y="5219700"/>
          <p14:tracePt t="173934" x="7826375" y="5181600"/>
          <p14:tracePt t="173951" x="7896225" y="5133975"/>
          <p14:tracePt t="173968" x="7934325" y="5108575"/>
          <p14:tracePt t="173984" x="7959725" y="5089525"/>
          <p14:tracePt t="174001" x="7994650" y="5067300"/>
          <p14:tracePt t="174018" x="8007350" y="5035550"/>
          <p14:tracePt t="174034" x="8026400" y="5003800"/>
          <p14:tracePt t="174051" x="8048625" y="4962525"/>
          <p14:tracePt t="174068" x="8074025" y="4937125"/>
          <p14:tracePt t="174085" x="8105775" y="4905375"/>
          <p14:tracePt t="174101" x="8140700" y="4870450"/>
          <p14:tracePt t="174117" x="8175625" y="4829175"/>
          <p14:tracePt t="174121" x="8188325" y="4819650"/>
          <p14:tracePt t="174136" x="8213725" y="4778375"/>
          <p14:tracePt t="174151" x="8245475" y="4740275"/>
          <p14:tracePt t="174167" x="8274050" y="4683125"/>
          <p14:tracePt t="174184" x="8312150" y="4616450"/>
          <p14:tracePt t="174201" x="8353425" y="4521200"/>
          <p14:tracePt t="174217" x="8388350" y="4479925"/>
          <p14:tracePt t="174234" x="8401050" y="4454525"/>
          <p14:tracePt t="174252" x="8420100" y="4413250"/>
          <p14:tracePt t="174268" x="8435975" y="4387850"/>
          <p14:tracePt t="174285" x="8448675" y="4359275"/>
          <p14:tracePt t="174301" x="8467725" y="4324350"/>
          <p14:tracePt t="174317" x="8480425" y="4292600"/>
          <p14:tracePt t="174334" x="8496300" y="4273550"/>
          <p14:tracePt t="174351" x="8496300" y="4254500"/>
          <p14:tracePt t="174367" x="8496300" y="4244975"/>
          <p14:tracePt t="174464" x="8496300" y="4248150"/>
          <p14:tracePt t="174472" x="8496300" y="4251325"/>
          <p14:tracePt t="174485" x="8496300" y="4260850"/>
          <p14:tracePt t="174501" x="8496300" y="4276725"/>
          <p14:tracePt t="174518" x="8496300" y="4286250"/>
          <p14:tracePt t="174534" x="8496300" y="4295775"/>
          <p14:tracePt t="174551" x="8477250" y="4318000"/>
          <p14:tracePt t="174568" x="8474075" y="4327525"/>
          <p14:tracePt t="174584" x="8467725" y="4337050"/>
          <p14:tracePt t="174601" x="8458200" y="4365625"/>
          <p14:tracePt t="174617" x="8451850" y="4387850"/>
          <p14:tracePt t="174634" x="8432800" y="4432300"/>
          <p14:tracePt t="174651" x="8404225" y="4505325"/>
          <p14:tracePt t="174667" x="8378825" y="4543425"/>
          <p14:tracePt t="174684" x="8337550" y="4603750"/>
          <p14:tracePt t="174701" x="8267700" y="4702175"/>
          <p14:tracePt t="174717" x="8210550" y="4784725"/>
          <p14:tracePt t="174734" x="8172450" y="4851400"/>
          <p14:tracePt t="174751" x="8121650" y="4949825"/>
          <p14:tracePt t="174768" x="8096250" y="4987925"/>
          <p14:tracePt t="174784" x="8061325" y="5035550"/>
          <p14:tracePt t="174801" x="7997825" y="5105400"/>
          <p14:tracePt t="174818" x="7956550" y="5153025"/>
          <p14:tracePt t="174836" x="7889875" y="5235575"/>
          <p14:tracePt t="174851" x="7858125" y="5273675"/>
          <p14:tracePt t="174867" x="7829550" y="5314950"/>
          <p14:tracePt t="174884" x="7807325" y="5337175"/>
          <p14:tracePt t="174901" x="7762875" y="5381625"/>
          <p14:tracePt t="174917" x="7727950" y="5419725"/>
          <p14:tracePt t="174934" x="7702550" y="5461000"/>
          <p14:tracePt t="174950" x="7658100" y="5518150"/>
          <p14:tracePt t="174968" x="7632700" y="5559425"/>
          <p14:tracePt t="174984" x="7600950" y="5584825"/>
          <p14:tracePt t="175001" x="7562850" y="5626100"/>
          <p14:tracePt t="175018" x="7531100" y="5651500"/>
          <p14:tracePt t="175034" x="7505700" y="5683250"/>
          <p14:tracePt t="175051" x="7464425" y="5721350"/>
          <p14:tracePt t="175068" x="7423150" y="5753100"/>
          <p14:tracePt t="175086" x="7385050" y="5784850"/>
          <p14:tracePt t="175101" x="7315200" y="5842000"/>
          <p14:tracePt t="175117" x="7270750" y="5873750"/>
          <p14:tracePt t="175134" x="7245350" y="5899150"/>
          <p14:tracePt t="175137" x="7226300" y="5911850"/>
          <p14:tracePt t="175151" x="7194550" y="5943600"/>
          <p14:tracePt t="175167" x="7146925" y="5969000"/>
          <p14:tracePt t="175184" x="7070725" y="6000750"/>
          <p14:tracePt t="175201" x="6921500" y="6048375"/>
          <p14:tracePt t="175217" x="6835775" y="6064250"/>
          <p14:tracePt t="175235" x="6781800" y="6080125"/>
          <p14:tracePt t="175251" x="6699250" y="6092825"/>
          <p14:tracePt t="175267" x="6677025" y="6092825"/>
          <p14:tracePt t="175284" x="6657975" y="6092825"/>
          <p14:tracePt t="175301" x="6635750" y="6092825"/>
          <p14:tracePt t="175317" x="6626225" y="6092825"/>
          <p14:tracePt t="175334" x="6616700" y="6092825"/>
          <p14:tracePt t="175351" x="6594475" y="6092825"/>
          <p14:tracePt t="175616" x="6594475" y="6099175"/>
          <p14:tracePt t="175623" x="6594475" y="6102350"/>
          <p14:tracePt t="175635" x="6594475" y="6108700"/>
          <p14:tracePt t="175652" x="6594475" y="6127750"/>
          <p14:tracePt t="175667" x="6610350" y="6140450"/>
          <p14:tracePt t="175684" x="6619875" y="6149975"/>
          <p14:tracePt t="175700" x="6645275" y="6165850"/>
          <p14:tracePt t="175717" x="6699250" y="6165850"/>
          <p14:tracePt t="175734" x="6759575" y="6162675"/>
          <p14:tracePt t="175751" x="6870700" y="6140450"/>
          <p14:tracePt t="175767" x="6908800" y="6127750"/>
          <p14:tracePt t="175784" x="6937375" y="6121400"/>
          <p14:tracePt t="175801" x="6953250" y="6121400"/>
          <p14:tracePt t="175817" x="6956425" y="6121400"/>
          <p14:tracePt t="176116" x="6969125" y="6105525"/>
          <p14:tracePt t="176122" x="6981825" y="6076950"/>
          <p14:tracePt t="176134" x="6994525" y="6057900"/>
          <p14:tracePt t="176150" x="7038975" y="6007100"/>
          <p14:tracePt t="176167" x="7058025" y="5981700"/>
          <p14:tracePt t="176184" x="7070725" y="5953125"/>
          <p14:tracePt t="176201" x="7092950" y="5937250"/>
          <p14:tracePt t="176218" x="7096125" y="5927725"/>
          <p14:tracePt t="176234" x="7096125" y="5918200"/>
          <p14:tracePt t="176250" x="7096125" y="5895975"/>
          <p14:tracePt t="176267" x="7096125" y="5886450"/>
          <p14:tracePt t="176284" x="7096125" y="5876925"/>
          <p14:tracePt t="176300" x="7096125" y="5838825"/>
          <p14:tracePt t="176317" x="7108825" y="5807075"/>
          <p14:tracePt t="176334" x="7115175" y="5762625"/>
          <p14:tracePt t="176351" x="7127875" y="5705475"/>
          <p14:tracePt t="176368" x="7127875" y="5683250"/>
          <p14:tracePt t="176384" x="7127875" y="5661025"/>
          <p14:tracePt t="176400" x="7137400" y="5641975"/>
          <p14:tracePt t="176417" x="7137400" y="5626100"/>
          <p14:tracePt t="176434" x="7137400" y="5610225"/>
          <p14:tracePt t="176451" x="7153275" y="5588000"/>
          <p14:tracePt t="176468" x="7162800" y="5572125"/>
          <p14:tracePt t="176484" x="7175500" y="5543550"/>
          <p14:tracePt t="176501" x="7219950" y="5489575"/>
          <p14:tracePt t="176517" x="7261225" y="5451475"/>
          <p14:tracePt t="176534" x="7302500" y="5407025"/>
          <p14:tracePt t="176551" x="7369175" y="5362575"/>
          <p14:tracePt t="176568" x="7416800" y="5334000"/>
          <p14:tracePt t="176585" x="7464425" y="5308600"/>
          <p14:tracePt t="176601" x="7527925" y="5276850"/>
          <p14:tracePt t="176618" x="7585075" y="5248275"/>
          <p14:tracePt t="176634" x="7673975" y="5207000"/>
          <p14:tracePt t="176650" x="7788275" y="5162550"/>
          <p14:tracePt t="176667" x="7839075" y="5127625"/>
          <p14:tracePt t="176684" x="7870825" y="5076825"/>
          <p14:tracePt t="176700" x="7918450" y="5013325"/>
          <p14:tracePt t="176717" x="7931150" y="4987925"/>
          <p14:tracePt t="176734" x="7947025" y="4965700"/>
          <p14:tracePt t="176752" x="7966075" y="4937125"/>
          <p14:tracePt t="176768" x="7988300" y="4918075"/>
          <p14:tracePt t="176784" x="8010525" y="4895850"/>
          <p14:tracePt t="176800" x="8048625" y="4854575"/>
          <p14:tracePt t="176817" x="8080375" y="4806950"/>
          <p14:tracePt t="176834" x="8102600" y="4752975"/>
          <p14:tracePt t="176850" x="8121650" y="4689475"/>
          <p14:tracePt t="176867" x="8137525" y="4664075"/>
          <p14:tracePt t="176884" x="8137525" y="4654550"/>
          <p14:tracePt t="176901" x="8137525" y="4635500"/>
          <p14:tracePt t="176918" x="8137525" y="4629150"/>
          <p14:tracePt t="176934" x="8137525" y="4619625"/>
          <p14:tracePt t="176950" x="8137525" y="4616450"/>
          <p14:tracePt t="176967" x="8137525" y="4610100"/>
          <p14:tracePt t="177608" x="7991475" y="4673600"/>
          <p14:tracePt t="177615" x="7715250" y="4746625"/>
          <p14:tracePt t="177622" x="7502525" y="4810125"/>
          <p14:tracePt t="177634" x="7251700" y="4867275"/>
          <p14:tracePt t="177651" x="6680200" y="4943475"/>
          <p14:tracePt t="177671" x="6299200" y="4927600"/>
          <p14:tracePt t="177691" x="6137275" y="4918075"/>
          <p14:tracePt t="177694" x="6076950" y="4908550"/>
          <p14:tracePt t="177717" x="5880100" y="4883150"/>
          <p14:tracePt t="177751" x="5715000" y="4867275"/>
          <p14:tracePt t="177767" x="5670550" y="4867275"/>
          <p14:tracePt t="177784" x="5648325" y="4867275"/>
          <p14:tracePt t="177800" x="5629275" y="4867275"/>
          <p14:tracePt t="177817" x="5613400" y="4867275"/>
          <p14:tracePt t="177834" x="5603875" y="4867275"/>
          <p14:tracePt t="177851" x="5584825" y="4867275"/>
          <p14:tracePt t="177868" x="5546725" y="4867275"/>
          <p14:tracePt t="177884" x="5486400" y="4867275"/>
          <p14:tracePt t="177901" x="5381625" y="4867275"/>
          <p14:tracePt t="177917" x="5299075" y="4867275"/>
          <p14:tracePt t="177933" x="5216525" y="4867275"/>
          <p14:tracePt t="177950" x="5067300" y="4867275"/>
          <p14:tracePt t="177967" x="4953000" y="4867275"/>
          <p14:tracePt t="177983" x="4803775" y="4867275"/>
          <p14:tracePt t="178000" x="4584700" y="4867275"/>
          <p14:tracePt t="178017" x="4435475" y="4867275"/>
          <p14:tracePt t="178034" x="4289425" y="4867275"/>
          <p14:tracePt t="178050" x="4127500" y="4867275"/>
          <p14:tracePt t="178067" x="4044950" y="4867275"/>
          <p14:tracePt t="178084" x="3927475" y="4857750"/>
          <p14:tracePt t="178101" x="3759200" y="4826000"/>
          <p14:tracePt t="178117" x="3676650" y="4819650"/>
          <p14:tracePt t="178134" x="3590925" y="4803775"/>
          <p14:tracePt t="178151" x="3473450" y="4794250"/>
          <p14:tracePt t="178167" x="3422650" y="4794250"/>
          <p14:tracePt t="178183" x="3384550" y="4794250"/>
          <p14:tracePt t="178200" x="3343275" y="4794250"/>
          <p14:tracePt t="178217" x="3321050" y="4794250"/>
          <p14:tracePt t="178234" x="3311525" y="4791075"/>
          <p14:tracePt t="178251" x="3292475" y="4768850"/>
          <p14:tracePt t="178267" x="3282950" y="4759325"/>
          <p14:tracePt t="178284" x="3273425" y="4749800"/>
          <p14:tracePt t="178300" x="3257550" y="4746625"/>
          <p14:tracePt t="178317" x="3241675" y="4740275"/>
          <p14:tracePt t="178334" x="3232150" y="4740275"/>
          <p14:tracePt t="178350" x="3228975" y="4730750"/>
          <p14:tracePt t="178367" x="3228975" y="4721225"/>
          <p14:tracePt t="178384" x="3222625" y="4708525"/>
          <p14:tracePt t="178401" x="3206750" y="4695825"/>
          <p14:tracePt t="178418" x="3190875" y="4686300"/>
          <p14:tracePt t="178434" x="3181350" y="4670425"/>
          <p14:tracePt t="178451" x="3168650" y="4664075"/>
          <p14:tracePt t="178467" x="3159125" y="4664075"/>
          <p14:tracePt t="178484" x="3159125" y="4654550"/>
          <p14:tracePt t="178501" x="3159125" y="4645025"/>
          <p14:tracePt t="178517" x="3159125" y="4638675"/>
          <p14:tracePt t="178534" x="3159125" y="4629150"/>
          <p14:tracePt t="178551" x="3136900" y="4610100"/>
          <p14:tracePt t="178567" x="3127375" y="4600575"/>
          <p14:tracePt t="178584" x="3117850" y="4591050"/>
          <p14:tracePt t="178600" x="3105150" y="4591050"/>
          <p14:tracePt t="178673" x="3101975" y="4584700"/>
          <p14:tracePt t="178680" x="3101975" y="4578350"/>
          <p14:tracePt t="179066" x="3105150" y="4562475"/>
          <p14:tracePt t="179073" x="3111500" y="4537075"/>
          <p14:tracePt t="179084" x="3124200" y="4508500"/>
          <p14:tracePt t="179101" x="3146425" y="4419600"/>
          <p14:tracePt t="179118" x="3152775" y="4343400"/>
          <p14:tracePt t="179133" x="3152775" y="4286250"/>
          <p14:tracePt t="179167" x="3152775" y="4200525"/>
          <p14:tracePt t="179201" x="3152775" y="4146550"/>
          <p14:tracePt t="179217" x="3152775" y="4124325"/>
          <p14:tracePt t="179234" x="3152775" y="4086225"/>
          <p14:tracePt t="179251" x="3152775" y="4022725"/>
          <p14:tracePt t="179267" x="3152775" y="3987800"/>
          <p14:tracePt t="179283" x="3152775" y="3949700"/>
          <p14:tracePt t="179301" x="3152775" y="3917950"/>
          <p14:tracePt t="179317" x="3152775" y="3889375"/>
          <p14:tracePt t="179334" x="3152775" y="3879850"/>
          <p14:tracePt t="179351" x="3152775" y="3851275"/>
          <p14:tracePt t="179367" x="3152775" y="3835400"/>
          <p14:tracePt t="179384" x="3152775" y="3816350"/>
          <p14:tracePt t="179401" x="3152775" y="3775075"/>
          <p14:tracePt t="179417" x="3152775" y="3752850"/>
          <p14:tracePt t="179434" x="3152775" y="3724275"/>
          <p14:tracePt t="179451" x="3159125" y="3683000"/>
          <p14:tracePt t="179467" x="3159125" y="3673475"/>
          <p14:tracePt t="179484" x="3159125" y="3657600"/>
          <p14:tracePt t="179501" x="3159125" y="3632200"/>
          <p14:tracePt t="179517" x="3159125" y="3622675"/>
          <p14:tracePt t="179534" x="3159125" y="3613150"/>
          <p14:tracePt t="179551" x="3159125" y="3597275"/>
          <p14:tracePt t="179566" x="3159125" y="3594100"/>
          <p14:tracePt t="180416" x="3105150" y="3565525"/>
          <p14:tracePt t="180422" x="3022600" y="3527425"/>
          <p14:tracePt t="180434" x="2940050" y="3492500"/>
          <p14:tracePt t="180451" x="2689225" y="3400425"/>
          <p14:tracePt t="180467" x="2590800" y="3365500"/>
          <p14:tracePt t="180484" x="2501900" y="3327400"/>
          <p14:tracePt t="180501" x="2359025" y="3241675"/>
          <p14:tracePt t="180534" x="2200275" y="3155950"/>
          <p14:tracePt t="180567" x="2111375" y="3117850"/>
          <p14:tracePt t="180583" x="2085975" y="3105150"/>
          <p14:tracePt t="180601" x="2070100" y="3105150"/>
          <p14:tracePt t="180617" x="2060575" y="3105150"/>
          <p14:tracePt t="180634" x="2051050" y="3105150"/>
          <p14:tracePt t="180651" x="2032000" y="3092450"/>
          <p14:tracePt t="180667" x="2022475" y="3082925"/>
          <p14:tracePt t="180684" x="2012950" y="3073400"/>
          <p14:tracePt t="180700" x="1990725" y="3054350"/>
          <p14:tracePt t="180717" x="1974850" y="3041650"/>
          <p14:tracePt t="180733" x="1965325" y="3032125"/>
          <p14:tracePt t="180751" x="1936750" y="3013075"/>
          <p14:tracePt t="180767" x="1914525" y="2981325"/>
          <p14:tracePt t="180784" x="1889125" y="2949575"/>
          <p14:tracePt t="180801" x="1841500" y="2889250"/>
          <p14:tracePt t="180817" x="1809750" y="2857500"/>
          <p14:tracePt t="180833" x="1800225" y="2841625"/>
          <p14:tracePt t="180851" x="1784350" y="2825750"/>
          <p14:tracePt t="180867" x="1774825" y="2809875"/>
          <p14:tracePt t="180883" x="1768475" y="2806700"/>
          <p14:tracePt t="180901" x="1758950" y="2800350"/>
          <p14:tracePt t="180917" x="1752600" y="2800350"/>
          <p14:tracePt t="180934" x="1749425" y="2797175"/>
          <p14:tracePt t="181453" x="1749425" y="2790825"/>
          <p14:tracePt t="181460" x="1743075" y="2784475"/>
          <p14:tracePt t="181467" x="1739900" y="2784475"/>
          <p14:tracePt t="181484" x="1730375" y="2784475"/>
          <p14:tracePt t="181501" x="1708150" y="2774950"/>
          <p14:tracePt t="181516" x="1698625" y="2771775"/>
          <p14:tracePt t="181533" x="1689100" y="2755900"/>
          <p14:tracePt t="181567" x="1644650" y="2701925"/>
          <p14:tracePt t="181601" x="1504950" y="2540000"/>
          <p14:tracePt t="181617" x="1482725" y="2508250"/>
          <p14:tracePt t="181982" x="1476375" y="2460625"/>
          <p14:tracePt t="181989" x="1476375" y="2390775"/>
          <p14:tracePt t="182001" x="1476375" y="2232025"/>
          <p14:tracePt t="182017" x="1457325" y="2092325"/>
          <p14:tracePt t="182034" x="1447800" y="1987550"/>
          <p14:tracePt t="182051" x="1425575" y="1863725"/>
          <p14:tracePt t="182083" x="1390650" y="1743075"/>
          <p14:tracePt t="182117" x="1368425" y="1689100"/>
          <p14:tracePt t="182133" x="1368425" y="1679575"/>
          <p14:tracePt t="182151" x="1362075" y="1666875"/>
          <p14:tracePt t="182167" x="1362075" y="1644650"/>
          <p14:tracePt t="182183" x="1358900" y="1622425"/>
          <p14:tracePt t="182200" x="1339850" y="1558925"/>
          <p14:tracePt t="182217" x="1327150" y="1514475"/>
          <p14:tracePt t="182233" x="1327150" y="1492250"/>
          <p14:tracePt t="182237" x="1327150" y="1473200"/>
          <p14:tracePt t="182251" x="1327150" y="1450975"/>
          <p14:tracePt t="182267" x="1327150" y="1441450"/>
          <p14:tracePt t="182283" x="1320800" y="1419225"/>
          <p14:tracePt t="182301" x="1314450" y="1406525"/>
          <p14:tracePt t="182317" x="1314450" y="1397000"/>
          <p14:tracePt t="182333" x="1314450" y="1387475"/>
          <p14:tracePt t="182351" x="1314450" y="1365250"/>
          <p14:tracePt t="183295" x="1397000" y="1412875"/>
          <p14:tracePt t="183301" x="1508125" y="1482725"/>
          <p14:tracePt t="183317" x="1733550" y="1666875"/>
          <p14:tracePt t="183333" x="1984375" y="1870075"/>
          <p14:tracePt t="183368" x="2527300" y="2393950"/>
          <p14:tracePt t="183402" x="2965450" y="2860675"/>
          <p14:tracePt t="183419" x="3127375" y="3022600"/>
          <p14:tracePt t="183435" x="3302000" y="3194050"/>
          <p14:tracePt t="183450" x="3457575" y="3378200"/>
          <p14:tracePt t="183467" x="3730625" y="3622675"/>
          <p14:tracePt t="183485" x="3902075" y="3765550"/>
          <p14:tracePt t="183502" x="4203700" y="3997325"/>
          <p14:tracePt t="183519" x="4375150" y="4117975"/>
          <p14:tracePt t="183535" x="4556125" y="4244975"/>
          <p14:tracePt t="183551" x="4819650" y="4457700"/>
          <p14:tracePt t="183568" x="4968875" y="4587875"/>
          <p14:tracePt t="183584" x="5127625" y="4711700"/>
          <p14:tracePt t="183600" x="5267325" y="4841875"/>
          <p14:tracePt t="183617" x="5448300" y="5003800"/>
          <p14:tracePt t="183633" x="5556250" y="5102225"/>
          <p14:tracePt t="183652" x="5692775" y="5229225"/>
          <p14:tracePt t="183667" x="5762625" y="5286375"/>
          <p14:tracePt t="183684" x="5803900" y="5334000"/>
          <p14:tracePt t="183700" x="5845175" y="5368925"/>
          <p14:tracePt t="183716" x="5870575" y="5403850"/>
          <p14:tracePt t="183733" x="5886450" y="5416550"/>
          <p14:tracePt t="183750" x="5889625" y="5426075"/>
          <p14:tracePt t="183766" x="5889625" y="5445125"/>
          <p14:tracePt t="183830" x="5876925" y="5438775"/>
          <p14:tracePt t="183837" x="5873750" y="5426075"/>
          <p14:tracePt t="183850" x="5867400" y="5413375"/>
          <p14:tracePt t="183866" x="5848350" y="5365750"/>
          <p14:tracePt t="183883" x="5835650" y="5334000"/>
          <p14:tracePt t="183899" x="5816600" y="5311775"/>
          <p14:tracePt t="183916" x="5788025" y="5280025"/>
          <p14:tracePt t="183933" x="5772150" y="5270500"/>
          <p14:tracePt t="183950" x="5743575" y="5257800"/>
          <p14:tracePt t="183967" x="5705475" y="5235575"/>
          <p14:tracePt t="183983" x="5676900" y="5222875"/>
          <p14:tracePt t="184000" x="5629275" y="5210175"/>
          <p14:tracePt t="184016" x="5534025" y="5203825"/>
          <p14:tracePt t="184033" x="5464175" y="5203825"/>
          <p14:tracePt t="184050" x="5403850" y="5203825"/>
          <p14:tracePt t="184066" x="5327650" y="5203825"/>
          <p14:tracePt t="184083" x="5267325" y="5203825"/>
          <p14:tracePt t="184100" x="5187950" y="5203825"/>
          <p14:tracePt t="184117" x="5060950" y="5203825"/>
          <p14:tracePt t="184133" x="4987925" y="5203825"/>
          <p14:tracePt t="184150" x="4927600" y="5203825"/>
          <p14:tracePt t="184166" x="4857750" y="5203825"/>
          <p14:tracePt t="184183" x="4829175" y="5203825"/>
          <p14:tracePt t="184200" x="4806950" y="5203825"/>
          <p14:tracePt t="184217" x="4791075" y="5203825"/>
          <p14:tracePt t="184233" x="4781550" y="5203825"/>
          <p14:tracePt t="184250" x="4772025" y="5203825"/>
          <p14:tracePt t="184267" x="4762500" y="5203825"/>
          <p14:tracePt t="184288" x="4762500" y="5210175"/>
          <p14:tracePt t="184299" x="4762500" y="5213350"/>
          <p14:tracePt t="184316" x="4762500" y="5229225"/>
          <p14:tracePt t="184333" x="4762500" y="5245100"/>
          <p14:tracePt t="184350" x="4775200" y="5254625"/>
          <p14:tracePt t="184367" x="4791075" y="5283200"/>
          <p14:tracePt t="184384" x="4810125" y="5311775"/>
          <p14:tracePt t="184401" x="4841875" y="5337175"/>
          <p14:tracePt t="184416" x="4892675" y="5381625"/>
          <p14:tracePt t="184433" x="4949825" y="5410200"/>
          <p14:tracePt t="184450" x="5029200" y="5451475"/>
          <p14:tracePt t="184466" x="5149850" y="5473700"/>
          <p14:tracePt t="184483" x="5213350" y="5486400"/>
          <p14:tracePt t="184500" x="5260975" y="5508625"/>
          <p14:tracePt t="184516" x="5324475" y="5508625"/>
          <p14:tracePt t="184533" x="5353050" y="5508625"/>
          <p14:tracePt t="184550" x="5387975" y="5508625"/>
          <p14:tracePt t="184566" x="5422900" y="5508625"/>
          <p14:tracePt t="184583" x="5451475" y="5508625"/>
          <p14:tracePt t="184600" x="5467350" y="5508625"/>
          <p14:tracePt t="184616" x="5483225" y="5508625"/>
          <p14:tracePt t="184633" x="5495925" y="5508625"/>
          <p14:tracePt t="184649" x="5508625" y="5495925"/>
          <p14:tracePt t="184666" x="5524500" y="5454650"/>
          <p14:tracePt t="184683" x="5537200" y="5400675"/>
          <p14:tracePt t="184700" x="5537200" y="5346700"/>
          <p14:tracePt t="184717" x="5537200" y="5286375"/>
          <p14:tracePt t="184733" x="5537200" y="5241925"/>
          <p14:tracePt t="184751" x="5534025" y="5203825"/>
          <p14:tracePt t="184766" x="5508625" y="5140325"/>
          <p14:tracePt t="184783" x="5473700" y="5092700"/>
          <p14:tracePt t="184800" x="5429250" y="5067300"/>
          <p14:tracePt t="184816" x="5321300" y="5013325"/>
          <p14:tracePt t="184833" x="5254625" y="4991100"/>
          <p14:tracePt t="184850" x="5203825" y="4978400"/>
          <p14:tracePt t="184867" x="5137150" y="4959350"/>
          <p14:tracePt t="184883" x="5099050" y="4953000"/>
          <p14:tracePt t="184900" x="5064125" y="4953000"/>
          <p14:tracePt t="184917" x="5022850" y="4953000"/>
          <p14:tracePt t="184934" x="4994275" y="4953000"/>
          <p14:tracePt t="184950" x="4972050" y="4953000"/>
          <p14:tracePt t="184966" x="4946650" y="4953000"/>
          <p14:tracePt t="184983" x="4933950" y="4953000"/>
          <p14:tracePt t="185000" x="4924425" y="4959350"/>
          <p14:tracePt t="185017" x="4911725" y="4978400"/>
          <p14:tracePt t="185033" x="4895850" y="4987925"/>
          <p14:tracePt t="185050" x="4889500" y="5003800"/>
          <p14:tracePt t="185067" x="4883150" y="5045075"/>
          <p14:tracePt t="185083" x="4883150" y="5067300"/>
          <p14:tracePt t="185100" x="4883150" y="5095875"/>
          <p14:tracePt t="185116" x="4883150" y="5127625"/>
          <p14:tracePt t="185133" x="4892675" y="5175250"/>
          <p14:tracePt t="185150" x="4921250" y="5219700"/>
          <p14:tracePt t="185167" x="5026025" y="5318125"/>
          <p14:tracePt t="185183" x="5105400" y="5372100"/>
          <p14:tracePt t="185202" x="5203825" y="5426075"/>
          <p14:tracePt t="185217" x="5251450" y="5461000"/>
          <p14:tracePt t="185233" x="5305425" y="5480050"/>
          <p14:tracePt t="185250" x="5368925" y="5495925"/>
          <p14:tracePt t="185252" x="5387975" y="5502275"/>
          <p14:tracePt t="185266" x="5441950" y="5514975"/>
          <p14:tracePt t="185283" x="5464175" y="5514975"/>
          <p14:tracePt t="185300" x="5486400" y="5514975"/>
          <p14:tracePt t="185317" x="5495925" y="5514975"/>
          <p14:tracePt t="185333" x="5495925" y="5502275"/>
          <p14:tracePt t="185350" x="5495925" y="5480050"/>
          <p14:tracePt t="185367" x="5473700" y="5422900"/>
          <p14:tracePt t="185383" x="5461000" y="5400675"/>
          <p14:tracePt t="185400" x="5451475" y="5378450"/>
          <p14:tracePt t="185416" x="5441950" y="5362575"/>
          <p14:tracePt t="185433" x="5441950" y="5353050"/>
          <p14:tracePt t="185450" x="5435600" y="5346700"/>
          <p14:tracePt t="185467" x="5416550" y="5327650"/>
          <p14:tracePt t="185483" x="5407025" y="5321300"/>
          <p14:tracePt t="185500" x="5394325" y="5318125"/>
          <p14:tracePt t="185516" x="5391150" y="5311775"/>
          <p14:tracePt t="185533" x="5384800" y="5311775"/>
          <p14:tracePt t="185574" x="5381625" y="5311775"/>
          <p14:tracePt t="185583" x="5372100" y="5311775"/>
          <p14:tracePt t="185600" x="5362575" y="5311775"/>
          <p14:tracePt t="185617" x="5346700" y="5311775"/>
          <p14:tracePt t="185634" x="5337175" y="5311775"/>
          <p14:tracePt t="185650" x="5321300" y="5311775"/>
          <p14:tracePt t="185666" x="5305425" y="5311775"/>
          <p14:tracePt t="188825" x="5343525" y="5321300"/>
          <p14:tracePt t="188833" x="5403850" y="5349875"/>
          <p14:tracePt t="188839" x="5464175" y="5375275"/>
          <p14:tracePt t="188849" x="5527675" y="5419725"/>
          <p14:tracePt t="188867" x="5835650" y="5543550"/>
          <p14:tracePt t="188891" x="6369050" y="5673725"/>
          <p14:tracePt t="188918" x="7286625" y="5822950"/>
          <p14:tracePt t="188951" x="8216900" y="6083300"/>
          <p14:tracePt t="188968" x="8778875" y="6296025"/>
          <p14:tracePt t="188984" x="8969375" y="6391275"/>
          <p14:tracePt t="189000" x="9105900" y="6480175"/>
          <p14:tracePt t="189332" x="9131300" y="6743700"/>
          <p14:tracePt t="189339" x="9118600" y="6731000"/>
          <p14:tracePt t="189349" x="9112250" y="6711950"/>
          <p14:tracePt t="189366" x="9090025" y="6683375"/>
          <p14:tracePt t="189382" x="9077325" y="6673850"/>
          <p14:tracePt t="189400" x="9077325" y="6657975"/>
          <p14:tracePt t="189433" x="9070975" y="66103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0" y="3657600"/>
          <a:ext cx="8637588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Image bitmap" r:id="rId5" imgW="3161905" imgH="1171429" progId="Paint.Picture">
                  <p:embed/>
                </p:oleObj>
              </mc:Choice>
              <mc:Fallback>
                <p:oleObj name="Image bitmap" r:id="rId5" imgW="3161905" imgH="1171429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657600"/>
                        <a:ext cx="8637588" cy="320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7" name="Picture 5" descr="http://plant-life.org/Lamiaceae/schematic_lam01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"/>
            <a:ext cx="6429375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5" descr="http://www.microscopie.ch/microscopie/articles/thymus/forum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57188"/>
            <a:ext cx="257175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880"/>
    </mc:Choice>
    <mc:Fallback>
      <p:transition spd="slow" advTm="162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08" x="8988425" y="6553200"/>
          <p14:tracePt t="2415" x="8858250" y="6464300"/>
          <p14:tracePt t="2431" x="8483600" y="6213475"/>
          <p14:tracePt t="2448" x="7997825" y="5997575"/>
          <p14:tracePt t="2469" x="7045325" y="5622925"/>
          <p14:tracePt t="2486" x="5927725" y="5283200"/>
          <p14:tracePt t="2506" x="5200650" y="5156200"/>
          <p14:tracePt t="2532" x="3768725" y="5000625"/>
          <p14:tracePt t="2567" x="2965450" y="4975225"/>
          <p14:tracePt t="2582" x="2835275" y="4981575"/>
          <p14:tracePt t="2598" x="2768600" y="5010150"/>
          <p14:tracePt t="2614" x="2730500" y="5054600"/>
          <p14:tracePt t="2922" x="2641600" y="4965700"/>
          <p14:tracePt t="2930" x="2511425" y="4848225"/>
          <p14:tracePt t="2937" x="2349500" y="4673600"/>
          <p14:tracePt t="2947" x="2200275" y="4479925"/>
          <p14:tracePt t="2968" x="1809750" y="3917950"/>
          <p14:tracePt t="2986" x="1543050" y="3463925"/>
          <p14:tracePt t="3006" x="1435100" y="3235325"/>
          <p14:tracePt t="3031" x="1292225" y="2962275"/>
          <p14:tracePt t="3066" x="1136650" y="2768600"/>
          <p14:tracePt t="3082" x="1098550" y="2730500"/>
          <p14:tracePt t="3097" x="1054100" y="2679700"/>
          <p14:tracePt t="3115" x="1006475" y="2613025"/>
          <p14:tracePt t="3130" x="981075" y="2555875"/>
          <p14:tracePt t="3147" x="949325" y="2489200"/>
          <p14:tracePt t="3165" x="898525" y="2393950"/>
          <p14:tracePt t="3181" x="860425" y="2324100"/>
          <p14:tracePt t="3198" x="835025" y="2279650"/>
          <p14:tracePt t="3215" x="787400" y="2219325"/>
          <p14:tracePt t="3230" x="755650" y="2187575"/>
          <p14:tracePt t="3247" x="717550" y="2155825"/>
          <p14:tracePt t="3264" x="663575" y="2117725"/>
          <p14:tracePt t="3281" x="625475" y="2076450"/>
          <p14:tracePt t="3297" x="584200" y="2041525"/>
          <p14:tracePt t="3314" x="546100" y="2000250"/>
          <p14:tracePt t="3331" x="514350" y="1974850"/>
          <p14:tracePt t="3643" x="523875" y="1974850"/>
          <p14:tracePt t="3651" x="533400" y="1974850"/>
          <p14:tracePt t="3664" x="571500" y="1971675"/>
          <p14:tracePt t="3681" x="603250" y="1955800"/>
          <p14:tracePt t="3697" x="644525" y="1898650"/>
          <p14:tracePt t="3715" x="688975" y="1809750"/>
          <p14:tracePt t="3731" x="708025" y="1793875"/>
          <p14:tracePt t="3748" x="711200" y="1784350"/>
          <p14:tracePt t="3764" x="711200" y="1762125"/>
          <p14:tracePt t="3780" x="711200" y="1758950"/>
          <p14:tracePt t="3797" x="711200" y="1749425"/>
          <p14:tracePt t="3814" x="711200" y="1733550"/>
          <p14:tracePt t="3831" x="711200" y="1717675"/>
          <p14:tracePt t="3848" x="698500" y="1708150"/>
          <p14:tracePt t="3865" x="695325" y="1692275"/>
          <p14:tracePt t="3881" x="695325" y="1689100"/>
          <p14:tracePt t="3897" x="685800" y="1689100"/>
          <p14:tracePt t="3915" x="669925" y="1689100"/>
          <p14:tracePt t="3930" x="660400" y="1689100"/>
          <p14:tracePt t="3947" x="650875" y="1689100"/>
          <p14:tracePt t="3965" x="641350" y="1689100"/>
          <p14:tracePt t="3981" x="631825" y="1689100"/>
          <p14:tracePt t="3998" x="619125" y="1689100"/>
          <p14:tracePt t="4014" x="600075" y="1689100"/>
          <p14:tracePt t="4031" x="590550" y="1698625"/>
          <p14:tracePt t="4047" x="581025" y="1711325"/>
          <p14:tracePt t="4065" x="565150" y="1730375"/>
          <p14:tracePt t="4081" x="565150" y="1736725"/>
          <p14:tracePt t="4097" x="561975" y="1746250"/>
          <p14:tracePt t="4115" x="561975" y="1758950"/>
          <p14:tracePt t="4131" x="561975" y="1768475"/>
          <p14:tracePt t="4148" x="561975" y="1784350"/>
          <p14:tracePt t="4164" x="561975" y="1800225"/>
          <p14:tracePt t="4180" x="561975" y="1809750"/>
          <p14:tracePt t="4197" x="561975" y="1819275"/>
          <p14:tracePt t="4215" x="561975" y="1838325"/>
          <p14:tracePt t="4231" x="561975" y="1847850"/>
          <p14:tracePt t="4247" x="561975" y="1857375"/>
          <p14:tracePt t="4251" x="555625" y="1863725"/>
          <p14:tracePt t="4265" x="549275" y="1879600"/>
          <p14:tracePt t="4281" x="546100" y="1882775"/>
          <p14:tracePt t="4297" x="536575" y="1882775"/>
          <p14:tracePt t="4314" x="520700" y="1882775"/>
          <p14:tracePt t="4330" x="504825" y="1882775"/>
          <p14:tracePt t="4347" x="495300" y="1882775"/>
          <p14:tracePt t="4365" x="482600" y="1882775"/>
          <p14:tracePt t="4381" x="473075" y="1882775"/>
          <p14:tracePt t="4398" x="454025" y="1870075"/>
          <p14:tracePt t="4415" x="450850" y="1847850"/>
          <p14:tracePt t="4431" x="454025" y="1835150"/>
          <p14:tracePt t="4447" x="469900" y="1819275"/>
          <p14:tracePt t="4464" x="473075" y="1803400"/>
          <p14:tracePt t="4480" x="473075" y="1797050"/>
          <p14:tracePt t="4515" x="482600" y="1787525"/>
          <p14:tracePt t="4531" x="492125" y="1778000"/>
          <p14:tracePt t="4547" x="504825" y="1762125"/>
          <p14:tracePt t="4564" x="530225" y="1746250"/>
          <p14:tracePt t="4581" x="555625" y="1736725"/>
          <p14:tracePt t="4597" x="577850" y="1724025"/>
          <p14:tracePt t="4615" x="612775" y="1704975"/>
          <p14:tracePt t="4631" x="635000" y="1695450"/>
          <p14:tracePt t="4648" x="650875" y="1689100"/>
          <p14:tracePt t="4665" x="682625" y="1679575"/>
          <p14:tracePt t="4681" x="698500" y="1679575"/>
          <p14:tracePt t="4697" x="708025" y="1679575"/>
          <p14:tracePt t="4715" x="730250" y="1679575"/>
          <p14:tracePt t="4731" x="739775" y="1679575"/>
          <p14:tracePt t="4747" x="749300" y="1679575"/>
          <p14:tracePt t="4752" x="752475" y="1679575"/>
          <p14:tracePt t="4765" x="762000" y="1679575"/>
          <p14:tracePt t="4781" x="768350" y="1679575"/>
          <p14:tracePt t="4874" x="765175" y="1679575"/>
          <p14:tracePt t="4880" x="762000" y="1679575"/>
          <p14:tracePt t="4898" x="755650" y="1679575"/>
          <p14:tracePt t="4937" x="755650" y="1673225"/>
          <p14:tracePt t="4944" x="755650" y="1670050"/>
          <p14:tracePt t="4951" x="755650" y="1660525"/>
          <p14:tracePt t="4964" x="755650" y="1647825"/>
          <p14:tracePt t="4981" x="755650" y="1638300"/>
          <p14:tracePt t="4997" x="746125" y="1622425"/>
          <p14:tracePt t="5015" x="714375" y="1581150"/>
          <p14:tracePt t="5031" x="692150" y="1555750"/>
          <p14:tracePt t="5047" x="666750" y="1524000"/>
          <p14:tracePt t="5065" x="641350" y="1489075"/>
          <p14:tracePt t="5081" x="635000" y="1460500"/>
          <p14:tracePt t="5098" x="635000" y="1450975"/>
          <p14:tracePt t="5114" x="657225" y="1435100"/>
          <p14:tracePt t="5131" x="733425" y="1412875"/>
          <p14:tracePt t="5147" x="838200" y="1412875"/>
          <p14:tracePt t="5165" x="974725" y="1450975"/>
          <p14:tracePt t="5181" x="1063625" y="1482725"/>
          <p14:tracePt t="5198" x="1162050" y="1524000"/>
          <p14:tracePt t="5215" x="1308100" y="1555750"/>
          <p14:tracePt t="5231" x="1381125" y="1571625"/>
          <p14:tracePt t="5248" x="1435100" y="1571625"/>
          <p14:tracePt t="5264" x="1520825" y="1568450"/>
          <p14:tracePt t="5280" x="1558925" y="1555750"/>
          <p14:tracePt t="5297" x="1603375" y="1533525"/>
          <p14:tracePt t="5314" x="1663700" y="1495425"/>
          <p14:tracePt t="5331" x="1689100" y="1482725"/>
          <p14:tracePt t="5348" x="1720850" y="1450975"/>
          <p14:tracePt t="5365" x="1755775" y="1435100"/>
          <p14:tracePt t="5381" x="1784350" y="1422400"/>
          <p14:tracePt t="5398" x="1809750" y="1409700"/>
          <p14:tracePt t="5414" x="1873250" y="1384300"/>
          <p14:tracePt t="5430" x="1927225" y="1371600"/>
          <p14:tracePt t="5447" x="1987550" y="1365250"/>
          <p14:tracePt t="5465" x="2082800" y="1365250"/>
          <p14:tracePt t="5481" x="2165350" y="1368425"/>
          <p14:tracePt t="5497" x="2273300" y="1384300"/>
          <p14:tracePt t="5515" x="2397125" y="1416050"/>
          <p14:tracePt t="5531" x="2460625" y="1431925"/>
          <p14:tracePt t="5547" x="2546350" y="1447800"/>
          <p14:tracePt t="5563" x="2632075" y="1460500"/>
          <p14:tracePt t="5580" x="2755900" y="1492250"/>
          <p14:tracePt t="5597" x="2800350" y="1492250"/>
          <p14:tracePt t="5614" x="2822575" y="1498600"/>
          <p14:tracePt t="5630" x="2863850" y="1504950"/>
          <p14:tracePt t="5647" x="2886075" y="1517650"/>
          <p14:tracePt t="5665" x="2952750" y="1549400"/>
          <p14:tracePt t="5681" x="2990850" y="1574800"/>
          <p14:tracePt t="5697" x="3009900" y="1600200"/>
          <p14:tracePt t="5715" x="3019425" y="1625600"/>
          <p14:tracePt t="5731" x="3019425" y="1647825"/>
          <p14:tracePt t="5747" x="3013075" y="1657350"/>
          <p14:tracePt t="5765" x="2971800" y="1685925"/>
          <p14:tracePt t="5781" x="2949575" y="1698625"/>
          <p14:tracePt t="5798" x="2924175" y="1711325"/>
          <p14:tracePt t="5814" x="2873375" y="1736725"/>
          <p14:tracePt t="5830" x="2813050" y="1743075"/>
          <p14:tracePt t="5847" x="2733675" y="1743075"/>
          <p14:tracePt t="5865" x="2571750" y="1730375"/>
          <p14:tracePt t="5881" x="2428875" y="1692275"/>
          <p14:tracePt t="5898" x="2330450" y="1670050"/>
          <p14:tracePt t="5915" x="2263775" y="1635125"/>
          <p14:tracePt t="5931" x="2238375" y="1612900"/>
          <p14:tracePt t="5947" x="2222500" y="1587500"/>
          <p14:tracePt t="5964" x="2209800" y="1555750"/>
          <p14:tracePt t="5980" x="2190750" y="1520825"/>
          <p14:tracePt t="5997" x="2178050" y="1482725"/>
          <p14:tracePt t="6015" x="2178050" y="1422400"/>
          <p14:tracePt t="6031" x="2178050" y="1377950"/>
          <p14:tracePt t="6047" x="2187575" y="1355725"/>
          <p14:tracePt t="6065" x="2225675" y="1317625"/>
          <p14:tracePt t="6081" x="2270125" y="1304925"/>
          <p14:tracePt t="6097" x="2298700" y="1298575"/>
          <p14:tracePt t="6114" x="2308225" y="1298575"/>
          <p14:tracePt t="6131" x="2317750" y="1298575"/>
          <p14:tracePt t="6165" x="2317750" y="1289050"/>
          <p14:tracePt t="6181" x="2317750" y="1279525"/>
          <p14:tracePt t="6197" x="2286000" y="1247775"/>
          <p14:tracePt t="6215" x="2251075" y="1231900"/>
          <p14:tracePt t="6231" x="2222500" y="1219200"/>
          <p14:tracePt t="6247" x="2184400" y="1200150"/>
          <p14:tracePt t="6264" x="2111375" y="1193800"/>
          <p14:tracePt t="6280" x="1936750" y="1216025"/>
          <p14:tracePt t="6297" x="1838325" y="1231900"/>
          <p14:tracePt t="6314" x="1736725" y="1260475"/>
          <p14:tracePt t="6331" x="1698625" y="1273175"/>
          <p14:tracePt t="6347" x="1682750" y="1292225"/>
          <p14:tracePt t="6364" x="1666875" y="1292225"/>
          <p14:tracePt t="6381" x="1616075" y="1304925"/>
          <p14:tracePt t="6397" x="1552575" y="1317625"/>
          <p14:tracePt t="6414" x="1489075" y="1330325"/>
          <p14:tracePt t="6430" x="1412875" y="1377950"/>
          <p14:tracePt t="6447" x="1374775" y="1397000"/>
          <p14:tracePt t="6465" x="1333500" y="1422400"/>
          <p14:tracePt t="6481" x="1301750" y="1435100"/>
          <p14:tracePt t="6498" x="1292225" y="1444625"/>
          <p14:tracePt t="6515" x="1257300" y="1460500"/>
          <p14:tracePt t="6531" x="1225550" y="1492250"/>
          <p14:tracePt t="6547" x="1200150" y="1517650"/>
          <p14:tracePt t="6564" x="1174750" y="1549400"/>
          <p14:tracePt t="6581" x="1158875" y="1584325"/>
          <p14:tracePt t="6597" x="1146175" y="1609725"/>
          <p14:tracePt t="6615" x="1136650" y="1622425"/>
          <p14:tracePt t="6631" x="1136650" y="1631950"/>
          <p14:tracePt t="6648" x="1127125" y="1641475"/>
          <p14:tracePt t="6744" x="1133475" y="1641475"/>
          <p14:tracePt t="6752" x="1136650" y="1641475"/>
          <p14:tracePt t="6765" x="1146175" y="1641475"/>
          <p14:tracePt t="6781" x="1152525" y="1641475"/>
          <p14:tracePt t="6797" x="1152525" y="1635125"/>
          <p14:tracePt t="6814" x="1162050" y="1631950"/>
          <p14:tracePt t="6830" x="1171575" y="1622425"/>
          <p14:tracePt t="6847" x="1206500" y="1609725"/>
          <p14:tracePt t="6864" x="1266825" y="1574800"/>
          <p14:tracePt t="6881" x="1352550" y="1533525"/>
          <p14:tracePt t="6897" x="1397000" y="1504950"/>
          <p14:tracePt t="6915" x="1435100" y="1492250"/>
          <p14:tracePt t="6931" x="1485900" y="1476375"/>
          <p14:tracePt t="6948" x="1524000" y="1454150"/>
          <p14:tracePt t="6963" x="1562100" y="1441450"/>
          <p14:tracePt t="6980" x="1663700" y="1441450"/>
          <p14:tracePt t="6997" x="1768475" y="1441450"/>
          <p14:tracePt t="7014" x="1882775" y="1441450"/>
          <p14:tracePt t="7031" x="1981200" y="1441450"/>
          <p14:tracePt t="7048" x="2009775" y="1441450"/>
          <p14:tracePt t="7063" x="2041525" y="1441450"/>
          <p14:tracePt t="7081" x="2066925" y="1444625"/>
          <p14:tracePt t="7097" x="2089150" y="1450975"/>
          <p14:tracePt t="7114" x="2111375" y="1463675"/>
          <p14:tracePt t="7130" x="2127250" y="1466850"/>
          <p14:tracePt t="7147" x="2139950" y="1473200"/>
          <p14:tracePt t="7164" x="2152650" y="1473200"/>
          <p14:tracePt t="7181" x="2152650" y="1476375"/>
          <p14:tracePt t="7197" x="2152650" y="1482725"/>
          <p14:tracePt t="7215" x="2152650" y="1495425"/>
          <p14:tracePt t="7231" x="2152650" y="1511300"/>
          <p14:tracePt t="7247" x="2162175" y="1520825"/>
          <p14:tracePt t="7263" x="2171700" y="1530350"/>
          <p14:tracePt t="7280" x="2190750" y="1543050"/>
          <p14:tracePt t="7297" x="2200275" y="1546225"/>
          <p14:tracePt t="7314" x="2206625" y="1546225"/>
          <p14:tracePt t="8238" x="2155825" y="1552575"/>
          <p14:tracePt t="8244" x="2060575" y="1571625"/>
          <p14:tracePt t="8251" x="1968500" y="1590675"/>
          <p14:tracePt t="8264" x="1854200" y="1619250"/>
          <p14:tracePt t="8280" x="1612900" y="1711325"/>
          <p14:tracePt t="8297" x="1470025" y="1774825"/>
          <p14:tracePt t="8331" x="1260475" y="1879600"/>
          <p14:tracePt t="8364" x="1200150" y="1911350"/>
          <p14:tracePt t="8380" x="1155700" y="1927225"/>
          <p14:tracePt t="8397" x="1133475" y="1939925"/>
          <p14:tracePt t="8414" x="1101725" y="1958975"/>
          <p14:tracePt t="8431" x="1060450" y="1974850"/>
          <p14:tracePt t="8448" x="1038225" y="1987550"/>
          <p14:tracePt t="8464" x="1016000" y="1987550"/>
          <p14:tracePt t="8481" x="981075" y="1987550"/>
          <p14:tracePt t="8497" x="965200" y="1987550"/>
          <p14:tracePt t="8513" x="949325" y="1987550"/>
          <p14:tracePt t="8530" x="936625" y="1987550"/>
          <p14:tracePt t="8547" x="927100" y="1987550"/>
          <p14:tracePt t="8564" x="917575" y="1974850"/>
          <p14:tracePt t="8581" x="895350" y="1965325"/>
          <p14:tracePt t="8598" x="885825" y="1949450"/>
          <p14:tracePt t="8614" x="873125" y="1920875"/>
          <p14:tracePt t="8631" x="866775" y="1857375"/>
          <p14:tracePt t="8647" x="866775" y="1806575"/>
          <p14:tracePt t="8663" x="866775" y="1774825"/>
          <p14:tracePt t="8680" x="866775" y="1749425"/>
          <p14:tracePt t="8697" x="863600" y="1743075"/>
          <p14:tracePt t="8714" x="847725" y="1743075"/>
          <p14:tracePt t="8730" x="831850" y="1743075"/>
          <p14:tracePt t="8748" x="822325" y="1733550"/>
          <p14:tracePt t="8764" x="812800" y="1727200"/>
          <p14:tracePt t="8781" x="803275" y="1708150"/>
          <p14:tracePt t="8797" x="803275" y="1698625"/>
          <p14:tracePt t="8813" x="803275" y="1692275"/>
          <p14:tracePt t="9202" x="803275" y="1695450"/>
          <p14:tracePt t="9216" x="803275" y="1698625"/>
          <p14:tracePt t="9230" x="803275" y="1704975"/>
          <p14:tracePt t="9237" x="809625" y="1714500"/>
          <p14:tracePt t="9247" x="815975" y="1720850"/>
          <p14:tracePt t="9263" x="825500" y="1730375"/>
          <p14:tracePt t="9280" x="866775" y="1746250"/>
          <p14:tracePt t="9314" x="927100" y="1778000"/>
          <p14:tracePt t="9347" x="971550" y="1803400"/>
          <p14:tracePt t="9363" x="981075" y="1812925"/>
          <p14:tracePt t="9380" x="981075" y="1828800"/>
          <p14:tracePt t="9397" x="981075" y="1835150"/>
          <p14:tracePt t="9414" x="981075" y="1838325"/>
          <p14:tracePt t="9431" x="981075" y="1844675"/>
          <p14:tracePt t="9524" x="974725" y="1841500"/>
          <p14:tracePt t="9531" x="974725" y="1838325"/>
          <p14:tracePt t="9547" x="958850" y="1819275"/>
          <p14:tracePt t="9564" x="949325" y="1809750"/>
          <p14:tracePt t="9581" x="933450" y="1797050"/>
          <p14:tracePt t="9597" x="923925" y="1765300"/>
          <p14:tracePt t="9613" x="904875" y="1736725"/>
          <p14:tracePt t="9630" x="885825" y="1685925"/>
          <p14:tracePt t="9647" x="873125" y="1663700"/>
          <p14:tracePt t="9663" x="863600" y="1654175"/>
          <p14:tracePt t="9680" x="847725" y="1638300"/>
          <p14:tracePt t="9766" x="844550" y="1638300"/>
          <p14:tracePt t="10016" x="844550" y="1651000"/>
          <p14:tracePt t="10023" x="850900" y="1663700"/>
          <p14:tracePt t="10031" x="863600" y="1673225"/>
          <p14:tracePt t="10047" x="869950" y="1682750"/>
          <p14:tracePt t="10063" x="869950" y="1698625"/>
          <p14:tracePt t="10081" x="869950" y="1714500"/>
          <p14:tracePt t="10097" x="869950" y="1724025"/>
          <p14:tracePt t="10352" x="866775" y="1711325"/>
          <p14:tracePt t="10359" x="866775" y="1704975"/>
          <p14:tracePt t="10367" x="860425" y="1701800"/>
          <p14:tracePt t="10381" x="844550" y="1689100"/>
          <p14:tracePt t="10397" x="835025" y="1679575"/>
          <p14:tracePt t="10414" x="825500" y="1670050"/>
          <p14:tracePt t="10430" x="815975" y="1651000"/>
          <p14:tracePt t="10446" x="812800" y="1651000"/>
          <p14:tracePt t="10480" x="812800" y="1644650"/>
          <p14:tracePt t="10552" x="812800" y="1647825"/>
          <p14:tracePt t="10559" x="812800" y="1651000"/>
          <p14:tracePt t="10566" x="812800" y="1657350"/>
          <p14:tracePt t="10580" x="812800" y="1673225"/>
          <p14:tracePt t="10596" x="822325" y="1682750"/>
          <p14:tracePt t="10613" x="831850" y="1692275"/>
          <p14:tracePt t="10630" x="854075" y="1708150"/>
          <p14:tracePt t="10646" x="863600" y="1724025"/>
          <p14:tracePt t="10663" x="873125" y="1736725"/>
          <p14:tracePt t="10680" x="889000" y="1758950"/>
          <p14:tracePt t="10697" x="904875" y="1774825"/>
          <p14:tracePt t="10714" x="911225" y="1784350"/>
          <p14:tracePt t="10730" x="911225" y="1793875"/>
          <p14:tracePt t="10746" x="911225" y="1800225"/>
          <p14:tracePt t="10795" x="914400" y="1803400"/>
          <p14:tracePt t="10802" x="914400" y="1809750"/>
          <p14:tracePt t="10813" x="920750" y="1809750"/>
          <p14:tracePt t="10831" x="923925" y="1812925"/>
          <p14:tracePt t="11061" x="923925" y="1806575"/>
          <p14:tracePt t="11067" x="923925" y="1803400"/>
          <p14:tracePt t="11081" x="923925" y="1787525"/>
          <p14:tracePt t="11461" x="923925" y="1781175"/>
          <p14:tracePt t="11467" x="923925" y="1778000"/>
          <p14:tracePt t="11481" x="917575" y="1762125"/>
          <p14:tracePt t="11497" x="917575" y="1752600"/>
          <p14:tracePt t="11552" x="917575" y="1746250"/>
          <p14:tracePt t="11580" x="908050" y="1736725"/>
          <p14:tracePt t="11596" x="901700" y="1733550"/>
          <p14:tracePt t="11613" x="901700" y="1727200"/>
          <p14:tracePt t="11630" x="901700" y="1717675"/>
          <p14:tracePt t="11647" x="901700" y="1714500"/>
          <p14:tracePt t="11664" x="901700" y="1708150"/>
          <p14:tracePt t="11680" x="901700" y="1692275"/>
          <p14:tracePt t="11697" x="898525" y="1682750"/>
          <p14:tracePt t="11713" x="898525" y="1670050"/>
          <p14:tracePt t="11730" x="892175" y="1654175"/>
          <p14:tracePt t="11747" x="892175" y="1644650"/>
          <p14:tracePt t="11764" x="892175" y="1635125"/>
          <p14:tracePt t="11780" x="892175" y="1619250"/>
          <p14:tracePt t="11980" x="895350" y="1625600"/>
          <p14:tracePt t="11988" x="901700" y="1638300"/>
          <p14:tracePt t="11996" x="908050" y="1651000"/>
          <p14:tracePt t="12013" x="917575" y="1673225"/>
          <p14:tracePt t="12031" x="942975" y="1711325"/>
          <p14:tracePt t="12047" x="952500" y="1720850"/>
          <p14:tracePt t="12063" x="958850" y="1730375"/>
          <p14:tracePt t="12081" x="971550" y="1743075"/>
          <p14:tracePt t="12097" x="977900" y="1758950"/>
          <p14:tracePt t="12114" x="981075" y="1768475"/>
          <p14:tracePt t="12130" x="981075" y="1784350"/>
          <p14:tracePt t="12146" x="981075" y="1793875"/>
          <p14:tracePt t="12180" x="993775" y="1797050"/>
          <p14:tracePt t="12197" x="1003300" y="1809750"/>
          <p14:tracePt t="12213" x="1012825" y="1809750"/>
          <p14:tracePt t="12231" x="1025525" y="1812925"/>
          <p14:tracePt t="12247" x="1031875" y="1812925"/>
          <p14:tracePt t="13230" x="1054100" y="1812925"/>
          <p14:tracePt t="13238" x="1082675" y="1803400"/>
          <p14:tracePt t="13246" x="1117600" y="1797050"/>
          <p14:tracePt t="13263" x="1193800" y="1784350"/>
          <p14:tracePt t="13280" x="1292225" y="1774825"/>
          <p14:tracePt t="13297" x="1346200" y="1768475"/>
          <p14:tracePt t="13331" x="1428750" y="1762125"/>
          <p14:tracePt t="13363" x="1511300" y="1743075"/>
          <p14:tracePt t="13380" x="1574800" y="1724025"/>
          <p14:tracePt t="13396" x="1612900" y="1724025"/>
          <p14:tracePt t="13413" x="1641475" y="1724025"/>
          <p14:tracePt t="13431" x="1663700" y="1724025"/>
          <p14:tracePt t="13447" x="1673225" y="1724025"/>
          <p14:tracePt t="13463" x="1685925" y="1724025"/>
          <p14:tracePt t="13481" x="1701800" y="1724025"/>
          <p14:tracePt t="13497" x="1711325" y="1724025"/>
          <p14:tracePt t="13513" x="1727200" y="1724025"/>
          <p14:tracePt t="13530" x="1762125" y="1717675"/>
          <p14:tracePt t="13546" x="1784350" y="1711325"/>
          <p14:tracePt t="13563" x="1812925" y="1708150"/>
          <p14:tracePt t="13581" x="1841500" y="1708150"/>
          <p14:tracePt t="13597" x="1860550" y="1708150"/>
          <p14:tracePt t="13614" x="1870075" y="1708150"/>
          <p14:tracePt t="13631" x="1885950" y="1708150"/>
          <p14:tracePt t="13647" x="1901825" y="1708150"/>
          <p14:tracePt t="13664" x="1911350" y="1708150"/>
          <p14:tracePt t="13680" x="1924050" y="1708150"/>
          <p14:tracePt t="13696" x="1936750" y="1708150"/>
          <p14:tracePt t="14618" x="1965325" y="1708150"/>
          <p14:tracePt t="14624" x="2012950" y="1708150"/>
          <p14:tracePt t="14632" x="2047875" y="1708150"/>
          <p14:tracePt t="14647" x="2108200" y="1708150"/>
          <p14:tracePt t="14663" x="2168525" y="1708150"/>
          <p14:tracePt t="14680" x="2282825" y="1708150"/>
          <p14:tracePt t="14713" x="2371725" y="1708150"/>
          <p14:tracePt t="14747" x="2416175" y="1708150"/>
          <p14:tracePt t="14763" x="2425700" y="1708150"/>
          <p14:tracePt t="14780" x="2428875" y="1708150"/>
          <p14:tracePt t="14813" x="2438400" y="1708150"/>
          <p14:tracePt t="14830" x="2454275" y="1708150"/>
          <p14:tracePt t="14917" x="2460625" y="1708150"/>
          <p14:tracePt t="14924" x="2463800" y="1708150"/>
          <p14:tracePt t="14931" x="2470150" y="1708150"/>
          <p14:tracePt t="14946" x="2479675" y="1708150"/>
          <p14:tracePt t="14962" x="2489200" y="1708150"/>
          <p14:tracePt t="14980" x="2508250" y="1708150"/>
          <p14:tracePt t="14997" x="2517775" y="1708150"/>
          <p14:tracePt t="15081" x="2524125" y="1708150"/>
          <p14:tracePt t="15088" x="2527300" y="1708150"/>
          <p14:tracePt t="15196" x="2527300" y="1717675"/>
          <p14:tracePt t="15203" x="2527300" y="1724025"/>
          <p14:tracePt t="15213" x="2527300" y="1727200"/>
          <p14:tracePt t="15230" x="2527300" y="1743075"/>
          <p14:tracePt t="15246" x="2527300" y="1752600"/>
          <p14:tracePt t="15262" x="2527300" y="1781175"/>
          <p14:tracePt t="15280" x="2527300" y="1819275"/>
          <p14:tracePt t="15296" x="2517775" y="1851025"/>
          <p14:tracePt t="15313" x="2514600" y="1879600"/>
          <p14:tracePt t="15330" x="2508250" y="1895475"/>
          <p14:tracePt t="15346" x="2498725" y="1905000"/>
          <p14:tracePt t="15364" x="2482850" y="1914525"/>
          <p14:tracePt t="15380" x="2466975" y="1936750"/>
          <p14:tracePt t="15396" x="2451100" y="1946275"/>
          <p14:tracePt t="15413" x="2422525" y="1958975"/>
          <p14:tracePt t="15430" x="2393950" y="1971675"/>
          <p14:tracePt t="15446" x="2378075" y="1971675"/>
          <p14:tracePt t="15463" x="2368550" y="1974850"/>
          <p14:tracePt t="15480" x="2365375" y="1974850"/>
          <p14:tracePt t="15516" x="2371725" y="1974850"/>
          <p14:tracePt t="15530" x="2390775" y="1974850"/>
          <p14:tracePt t="15546" x="2413000" y="1974850"/>
          <p14:tracePt t="15563" x="2422525" y="1968500"/>
          <p14:tracePt t="15581" x="2457450" y="1946275"/>
          <p14:tracePt t="15596" x="2482850" y="1892300"/>
          <p14:tracePt t="15613" x="2514600" y="1816100"/>
          <p14:tracePt t="15631" x="2530475" y="1724025"/>
          <p14:tracePt t="15647" x="2530475" y="1666875"/>
          <p14:tracePt t="15663" x="2530475" y="1622425"/>
          <p14:tracePt t="15680" x="2530475" y="1600200"/>
          <p14:tracePt t="15696" x="2530475" y="1590675"/>
          <p14:tracePt t="15730" x="2517775" y="1590675"/>
          <p14:tracePt t="15746" x="2501900" y="1590675"/>
          <p14:tracePt t="15763" x="2492375" y="1590675"/>
          <p14:tracePt t="15781" x="2473325" y="1590675"/>
          <p14:tracePt t="15797" x="2457450" y="1581150"/>
          <p14:tracePt t="15813" x="2447925" y="1574800"/>
          <p14:tracePt t="15830" x="2432050" y="1571625"/>
          <p14:tracePt t="15846" x="2422525" y="1562100"/>
          <p14:tracePt t="15863" x="2406650" y="1549400"/>
          <p14:tracePt t="15880" x="2387600" y="1524000"/>
          <p14:tracePt t="15896" x="2362200" y="1498600"/>
          <p14:tracePt t="15913" x="2320925" y="1457325"/>
          <p14:tracePt t="15931" x="2279650" y="1416050"/>
          <p14:tracePt t="15947" x="2260600" y="1397000"/>
          <p14:tracePt t="15963" x="2251075" y="1381125"/>
          <p14:tracePt t="15980" x="2228850" y="1362075"/>
          <p14:tracePt t="15996" x="2219325" y="1336675"/>
          <p14:tracePt t="16013" x="2200275" y="1314450"/>
          <p14:tracePt t="16031" x="2136775" y="1244600"/>
          <p14:tracePt t="16046" x="2073275" y="1190625"/>
          <p14:tracePt t="16063" x="2016125" y="1155700"/>
          <p14:tracePt t="16080" x="1974850" y="1130300"/>
          <p14:tracePt t="16096" x="1949450" y="1123950"/>
          <p14:tracePt t="16112" x="1939925" y="1123950"/>
          <p14:tracePt t="16130" x="1927225" y="1123950"/>
          <p14:tracePt t="16146" x="1914525" y="1123950"/>
          <p14:tracePt t="16162" x="1905000" y="1123950"/>
          <p14:tracePt t="16179" x="1901825" y="1117600"/>
          <p14:tracePt t="16196" x="1892300" y="1108075"/>
          <p14:tracePt t="16213" x="1885950" y="1098550"/>
          <p14:tracePt t="16230" x="1885950" y="1089025"/>
          <p14:tracePt t="16246" x="1885950" y="1082675"/>
          <p14:tracePt t="16280" x="1885950" y="1079500"/>
          <p14:tracePt t="16311" x="1892300" y="1079500"/>
          <p14:tracePt t="16317" x="1898650" y="1079500"/>
          <p14:tracePt t="16331" x="1924050" y="1079500"/>
          <p14:tracePt t="16346" x="1978025" y="1079500"/>
          <p14:tracePt t="16363" x="2028825" y="1079500"/>
          <p14:tracePt t="16379" x="2073275" y="1089025"/>
          <p14:tracePt t="16396" x="2114550" y="1098550"/>
          <p14:tracePt t="16412" x="2127250" y="1111250"/>
          <p14:tracePt t="16429" x="2136775" y="1111250"/>
          <p14:tracePt t="16463" x="2136775" y="1114425"/>
          <p14:tracePt t="16488" x="2136775" y="1120775"/>
          <p14:tracePt t="16553" x="2133600" y="1120775"/>
          <p14:tracePt t="16561" x="2130425" y="1120775"/>
          <p14:tracePt t="16567" x="2124075" y="1120775"/>
          <p14:tracePt t="16580" x="2108200" y="1120775"/>
          <p14:tracePt t="16597" x="2079625" y="1117600"/>
          <p14:tracePt t="16613" x="2070100" y="1117600"/>
          <p14:tracePt t="16630" x="2054225" y="1111250"/>
          <p14:tracePt t="16646" x="2038350" y="1111250"/>
          <p14:tracePt t="17240" x="2047875" y="1123950"/>
          <p14:tracePt t="17246" x="2066925" y="1139825"/>
          <p14:tracePt t="17264" x="2085975" y="1162050"/>
          <p14:tracePt t="17281" x="2108200" y="1206500"/>
          <p14:tracePt t="17297" x="2143125" y="1254125"/>
          <p14:tracePt t="17313" x="2168525" y="1292225"/>
          <p14:tracePt t="17331" x="2238375" y="1358900"/>
          <p14:tracePt t="17362" x="2305050" y="1428750"/>
          <p14:tracePt t="17396" x="2368550" y="1495425"/>
          <p14:tracePt t="17412" x="2393950" y="1527175"/>
          <p14:tracePt t="17429" x="2409825" y="1543050"/>
          <p14:tracePt t="17446" x="2447925" y="1587500"/>
          <p14:tracePt t="17463" x="2457450" y="1609725"/>
          <p14:tracePt t="17479" x="2470150" y="1641475"/>
          <p14:tracePt t="17496" x="2486025" y="1670050"/>
          <p14:tracePt t="17512" x="2492375" y="1679575"/>
          <p14:tracePt t="17529" x="2501900" y="1695450"/>
          <p14:tracePt t="17546" x="2501900" y="1727200"/>
          <p14:tracePt t="17563" x="2508250" y="1755775"/>
          <p14:tracePt t="17581" x="2527300" y="1800225"/>
          <p14:tracePt t="17596" x="2540000" y="1838325"/>
          <p14:tracePt t="17613" x="2540000" y="1873250"/>
          <p14:tracePt t="17629" x="2540000" y="1895475"/>
          <p14:tracePt t="17646" x="2540000" y="1930400"/>
          <p14:tracePt t="17662" x="2540000" y="1939925"/>
          <p14:tracePt t="17680" x="2540000" y="1949450"/>
          <p14:tracePt t="17696" x="2540000" y="1968500"/>
          <p14:tracePt t="17713" x="2540000" y="1978025"/>
          <p14:tracePt t="17731" x="2540000" y="1993900"/>
          <p14:tracePt t="17746" x="2540000" y="2003425"/>
          <p14:tracePt t="17763" x="2540000" y="2012950"/>
          <p14:tracePt t="17779" x="2540000" y="2028825"/>
          <p14:tracePt t="17796" x="2540000" y="2041525"/>
          <p14:tracePt t="17813" x="2540000" y="2054225"/>
          <p14:tracePt t="17830" x="2540000" y="2057400"/>
          <p14:tracePt t="17863" x="2540000" y="2063750"/>
          <p14:tracePt t="17880" x="2540000" y="2073275"/>
          <p14:tracePt t="17896" x="2540000" y="2076450"/>
          <p14:tracePt t="18418" x="2536825" y="2076450"/>
          <p14:tracePt t="18425" x="2530475" y="2076450"/>
          <p14:tracePt t="18431" x="2527300" y="2076450"/>
          <p14:tracePt t="18446" x="2511425" y="2076450"/>
          <p14:tracePt t="18463" x="2501900" y="2076450"/>
          <p14:tracePt t="18479" x="2492375" y="2076450"/>
          <p14:tracePt t="18529" x="2482850" y="2076450"/>
          <p14:tracePt t="18563" x="2463800" y="2066925"/>
          <p14:tracePt t="18580" x="2463800" y="2060575"/>
          <p14:tracePt t="18596" x="2463800" y="2041525"/>
          <p14:tracePt t="18613" x="2463800" y="2032000"/>
          <p14:tracePt t="18629" x="2463800" y="2022475"/>
          <p14:tracePt t="18646" x="2457450" y="1981200"/>
          <p14:tracePt t="18662" x="2444750" y="1965325"/>
          <p14:tracePt t="18680" x="2435225" y="1955800"/>
          <p14:tracePt t="18697" x="2419350" y="1927225"/>
          <p14:tracePt t="18713" x="2403475" y="1917700"/>
          <p14:tracePt t="18731" x="2390775" y="1901825"/>
          <p14:tracePt t="18746" x="2381250" y="1898650"/>
          <p14:tracePt t="18763" x="2368550" y="1882775"/>
          <p14:tracePt t="18779" x="2346325" y="1870075"/>
          <p14:tracePt t="18796" x="2311400" y="1854200"/>
          <p14:tracePt t="18812" x="2295525" y="1847850"/>
          <p14:tracePt t="18830" x="2286000" y="1847850"/>
          <p14:tracePt t="18846" x="2270125" y="1847850"/>
          <p14:tracePt t="18863" x="2260600" y="1847850"/>
          <p14:tracePt t="18880" x="2251075" y="1847850"/>
          <p14:tracePt t="18968" x="2251075" y="1854200"/>
          <p14:tracePt t="18974" x="2257425" y="1860550"/>
          <p14:tracePt t="18982" x="2263775" y="1863725"/>
          <p14:tracePt t="18996" x="2273300" y="1870075"/>
          <p14:tracePt t="19013" x="2282825" y="1873250"/>
          <p14:tracePt t="19029" x="2292350" y="1889125"/>
          <p14:tracePt t="19046" x="2292350" y="1905000"/>
          <p14:tracePt t="19062" x="2295525" y="1914525"/>
          <p14:tracePt t="19079" x="2308225" y="1924050"/>
          <p14:tracePt t="19096" x="2317750" y="1946275"/>
          <p14:tracePt t="19112" x="2327275" y="1962150"/>
          <p14:tracePt t="19129" x="2339975" y="1990725"/>
          <p14:tracePt t="19146" x="2362200" y="2012950"/>
          <p14:tracePt t="19163" x="2371725" y="2032000"/>
          <p14:tracePt t="19179" x="2381250" y="2041525"/>
          <p14:tracePt t="19196" x="2393950" y="2060575"/>
          <p14:tracePt t="19212" x="2403475" y="2076450"/>
          <p14:tracePt t="19229" x="2419350" y="2085975"/>
          <p14:tracePt t="19246" x="2435225" y="2114550"/>
          <p14:tracePt t="19262" x="2435225" y="2124075"/>
          <p14:tracePt t="19279" x="2435225" y="2133600"/>
          <p14:tracePt t="19296" x="2438400" y="2152650"/>
          <p14:tracePt t="19312" x="2438400" y="2162175"/>
          <p14:tracePt t="19329" x="2438400" y="2168525"/>
          <p14:tracePt t="19362" x="2438400" y="2171700"/>
          <p14:tracePt t="19403" x="2432050" y="2171700"/>
          <p14:tracePt t="19410" x="2422525" y="2165350"/>
          <p14:tracePt t="19417" x="2393950" y="2152650"/>
          <p14:tracePt t="19429" x="2371725" y="2120900"/>
          <p14:tracePt t="19446" x="2298700" y="2032000"/>
          <p14:tracePt t="19462" x="2254250" y="1971675"/>
          <p14:tracePt t="19479" x="2241550" y="1939925"/>
          <p14:tracePt t="19496" x="2225675" y="1920875"/>
          <p14:tracePt t="19512" x="2222500" y="1911350"/>
          <p14:tracePt t="19529" x="2222500" y="1905000"/>
          <p14:tracePt t="19546" x="2222500" y="1895475"/>
          <p14:tracePt t="19563" x="2222500" y="1885950"/>
          <p14:tracePt t="19580" x="2222500" y="1870075"/>
          <p14:tracePt t="19596" x="2222500" y="1857375"/>
          <p14:tracePt t="19612" x="2222500" y="1847850"/>
          <p14:tracePt t="19675" x="2222500" y="1841500"/>
          <p14:tracePt t="19683" x="2216150" y="1838325"/>
          <p14:tracePt t="19697" x="2209800" y="1831975"/>
          <p14:tracePt t="19713" x="2209800" y="1816100"/>
          <p14:tracePt t="19729" x="2200275" y="1806575"/>
          <p14:tracePt t="19746" x="2200275" y="1793875"/>
          <p14:tracePt t="19947" x="2203450" y="1806575"/>
          <p14:tracePt t="19954" x="2216150" y="1812925"/>
          <p14:tracePt t="19962" x="2216150" y="1816100"/>
          <p14:tracePt t="19980" x="2216150" y="1825625"/>
          <p14:tracePt t="19996" x="2219325" y="1841500"/>
          <p14:tracePt t="20012" x="2228850" y="1857375"/>
          <p14:tracePt t="20029" x="2241550" y="1873250"/>
          <p14:tracePt t="20046" x="2276475" y="1914525"/>
          <p14:tracePt t="20062" x="2301875" y="1939925"/>
          <p14:tracePt t="20079" x="2311400" y="1949450"/>
          <p14:tracePt t="20096" x="2333625" y="1971675"/>
          <p14:tracePt t="20113" x="2333625" y="1981200"/>
          <p14:tracePt t="20129" x="2336800" y="1990725"/>
          <p14:tracePt t="20146" x="2352675" y="2006600"/>
          <p14:tracePt t="20162" x="2362200" y="2022475"/>
          <p14:tracePt t="20180" x="2384425" y="2032000"/>
          <p14:tracePt t="20197" x="2419350" y="2057400"/>
          <p14:tracePt t="20213" x="2444750" y="2079625"/>
          <p14:tracePt t="20229" x="2454275" y="2089150"/>
          <p14:tracePt t="20246" x="2460625" y="2105025"/>
          <p14:tracePt t="20263" x="2460625" y="2111375"/>
          <p14:tracePt t="20279" x="2463800" y="2120900"/>
          <p14:tracePt t="20296" x="2476500" y="2139950"/>
          <p14:tracePt t="20312" x="2492375" y="2149475"/>
          <p14:tracePt t="20329" x="2501900" y="2159000"/>
          <p14:tracePt t="20346" x="2501900" y="2181225"/>
          <p14:tracePt t="20362" x="2501900" y="2190750"/>
          <p14:tracePt t="20403" x="2498725" y="2190750"/>
          <p14:tracePt t="20412" x="2495550" y="2187575"/>
          <p14:tracePt t="20429" x="2476500" y="2171700"/>
          <p14:tracePt t="20446" x="2466975" y="2155825"/>
          <p14:tracePt t="20462" x="2466975" y="2146300"/>
          <p14:tracePt t="20479" x="2463800" y="2136775"/>
          <p14:tracePt t="20496" x="2451100" y="2105025"/>
          <p14:tracePt t="20512" x="2438400" y="2073275"/>
          <p14:tracePt t="20529" x="2419350" y="2025650"/>
          <p14:tracePt t="20546" x="2384425" y="1943100"/>
          <p14:tracePt t="20562" x="2371725" y="1905000"/>
          <p14:tracePt t="20579" x="2355850" y="1889125"/>
          <p14:tracePt t="20596" x="2349500" y="1879600"/>
          <p14:tracePt t="20640" x="2349500" y="1870075"/>
          <p14:tracePt t="21382" x="2314575" y="1873250"/>
          <p14:tracePt t="21390" x="2279650" y="1879600"/>
          <p14:tracePt t="21397" x="2260600" y="1885950"/>
          <p14:tracePt t="21412" x="2228850" y="1898650"/>
          <p14:tracePt t="21429" x="2212975" y="1898650"/>
          <p14:tracePt t="21445" x="2200275" y="1898650"/>
          <p14:tracePt t="21479" x="2174875" y="1905000"/>
          <p14:tracePt t="21512" x="2149475" y="1905000"/>
          <p14:tracePt t="21530" x="2133600" y="1905000"/>
          <p14:tracePt t="21546" x="2120900" y="1905000"/>
          <p14:tracePt t="21562" x="2111375" y="1905000"/>
          <p14:tracePt t="21579" x="2098675" y="1901825"/>
          <p14:tracePt t="21595" x="2082800" y="1882775"/>
          <p14:tracePt t="21612" x="2079625" y="1870075"/>
          <p14:tracePt t="21629" x="2073275" y="1860550"/>
          <p14:tracePt t="21646" x="2066925" y="1847850"/>
          <p14:tracePt t="21662" x="2063750" y="1847850"/>
          <p14:tracePt t="21679" x="2063750" y="1835150"/>
          <p14:tracePt t="21696" x="2047875" y="1831975"/>
          <p14:tracePt t="21712" x="2032000" y="1822450"/>
          <p14:tracePt t="21729" x="2022475" y="1816100"/>
          <p14:tracePt t="21745" x="1997075" y="1806575"/>
          <p14:tracePt t="21762" x="1965325" y="1800225"/>
          <p14:tracePt t="21779" x="1955800" y="1800225"/>
          <p14:tracePt t="21796" x="1943100" y="1800225"/>
          <p14:tracePt t="21812" x="1927225" y="1800225"/>
          <p14:tracePt t="21829" x="1917700" y="1800225"/>
          <p14:tracePt t="22132" x="1936750" y="1800225"/>
          <p14:tracePt t="22139" x="1962150" y="1800225"/>
          <p14:tracePt t="22146" x="1987550" y="1800225"/>
          <p14:tracePt t="22162" x="2016125" y="1800225"/>
          <p14:tracePt t="22179" x="2047875" y="1793875"/>
          <p14:tracePt t="22196" x="2082800" y="1781175"/>
          <p14:tracePt t="22212" x="2111375" y="1768475"/>
          <p14:tracePt t="22229" x="2127250" y="1758950"/>
          <p14:tracePt t="22246" x="2162175" y="1746250"/>
          <p14:tracePt t="22262" x="2171700" y="1743075"/>
          <p14:tracePt t="22278" x="2181225" y="1743075"/>
          <p14:tracePt t="22295" x="2190750" y="1743075"/>
          <p14:tracePt t="22328" x="2203450" y="1743075"/>
          <p14:tracePt t="22345" x="2216150" y="1736725"/>
          <p14:tracePt t="22362" x="2232025" y="1727200"/>
          <p14:tracePt t="22378" x="2263775" y="1714500"/>
          <p14:tracePt t="22396" x="2289175" y="1708150"/>
          <p14:tracePt t="22412" x="2301875" y="1698625"/>
          <p14:tracePt t="22429" x="2314575" y="1692275"/>
          <p14:tracePt t="22445" x="2330450" y="1682750"/>
          <p14:tracePt t="22462" x="2339975" y="1679575"/>
          <p14:tracePt t="22479" x="2349500" y="1663700"/>
          <p14:tracePt t="22496" x="2371725" y="1647825"/>
          <p14:tracePt t="22512" x="2393950" y="1641475"/>
          <p14:tracePt t="22529" x="2438400" y="1641475"/>
          <p14:tracePt t="22546" x="2498725" y="1641475"/>
          <p14:tracePt t="22562" x="2520950" y="1641475"/>
          <p14:tracePt t="22579" x="2536825" y="1641475"/>
          <p14:tracePt t="22596" x="2552700" y="1641475"/>
          <p14:tracePt t="22612" x="2555875" y="1641475"/>
          <p14:tracePt t="23368" x="2549525" y="1635125"/>
          <p14:tracePt t="23376" x="2520950" y="1616075"/>
          <p14:tracePt t="23383" x="2501900" y="1603375"/>
          <p14:tracePt t="23395" x="2454275" y="1568450"/>
          <p14:tracePt t="23412" x="2381250" y="1504950"/>
          <p14:tracePt t="23429" x="2317750" y="1422400"/>
          <p14:tracePt t="23462" x="2193925" y="1270000"/>
          <p14:tracePt t="23496" x="2133600" y="1209675"/>
          <p14:tracePt t="23512" x="2117725" y="1200150"/>
          <p14:tracePt t="23529" x="2098675" y="1181100"/>
          <p14:tracePt t="23545" x="2085975" y="1168400"/>
          <p14:tracePt t="23562" x="2073275" y="1152525"/>
          <p14:tracePt t="23579" x="2063750" y="1127125"/>
          <p14:tracePt t="23596" x="2041525" y="1101725"/>
          <p14:tracePt t="23612" x="2032000" y="1092200"/>
          <p14:tracePt t="23630" x="2022475" y="1076325"/>
          <p14:tracePt t="23646" x="2006600" y="1060450"/>
          <p14:tracePt t="23662" x="1990725" y="1050925"/>
          <p14:tracePt t="23679" x="1981200" y="1041400"/>
          <p14:tracePt t="23695" x="1965325" y="1025525"/>
          <p14:tracePt t="23712" x="1955800" y="1016000"/>
          <p14:tracePt t="23729" x="1939925" y="1006475"/>
          <p14:tracePt t="23746" x="1927225" y="990600"/>
          <p14:tracePt t="23762" x="1920875" y="974725"/>
          <p14:tracePt t="23869" x="1924050" y="974725"/>
          <p14:tracePt t="23875" x="1927225" y="974725"/>
          <p14:tracePt t="23882" x="1933575" y="974725"/>
          <p14:tracePt t="23896" x="1943100" y="974725"/>
          <p14:tracePt t="23912" x="1958975" y="974725"/>
          <p14:tracePt t="23929" x="1968500" y="974725"/>
          <p14:tracePt t="23946" x="1987550" y="974725"/>
          <p14:tracePt t="23962" x="2003425" y="977900"/>
          <p14:tracePt t="23979" x="2012950" y="987425"/>
          <p14:tracePt t="23996" x="2022475" y="987425"/>
          <p14:tracePt t="24054" x="2028825" y="993775"/>
          <p14:tracePt t="24062" x="2032000" y="996950"/>
          <p14:tracePt t="24068" x="2038350" y="996950"/>
          <p14:tracePt t="24082" x="2038350" y="1003300"/>
          <p14:tracePt t="24110" x="2041525" y="1003300"/>
          <p14:tracePt t="24376" x="2041525" y="1006475"/>
          <p14:tracePt t="24382" x="2041525" y="1016000"/>
          <p14:tracePt t="24396" x="2041525" y="1028700"/>
          <p14:tracePt t="24412" x="2041525" y="1038225"/>
          <p14:tracePt t="24428" x="2041525" y="1047750"/>
          <p14:tracePt t="24446" x="2041525" y="1066800"/>
          <p14:tracePt t="24462" x="2054225" y="1076325"/>
          <p14:tracePt t="24479" x="2063750" y="1085850"/>
          <p14:tracePt t="24496" x="2076450" y="1101725"/>
          <p14:tracePt t="24512" x="2089150" y="1117600"/>
          <p14:tracePt t="24528" x="2101850" y="1127125"/>
          <p14:tracePt t="24545" x="2117725" y="1143000"/>
          <p14:tracePt t="24561" x="2133600" y="1152525"/>
          <p14:tracePt t="24579" x="2165350" y="1171575"/>
          <p14:tracePt t="24595" x="2178050" y="1171575"/>
          <p14:tracePt t="24612" x="2187575" y="1171575"/>
          <p14:tracePt t="24628" x="2197100" y="1171575"/>
          <p14:tracePt t="24645" x="2197100" y="1165225"/>
          <p14:tracePt t="24661" x="2209800" y="1152525"/>
          <p14:tracePt t="24679" x="2209800" y="1143000"/>
          <p14:tracePt t="24695" x="2209800" y="1127125"/>
          <p14:tracePt t="24712" x="2209800" y="1114425"/>
          <p14:tracePt t="24760" x="2209800" y="1108075"/>
          <p14:tracePt t="24767" x="2209800" y="1104900"/>
          <p14:tracePt t="24778" x="2209800" y="1098550"/>
          <p14:tracePt t="24795" x="2190750" y="1069975"/>
          <p14:tracePt t="24811" x="2178050" y="1038225"/>
          <p14:tracePt t="24828" x="2168525" y="1022350"/>
          <p14:tracePt t="24845" x="2146300" y="1003300"/>
          <p14:tracePt t="24861" x="2146300" y="993775"/>
          <p14:tracePt t="24879" x="2146300" y="981075"/>
          <p14:tracePt t="24895" x="2146300" y="968375"/>
          <p14:tracePt t="24911" x="2162175" y="949325"/>
          <p14:tracePt t="24929" x="2171700" y="939800"/>
          <p14:tracePt t="24946" x="2197100" y="923925"/>
          <p14:tracePt t="24962" x="2241550" y="911225"/>
          <p14:tracePt t="24979" x="2305050" y="904875"/>
          <p14:tracePt t="24995" x="2381250" y="908050"/>
          <p14:tracePt t="25011" x="2419350" y="920750"/>
          <p14:tracePt t="25028" x="2444750" y="933450"/>
          <p14:tracePt t="25045" x="2463800" y="946150"/>
          <p14:tracePt t="25062" x="2463800" y="962025"/>
          <p14:tracePt t="25079" x="2463800" y="971550"/>
          <p14:tracePt t="25095" x="2463800" y="987425"/>
          <p14:tracePt t="25111" x="2463800" y="996950"/>
          <p14:tracePt t="25129" x="2463800" y="1012825"/>
          <p14:tracePt t="25146" x="2457450" y="1041400"/>
          <p14:tracePt t="25161" x="2444750" y="1050925"/>
          <p14:tracePt t="25179" x="2435225" y="1063625"/>
          <p14:tracePt t="25195" x="2422525" y="1079500"/>
          <p14:tracePt t="25211" x="2406650" y="1089025"/>
          <p14:tracePt t="25229" x="2400300" y="1095375"/>
          <p14:tracePt t="25245" x="2397125" y="1095375"/>
          <p14:tracePt t="25278" x="2387600" y="1095375"/>
          <p14:tracePt t="25295" x="2371725" y="1095375"/>
          <p14:tracePt t="25312" x="2355850" y="1089025"/>
          <p14:tracePt t="25328" x="2330450" y="1063625"/>
          <p14:tracePt t="25345" x="2286000" y="1019175"/>
          <p14:tracePt t="25361" x="2276475" y="1009650"/>
          <p14:tracePt t="25378" x="2266950" y="1000125"/>
          <p14:tracePt t="25396" x="2251075" y="977900"/>
          <p14:tracePt t="25411" x="2238375" y="968375"/>
          <p14:tracePt t="25429" x="2222500" y="965200"/>
          <p14:tracePt t="25445" x="2181225" y="952500"/>
          <p14:tracePt t="25462" x="2159000" y="952500"/>
          <p14:tracePt t="25478" x="2127250" y="946150"/>
          <p14:tracePt t="25495" x="2101850" y="946150"/>
          <p14:tracePt t="25511" x="2092325" y="946150"/>
          <p14:tracePt t="25529" x="2076450" y="946150"/>
          <p14:tracePt t="25545" x="2060575" y="946150"/>
          <p14:tracePt t="25562" x="2051050" y="946150"/>
          <p14:tracePt t="25578" x="2041525" y="946150"/>
          <p14:tracePt t="25596" x="2022475" y="949325"/>
          <p14:tracePt t="25612" x="2012950" y="958850"/>
          <p14:tracePt t="25629" x="2003425" y="968375"/>
          <p14:tracePt t="25646" x="1987550" y="981075"/>
          <p14:tracePt t="25662" x="1971675" y="996950"/>
          <p14:tracePt t="25679" x="1962150" y="1006475"/>
          <p14:tracePt t="25695" x="1949450" y="1022350"/>
          <p14:tracePt t="25711" x="1943100" y="1031875"/>
          <p14:tracePt t="25729" x="1936750" y="1047750"/>
          <p14:tracePt t="25745" x="1936750" y="1063625"/>
          <p14:tracePt t="25762" x="1936750" y="1073150"/>
          <p14:tracePt t="25778" x="1936750" y="1082675"/>
          <p14:tracePt t="25795" x="1936750" y="1101725"/>
          <p14:tracePt t="25828" x="1943100" y="1101725"/>
          <p14:tracePt t="25845" x="1958975" y="1101725"/>
          <p14:tracePt t="25862" x="1974850" y="1101725"/>
          <p14:tracePt t="25879" x="2003425" y="1092200"/>
          <p14:tracePt t="25895" x="2028825" y="1076325"/>
          <p14:tracePt t="25912" x="2070100" y="1057275"/>
          <p14:tracePt t="25929" x="2095500" y="1044575"/>
          <p14:tracePt t="25945" x="2117725" y="1035050"/>
          <p14:tracePt t="25962" x="2139950" y="1012825"/>
          <p14:tracePt t="25979" x="2149475" y="996950"/>
          <p14:tracePt t="25996" x="2168525" y="981075"/>
          <p14:tracePt t="26012" x="2181225" y="968375"/>
          <p14:tracePt t="26028" x="2184400" y="955675"/>
          <p14:tracePt t="26062" x="2184400" y="952500"/>
          <p14:tracePt t="26096" x="2190750" y="946150"/>
          <p14:tracePt t="26103" x="2193925" y="942975"/>
          <p14:tracePt t="26111" x="2200275" y="942975"/>
          <p14:tracePt t="26128" x="2209800" y="942975"/>
          <p14:tracePt t="26145" x="2219325" y="942975"/>
          <p14:tracePt t="26162" x="2244725" y="942975"/>
          <p14:tracePt t="26178" x="2273300" y="942975"/>
          <p14:tracePt t="26195" x="2308225" y="952500"/>
          <p14:tracePt t="26211" x="2333625" y="962025"/>
          <p14:tracePt t="26228" x="2343150" y="968375"/>
          <p14:tracePt t="26245" x="2352675" y="971550"/>
          <p14:tracePt t="26262" x="2362200" y="981075"/>
          <p14:tracePt t="26278" x="2374900" y="987425"/>
          <p14:tracePt t="26296" x="2387600" y="1003300"/>
          <p14:tracePt t="26312" x="2397125" y="1012825"/>
          <p14:tracePt t="26328" x="2397125" y="1022350"/>
          <p14:tracePt t="26345" x="2403475" y="1038225"/>
          <p14:tracePt t="26362" x="2403475" y="1047750"/>
          <p14:tracePt t="26482" x="2397125" y="1047750"/>
          <p14:tracePt t="26489" x="2390775" y="1047750"/>
          <p14:tracePt t="26496" x="2381250" y="1044575"/>
          <p14:tracePt t="26512" x="2349500" y="1031875"/>
          <p14:tracePt t="26528" x="2327275" y="1016000"/>
          <p14:tracePt t="26546" x="2286000" y="996950"/>
          <p14:tracePt t="26562" x="2276475" y="993775"/>
          <p14:tracePt t="26579" x="2263775" y="993775"/>
          <p14:tracePt t="26596" x="2244725" y="993775"/>
          <p14:tracePt t="26612" x="2235200" y="993775"/>
          <p14:tracePt t="26628" x="2219325" y="993775"/>
          <p14:tracePt t="26646" x="2181225" y="993775"/>
          <p14:tracePt t="26662" x="2159000" y="993775"/>
          <p14:tracePt t="26678" x="2133600" y="993775"/>
          <p14:tracePt t="26696" x="2120900" y="993775"/>
          <p14:tracePt t="26712" x="2111375" y="1003300"/>
          <p14:tracePt t="26729" x="2101850" y="1012825"/>
          <p14:tracePt t="26746" x="2079625" y="1028700"/>
          <p14:tracePt t="26762" x="2070100" y="1035050"/>
          <p14:tracePt t="26778" x="2060575" y="1035050"/>
          <p14:tracePt t="26839" x="2054225" y="1035050"/>
          <p14:tracePt t="27990" x="2063750" y="1050925"/>
          <p14:tracePt t="27996" x="2070100" y="1069975"/>
          <p14:tracePt t="28011" x="2082800" y="1108075"/>
          <p14:tracePt t="28028" x="2095500" y="1130300"/>
          <p14:tracePt t="28046" x="2098675" y="1139825"/>
          <p14:tracePt t="28062" x="2114550" y="1168400"/>
          <p14:tracePt t="28097" x="2139950" y="1203325"/>
          <p14:tracePt t="28128" x="2146300" y="1225550"/>
          <p14:tracePt t="28145" x="2146300" y="1235075"/>
          <p14:tracePt t="28161" x="2146300" y="1254125"/>
          <p14:tracePt t="28178" x="2146300" y="1263650"/>
          <p14:tracePt t="28196" x="2146300" y="1270000"/>
          <p14:tracePt t="28212" x="2146300" y="1273175"/>
          <p14:tracePt t="28228" x="2146300" y="1279525"/>
          <p14:tracePt t="28246" x="2146300" y="1289050"/>
          <p14:tracePt t="28278" x="2146300" y="1292225"/>
          <p14:tracePt t="28296" x="2146300" y="1308100"/>
          <p14:tracePt t="28311" x="2146300" y="1317625"/>
          <p14:tracePt t="28328" x="2146300" y="1327150"/>
          <p14:tracePt t="28346" x="2149475" y="1336675"/>
          <p14:tracePt t="28362" x="2162175" y="1358900"/>
          <p14:tracePt t="28379" x="2162175" y="1368425"/>
          <p14:tracePt t="28395" x="2162175" y="1377950"/>
          <p14:tracePt t="28411" x="2162175" y="1409700"/>
          <p14:tracePt t="28428" x="2162175" y="1419225"/>
          <p14:tracePt t="28445" x="2162175" y="1428750"/>
          <p14:tracePt t="28461" x="2162175" y="1444625"/>
          <p14:tracePt t="28478" x="2162175" y="1460500"/>
          <p14:tracePt t="28495" x="2162175" y="1470025"/>
          <p14:tracePt t="28511" x="2162175" y="1485900"/>
          <p14:tracePt t="28528" x="2162175" y="1495425"/>
          <p14:tracePt t="28545" x="2162175" y="1508125"/>
          <p14:tracePt t="28561" x="2162175" y="1524000"/>
          <p14:tracePt t="28578" x="2162175" y="1533525"/>
          <p14:tracePt t="28595" x="2162175" y="1543050"/>
          <p14:tracePt t="28611" x="2162175" y="1565275"/>
          <p14:tracePt t="28628" x="2162175" y="1574800"/>
          <p14:tracePt t="28645" x="2162175" y="1584325"/>
          <p14:tracePt t="28662" x="2162175" y="1597025"/>
          <p14:tracePt t="28678" x="2162175" y="1612900"/>
          <p14:tracePt t="28748" x="2155825" y="1612900"/>
          <p14:tracePt t="28791" x="2155825" y="1600200"/>
          <p14:tracePt t="28797" x="2155825" y="1597025"/>
          <p14:tracePt t="28818" x="2155825" y="1590675"/>
          <p14:tracePt t="28828" x="2155825" y="1587500"/>
          <p14:tracePt t="28847" x="2155825" y="1581150"/>
          <p14:tracePt t="28862" x="2155825" y="1577975"/>
          <p14:tracePt t="28878" x="2155825" y="1568450"/>
          <p14:tracePt t="28895" x="2155825" y="1552575"/>
          <p14:tracePt t="28912" x="2155825" y="1536700"/>
          <p14:tracePt t="28929" x="2155825" y="1527175"/>
          <p14:tracePt t="28945" x="2155825" y="1517650"/>
          <p14:tracePt t="28961" x="2162175" y="1495425"/>
          <p14:tracePt t="28978" x="2162175" y="1485900"/>
          <p14:tracePt t="28994" x="2162175" y="1473200"/>
          <p14:tracePt t="29011" x="2162175" y="1450975"/>
          <p14:tracePt t="29028" x="2162175" y="1441450"/>
          <p14:tracePt t="29045" x="2162175" y="1438275"/>
          <p14:tracePt t="29347" x="2162175" y="1444625"/>
          <p14:tracePt t="29404" x="2162175" y="1454150"/>
          <p14:tracePt t="29419" x="2162175" y="1460500"/>
          <p14:tracePt t="29433" x="2162175" y="1463675"/>
          <p14:tracePt t="29441" x="2162175" y="1470025"/>
          <p14:tracePt t="29448" x="2162175" y="1473200"/>
          <p14:tracePt t="29462" x="2162175" y="1482725"/>
          <p14:tracePt t="29479" x="2162175" y="1492250"/>
          <p14:tracePt t="29495" x="2162175" y="1504950"/>
          <p14:tracePt t="29962" x="2168525" y="1504950"/>
          <p14:tracePt t="29968" x="2178050" y="1504950"/>
          <p14:tracePt t="29978" x="2187575" y="1504950"/>
          <p14:tracePt t="29995" x="2238375" y="1504950"/>
          <p14:tracePt t="30012" x="2311400" y="1492250"/>
          <p14:tracePt t="30028" x="2349500" y="1482725"/>
          <p14:tracePt t="30045" x="2365375" y="1463675"/>
          <p14:tracePt t="30078" x="2400300" y="1412875"/>
          <p14:tracePt t="30111" x="2406650" y="1339850"/>
          <p14:tracePt t="30128" x="2406650" y="1330325"/>
          <p14:tracePt t="30145" x="2406650" y="1327150"/>
          <p14:tracePt t="30426" x="2397125" y="1327150"/>
          <p14:tracePt t="30433" x="2393950" y="1327150"/>
          <p14:tracePt t="30445" x="2387600" y="1327150"/>
          <p14:tracePt t="30519" x="2387600" y="1320800"/>
          <p14:tracePt t="30525" x="2387600" y="1317625"/>
          <p14:tracePt t="30533" x="2387600" y="1311275"/>
          <p14:tracePt t="30545" x="2387600" y="1308100"/>
          <p14:tracePt t="30562" x="2387600" y="1285875"/>
          <p14:tracePt t="30578" x="2387600" y="1276350"/>
          <p14:tracePt t="30595" x="2387600" y="1263650"/>
          <p14:tracePt t="30612" x="2387600" y="1222375"/>
          <p14:tracePt t="30628" x="2387600" y="1184275"/>
          <p14:tracePt t="30645" x="2387600" y="1162050"/>
          <p14:tracePt t="30661" x="2387600" y="1130300"/>
          <p14:tracePt t="30678" x="2387600" y="1120775"/>
          <p14:tracePt t="30695" x="2387600" y="1111250"/>
          <p14:tracePt t="30711" x="2387600" y="1104900"/>
          <p14:tracePt t="30728" x="2387600" y="1101725"/>
          <p14:tracePt t="30820" x="2384425" y="1101725"/>
          <p14:tracePt t="30833" x="2378075" y="1101725"/>
          <p14:tracePt t="30848" x="2378075" y="1108075"/>
          <p14:tracePt t="30855" x="2374900" y="1111250"/>
          <p14:tracePt t="30862" x="2368550" y="1117600"/>
          <p14:tracePt t="30879" x="2368550" y="1127125"/>
          <p14:tracePt t="30895" x="2368550" y="1143000"/>
          <p14:tracePt t="30911" x="2368550" y="1155700"/>
          <p14:tracePt t="30928" x="2368550" y="1168400"/>
          <p14:tracePt t="30945" x="2368550" y="1177925"/>
          <p14:tracePt t="30961" x="2368550" y="1209675"/>
          <p14:tracePt t="30978" x="2368550" y="1231900"/>
          <p14:tracePt t="30995" x="2368550" y="1260475"/>
          <p14:tracePt t="31012" x="2368550" y="1279525"/>
          <p14:tracePt t="31028" x="2368550" y="1295400"/>
          <p14:tracePt t="31045" x="2368550" y="1304925"/>
          <p14:tracePt t="31061" x="2368550" y="1320800"/>
          <p14:tracePt t="31078" x="2368550" y="1330325"/>
          <p14:tracePt t="31095" x="2368550" y="1339850"/>
          <p14:tracePt t="31111" x="2368550" y="1358900"/>
          <p14:tracePt t="31161" x="2368550" y="1365250"/>
          <p14:tracePt t="31377" x="2368550" y="1362075"/>
          <p14:tracePt t="31384" x="2368550" y="1358900"/>
          <p14:tracePt t="31395" x="2368550" y="1349375"/>
          <p14:tracePt t="31440" x="2368550" y="1343025"/>
          <p14:tracePt t="31454" x="2368550" y="1339850"/>
          <p14:tracePt t="31476" x="2368550" y="1333500"/>
          <p14:tracePt t="31494" x="2368550" y="1327150"/>
          <p14:tracePt t="31576" x="2368550" y="1323975"/>
          <p14:tracePt t="31583" x="2368550" y="1317625"/>
          <p14:tracePt t="31597" x="2368550" y="1314450"/>
          <p14:tracePt t="31611" x="2368550" y="1298575"/>
          <p14:tracePt t="31628" x="2368550" y="1289050"/>
          <p14:tracePt t="31644" x="2368550" y="1273175"/>
          <p14:tracePt t="31662" x="2368550" y="1241425"/>
          <p14:tracePt t="31678" x="2365375" y="1231900"/>
          <p14:tracePt t="31695" x="2365375" y="1225550"/>
          <p14:tracePt t="31733" x="2365375" y="1219200"/>
          <p14:tracePt t="31755" x="2365375" y="1216025"/>
          <p14:tracePt t="31770" x="2365375" y="1209675"/>
          <p14:tracePt t="31778" x="2365375" y="1206500"/>
          <p14:tracePt t="31795" x="2365375" y="1196975"/>
          <p14:tracePt t="31812" x="2365375" y="1190625"/>
          <p14:tracePt t="31828" x="2365375" y="1187450"/>
          <p14:tracePt t="31913" x="2359025" y="1187450"/>
          <p14:tracePt t="31919" x="2349500" y="1187450"/>
          <p14:tracePt t="32404" x="2349500" y="1193800"/>
          <p14:tracePt t="32411" x="2349500" y="1203325"/>
          <p14:tracePt t="32419" x="2349500" y="1216025"/>
          <p14:tracePt t="32427" x="2349500" y="1241425"/>
          <p14:tracePt t="32445" x="2349500" y="1270000"/>
          <p14:tracePt t="32462" x="2349500" y="1311275"/>
          <p14:tracePt t="32494" x="2343150" y="1362075"/>
          <p14:tracePt t="32528" x="2308225" y="1406525"/>
          <p14:tracePt t="32545" x="2298700" y="1422400"/>
          <p14:tracePt t="32562" x="2282825" y="1438275"/>
          <p14:tracePt t="32578" x="2273300" y="1447800"/>
          <p14:tracePt t="32595" x="2257425" y="1457325"/>
          <p14:tracePt t="32611" x="2244725" y="1473200"/>
          <p14:tracePt t="32627" x="2235200" y="1473200"/>
          <p14:tracePt t="32645" x="2225675" y="1473200"/>
          <p14:tracePt t="32661" x="2203450" y="1473200"/>
          <p14:tracePt t="32678" x="2193925" y="1470025"/>
          <p14:tracePt t="32695" x="2187575" y="1454150"/>
          <p14:tracePt t="32712" x="2184400" y="1441450"/>
          <p14:tracePt t="32728" x="2178050" y="1431925"/>
          <p14:tracePt t="32745" x="2174875" y="1422400"/>
          <p14:tracePt t="32761" x="2152650" y="1400175"/>
          <p14:tracePt t="32777" x="2143125" y="1390650"/>
          <p14:tracePt t="32795" x="2143125" y="1381125"/>
          <p14:tracePt t="32812" x="2143125" y="1365250"/>
          <p14:tracePt t="32828" x="2143125" y="1352550"/>
          <p14:tracePt t="32845" x="2143125" y="1346200"/>
          <p14:tracePt t="32862" x="2143125" y="1343025"/>
          <p14:tracePt t="32934" x="2139950" y="1343025"/>
          <p14:tracePt t="32941" x="2133600" y="1343025"/>
          <p14:tracePt t="32949" x="2130425" y="1343025"/>
          <p14:tracePt t="32962" x="2120900" y="1343025"/>
          <p14:tracePt t="32978" x="2111375" y="1343025"/>
          <p14:tracePt t="32995" x="2098675" y="1343025"/>
          <p14:tracePt t="33011" x="2085975" y="1343025"/>
          <p14:tracePt t="33027" x="2070100" y="1343025"/>
          <p14:tracePt t="33044" x="2060575" y="1343025"/>
          <p14:tracePt t="33062" x="2044700" y="1343025"/>
          <p14:tracePt t="33078" x="2035175" y="1343025"/>
          <p14:tracePt t="33095" x="2019300" y="1343025"/>
          <p14:tracePt t="33112" x="2016125" y="1343025"/>
          <p14:tracePt t="33147" x="2016125" y="1336675"/>
          <p14:tracePt t="33154" x="2016125" y="1330325"/>
          <p14:tracePt t="33162" x="2016125" y="1327150"/>
          <p14:tracePt t="33177" x="2016125" y="1317625"/>
          <p14:tracePt t="33194" x="2016125" y="1301750"/>
          <p14:tracePt t="33212" x="2016125" y="1292225"/>
          <p14:tracePt t="33228" x="2016125" y="1282700"/>
          <p14:tracePt t="33245" x="2016125" y="1273175"/>
          <p14:tracePt t="33262" x="2019300" y="1244600"/>
          <p14:tracePt t="33278" x="2019300" y="1225550"/>
          <p14:tracePt t="33295" x="2019300" y="1193800"/>
          <p14:tracePt t="33311" x="2019300" y="1181100"/>
          <p14:tracePt t="33327" x="2019300" y="1171575"/>
          <p14:tracePt t="33345" x="2019300" y="1165225"/>
          <p14:tracePt t="33413" x="2019300" y="1162050"/>
          <p14:tracePt t="33433" x="2019300" y="1149350"/>
          <p14:tracePt t="33440" x="2019300" y="1146175"/>
          <p14:tracePt t="33455" x="2022475" y="1139825"/>
          <p14:tracePt t="33462" x="2035175" y="1136650"/>
          <p14:tracePt t="33477" x="2044700" y="1123950"/>
          <p14:tracePt t="33495" x="2054225" y="1114425"/>
          <p14:tracePt t="33512" x="2101850" y="1092200"/>
          <p14:tracePt t="33528" x="2133600" y="1085850"/>
          <p14:tracePt t="33545" x="2152650" y="1085850"/>
          <p14:tracePt t="33561" x="2168525" y="1085850"/>
          <p14:tracePt t="33577" x="2178050" y="1085850"/>
          <p14:tracePt t="33648" x="2187575" y="1085850"/>
          <p14:tracePt t="34213" x="2187575" y="1092200"/>
          <p14:tracePt t="34220" x="2187575" y="1104900"/>
          <p14:tracePt t="34228" x="2187575" y="1120775"/>
          <p14:tracePt t="34245" x="2187575" y="1143000"/>
          <p14:tracePt t="34247" x="2187575" y="1155700"/>
          <p14:tracePt t="34262" x="2187575" y="1184275"/>
          <p14:tracePt t="34277" x="2187575" y="1206500"/>
          <p14:tracePt t="34294" x="2181225" y="1238250"/>
          <p14:tracePt t="34328" x="2168525" y="1301750"/>
          <p14:tracePt t="34362" x="2162175" y="1343025"/>
          <p14:tracePt t="34378" x="2162175" y="1358900"/>
          <p14:tracePt t="34394" x="2152650" y="1368425"/>
          <p14:tracePt t="34411" x="2149475" y="1384300"/>
          <p14:tracePt t="34427" x="2149475" y="1393825"/>
          <p14:tracePt t="34444" x="2149475" y="1406525"/>
          <p14:tracePt t="34462" x="2149475" y="1422400"/>
          <p14:tracePt t="34478" x="2149475" y="1431925"/>
          <p14:tracePt t="34495" x="2149475" y="1441450"/>
          <p14:tracePt t="34512" x="2149475" y="1457325"/>
          <p14:tracePt t="36884" x="2101850" y="1457325"/>
          <p14:tracePt t="36891" x="2044700" y="1457325"/>
          <p14:tracePt t="36898" x="1997075" y="1457325"/>
          <p14:tracePt t="36911" x="1962150" y="1457325"/>
          <p14:tracePt t="36944" x="1835150" y="1504950"/>
          <p14:tracePt t="36978" x="1774825" y="1628775"/>
          <p14:tracePt t="36994" x="1831975" y="1730375"/>
          <p14:tracePt t="37012" x="2505075" y="2114550"/>
          <p14:tracePt t="37029" x="3222625" y="2425700"/>
          <p14:tracePt t="37045" x="3978275" y="2720975"/>
          <p14:tracePt t="37062" x="4797425" y="2968625"/>
          <p14:tracePt t="37079" x="5229225" y="3130550"/>
          <p14:tracePt t="37096" x="5492750" y="3216275"/>
          <p14:tracePt t="37112" x="5762625" y="3308350"/>
          <p14:tracePt t="37128" x="5886450" y="3352800"/>
          <p14:tracePt t="37144" x="5981700" y="3368675"/>
          <p14:tracePt t="37161" x="6099175" y="3384550"/>
          <p14:tracePt t="37177" x="6210300" y="3400425"/>
          <p14:tracePt t="37194" x="6273800" y="3422650"/>
          <p14:tracePt t="37211" x="6337300" y="3429000"/>
          <p14:tracePt t="37228" x="6426200" y="3441700"/>
          <p14:tracePt t="37244" x="6470650" y="3448050"/>
          <p14:tracePt t="37262" x="6530975" y="3448050"/>
          <p14:tracePt t="37278" x="6559550" y="3448050"/>
          <p14:tracePt t="37295" x="6575425" y="3448050"/>
          <p14:tracePt t="37312" x="6591300" y="3432175"/>
          <p14:tracePt t="37327" x="6597650" y="3413125"/>
          <p14:tracePt t="37344" x="6597650" y="3397250"/>
          <p14:tracePt t="37361" x="6597650" y="3381375"/>
          <p14:tracePt t="37378" x="6616700" y="3352800"/>
          <p14:tracePt t="37395" x="6623050" y="3330575"/>
          <p14:tracePt t="37412" x="6623050" y="3289300"/>
          <p14:tracePt t="37428" x="6623050" y="3254375"/>
          <p14:tracePt t="37444" x="6597650" y="3197225"/>
          <p14:tracePt t="37461" x="6534150" y="3063875"/>
          <p14:tracePt t="37477" x="6410325" y="2886075"/>
          <p14:tracePt t="37494" x="6365875" y="2825750"/>
          <p14:tracePt t="37512" x="6318250" y="2765425"/>
          <p14:tracePt t="37528" x="6292850" y="2733675"/>
          <p14:tracePt t="37544" x="6264275" y="2708275"/>
          <p14:tracePt t="37562" x="6203950" y="2670175"/>
          <p14:tracePt t="37578" x="6137275" y="2638425"/>
          <p14:tracePt t="37594" x="6057900" y="2600325"/>
          <p14:tracePt t="37610" x="5978525" y="2559050"/>
          <p14:tracePt t="37627" x="5861050" y="2505075"/>
          <p14:tracePt t="37644" x="5794375" y="2482850"/>
          <p14:tracePt t="37662" x="5702300" y="2454275"/>
          <p14:tracePt t="37678" x="5657850" y="2441575"/>
          <p14:tracePt t="37694" x="5613400" y="2428875"/>
          <p14:tracePt t="37712" x="5540375" y="2409825"/>
          <p14:tracePt t="37728" x="5461000" y="2371725"/>
          <p14:tracePt t="37744" x="5372100" y="2339975"/>
          <p14:tracePt t="37760" x="5305425" y="2301875"/>
          <p14:tracePt t="37777" x="5238750" y="2260600"/>
          <p14:tracePt t="37794" x="5191125" y="2235200"/>
          <p14:tracePt t="37812" x="5140325" y="2203450"/>
          <p14:tracePt t="37828" x="5095875" y="2174875"/>
          <p14:tracePt t="37844" x="5057775" y="2162175"/>
          <p14:tracePt t="37862" x="5022850" y="2146300"/>
          <p14:tracePt t="37878" x="4991100" y="2127250"/>
          <p14:tracePt t="37894" x="4975225" y="2127250"/>
          <p14:tracePt t="37910" x="4965700" y="2127250"/>
          <p14:tracePt t="37927" x="4940300" y="2127250"/>
          <p14:tracePt t="37944" x="4924425" y="2127250"/>
          <p14:tracePt t="37961" x="4908550" y="2127250"/>
          <p14:tracePt t="37977" x="4867275" y="2146300"/>
          <p14:tracePt t="37994" x="4845050" y="2165350"/>
          <p14:tracePt t="38011" x="4813300" y="2197100"/>
          <p14:tracePt t="38027" x="4781550" y="2241550"/>
          <p14:tracePt t="38044" x="4762500" y="2270125"/>
          <p14:tracePt t="38060" x="4749800" y="2308225"/>
          <p14:tracePt t="38077" x="4730750" y="2381250"/>
          <p14:tracePt t="38094" x="4724400" y="2444750"/>
          <p14:tracePt t="38111" x="4718050" y="2495550"/>
          <p14:tracePt t="38127" x="4718050" y="2574925"/>
          <p14:tracePt t="38144" x="4718050" y="2609850"/>
          <p14:tracePt t="38161" x="4718050" y="2654300"/>
          <p14:tracePt t="38177" x="4718050" y="2717800"/>
          <p14:tracePt t="38194" x="4718050" y="2762250"/>
          <p14:tracePt t="38211" x="4718050" y="2797175"/>
          <p14:tracePt t="38227" x="4718050" y="2860675"/>
          <p14:tracePt t="38244" x="4718050" y="2895600"/>
          <p14:tracePt t="38261" x="4721225" y="2921000"/>
          <p14:tracePt t="38278" x="4737100" y="2962275"/>
          <p14:tracePt t="38294" x="4749800" y="2990850"/>
          <p14:tracePt t="38311" x="4762500" y="3028950"/>
          <p14:tracePt t="38327" x="4787900" y="3073400"/>
          <p14:tracePt t="38344" x="4800600" y="3101975"/>
          <p14:tracePt t="38361" x="4800600" y="3140075"/>
          <p14:tracePt t="38377" x="4803775" y="3187700"/>
          <p14:tracePt t="38394" x="4803775" y="3216275"/>
          <p14:tracePt t="38411" x="4810125" y="3241675"/>
          <p14:tracePt t="38427" x="4822825" y="3282950"/>
          <p14:tracePt t="38443" x="4841875" y="3305175"/>
          <p14:tracePt t="38461" x="4851400" y="3336925"/>
          <p14:tracePt t="38477" x="4864100" y="3378200"/>
          <p14:tracePt t="38494" x="4876800" y="3400425"/>
          <p14:tracePt t="38511" x="4876800" y="3422650"/>
          <p14:tracePt t="38527" x="4876800" y="3444875"/>
          <p14:tracePt t="38543" x="4886325" y="3454400"/>
          <p14:tracePt t="38560" x="4886325" y="3463925"/>
          <p14:tracePt t="38577" x="4908550" y="3486150"/>
          <p14:tracePt t="38594" x="4918075" y="3495675"/>
          <p14:tracePt t="38611" x="4921250" y="3505200"/>
          <p14:tracePt t="38627" x="4937125" y="3517900"/>
          <p14:tracePt t="38644" x="4953000" y="3536950"/>
          <p14:tracePt t="38660" x="4975225" y="3546475"/>
          <p14:tracePt t="38677" x="5019675" y="3565525"/>
          <p14:tracePt t="38694" x="5041900" y="3578225"/>
          <p14:tracePt t="38710" x="5067300" y="3594100"/>
          <p14:tracePt t="38727" x="5080000" y="3594100"/>
          <p14:tracePt t="38744" x="5089525" y="3594100"/>
          <p14:tracePt t="38760" x="5099050" y="3594100"/>
          <p14:tracePt t="38777" x="5105400" y="3594100"/>
          <p14:tracePt t="38794" x="5114925" y="3594100"/>
          <p14:tracePt t="38811" x="5121275" y="3594100"/>
          <p14:tracePt t="38827" x="5124450" y="3594100"/>
          <p14:tracePt t="38884" x="5124450" y="3587750"/>
          <p14:tracePt t="38898" x="5124450" y="3584575"/>
          <p14:tracePt t="38906" x="5124450" y="3578225"/>
          <p14:tracePt t="38920" x="5130800" y="3578225"/>
          <p14:tracePt t="38949" x="5133975" y="3578225"/>
          <p14:tracePt t="39005" x="5140325" y="3578225"/>
          <p14:tracePt t="39028" x="5140325" y="3575050"/>
          <p14:tracePt t="39035" x="5143500" y="3568700"/>
          <p14:tracePt t="39043" x="5149850" y="3562350"/>
          <p14:tracePt t="39060" x="5165725" y="3552825"/>
          <p14:tracePt t="39077" x="5181600" y="3533775"/>
          <p14:tracePt t="39094" x="5203825" y="3521075"/>
          <p14:tracePt t="39110" x="5219700" y="3511550"/>
          <p14:tracePt t="39127" x="5238750" y="3495675"/>
          <p14:tracePt t="39143" x="5254625" y="3479800"/>
          <p14:tracePt t="39161" x="5283200" y="3470275"/>
          <p14:tracePt t="39177" x="5334000" y="3438525"/>
          <p14:tracePt t="39194" x="5384800" y="3394075"/>
          <p14:tracePt t="39210" x="5508625" y="3333750"/>
          <p14:tracePt t="39227" x="5670550" y="3248025"/>
          <p14:tracePt t="39584" x="5708650" y="3251200"/>
          <p14:tracePt t="39591" x="5756275" y="3251200"/>
          <p14:tracePt t="39598" x="5800725" y="3251200"/>
          <p14:tracePt t="39611" x="5861050" y="3244850"/>
          <p14:tracePt t="39627" x="6022975" y="3178175"/>
          <p14:tracePt t="39643" x="6115050" y="3121025"/>
          <p14:tracePt t="39677" x="6470650" y="3013075"/>
          <p14:tracePt t="39712" x="6772275" y="3003550"/>
          <p14:tracePt t="39727" x="6864350" y="3003550"/>
          <p14:tracePt t="39744" x="6940550" y="2981325"/>
          <p14:tracePt t="39761" x="7016750" y="2968625"/>
          <p14:tracePt t="39777" x="7137400" y="2943225"/>
          <p14:tracePt t="39794" x="7213600" y="2930525"/>
          <p14:tracePt t="39811" x="7261225" y="2908300"/>
          <p14:tracePt t="39827" x="7292975" y="2908300"/>
          <p14:tracePt t="39844" x="7302500" y="2908300"/>
          <p14:tracePt t="39861" x="7324725" y="2908300"/>
          <p14:tracePt t="39877" x="7356475" y="2908300"/>
          <p14:tracePt t="39894" x="7378700" y="2908300"/>
          <p14:tracePt t="39911" x="7407275" y="2908300"/>
          <p14:tracePt t="39927" x="7429500" y="2908300"/>
          <p14:tracePt t="39943" x="7439025" y="2908300"/>
          <p14:tracePt t="39960" x="7448550" y="2908300"/>
          <p14:tracePt t="39977" x="7480300" y="2901950"/>
          <p14:tracePt t="39993" x="7518400" y="2892425"/>
          <p14:tracePt t="40010" x="7578725" y="2844800"/>
          <p14:tracePt t="40027" x="7753350" y="2759075"/>
          <p14:tracePt t="40044" x="7886700" y="2705100"/>
          <p14:tracePt t="40060" x="7988300" y="2644775"/>
          <p14:tracePt t="40077" x="8058150" y="2597150"/>
          <p14:tracePt t="40094" x="8089900" y="2565400"/>
          <p14:tracePt t="40111" x="8121650" y="2489200"/>
          <p14:tracePt t="40127" x="8178800" y="2339975"/>
          <p14:tracePt t="40143" x="8194675" y="2263775"/>
          <p14:tracePt t="40160" x="8207375" y="2228850"/>
          <p14:tracePt t="40177" x="8239125" y="2184400"/>
          <p14:tracePt t="40194" x="8248650" y="2174875"/>
          <p14:tracePt t="40210" x="8258175" y="2159000"/>
          <p14:tracePt t="40226" x="8267700" y="2149475"/>
          <p14:tracePt t="40244" x="8277225" y="2139950"/>
          <p14:tracePt t="40261" x="8277225" y="2130425"/>
          <p14:tracePt t="40277" x="8289925" y="2108200"/>
          <p14:tracePt t="40294" x="8289925" y="2092325"/>
          <p14:tracePt t="40310" x="8289925" y="2070100"/>
          <p14:tracePt t="40327" x="8293100" y="2044700"/>
          <p14:tracePt t="40344" x="8293100" y="2028825"/>
          <p14:tracePt t="40360" x="8293100" y="2000250"/>
          <p14:tracePt t="40377" x="8293100" y="1968500"/>
          <p14:tracePt t="40394" x="8293100" y="1924050"/>
          <p14:tracePt t="40410" x="8293100" y="1895475"/>
          <p14:tracePt t="40427" x="8277225" y="1838325"/>
          <p14:tracePt t="40444" x="8267700" y="1800225"/>
          <p14:tracePt t="40460" x="8267700" y="1778000"/>
          <p14:tracePt t="40477" x="8255000" y="1749425"/>
          <p14:tracePt t="40494" x="8245475" y="1733550"/>
          <p14:tracePt t="40510" x="8232775" y="1717675"/>
          <p14:tracePt t="40527" x="8210550" y="1676400"/>
          <p14:tracePt t="40544" x="8201025" y="1666875"/>
          <p14:tracePt t="40560" x="8188325" y="1644650"/>
          <p14:tracePt t="40577" x="8178800" y="1628775"/>
          <p14:tracePt t="40593" x="8169275" y="1628775"/>
          <p14:tracePt t="40611" x="8162925" y="1628775"/>
          <p14:tracePt t="40627" x="8150225" y="1628775"/>
          <p14:tracePt t="40644" x="8137525" y="1628775"/>
          <p14:tracePt t="40660" x="8128000" y="1628775"/>
          <p14:tracePt t="40677" x="8096250" y="1628775"/>
          <p14:tracePt t="40694" x="8074025" y="1628775"/>
          <p14:tracePt t="40710" x="8045450" y="1631950"/>
          <p14:tracePt t="40727" x="8001000" y="1657350"/>
          <p14:tracePt t="40744" x="7978775" y="1666875"/>
          <p14:tracePt t="40760" x="7962900" y="1673225"/>
          <p14:tracePt t="40777" x="7937500" y="1676400"/>
          <p14:tracePt t="40794" x="7921625" y="1689100"/>
          <p14:tracePt t="40810" x="7905750" y="1698625"/>
          <p14:tracePt t="40827" x="7880350" y="1714500"/>
          <p14:tracePt t="40844" x="7870825" y="1724025"/>
          <p14:tracePt t="40860" x="7858125" y="1730375"/>
          <p14:tracePt t="40862" x="7854950" y="1730375"/>
          <p14:tracePt t="40877" x="7839075" y="1730375"/>
          <p14:tracePt t="40894" x="7829550" y="1730375"/>
          <p14:tracePt t="40910" x="7820025" y="1733550"/>
          <p14:tracePt t="40927" x="7804150" y="1733550"/>
          <p14:tracePt t="40943" x="7791450" y="1733550"/>
          <p14:tracePt t="40960" x="7781925" y="1739900"/>
          <p14:tracePt t="40977" x="7759700" y="1743075"/>
          <p14:tracePt t="40994" x="7731125" y="1749425"/>
          <p14:tracePt t="41010" x="7705725" y="1762125"/>
          <p14:tracePt t="41027" x="7664450" y="1774825"/>
          <p14:tracePt t="41044" x="7635875" y="1781175"/>
          <p14:tracePt t="41060" x="7581900" y="1787525"/>
          <p14:tracePt t="41077" x="7496175" y="1806575"/>
          <p14:tracePt t="41094" x="7429500" y="1828800"/>
          <p14:tracePt t="41110" x="7385050" y="1835150"/>
          <p14:tracePt t="41127" x="7334250" y="1854200"/>
          <p14:tracePt t="41143" x="7305675" y="1866900"/>
          <p14:tracePt t="41160" x="7261225" y="1866900"/>
          <p14:tracePt t="41177" x="7162800" y="1879600"/>
          <p14:tracePt t="41193" x="7096125" y="1901825"/>
          <p14:tracePt t="41210" x="7032625" y="1914525"/>
          <p14:tracePt t="41227" x="6969125" y="1933575"/>
          <p14:tracePt t="41243" x="6937375" y="1946275"/>
          <p14:tracePt t="41260" x="6915150" y="1965325"/>
          <p14:tracePt t="41277" x="6892925" y="1981200"/>
          <p14:tracePt t="41293" x="6864350" y="2003425"/>
          <p14:tracePt t="41310" x="6838950" y="2035175"/>
          <p14:tracePt t="41327" x="6794500" y="2085975"/>
          <p14:tracePt t="41344" x="6769100" y="2124075"/>
          <p14:tracePt t="41360" x="6734175" y="2171700"/>
          <p14:tracePt t="41377" x="6699250" y="2257425"/>
          <p14:tracePt t="41394" x="6677025" y="2314575"/>
          <p14:tracePt t="41411" x="6677025" y="2349500"/>
          <p14:tracePt t="41426" x="6677025" y="2413000"/>
          <p14:tracePt t="41444" x="6683375" y="2457450"/>
          <p14:tracePt t="41460" x="6699250" y="2495550"/>
          <p14:tracePt t="41477" x="6721475" y="2559050"/>
          <p14:tracePt t="41494" x="6750050" y="2625725"/>
          <p14:tracePt t="41510" x="6781800" y="2663825"/>
          <p14:tracePt t="41527" x="6835775" y="2733675"/>
          <p14:tracePt t="41544" x="6870700" y="2781300"/>
          <p14:tracePt t="41560" x="6902450" y="2806700"/>
          <p14:tracePt t="41576" x="6927850" y="2847975"/>
          <p14:tracePt t="41594" x="6937375" y="2873375"/>
          <p14:tracePt t="41610" x="6962775" y="2905125"/>
          <p14:tracePt t="41626" x="7000875" y="2946400"/>
          <p14:tracePt t="41644" x="7042150" y="2971800"/>
          <p14:tracePt t="41660" x="7070725" y="2990850"/>
          <p14:tracePt t="41677" x="7108825" y="3016250"/>
          <p14:tracePt t="41694" x="7118350" y="3016250"/>
          <p14:tracePt t="41710" x="7127875" y="3016250"/>
          <p14:tracePt t="41726" x="7146925" y="3013075"/>
          <p14:tracePt t="41744" x="7156450" y="2997200"/>
          <p14:tracePt t="41760" x="7181850" y="2974975"/>
          <p14:tracePt t="41777" x="7216775" y="2940050"/>
          <p14:tracePt t="41794" x="7239000" y="2914650"/>
          <p14:tracePt t="41810" x="7286625" y="2882900"/>
          <p14:tracePt t="41827" x="7378700" y="2806700"/>
          <p14:tracePt t="41844" x="7442200" y="2743200"/>
          <p14:tracePt t="41860" x="7518400" y="2641600"/>
          <p14:tracePt t="41877" x="7613650" y="2495550"/>
          <p14:tracePt t="41894" x="7715250" y="2336800"/>
          <p14:tracePt t="41910" x="7807325" y="2190750"/>
          <p14:tracePt t="41927" x="7915275" y="2076450"/>
          <p14:tracePt t="41943" x="7981950" y="1984375"/>
          <p14:tracePt t="41960" x="8058150" y="1898650"/>
          <p14:tracePt t="41976" x="8169275" y="1752600"/>
          <p14:tracePt t="41994" x="8220075" y="1692275"/>
          <p14:tracePt t="42010" x="8274050" y="1641475"/>
          <p14:tracePt t="42026" x="8312150" y="1574800"/>
          <p14:tracePt t="42043" x="8337550" y="1543050"/>
          <p14:tracePt t="42060" x="8350250" y="1517650"/>
          <p14:tracePt t="42077" x="8366125" y="1504950"/>
          <p14:tracePt t="42094" x="8366125" y="1498600"/>
          <p14:tracePt t="42110" x="8366125" y="1489075"/>
          <p14:tracePt t="42127" x="8366125" y="1473200"/>
          <p14:tracePt t="42143" x="8366125" y="1463675"/>
          <p14:tracePt t="42160" x="8366125" y="1454150"/>
          <p14:tracePt t="42176" x="8362950" y="1416050"/>
          <p14:tracePt t="42194" x="8350250" y="1393825"/>
          <p14:tracePt t="42210" x="8337550" y="1362075"/>
          <p14:tracePt t="42226" x="8299450" y="1317625"/>
          <p14:tracePt t="42243" x="8267700" y="1292225"/>
          <p14:tracePt t="42260" x="8223250" y="1266825"/>
          <p14:tracePt t="42276" x="8178800" y="1222375"/>
          <p14:tracePt t="42293" x="8159750" y="1190625"/>
          <p14:tracePt t="42310" x="8150225" y="1174750"/>
          <p14:tracePt t="42327" x="8124825" y="1127125"/>
          <p14:tracePt t="42343" x="8099425" y="1085850"/>
          <p14:tracePt t="42360" x="8064500" y="1041400"/>
          <p14:tracePt t="42376" x="8020050" y="981075"/>
          <p14:tracePt t="42393" x="7988300" y="949325"/>
          <p14:tracePt t="42410" x="7969250" y="927100"/>
          <p14:tracePt t="42426" x="7956550" y="911225"/>
          <p14:tracePt t="42444" x="7943850" y="901700"/>
          <p14:tracePt t="42460" x="7943850" y="885825"/>
          <p14:tracePt t="42493" x="7943850" y="879475"/>
          <p14:tracePt t="42584" x="7943850" y="882650"/>
          <p14:tracePt t="42591" x="7943850" y="892175"/>
          <p14:tracePt t="42605" x="7943850" y="898525"/>
          <p14:tracePt t="42620" x="7953375" y="901700"/>
          <p14:tracePt t="42627" x="7953375" y="908050"/>
          <p14:tracePt t="42643" x="7956550" y="908050"/>
          <p14:tracePt t="42660" x="7966075" y="911225"/>
          <p14:tracePt t="42677" x="7981950" y="923925"/>
          <p14:tracePt t="42694" x="7991475" y="927100"/>
          <p14:tracePt t="42710" x="8007350" y="933450"/>
          <p14:tracePt t="42727" x="8023225" y="942975"/>
          <p14:tracePt t="42744" x="8032750" y="949325"/>
          <p14:tracePt t="42760" x="8042275" y="949325"/>
          <p14:tracePt t="42776" x="8061325" y="952500"/>
          <p14:tracePt t="42793" x="8083550" y="965200"/>
          <p14:tracePt t="42810" x="8121650" y="977900"/>
          <p14:tracePt t="42826" x="8188325" y="1009650"/>
          <p14:tracePt t="42844" x="8216900" y="1022350"/>
          <p14:tracePt t="42860" x="8242300" y="1031875"/>
          <p14:tracePt t="42876" x="8255000" y="1047750"/>
          <p14:tracePt t="42910" x="8255000" y="1057275"/>
          <p14:tracePt t="42926" x="8270875" y="1073150"/>
          <p14:tracePt t="42944" x="8286750" y="1082675"/>
          <p14:tracePt t="42960" x="8296275" y="1092200"/>
          <p14:tracePt t="42977" x="8312150" y="1111250"/>
          <p14:tracePt t="42994" x="8315325" y="1123950"/>
          <p14:tracePt t="43010" x="8315325" y="1133475"/>
          <p14:tracePt t="43026" x="8315325" y="1146175"/>
          <p14:tracePt t="43044" x="8321675" y="1162050"/>
          <p14:tracePt t="43060" x="8328025" y="1171575"/>
          <p14:tracePt t="43077" x="8340725" y="1187450"/>
          <p14:tracePt t="43093" x="8353425" y="1196975"/>
          <p14:tracePt t="43110" x="8362950" y="1212850"/>
          <p14:tracePt t="43127" x="8366125" y="1228725"/>
          <p14:tracePt t="43143" x="8366125" y="1238250"/>
          <p14:tracePt t="43160" x="8366125" y="1247775"/>
          <p14:tracePt t="43177" x="8366125" y="1266825"/>
          <p14:tracePt t="43194" x="8366125" y="1276350"/>
          <p14:tracePt t="43210" x="8366125" y="1285875"/>
          <p14:tracePt t="43227" x="8378825" y="1327150"/>
          <p14:tracePt t="43243" x="8397875" y="1352550"/>
          <p14:tracePt t="43260" x="8397875" y="1381125"/>
          <p14:tracePt t="43276" x="8397875" y="1400175"/>
          <p14:tracePt t="43294" x="8397875" y="1409700"/>
          <p14:tracePt t="43310" x="8397875" y="1425575"/>
          <p14:tracePt t="43326" x="8394700" y="1435100"/>
          <p14:tracePt t="43343" x="8378825" y="1441450"/>
          <p14:tracePt t="43360" x="8350250" y="1460500"/>
          <p14:tracePt t="43376" x="8216900" y="1587500"/>
          <p14:tracePt t="43393" x="8112125" y="1768475"/>
          <p14:tracePt t="43410" x="8013700" y="1984375"/>
          <p14:tracePt t="43427" x="7918450" y="2282825"/>
          <p14:tracePt t="43444" x="7883525" y="2393950"/>
          <p14:tracePt t="43460" x="7842250" y="2505075"/>
          <p14:tracePt t="43477" x="7810500" y="2628900"/>
          <p14:tracePt t="43494" x="7797800" y="2679700"/>
          <p14:tracePt t="43510" x="7785100" y="2717800"/>
          <p14:tracePt t="43526" x="7794625" y="2797175"/>
          <p14:tracePt t="43543" x="7820025" y="2873375"/>
          <p14:tracePt t="43560" x="7851775" y="2962275"/>
          <p14:tracePt t="43576" x="7889875" y="3067050"/>
          <p14:tracePt t="43594" x="7902575" y="3121025"/>
          <p14:tracePt t="43610" x="7915275" y="3152775"/>
          <p14:tracePt t="43627" x="7921625" y="3187700"/>
          <p14:tracePt t="43643" x="7937500" y="3216275"/>
          <p14:tracePt t="43660" x="7950200" y="3241675"/>
          <p14:tracePt t="43676" x="7969250" y="3276600"/>
          <p14:tracePt t="43693" x="7978775" y="3286125"/>
          <p14:tracePt t="43710" x="8004175" y="3292475"/>
          <p14:tracePt t="43726" x="8039100" y="3289300"/>
          <p14:tracePt t="43743" x="8080375" y="3238500"/>
          <p14:tracePt t="43999" x="8080375" y="3248025"/>
          <p14:tracePt t="44006" x="8080375" y="3251200"/>
          <p14:tracePt t="44013" x="8080375" y="3257550"/>
          <p14:tracePt t="44027" x="8080375" y="3267075"/>
          <p14:tracePt t="44043" x="8077200" y="3276600"/>
          <p14:tracePt t="44060" x="8067675" y="3298825"/>
          <p14:tracePt t="44077" x="8039100" y="3327400"/>
          <p14:tracePt t="44093" x="8007350" y="3359150"/>
          <p14:tracePt t="44110" x="7975600" y="3384550"/>
          <p14:tracePt t="44127" x="7867650" y="3460750"/>
          <p14:tracePt t="44143" x="7778750" y="3502025"/>
          <p14:tracePt t="44160" x="7702550" y="3524250"/>
          <p14:tracePt t="44176" x="7610475" y="3543300"/>
          <p14:tracePt t="44193" x="7550150" y="3543300"/>
          <p14:tracePt t="44210" x="7489825" y="3543300"/>
          <p14:tracePt t="44227" x="7413625" y="3543300"/>
          <p14:tracePt t="44243" x="7369175" y="3543300"/>
          <p14:tracePt t="44260" x="7324725" y="3543300"/>
          <p14:tracePt t="44276" x="7289800" y="3543300"/>
          <p14:tracePt t="44293" x="7261225" y="3536950"/>
          <p14:tracePt t="44310" x="7229475" y="3530600"/>
          <p14:tracePt t="44326" x="7165975" y="3511550"/>
          <p14:tracePt t="44343" x="7102475" y="3489325"/>
          <p14:tracePt t="44360" x="7048500" y="3482975"/>
          <p14:tracePt t="44377" x="6985000" y="3482975"/>
          <p14:tracePt t="44393" x="6962775" y="3482975"/>
          <p14:tracePt t="44410" x="6946900" y="3482975"/>
          <p14:tracePt t="44426" x="6934200" y="3482975"/>
          <p14:tracePt t="44443" x="6924675" y="3482975"/>
          <p14:tracePt t="44459" x="6915150" y="3482975"/>
          <p14:tracePt t="44476" x="6892925" y="3482975"/>
          <p14:tracePt t="44493" x="6883400" y="3482975"/>
          <p14:tracePt t="44510" x="6873875" y="3482975"/>
          <p14:tracePt t="44627" x="6877050" y="3482975"/>
          <p14:tracePt t="44634" x="6880225" y="3482975"/>
          <p14:tracePt t="44643" x="6886575" y="3482975"/>
          <p14:tracePt t="44660" x="6908800" y="3482975"/>
          <p14:tracePt t="44677" x="6978650" y="3482975"/>
          <p14:tracePt t="44693" x="7038975" y="3482975"/>
          <p14:tracePt t="44710" x="7083425" y="3482975"/>
          <p14:tracePt t="44727" x="7131050" y="3486150"/>
          <p14:tracePt t="44743" x="7146925" y="3495675"/>
          <p14:tracePt t="44760" x="7162800" y="3502025"/>
          <p14:tracePt t="44777" x="7204075" y="3514725"/>
          <p14:tracePt t="44793" x="7248525" y="3521075"/>
          <p14:tracePt t="44809" x="7308850" y="3521075"/>
          <p14:tracePt t="44826" x="7404100" y="3527425"/>
          <p14:tracePt t="44843" x="7448550" y="3527425"/>
          <p14:tracePt t="44860" x="7477125" y="3527425"/>
          <p14:tracePt t="44877" x="7502525" y="3527425"/>
          <p14:tracePt t="44893" x="7531100" y="3527425"/>
          <p14:tracePt t="44910" x="7562850" y="3527425"/>
          <p14:tracePt t="44913" x="7578725" y="3527425"/>
          <p14:tracePt t="44926" x="7632700" y="3527425"/>
          <p14:tracePt t="44943" x="7673975" y="3527425"/>
          <p14:tracePt t="44960" x="7718425" y="3527425"/>
          <p14:tracePt t="44976" x="7753350" y="3527425"/>
          <p14:tracePt t="44993" x="7762875" y="3527425"/>
          <p14:tracePt t="45010" x="7775575" y="3527425"/>
          <p14:tracePt t="45027" x="7791450" y="3521075"/>
          <p14:tracePt t="45043" x="7800975" y="3511550"/>
          <p14:tracePt t="45059" x="7832725" y="3492500"/>
          <p14:tracePt t="45077" x="7874000" y="3476625"/>
          <p14:tracePt t="45093" x="7902575" y="3470275"/>
          <p14:tracePt t="45109" x="7924800" y="3463925"/>
          <p14:tracePt t="45127" x="7947025" y="3463925"/>
          <p14:tracePt t="45143" x="7956550" y="3463925"/>
          <p14:tracePt t="45249" x="7953375" y="3463925"/>
          <p14:tracePt t="45257" x="7950200" y="3463925"/>
          <p14:tracePt t="45263" x="7943850" y="3463925"/>
          <p14:tracePt t="45277" x="7927975" y="3463925"/>
          <p14:tracePt t="45293" x="7918450" y="3463925"/>
          <p14:tracePt t="45310" x="7896225" y="3467100"/>
          <p14:tracePt t="45327" x="7842250" y="3473450"/>
          <p14:tracePt t="45344" x="7804150" y="3482975"/>
          <p14:tracePt t="45361" x="7766050" y="3502025"/>
          <p14:tracePt t="45378" x="7715250" y="3521075"/>
          <p14:tracePt t="45393" x="7686675" y="3533775"/>
          <p14:tracePt t="45411" x="7661275" y="3546475"/>
          <p14:tracePt t="45414" x="7645400" y="3552825"/>
          <p14:tracePt t="45427" x="7613650" y="3571875"/>
          <p14:tracePt t="45443" x="7581900" y="3581400"/>
          <p14:tracePt t="45461" x="7553325" y="3594100"/>
          <p14:tracePt t="45477" x="7508875" y="3613150"/>
          <p14:tracePt t="45493" x="7486650" y="3613150"/>
          <p14:tracePt t="45510" x="7464425" y="3613150"/>
          <p14:tracePt t="45527" x="7416800" y="3613150"/>
          <p14:tracePt t="45543" x="7375525" y="3613150"/>
          <p14:tracePt t="45560" x="7331075" y="3613150"/>
          <p14:tracePt t="45578" x="7267575" y="3613150"/>
          <p14:tracePt t="45594" x="7235825" y="3632200"/>
          <p14:tracePt t="45610" x="7207250" y="3632200"/>
          <p14:tracePt t="45627" x="7194550" y="3632200"/>
          <p14:tracePt t="45643" x="7181850" y="3632200"/>
          <p14:tracePt t="45660" x="7169150" y="3632200"/>
          <p14:tracePt t="45678" x="7112000" y="3629025"/>
          <p14:tracePt t="45693" x="7067550" y="3609975"/>
          <p14:tracePt t="45711" x="7019925" y="3597275"/>
          <p14:tracePt t="45728" x="6985000" y="3578225"/>
          <p14:tracePt t="45744" x="6962775" y="3565525"/>
          <p14:tracePt t="45760" x="6953250" y="3552825"/>
          <p14:tracePt t="45777" x="6937375" y="3536950"/>
          <p14:tracePt t="45793" x="6937375" y="3530600"/>
          <p14:tracePt t="45836" x="6937375" y="3527425"/>
          <p14:tracePt t="45844" x="6937375" y="3521075"/>
          <p14:tracePt t="45860" x="6937375" y="3517900"/>
          <p14:tracePt t="45885" x="6937375" y="3508375"/>
          <p14:tracePt t="45915" x="6937375" y="3502025"/>
          <p14:tracePt t="45994" x="6940550" y="3502025"/>
          <p14:tracePt t="46000" x="6943725" y="3502025"/>
          <p14:tracePt t="46010" x="6953250" y="3502025"/>
          <p14:tracePt t="46028" x="7000875" y="3502025"/>
          <p14:tracePt t="46044" x="7023100" y="3502025"/>
          <p14:tracePt t="46060" x="7061200" y="3502025"/>
          <p14:tracePt t="46077" x="7108825" y="3502025"/>
          <p14:tracePt t="46093" x="7137400" y="3502025"/>
          <p14:tracePt t="46110" x="7181850" y="3502025"/>
          <p14:tracePt t="46127" x="7258050" y="3502025"/>
          <p14:tracePt t="46143" x="7321550" y="3505200"/>
          <p14:tracePt t="46160" x="7366000" y="3524250"/>
          <p14:tracePt t="46177" x="7419975" y="3530600"/>
          <p14:tracePt t="46193" x="7445375" y="3536950"/>
          <p14:tracePt t="46210" x="7473950" y="3543300"/>
          <p14:tracePt t="46227" x="7515225" y="3556000"/>
          <p14:tracePt t="46243" x="7559675" y="3556000"/>
          <p14:tracePt t="46260" x="7610475" y="3556000"/>
          <p14:tracePt t="46277" x="7677150" y="3540125"/>
          <p14:tracePt t="46293" x="7705725" y="3533775"/>
          <p14:tracePt t="46310" x="7734300" y="3527425"/>
          <p14:tracePt t="46327" x="7756525" y="3527425"/>
          <p14:tracePt t="46343" x="7766050" y="3521075"/>
          <p14:tracePt t="46360" x="7781925" y="3511550"/>
          <p14:tracePt t="46377" x="7810500" y="3495675"/>
          <p14:tracePt t="46393" x="7839075" y="3489325"/>
          <p14:tracePt t="46411" x="7861300" y="3482975"/>
          <p14:tracePt t="46428" x="7902575" y="3476625"/>
          <p14:tracePt t="46443" x="7912100" y="3476625"/>
          <p14:tracePt t="46460" x="7921625" y="3470275"/>
          <p14:tracePt t="46477" x="7950200" y="3467100"/>
          <p14:tracePt t="46493" x="7959725" y="3467100"/>
          <p14:tracePt t="46510" x="7969250" y="3454400"/>
          <p14:tracePt t="46527" x="7981950" y="3454400"/>
          <p14:tracePt t="46543" x="7994650" y="3454400"/>
          <p14:tracePt t="46560" x="7997825" y="3454400"/>
          <p14:tracePt t="47420" x="7991475" y="3454400"/>
          <p14:tracePt t="47427" x="7985125" y="3451225"/>
          <p14:tracePt t="47434" x="7985125" y="3444875"/>
          <p14:tracePt t="47442" x="7985125" y="3441700"/>
          <p14:tracePt t="47459" x="7988300" y="3432175"/>
          <p14:tracePt t="47477" x="7988300" y="3406775"/>
          <p14:tracePt t="47509" x="7988300" y="3384550"/>
          <p14:tracePt t="47543" x="7988300" y="3355975"/>
          <p14:tracePt t="47560" x="7985125" y="3346450"/>
          <p14:tracePt t="47577" x="7981950" y="3330575"/>
          <p14:tracePt t="47593" x="7981950" y="3321050"/>
          <p14:tracePt t="47610" x="7981950" y="3305175"/>
          <p14:tracePt t="47628" x="7972425" y="3292475"/>
          <p14:tracePt t="47643" x="7966075" y="3282950"/>
          <p14:tracePt t="47660" x="7962900" y="3273425"/>
          <p14:tracePt t="47677" x="7940675" y="3238500"/>
          <p14:tracePt t="47693" x="7921625" y="3216275"/>
          <p14:tracePt t="47709" x="7912100" y="3184525"/>
          <p14:tracePt t="47727" x="7886700" y="3149600"/>
          <p14:tracePt t="47743" x="7877175" y="3133725"/>
          <p14:tracePt t="47760" x="7867650" y="3124200"/>
          <p14:tracePt t="47778" x="7861300" y="3108325"/>
          <p14:tracePt t="47793" x="7861300" y="3098800"/>
          <p14:tracePt t="47810" x="7861300" y="3082925"/>
          <p14:tracePt t="47827" x="7861300" y="3070225"/>
          <p14:tracePt t="47859" x="7861300" y="3060700"/>
          <p14:tracePt t="47877" x="7861300" y="3038475"/>
          <p14:tracePt t="47893" x="7861300" y="3028950"/>
          <p14:tracePt t="47910" x="7861300" y="3019425"/>
          <p14:tracePt t="47928" x="7861300" y="3000375"/>
          <p14:tracePt t="47944" x="7870825" y="2968625"/>
          <p14:tracePt t="47960" x="7883525" y="2924175"/>
          <p14:tracePt t="47978" x="7889875" y="2882900"/>
          <p14:tracePt t="47994" x="7896225" y="2844800"/>
          <p14:tracePt t="48010" x="7896225" y="2822575"/>
          <p14:tracePt t="48028" x="7908925" y="2797175"/>
          <p14:tracePt t="48043" x="7908925" y="2784475"/>
          <p14:tracePt t="48060" x="7908925" y="2774950"/>
          <p14:tracePt t="48077" x="7908925" y="2762250"/>
          <p14:tracePt t="48094" x="7908925" y="2752725"/>
          <p14:tracePt t="48110" x="7908925" y="2740025"/>
          <p14:tracePt t="48126" x="7908925" y="2730500"/>
          <p14:tracePt t="48143" x="7908925" y="2717800"/>
          <p14:tracePt t="48160" x="7912100" y="2701925"/>
          <p14:tracePt t="48177" x="7921625" y="2682875"/>
          <p14:tracePt t="48193" x="7921625" y="2667000"/>
          <p14:tracePt t="48210" x="7934325" y="2644775"/>
          <p14:tracePt t="48227" x="7940675" y="2616200"/>
          <p14:tracePt t="48243" x="7940675" y="2587625"/>
          <p14:tracePt t="48260" x="7943850" y="2571750"/>
          <p14:tracePt t="48277" x="7962900" y="2549525"/>
          <p14:tracePt t="48293" x="7972425" y="2517775"/>
          <p14:tracePt t="48309" x="7985125" y="2492375"/>
          <p14:tracePt t="48326" x="7991475" y="2463800"/>
          <p14:tracePt t="48343" x="8010525" y="2400300"/>
          <p14:tracePt t="48360" x="8016875" y="2362200"/>
          <p14:tracePt t="48378" x="8016875" y="2308225"/>
          <p14:tracePt t="48394" x="8016875" y="2276475"/>
          <p14:tracePt t="48410" x="8020050" y="2254250"/>
          <p14:tracePt t="48427" x="8032750" y="2225675"/>
          <p14:tracePt t="48443" x="8051800" y="2190750"/>
          <p14:tracePt t="48459" x="8070850" y="2159000"/>
          <p14:tracePt t="48476" x="8089900" y="2120900"/>
          <p14:tracePt t="48478" x="8102600" y="2082800"/>
          <p14:tracePt t="48493" x="8124825" y="2019300"/>
          <p14:tracePt t="48509" x="8143875" y="1981200"/>
          <p14:tracePt t="48526" x="8162925" y="1933575"/>
          <p14:tracePt t="48542" x="8181975" y="1892300"/>
          <p14:tracePt t="48559" x="8197850" y="1873250"/>
          <p14:tracePt t="48577" x="8207375" y="1863725"/>
          <p14:tracePt t="48593" x="8223250" y="1831975"/>
          <p14:tracePt t="48610" x="8235950" y="1809750"/>
          <p14:tracePt t="48628" x="8261350" y="1765300"/>
          <p14:tracePt t="48643" x="8261350" y="1730375"/>
          <p14:tracePt t="48660" x="8261350" y="1708150"/>
          <p14:tracePt t="48676" x="8261350" y="1685925"/>
          <p14:tracePt t="48692" x="8261350" y="1657350"/>
          <p14:tracePt t="48709" x="8261350" y="1647825"/>
          <p14:tracePt t="48726" x="8261350" y="1638300"/>
          <p14:tracePt t="48743" x="8261350" y="1619250"/>
          <p14:tracePt t="48760" x="8261350" y="1609725"/>
          <p14:tracePt t="48777" x="8261350" y="1593850"/>
          <p14:tracePt t="48793" x="8261350" y="1584325"/>
          <p14:tracePt t="48810" x="8261350" y="1574800"/>
          <p14:tracePt t="49528" x="8229600" y="1577975"/>
          <p14:tracePt t="49535" x="8178800" y="1593850"/>
          <p14:tracePt t="49542" x="8150225" y="1606550"/>
          <p14:tracePt t="49559" x="8083550" y="1644650"/>
          <p14:tracePt t="49576" x="8016875" y="1676400"/>
          <p14:tracePt t="49593" x="7874000" y="1739900"/>
          <p14:tracePt t="49610" x="7788275" y="1771650"/>
          <p14:tracePt t="49643" x="7616825" y="1841500"/>
          <p14:tracePt t="49677" x="7477125" y="1898650"/>
          <p14:tracePt t="49692" x="7432675" y="1917700"/>
          <p14:tracePt t="49709" x="7394575" y="1930400"/>
          <p14:tracePt t="49726" x="7362825" y="1949450"/>
          <p14:tracePt t="49743" x="7327900" y="1965325"/>
          <p14:tracePt t="49760" x="7305675" y="1978025"/>
          <p14:tracePt t="49778" x="7289800" y="1990725"/>
          <p14:tracePt t="49794" x="7280275" y="2006600"/>
          <p14:tracePt t="49809" x="7270750" y="2016125"/>
          <p14:tracePt t="49826" x="7254875" y="2025650"/>
          <p14:tracePt t="49842" x="7245350" y="2041525"/>
          <p14:tracePt t="49900" x="7245350" y="2038350"/>
          <p14:tracePt t="49908" x="7245350" y="2028825"/>
          <p14:tracePt t="49914" x="7248525" y="2019300"/>
          <p14:tracePt t="49926" x="7254875" y="2000250"/>
          <p14:tracePt t="49943" x="7277100" y="1949450"/>
          <p14:tracePt t="49960" x="7289800" y="1917700"/>
          <p14:tracePt t="49976" x="7299325" y="1908175"/>
          <p14:tracePt t="49992" x="7315200" y="1882775"/>
          <p14:tracePt t="50009" x="7327900" y="1851025"/>
          <p14:tracePt t="50026" x="7340600" y="1822450"/>
          <p14:tracePt t="50043" x="7353300" y="1765300"/>
          <p14:tracePt t="50060" x="7366000" y="1727200"/>
          <p14:tracePt t="50078" x="7372350" y="1692275"/>
          <p14:tracePt t="50093" x="7375525" y="1676400"/>
          <p14:tracePt t="50109" x="7375525" y="1666875"/>
          <p14:tracePt t="50126" x="7391400" y="1657350"/>
          <p14:tracePt t="50143" x="7391400" y="1647825"/>
          <p14:tracePt t="50235" x="7391400" y="1651000"/>
          <p14:tracePt t="50242" x="7391400" y="1654175"/>
          <p14:tracePt t="50250" x="7391400" y="1660525"/>
          <p14:tracePt t="50259" x="7391400" y="1663700"/>
          <p14:tracePt t="50278" x="7369175" y="1692275"/>
          <p14:tracePt t="50293" x="7356475" y="1714500"/>
          <p14:tracePt t="50310" x="7343775" y="1736725"/>
          <p14:tracePt t="50326" x="7312025" y="1768475"/>
          <p14:tracePt t="50343" x="7270750" y="1806575"/>
          <p14:tracePt t="50359" x="7223125" y="1841500"/>
          <p14:tracePt t="50376" x="7175500" y="1866900"/>
          <p14:tracePt t="50392" x="7140575" y="1892300"/>
          <p14:tracePt t="50409" x="7124700" y="1901825"/>
          <p14:tracePt t="50426" x="7112000" y="1911350"/>
          <p14:tracePt t="50442" x="7099300" y="1911350"/>
          <p14:tracePt t="50459" x="7089775" y="1911350"/>
          <p14:tracePt t="50521" x="7096125" y="1911350"/>
          <p14:tracePt t="50528" x="7099300" y="1905000"/>
          <p14:tracePt t="50542" x="7121525" y="1895475"/>
          <p14:tracePt t="50560" x="7153275" y="1876425"/>
          <p14:tracePt t="50576" x="7178675" y="1863725"/>
          <p14:tracePt t="50593" x="7219950" y="1844675"/>
          <p14:tracePt t="50610" x="7235825" y="1835150"/>
          <p14:tracePt t="50628" x="7277100" y="1812925"/>
          <p14:tracePt t="50643" x="7302500" y="1800225"/>
          <p14:tracePt t="50659" x="7331075" y="1787525"/>
          <p14:tracePt t="50676" x="7356475" y="1774825"/>
          <p14:tracePt t="50693" x="7385050" y="1752600"/>
          <p14:tracePt t="50709" x="7394575" y="1743075"/>
          <p14:tracePt t="50726" x="7404100" y="1733550"/>
          <p14:tracePt t="50743" x="7429500" y="1711325"/>
          <p14:tracePt t="50760" x="7442200" y="1682750"/>
          <p14:tracePt t="50776" x="7454900" y="1657350"/>
          <p14:tracePt t="50792" x="7470775" y="1622425"/>
          <p14:tracePt t="50809" x="7489825" y="1584325"/>
          <p14:tracePt t="50826" x="7505700" y="1539875"/>
          <p14:tracePt t="50843" x="7524750" y="1438275"/>
          <p14:tracePt t="50860" x="7531100" y="1400175"/>
          <p14:tracePt t="50876" x="7531100" y="1355725"/>
          <p14:tracePt t="50893" x="7531100" y="1317625"/>
          <p14:tracePt t="50909" x="7543800" y="1301750"/>
          <p14:tracePt t="50926" x="7553325" y="1289050"/>
          <p14:tracePt t="50942" x="7566025" y="1257300"/>
          <p14:tracePt t="50960" x="7566025" y="1241425"/>
          <p14:tracePt t="50976" x="7569200" y="1212850"/>
          <p14:tracePt t="50993" x="7569200" y="1155700"/>
          <p14:tracePt t="51010" x="7569200" y="1120775"/>
          <p14:tracePt t="51027" x="7569200" y="1082675"/>
          <p14:tracePt t="51031" x="7569200" y="1073150"/>
          <p14:tracePt t="51043" x="7569200" y="1050925"/>
          <p14:tracePt t="51059" x="7569200" y="1022350"/>
          <p14:tracePt t="51076" x="7569200" y="1012825"/>
          <p14:tracePt t="51093" x="7569200" y="996950"/>
          <p14:tracePt t="51109" x="7569200" y="981075"/>
          <p14:tracePt t="51126" x="7569200" y="977900"/>
          <p14:tracePt t="51160" x="7575550" y="971550"/>
          <p14:tracePt t="51176" x="7585075" y="968375"/>
          <p14:tracePt t="51192" x="7626350" y="949325"/>
          <p14:tracePt t="51209" x="7664450" y="930275"/>
          <p14:tracePt t="51226" x="7708900" y="917575"/>
          <p14:tracePt t="51242" x="7766050" y="898525"/>
          <p14:tracePt t="51259" x="7810500" y="885825"/>
          <p14:tracePt t="51276" x="7842250" y="866775"/>
          <p14:tracePt t="51293" x="7905750" y="847725"/>
          <p14:tracePt t="51310" x="7956550" y="847725"/>
          <p14:tracePt t="51326" x="8020050" y="841375"/>
          <p14:tracePt t="51343" x="8089900" y="841375"/>
          <p14:tracePt t="51359" x="8118475" y="841375"/>
          <p14:tracePt t="51376" x="8140700" y="841375"/>
          <p14:tracePt t="51393" x="8181975" y="841375"/>
          <p14:tracePt t="51409" x="8197850" y="841375"/>
          <p14:tracePt t="51426" x="8210550" y="841375"/>
          <p14:tracePt t="51443" x="8251825" y="841375"/>
          <p14:tracePt t="51459" x="8293100" y="841375"/>
          <p14:tracePt t="51476" x="8324850" y="841375"/>
          <p14:tracePt t="51492" x="8366125" y="850900"/>
          <p14:tracePt t="51509" x="8388350" y="850900"/>
          <p14:tracePt t="51526" x="8404225" y="860425"/>
          <p14:tracePt t="51542" x="8445500" y="885825"/>
          <p14:tracePt t="51559" x="8493125" y="911225"/>
          <p14:tracePt t="51576" x="8556625" y="955675"/>
          <p14:tracePt t="51593" x="8636000" y="1012825"/>
          <p14:tracePt t="51609" x="8683625" y="1038225"/>
          <p14:tracePt t="51626" x="8721725" y="1063625"/>
          <p14:tracePt t="51642" x="8763000" y="1095375"/>
          <p14:tracePt t="51659" x="8794750" y="1114425"/>
          <p14:tracePt t="51676" x="8820150" y="1146175"/>
          <p14:tracePt t="51693" x="8855075" y="1181100"/>
          <p14:tracePt t="51710" x="8867775" y="1212850"/>
          <p14:tracePt t="51726" x="8880475" y="1235075"/>
          <p14:tracePt t="51743" x="8899525" y="1276350"/>
          <p14:tracePt t="51759" x="8899525" y="1298575"/>
          <p14:tracePt t="51776" x="8899525" y="1330325"/>
          <p14:tracePt t="51793" x="8899525" y="1355725"/>
          <p14:tracePt t="51809" x="8899525" y="1384300"/>
          <p14:tracePt t="51826" x="8899525" y="1406525"/>
          <p14:tracePt t="51843" x="8899525" y="1444625"/>
          <p14:tracePt t="51859" x="8890000" y="1470025"/>
          <p14:tracePt t="51876" x="8877300" y="1498600"/>
          <p14:tracePt t="51892" x="8861425" y="1514475"/>
          <p14:tracePt t="51909" x="8845550" y="1530350"/>
          <p14:tracePt t="51926" x="8823325" y="1549400"/>
          <p14:tracePt t="51943" x="8778875" y="1581150"/>
          <p14:tracePt t="51959" x="8753475" y="1612900"/>
          <p14:tracePt t="51976" x="8709025" y="1638300"/>
          <p14:tracePt t="51993" x="8648700" y="1676400"/>
          <p14:tracePt t="52010" x="8623300" y="1708150"/>
          <p14:tracePt t="52026" x="8591550" y="1749425"/>
          <p14:tracePt t="52042" x="8553450" y="1790700"/>
          <p14:tracePt t="52059" x="8521700" y="1816100"/>
          <p14:tracePt t="52076" x="8483600" y="1841500"/>
          <p14:tracePt t="52093" x="8388350" y="1892300"/>
          <p14:tracePt t="52109" x="8321675" y="1914525"/>
          <p14:tracePt t="52126" x="8283575" y="1933575"/>
          <p14:tracePt t="52143" x="8242300" y="1952625"/>
          <p14:tracePt t="52159" x="8232775" y="1962150"/>
          <p14:tracePt t="52176" x="8223250" y="1962150"/>
          <p14:tracePt t="52192" x="8204200" y="1962150"/>
          <p14:tracePt t="52209" x="8194675" y="1962150"/>
          <p14:tracePt t="52226" x="8188325" y="1962150"/>
          <p14:tracePt t="52322" x="8188325" y="1958975"/>
          <p14:tracePt t="52329" x="8188325" y="1955800"/>
          <p14:tracePt t="52343" x="8191500" y="1917700"/>
          <p14:tracePt t="52359" x="8207375" y="1831975"/>
          <p14:tracePt t="52376" x="8239125" y="1733550"/>
          <p14:tracePt t="52393" x="8261350" y="1663700"/>
          <p14:tracePt t="52410" x="8270875" y="1638300"/>
          <p14:tracePt t="52426" x="8283575" y="1616075"/>
          <p14:tracePt t="52442" x="8283575" y="1600200"/>
          <p14:tracePt t="52459" x="8283575" y="1590675"/>
          <p14:tracePt t="52476" x="8296275" y="1574800"/>
          <p14:tracePt t="52493" x="8308975" y="1562100"/>
          <p14:tracePt t="52509" x="8321675" y="1539875"/>
          <p14:tracePt t="52525" x="8334375" y="1501775"/>
          <p14:tracePt t="52543" x="8359775" y="1435100"/>
          <p14:tracePt t="52559" x="8372475" y="1390650"/>
          <p14:tracePt t="52576" x="8378825" y="1362075"/>
          <p14:tracePt t="52592" x="8378825" y="1333500"/>
          <p14:tracePt t="52609" x="8378825" y="1323975"/>
          <p14:tracePt t="52626" x="8378825" y="1320800"/>
          <p14:tracePt t="52679" x="8378825" y="1314450"/>
          <p14:tracePt t="52714" x="8378825" y="1311275"/>
          <p14:tracePt t="53000" x="8375650" y="1298575"/>
          <p14:tracePt t="53007" x="8369300" y="1279525"/>
          <p14:tracePt t="53014" x="8359775" y="1266825"/>
          <p14:tracePt t="53026" x="8353425" y="1257300"/>
          <p14:tracePt t="53043" x="8321675" y="1219200"/>
          <p14:tracePt t="53059" x="8312150" y="1209675"/>
          <p14:tracePt t="53093" x="8296275" y="1200150"/>
          <p14:tracePt t="53459" x="8293100" y="1190625"/>
          <p14:tracePt t="53465" x="8286750" y="1171575"/>
          <p14:tracePt t="53476" x="8280400" y="1165225"/>
          <p14:tracePt t="53493" x="8267700" y="1152525"/>
          <p14:tracePt t="53510" x="8255000" y="1136650"/>
          <p14:tracePt t="53525" x="8232775" y="1104900"/>
          <p14:tracePt t="53542" x="8197850" y="1089025"/>
          <p14:tracePt t="53575" x="8178800" y="1063625"/>
          <p14:tracePt t="53578" x="8172450" y="1060450"/>
          <p14:tracePt t="53609" x="8153400" y="1060450"/>
          <p14:tracePt t="53643" x="8137525" y="1050925"/>
          <p14:tracePt t="53659" x="8121650" y="1038225"/>
          <p14:tracePt t="53676" x="8093075" y="1028700"/>
          <p14:tracePt t="53692" x="8080375" y="1019175"/>
          <p14:tracePt t="53709" x="8067675" y="1006475"/>
          <p14:tracePt t="53726" x="8054975" y="1006475"/>
          <p14:tracePt t="53743" x="8039100" y="1006475"/>
          <p14:tracePt t="53822" x="8032750" y="1006475"/>
          <p14:tracePt t="53851" x="8032750" y="1003300"/>
          <p14:tracePt t="53893" x="8032750" y="996950"/>
          <p14:tracePt t="54408" x="8016875" y="1000125"/>
          <p14:tracePt t="54415" x="7991475" y="1006475"/>
          <p14:tracePt t="54427" x="7972425" y="1012825"/>
          <p14:tracePt t="54442" x="7905750" y="1060450"/>
          <p14:tracePt t="54459" x="7851775" y="1085850"/>
          <p14:tracePt t="54477" x="7781925" y="1133475"/>
          <p14:tracePt t="54493" x="7629525" y="1219200"/>
          <p14:tracePt t="54525" x="7400925" y="1349375"/>
          <p14:tracePt t="54559" x="7143750" y="1520825"/>
          <p14:tracePt t="54577" x="7073900" y="1568450"/>
          <p14:tracePt t="54592" x="7048500" y="1581150"/>
          <p14:tracePt t="54609" x="7019925" y="1593850"/>
          <p14:tracePt t="54626" x="6988175" y="1606550"/>
          <p14:tracePt t="54642" x="6924675" y="1631950"/>
          <p14:tracePt t="54658" x="6880225" y="1638300"/>
          <p14:tracePt t="54676" x="6842125" y="1638300"/>
          <p14:tracePt t="54693" x="6810375" y="1638300"/>
          <p14:tracePt t="54709" x="6781800" y="1638300"/>
          <p14:tracePt t="54726" x="6759575" y="1638300"/>
          <p14:tracePt t="54742" x="6718300" y="1638300"/>
          <p14:tracePt t="54759" x="6696075" y="1638300"/>
          <p14:tracePt t="54776" x="6667500" y="1638300"/>
          <p14:tracePt t="54792" x="6635750" y="1638300"/>
          <p14:tracePt t="54809" x="6619875" y="1638300"/>
          <p14:tracePt t="54826" x="6610350" y="1638300"/>
          <p14:tracePt t="54842" x="6594475" y="1638300"/>
          <p14:tracePt t="54876" x="6594475" y="1635125"/>
          <p14:tracePt t="54893" x="6594475" y="1616075"/>
          <p14:tracePt t="54909" x="6594475" y="1609725"/>
          <p14:tracePt t="54925" x="6594475" y="1606550"/>
          <p14:tracePt t="54942" x="6600825" y="1597025"/>
          <p14:tracePt t="54959" x="6610350" y="1587500"/>
          <p14:tracePt t="54976" x="6632575" y="1574800"/>
          <p14:tracePt t="54992" x="6648450" y="1565275"/>
          <p14:tracePt t="55009" x="6657975" y="1565275"/>
          <p14:tracePt t="55026" x="6661150" y="1565275"/>
          <p14:tracePt t="55042" x="6677025" y="1565275"/>
          <p14:tracePt t="55058" x="6686550" y="1565275"/>
          <p14:tracePt t="55075" x="6696075" y="1565275"/>
          <p14:tracePt t="55078" x="6708775" y="1558925"/>
          <p14:tracePt t="55092" x="6737350" y="1552575"/>
          <p14:tracePt t="55109" x="6759575" y="1549400"/>
          <p14:tracePt t="55126" x="6775450" y="1549400"/>
          <p14:tracePt t="55142" x="6797675" y="1549400"/>
          <p14:tracePt t="55422" x="6794500" y="1549400"/>
          <p14:tracePt t="55430" x="6784975" y="1549400"/>
          <p14:tracePt t="55443" x="6775450" y="1549400"/>
          <p14:tracePt t="55459" x="6765925" y="1549400"/>
          <p14:tracePt t="55475" x="6759575" y="1549400"/>
          <p14:tracePt t="55537" x="6756400" y="1549400"/>
          <p14:tracePt t="55575" x="6750050" y="1549400"/>
          <p14:tracePt t="55580" x="6743700" y="1549400"/>
          <p14:tracePt t="56022" x="6727825" y="1530350"/>
          <p14:tracePt t="56028" x="6715125" y="1524000"/>
          <p14:tracePt t="56042" x="6686550" y="1511300"/>
          <p14:tracePt t="56059" x="6677025" y="1508125"/>
          <p14:tracePt t="56076" x="6667500" y="1508125"/>
          <p14:tracePt t="56092" x="6645275" y="1508125"/>
          <p14:tracePt t="56109" x="6635750" y="1508125"/>
          <p14:tracePt t="56223" x="6632575" y="1501775"/>
          <p14:tracePt t="56229" x="6626225" y="1498600"/>
          <p14:tracePt t="56243" x="6616700" y="1492250"/>
          <p14:tracePt t="56259" x="6600825" y="1489075"/>
          <p14:tracePt t="56276" x="6597650" y="1476375"/>
          <p14:tracePt t="56292" x="6581775" y="1463675"/>
          <p14:tracePt t="56308" x="6572250" y="1454150"/>
          <p14:tracePt t="56325" x="6562725" y="1444625"/>
          <p14:tracePt t="56342" x="6521450" y="1412875"/>
          <p14:tracePt t="56359" x="6473825" y="1387475"/>
          <p14:tracePt t="56376" x="6442075" y="1355725"/>
          <p14:tracePt t="56392" x="6407150" y="1336675"/>
          <p14:tracePt t="56409" x="6397625" y="1327150"/>
          <p14:tracePt t="56426" x="6388100" y="1317625"/>
          <p14:tracePt t="56442" x="6372225" y="1301750"/>
          <p14:tracePt t="56752" x="6381750" y="1317625"/>
          <p14:tracePt t="56759" x="6394450" y="1352550"/>
          <p14:tracePt t="56776" x="6419850" y="1384300"/>
          <p14:tracePt t="56793" x="6438900" y="1428750"/>
          <p14:tracePt t="56809" x="6480175" y="1454150"/>
          <p14:tracePt t="56826" x="6530975" y="1504950"/>
          <p14:tracePt t="56843" x="6705600" y="1593850"/>
          <p14:tracePt t="56859" x="6784975" y="1641475"/>
          <p14:tracePt t="56875" x="6851650" y="1670050"/>
          <p14:tracePt t="56892" x="6905625" y="1708150"/>
          <p14:tracePt t="56909" x="6915150" y="1717675"/>
          <p14:tracePt t="56925" x="6918325" y="1730375"/>
          <p14:tracePt t="56942" x="6918325" y="1743075"/>
          <p14:tracePt t="56959" x="6918325" y="1752600"/>
          <p14:tracePt t="57014" x="6918325" y="1758950"/>
          <p14:tracePt t="57050" x="6911975" y="1758950"/>
          <p14:tracePt t="57057" x="6908800" y="1758950"/>
          <p14:tracePt t="57064" x="6902450" y="1758950"/>
          <p14:tracePt t="57075" x="6899275" y="1758950"/>
          <p14:tracePt t="57092" x="6877050" y="1739900"/>
          <p14:tracePt t="57109" x="6867525" y="1730375"/>
          <p14:tracePt t="57125" x="6845300" y="1720850"/>
          <p14:tracePt t="57142" x="6781800" y="1657350"/>
          <p14:tracePt t="57159" x="6721475" y="1606550"/>
          <p14:tracePt t="57176" x="6651625" y="1549400"/>
          <p14:tracePt t="57192" x="6591300" y="1489075"/>
          <p14:tracePt t="57209" x="6565900" y="1457325"/>
          <p14:tracePt t="57226" x="6556375" y="1447800"/>
          <p14:tracePt t="57243" x="6534150" y="1435100"/>
          <p14:tracePt t="57259" x="6524625" y="1435100"/>
          <p14:tracePt t="57275" x="6515100" y="1431925"/>
          <p14:tracePt t="57292" x="6499225" y="1416050"/>
          <p14:tracePt t="57309" x="6483350" y="1406525"/>
          <p14:tracePt t="57326" x="6480175" y="1397000"/>
          <p14:tracePt t="57343" x="6480175" y="1381125"/>
          <p14:tracePt t="57359" x="6480175" y="1365250"/>
          <p14:tracePt t="57376" x="6480175" y="1355725"/>
          <p14:tracePt t="57392" x="6480175" y="1352550"/>
          <p14:tracePt t="57465" x="6480175" y="1346200"/>
          <p14:tracePt t="57501" x="6480175" y="1343025"/>
          <p14:tracePt t="58536" x="6448425" y="1346200"/>
          <p14:tracePt t="58544" x="6400800" y="1352550"/>
          <p14:tracePt t="58559" x="6315075" y="1377950"/>
          <p14:tracePt t="58576" x="6213475" y="1419225"/>
          <p14:tracePt t="58593" x="6010275" y="1498600"/>
          <p14:tracePt t="58609" x="5854700" y="1552575"/>
          <p14:tracePt t="58642" x="5387975" y="1666875"/>
          <p14:tracePt t="58680" x="4775200" y="1876425"/>
          <p14:tracePt t="58693" x="4460875" y="2044700"/>
          <p14:tracePt t="58710" x="4178300" y="2181225"/>
          <p14:tracePt t="58727" x="3863975" y="2352675"/>
          <p14:tracePt t="58744" x="3438525" y="2647950"/>
          <p14:tracePt t="58760" x="3143250" y="2813050"/>
          <p14:tracePt t="58776" x="2863850" y="3000375"/>
          <p14:tracePt t="58793" x="2451100" y="3251200"/>
          <p14:tracePt t="58809" x="2187575" y="3384550"/>
          <p14:tracePt t="58826" x="1968500" y="3492500"/>
          <p14:tracePt t="58844" x="1590675" y="3708400"/>
          <p14:tracePt t="58860" x="1422400" y="3803650"/>
          <p14:tracePt t="58879" x="1244600" y="3908425"/>
          <p14:tracePt t="58893" x="1216025" y="3921125"/>
          <p14:tracePt t="59165" x="1279525" y="3860800"/>
          <p14:tracePt t="59172" x="1352550" y="3794125"/>
          <p14:tracePt t="59179" x="1428750" y="3730625"/>
          <p14:tracePt t="59192" x="1587500" y="3606800"/>
          <p14:tracePt t="59208" x="1711325" y="3457575"/>
          <p14:tracePt t="59225" x="1812925" y="3308350"/>
          <p14:tracePt t="59243" x="1889125" y="3146425"/>
          <p14:tracePt t="59259" x="1914525" y="3038475"/>
          <p14:tracePt t="59275" x="1930400" y="2921000"/>
          <p14:tracePt t="59293" x="1930400" y="2835275"/>
          <p14:tracePt t="59309" x="1930400" y="2790825"/>
          <p14:tracePt t="59325" x="1930400" y="2762250"/>
          <p14:tracePt t="59341" x="1930400" y="2733675"/>
          <p14:tracePt t="59359" x="1930400" y="2698750"/>
          <p14:tracePt t="59375" x="1920875" y="2670175"/>
          <p14:tracePt t="59393" x="1905000" y="2635250"/>
          <p14:tracePt t="59409" x="1892300" y="2619375"/>
          <p14:tracePt t="59426" x="1876425" y="2603500"/>
          <p14:tracePt t="59442" x="1860550" y="2581275"/>
          <p14:tracePt t="59458" x="1844675" y="2559050"/>
          <p14:tracePt t="59475" x="1812925" y="2540000"/>
          <p14:tracePt t="59493" x="1752600" y="2498725"/>
          <p14:tracePt t="59509" x="1708150" y="2473325"/>
          <p14:tracePt t="59525" x="1641475" y="2441575"/>
          <p14:tracePt t="59543" x="1504950" y="2403475"/>
          <p14:tracePt t="59559" x="1441450" y="2387600"/>
          <p14:tracePt t="59575" x="1377950" y="2374900"/>
          <p14:tracePt t="59591" x="1311275" y="2352675"/>
          <p14:tracePt t="59608" x="1193800" y="2343150"/>
          <p14:tracePt t="59625" x="1089025" y="2343150"/>
          <p14:tracePt t="59643" x="958850" y="2343150"/>
          <p14:tracePt t="59659" x="866775" y="2349500"/>
          <p14:tracePt t="59675" x="790575" y="2371725"/>
          <p14:tracePt t="59693" x="698500" y="2390775"/>
          <p14:tracePt t="59709" x="635000" y="2406650"/>
          <p14:tracePt t="59725" x="596900" y="2438400"/>
          <p14:tracePt t="59741" x="549275" y="2466975"/>
          <p14:tracePt t="59758" x="482600" y="2511425"/>
          <p14:tracePt t="59775" x="431800" y="2555875"/>
          <p14:tracePt t="59793" x="365125" y="2600325"/>
          <p14:tracePt t="59809" x="342900" y="2625725"/>
          <p14:tracePt t="59825" x="311150" y="2657475"/>
          <p14:tracePt t="59843" x="273050" y="2701925"/>
          <p14:tracePt t="59858" x="241300" y="2733675"/>
          <p14:tracePt t="59875" x="209550" y="2800350"/>
          <p14:tracePt t="59891" x="171450" y="2867025"/>
          <p14:tracePt t="59909" x="139700" y="2943225"/>
          <p14:tracePt t="59925" x="127000" y="2987675"/>
          <p14:tracePt t="59943" x="120650" y="3051175"/>
          <p14:tracePt t="59959" x="123825" y="3101975"/>
          <p14:tracePt t="59976" x="136525" y="3165475"/>
          <p14:tracePt t="59992" x="165100" y="3257550"/>
          <p14:tracePt t="60008" x="184150" y="3295650"/>
          <p14:tracePt t="60025" x="203200" y="3340100"/>
          <p14:tracePt t="60043" x="238125" y="3406775"/>
          <p14:tracePt t="60059" x="269875" y="3454400"/>
          <p14:tracePt t="60075" x="295275" y="3492500"/>
          <p14:tracePt t="60093" x="358775" y="3562350"/>
          <p14:tracePt t="60109" x="409575" y="3613150"/>
          <p14:tracePt t="60126" x="447675" y="3644900"/>
          <p14:tracePt t="60142" x="514350" y="3692525"/>
          <p14:tracePt t="60158" x="561975" y="3717925"/>
          <p14:tracePt t="60175" x="606425" y="3736975"/>
          <p14:tracePt t="60191" x="638175" y="3749675"/>
          <p14:tracePt t="60208" x="695325" y="3775075"/>
          <p14:tracePt t="60225" x="739775" y="3800475"/>
          <p14:tracePt t="60243" x="812800" y="3819525"/>
          <p14:tracePt t="60259" x="866775" y="3841750"/>
          <p14:tracePt t="60275" x="920750" y="3854450"/>
          <p14:tracePt t="60291" x="955675" y="3854450"/>
          <p14:tracePt t="60308" x="996950" y="3854450"/>
          <p14:tracePt t="60325" x="1019175" y="3854450"/>
          <p14:tracePt t="60343" x="1060450" y="3860800"/>
          <p14:tracePt t="60359" x="1095375" y="3860800"/>
          <p14:tracePt t="60375" x="1127125" y="3860800"/>
          <p14:tracePt t="60393" x="1165225" y="3860800"/>
          <p14:tracePt t="60408" x="1187450" y="3860800"/>
          <p14:tracePt t="60425" x="1216025" y="3860800"/>
          <p14:tracePt t="60441" x="1225550" y="3860800"/>
          <p14:tracePt t="60458" x="1247775" y="3860800"/>
          <p14:tracePt t="60475" x="1270000" y="3851275"/>
          <p14:tracePt t="60493" x="1295400" y="3835400"/>
          <p14:tracePt t="60509" x="1314450" y="3825875"/>
          <p14:tracePt t="60526" x="1330325" y="3816350"/>
          <p14:tracePt t="60542" x="1343025" y="3803650"/>
          <p14:tracePt t="60558" x="1365250" y="3794125"/>
          <p14:tracePt t="60575" x="1374775" y="3778250"/>
          <p14:tracePt t="60591" x="1397000" y="3765550"/>
          <p14:tracePt t="60608" x="1441450" y="3730625"/>
          <p14:tracePt t="60625" x="1479550" y="3705225"/>
          <p14:tracePt t="60643" x="1533525" y="3651250"/>
          <p14:tracePt t="60659" x="1565275" y="3625850"/>
          <p14:tracePt t="60676" x="1590675" y="3594100"/>
          <p14:tracePt t="60693" x="1625600" y="3559175"/>
          <p14:tracePt t="60708" x="1638300" y="3521075"/>
          <p14:tracePt t="60725" x="1651000" y="3482975"/>
          <p14:tracePt t="60741" x="1670050" y="3451225"/>
          <p14:tracePt t="60758" x="1670050" y="3403600"/>
          <p14:tracePt t="60775" x="1670050" y="3381375"/>
          <p14:tracePt t="60793" x="1682750" y="3340100"/>
          <p14:tracePt t="60809" x="1682750" y="3317875"/>
          <p14:tracePt t="60825" x="1689100" y="3289300"/>
          <p14:tracePt t="60841" x="1689100" y="3267075"/>
          <p14:tracePt t="60858" x="1689100" y="3238500"/>
          <p14:tracePt t="60875" x="1689100" y="3228975"/>
          <p14:tracePt t="60891" x="1689100" y="3219450"/>
          <p14:tracePt t="60908" x="1689100" y="3197225"/>
          <p14:tracePt t="60925" x="1689100" y="3194050"/>
          <p14:tracePt t="60942" x="1689100" y="3184525"/>
          <p14:tracePt t="60959" x="1689100" y="3178175"/>
          <p14:tracePt t="60975" x="1689100" y="3168650"/>
          <p14:tracePt t="60991" x="1689100" y="3159125"/>
          <p14:tracePt t="61008" x="1689100" y="3143250"/>
          <p14:tracePt t="61115" x="1689100" y="3140075"/>
          <p14:tracePt t="61609" x="1679575" y="3133725"/>
          <p14:tracePt t="61616" x="1660525" y="3114675"/>
          <p14:tracePt t="61625" x="1647825" y="3108325"/>
          <p14:tracePt t="61643" x="1606550" y="3089275"/>
          <p14:tracePt t="61658" x="1558925" y="3063875"/>
          <p14:tracePt t="61675" x="1447800" y="3022600"/>
          <p14:tracePt t="61708" x="1216025" y="2955925"/>
          <p14:tracePt t="61742" x="1133475" y="2943225"/>
          <p14:tracePt t="61759" x="1114425" y="2943225"/>
          <p14:tracePt t="61775" x="1098550" y="2943225"/>
          <p14:tracePt t="61793" x="1082675" y="2943225"/>
          <p14:tracePt t="61808" x="1079500" y="2943225"/>
          <p14:tracePt t="61873" x="1079500" y="2946400"/>
          <p14:tracePt t="61880" x="1079500" y="2949575"/>
          <p14:tracePt t="61891" x="1079500" y="2955925"/>
          <p14:tracePt t="61908" x="1085850" y="2974975"/>
          <p14:tracePt t="61925" x="1089025" y="2984500"/>
          <p14:tracePt t="61941" x="1089025" y="2990850"/>
          <p14:tracePt t="61980" x="1095375" y="2990850"/>
          <p14:tracePt t="62051" x="1092200" y="2990850"/>
          <p14:tracePt t="62058" x="1089025" y="2990850"/>
          <p14:tracePt t="62075" x="1079500" y="2990850"/>
          <p14:tracePt t="62092" x="1066800" y="2990850"/>
          <p14:tracePt t="62108" x="1063625" y="2990850"/>
          <p14:tracePt t="62144" x="1063625" y="2994025"/>
          <p14:tracePt t="62538" x="1063625" y="2987675"/>
          <p14:tracePt t="62544" x="1050925" y="2974975"/>
          <p14:tracePt t="62559" x="1038225" y="2952750"/>
          <p14:tracePt t="62576" x="1028700" y="2921000"/>
          <p14:tracePt t="62608" x="990600" y="2841625"/>
          <p14:tracePt t="62641" x="984250" y="2794000"/>
          <p14:tracePt t="62658" x="984250" y="2774950"/>
          <p14:tracePt t="62675" x="984250" y="2765425"/>
          <p14:tracePt t="62691" x="984250" y="2749550"/>
          <p14:tracePt t="62708" x="984250" y="2733675"/>
          <p14:tracePt t="62751" x="984250" y="2730500"/>
          <p14:tracePt t="62802" x="984250" y="2724150"/>
          <p14:tracePt t="62816" x="984250" y="2720975"/>
          <p14:tracePt t="62825" x="984250" y="2714625"/>
          <p14:tracePt t="62842" x="984250" y="2701925"/>
          <p14:tracePt t="62859" x="984250" y="2686050"/>
          <p14:tracePt t="62875" x="984250" y="2679700"/>
          <p14:tracePt t="62908" x="984250" y="2676525"/>
          <p14:tracePt t="63144" x="993775" y="2679700"/>
          <p14:tracePt t="63151" x="1003300" y="2682875"/>
          <p14:tracePt t="63159" x="1016000" y="2689225"/>
          <p14:tracePt t="63174" x="1047750" y="2708275"/>
          <p14:tracePt t="63191" x="1076325" y="2720975"/>
          <p14:tracePt t="63208" x="1133475" y="2746375"/>
          <p14:tracePt t="63225" x="1165225" y="2759075"/>
          <p14:tracePt t="63241" x="1196975" y="2778125"/>
          <p14:tracePt t="63258" x="1238250" y="2794000"/>
          <p14:tracePt t="63275" x="1254125" y="2806700"/>
          <p14:tracePt t="63292" x="1263650" y="2816225"/>
          <p14:tracePt t="63308" x="1279525" y="2835275"/>
          <p14:tracePt t="63324" x="1289050" y="2844800"/>
          <p14:tracePt t="63341" x="1298575" y="2854325"/>
          <p14:tracePt t="63359" x="1308100" y="2863850"/>
          <p14:tracePt t="63408" x="1320800" y="2863850"/>
          <p14:tracePt t="63465" x="1323975" y="2863850"/>
          <p14:tracePt t="63673" x="1323975" y="2854325"/>
          <p14:tracePt t="63680" x="1323975" y="2847975"/>
          <p14:tracePt t="63692" x="1323975" y="2841625"/>
          <p14:tracePt t="63709" x="1323975" y="2828925"/>
          <p14:tracePt t="63725" x="1323975" y="2819400"/>
          <p14:tracePt t="63758" x="1323975" y="2787650"/>
          <p14:tracePt t="63791" x="1323975" y="2774950"/>
          <p14:tracePt t="63808" x="1323975" y="2768600"/>
          <p14:tracePt t="63825" x="1323975" y="2759075"/>
          <p14:tracePt t="63842" x="1323975" y="2749550"/>
          <p14:tracePt t="63858" x="1323975" y="2733675"/>
          <p14:tracePt t="63875" x="1323975" y="2724150"/>
          <p14:tracePt t="63891" x="1323975" y="2714625"/>
          <p14:tracePt t="63908" x="1330325" y="2695575"/>
          <p14:tracePt t="63925" x="1330325" y="2686050"/>
          <p14:tracePt t="63942" x="1330325" y="2676525"/>
          <p14:tracePt t="63958" x="1330325" y="2660650"/>
          <p14:tracePt t="63975" x="1330325" y="2644775"/>
          <p14:tracePt t="63991" x="1333500" y="2635250"/>
          <p14:tracePt t="64008" x="1333500" y="2622550"/>
          <p14:tracePt t="64024" x="1333500" y="2609850"/>
          <p14:tracePt t="64041" x="1333500" y="2597150"/>
          <p14:tracePt t="64115" x="1333500" y="2606675"/>
          <p14:tracePt t="64122" x="1333500" y="2613025"/>
          <p14:tracePt t="64129" x="1327150" y="2619375"/>
          <p14:tracePt t="64141" x="1323975" y="2622550"/>
          <p14:tracePt t="64158" x="1323975" y="2638425"/>
          <p14:tracePt t="64174" x="1323975" y="2647950"/>
          <p14:tracePt t="64191" x="1323975" y="2663825"/>
          <p14:tracePt t="64208" x="1323975" y="2676525"/>
          <p14:tracePt t="64225" x="1323975" y="2686050"/>
          <p14:tracePt t="64241" x="1323975" y="2695575"/>
          <p14:tracePt t="64244" x="1323975" y="2708275"/>
          <p14:tracePt t="64258" x="1323975" y="2717800"/>
          <p14:tracePt t="64275" x="1323975" y="2727325"/>
          <p14:tracePt t="64291" x="1323975" y="2743200"/>
          <p14:tracePt t="64308" x="1323975" y="2781300"/>
          <p14:tracePt t="64324" x="1323975" y="2803525"/>
          <p14:tracePt t="64341" x="1323975" y="2832100"/>
          <p14:tracePt t="64358" x="1323975" y="2867025"/>
          <p14:tracePt t="64375" x="1323975" y="2895600"/>
          <p14:tracePt t="64392" x="1323975" y="2905125"/>
          <p14:tracePt t="64408" x="1333500" y="2921000"/>
          <p14:tracePt t="64425" x="1333500" y="2933700"/>
          <p14:tracePt t="64441" x="1333500" y="2943225"/>
          <p14:tracePt t="64458" x="1333500" y="2955925"/>
          <p14:tracePt t="64587" x="1327150" y="2955925"/>
          <p14:tracePt t="64594" x="1323975" y="2955925"/>
          <p14:tracePt t="64609" x="1311275" y="2955925"/>
          <p14:tracePt t="64625" x="1301750" y="2955925"/>
          <p14:tracePt t="64641" x="1292225" y="2955925"/>
          <p14:tracePt t="64659" x="1279525" y="2955925"/>
          <p14:tracePt t="64675" x="1266825" y="2955925"/>
          <p14:tracePt t="64691" x="1257300" y="2955925"/>
          <p14:tracePt t="64708" x="1238250" y="2955925"/>
          <p14:tracePt t="64724" x="1222375" y="2955925"/>
          <p14:tracePt t="64741" x="1200150" y="2955925"/>
          <p14:tracePt t="64759" x="1181100" y="2955925"/>
          <p14:tracePt t="64775" x="1158875" y="2955925"/>
          <p14:tracePt t="64792" x="1149350" y="2955925"/>
          <p14:tracePt t="64808" x="1133475" y="2955925"/>
          <p14:tracePt t="64824" x="1117600" y="2955925"/>
          <p14:tracePt t="64841" x="1104900" y="2955925"/>
          <p14:tracePt t="64859" x="1089025" y="2955925"/>
          <p14:tracePt t="64875" x="1079500" y="2959100"/>
          <p14:tracePt t="64891" x="1069975" y="2959100"/>
          <p14:tracePt t="64908" x="1054100" y="2959100"/>
          <p14:tracePt t="66110" x="1060450" y="2955925"/>
          <p14:tracePt t="66116" x="1073150" y="2952750"/>
          <p14:tracePt t="66125" x="1085850" y="2946400"/>
          <p14:tracePt t="66142" x="1114425" y="2933700"/>
          <p14:tracePt t="66158" x="1130300" y="2917825"/>
          <p14:tracePt t="66175" x="1146175" y="2895600"/>
          <p14:tracePt t="66208" x="1177925" y="2867025"/>
          <p14:tracePt t="66241" x="1200150" y="2822575"/>
          <p14:tracePt t="66258" x="1225550" y="2762250"/>
          <p14:tracePt t="66274" x="1238250" y="2717800"/>
          <p14:tracePt t="66291" x="1250950" y="2679700"/>
          <p14:tracePt t="66308" x="1270000" y="2616200"/>
          <p14:tracePt t="66325" x="1289050" y="2587625"/>
          <p14:tracePt t="66341" x="1295400" y="2568575"/>
          <p14:tracePt t="66358" x="1295400" y="2549525"/>
          <p14:tracePt t="66374" x="1295400" y="2540000"/>
          <p14:tracePt t="66391" x="1295400" y="2530475"/>
          <p14:tracePt t="66408" x="1295400" y="2514600"/>
          <p14:tracePt t="66425" x="1295400" y="2511425"/>
          <p14:tracePt t="66442" x="1301750" y="2498725"/>
          <p14:tracePt t="66458" x="1301750" y="2495550"/>
          <p14:tracePt t="66475" x="1301750" y="2489200"/>
          <p14:tracePt t="66491" x="1304925" y="2486025"/>
          <p14:tracePt t="66508" x="1304925" y="2476500"/>
          <p14:tracePt t="66524" x="1304925" y="2466975"/>
          <p14:tracePt t="66541" x="1304925" y="2451100"/>
          <p14:tracePt t="66558" x="1304925" y="2435225"/>
          <p14:tracePt t="66574" x="1304925" y="2425700"/>
          <p14:tracePt t="66591" x="1304925" y="2416175"/>
          <p14:tracePt t="66608" x="1304925" y="2397125"/>
          <p14:tracePt t="66830" x="1304925" y="2403475"/>
          <p14:tracePt t="66838" x="1304925" y="2406650"/>
          <p14:tracePt t="66844" x="1304925" y="2413000"/>
          <p14:tracePt t="66858" x="1304925" y="2422525"/>
          <p14:tracePt t="66874" x="1304925" y="2438400"/>
          <p14:tracePt t="66892" x="1304925" y="2460625"/>
          <p14:tracePt t="66908" x="1304925" y="2486025"/>
          <p14:tracePt t="66924" x="1311275" y="2508250"/>
          <p14:tracePt t="66941" x="1311275" y="2530475"/>
          <p14:tracePt t="66958" x="1320800" y="2571750"/>
          <p14:tracePt t="66975" x="1320800" y="2593975"/>
          <p14:tracePt t="66991" x="1327150" y="2622550"/>
          <p14:tracePt t="67008" x="1327150" y="2654300"/>
          <p14:tracePt t="67025" x="1327150" y="2676525"/>
          <p14:tracePt t="67042" x="1327150" y="2698750"/>
          <p14:tracePt t="67058" x="1327150" y="2730500"/>
          <p14:tracePt t="67074" x="1327150" y="2746375"/>
          <p14:tracePt t="67091" x="1327150" y="2755900"/>
          <p14:tracePt t="67109" x="1317625" y="2771775"/>
          <p14:tracePt t="67124" x="1308100" y="2787650"/>
          <p14:tracePt t="67141" x="1301750" y="2797175"/>
          <p14:tracePt t="67158" x="1298575" y="2813050"/>
          <p14:tracePt t="67175" x="1298575" y="2822575"/>
          <p14:tracePt t="67191" x="1292225" y="2838450"/>
          <p14:tracePt t="67207" x="1282700" y="2838450"/>
          <p14:tracePt t="67224" x="1273175" y="2838450"/>
          <p14:tracePt t="67241" x="1266825" y="2838450"/>
          <p14:tracePt t="67258" x="1257300" y="2838450"/>
          <p14:tracePt t="67274" x="1247775" y="2838450"/>
          <p14:tracePt t="67308" x="1247775" y="2819400"/>
          <p14:tracePt t="67324" x="1247775" y="2803525"/>
          <p14:tracePt t="67341" x="1247775" y="2768600"/>
          <p14:tracePt t="67358" x="1241425" y="2705100"/>
          <p14:tracePt t="67374" x="1219200" y="2651125"/>
          <p14:tracePt t="67391" x="1216025" y="2606675"/>
          <p14:tracePt t="67408" x="1203325" y="2543175"/>
          <p14:tracePt t="67424" x="1193800" y="2498725"/>
          <p14:tracePt t="67441" x="1190625" y="2476500"/>
          <p14:tracePt t="67458" x="1177925" y="2435225"/>
          <p14:tracePt t="67474" x="1168400" y="2425700"/>
          <p14:tracePt t="67491" x="1162050" y="2416175"/>
          <p14:tracePt t="67508" x="1162050" y="2393950"/>
          <p14:tracePt t="67524" x="1155700" y="2384425"/>
          <p14:tracePt t="67541" x="1155700" y="2374900"/>
          <p14:tracePt t="67558" x="1155700" y="2362200"/>
          <p14:tracePt t="67574" x="1155700" y="2346325"/>
          <p14:tracePt t="67802" x="1155700" y="2352675"/>
          <p14:tracePt t="67809" x="1155700" y="2362200"/>
          <p14:tracePt t="67825" x="1155700" y="2406650"/>
          <p14:tracePt t="67841" x="1152525" y="2444750"/>
          <p14:tracePt t="67845" x="1152525" y="2463800"/>
          <p14:tracePt t="67858" x="1152525" y="2508250"/>
          <p14:tracePt t="67875" x="1152525" y="2530475"/>
          <p14:tracePt t="67891" x="1146175" y="2552700"/>
          <p14:tracePt t="67908" x="1146175" y="2590800"/>
          <p14:tracePt t="67924" x="1146175" y="2600325"/>
          <p14:tracePt t="67941" x="1146175" y="2622550"/>
          <p14:tracePt t="67958" x="1146175" y="2638425"/>
          <p14:tracePt t="67974" x="1146175" y="2647950"/>
          <p14:tracePt t="67991" x="1146175" y="2657475"/>
          <p14:tracePt t="68008" x="1146175" y="2676525"/>
          <p14:tracePt t="68024" x="1146175" y="2686050"/>
          <p14:tracePt t="68041" x="1146175" y="2695575"/>
          <p14:tracePt t="68058" x="1146175" y="2705100"/>
          <p14:tracePt t="68074" x="1146175" y="2717800"/>
          <p14:tracePt t="68709" x="1146175" y="2743200"/>
          <p14:tracePt t="68715" x="1149350" y="2768600"/>
          <p14:tracePt t="68724" x="1155700" y="2806700"/>
          <p14:tracePt t="68741" x="1171575" y="2870200"/>
          <p14:tracePt t="68759" x="1216025" y="2965450"/>
          <p14:tracePt t="68774" x="1241425" y="3022600"/>
          <p14:tracePt t="68791" x="1270000" y="3070225"/>
          <p14:tracePt t="68824" x="1362075" y="3146425"/>
          <p14:tracePt t="68858" x="1428750" y="3197225"/>
          <p14:tracePt t="68875" x="1438275" y="3206750"/>
          <p14:tracePt t="68892" x="1447800" y="3209925"/>
          <p14:tracePt t="68909" x="1466850" y="3219450"/>
          <p14:tracePt t="68924" x="1476375" y="3228975"/>
          <p14:tracePt t="68941" x="1501775" y="3248025"/>
          <p14:tracePt t="68958" x="1549400" y="3260725"/>
          <p14:tracePt t="68974" x="1565275" y="3267075"/>
          <p14:tracePt t="68991" x="1581150" y="3267075"/>
          <p14:tracePt t="69009" x="1597025" y="3267075"/>
          <p14:tracePt t="69094" x="1593850" y="3267075"/>
          <p14:tracePt t="69101" x="1590675" y="3267075"/>
          <p14:tracePt t="69109" x="1584325" y="3267075"/>
          <p14:tracePt t="69124" x="1562100" y="3267075"/>
          <p14:tracePt t="69141" x="1517650" y="3257550"/>
          <p14:tracePt t="69158" x="1416050" y="3235325"/>
          <p14:tracePt t="69174" x="1362075" y="3222625"/>
          <p14:tracePt t="69191" x="1317625" y="3222625"/>
          <p14:tracePt t="69208" x="1247775" y="3222625"/>
          <p14:tracePt t="69225" x="1187450" y="3222625"/>
          <p14:tracePt t="69241" x="1136650" y="3222625"/>
          <p14:tracePt t="69258" x="1066800" y="3222625"/>
          <p14:tracePt t="69274" x="1006475" y="3232150"/>
          <p14:tracePt t="69291" x="939800" y="3254375"/>
          <p14:tracePt t="69308" x="876300" y="3267075"/>
          <p14:tracePt t="69324" x="847725" y="3267075"/>
          <p14:tracePt t="69341" x="831850" y="3267075"/>
          <p14:tracePt t="69358" x="815975" y="3267075"/>
          <p14:tracePt t="69374" x="796925" y="3267075"/>
          <p14:tracePt t="69391" x="774700" y="3267075"/>
          <p14:tracePt t="69408" x="733425" y="3267075"/>
          <p14:tracePt t="69424" x="711200" y="3267075"/>
          <p14:tracePt t="69441" x="688975" y="3257550"/>
          <p14:tracePt t="69459" x="666750" y="3235325"/>
          <p14:tracePt t="69474" x="657225" y="3225800"/>
          <p14:tracePt t="69491" x="644525" y="3203575"/>
          <p14:tracePt t="69508" x="622300" y="3175000"/>
          <p14:tracePt t="69524" x="612775" y="3165475"/>
          <p14:tracePt t="69540" x="606425" y="3155950"/>
          <p14:tracePt t="69624" x="609600" y="3155950"/>
          <p14:tracePt t="69631" x="612775" y="3162300"/>
          <p14:tracePt t="69641" x="619125" y="3165475"/>
          <p14:tracePt t="69658" x="638175" y="3181350"/>
          <p14:tracePt t="69674" x="650875" y="3197225"/>
          <p14:tracePt t="69691" x="660400" y="3206750"/>
          <p14:tracePt t="69709" x="673100" y="3222625"/>
          <p14:tracePt t="69724" x="695325" y="3228975"/>
          <p14:tracePt t="69741" x="704850" y="3232150"/>
          <p14:tracePt t="69758" x="733425" y="3244850"/>
          <p14:tracePt t="69775" x="752475" y="3244850"/>
          <p14:tracePt t="69791" x="774700" y="3244850"/>
          <p14:tracePt t="69808" x="815975" y="3244850"/>
          <p14:tracePt t="69824" x="844550" y="3244850"/>
          <p14:tracePt t="69841" x="876300" y="3235325"/>
          <p14:tracePt t="69859" x="901700" y="3235325"/>
          <p14:tracePt t="69874" x="917575" y="3235325"/>
          <p14:tracePt t="69891" x="927100" y="3235325"/>
          <p14:tracePt t="69895" x="933450" y="3235325"/>
          <p14:tracePt t="69908" x="942975" y="3235325"/>
          <p14:tracePt t="69924" x="952500" y="3228975"/>
          <p14:tracePt t="69941" x="981075" y="3219450"/>
          <p14:tracePt t="69958" x="1060450" y="3197225"/>
          <p14:tracePt t="69974" x="1111250" y="3197225"/>
          <p14:tracePt t="69991" x="1155700" y="3197225"/>
          <p14:tracePt t="70008" x="1190625" y="3197225"/>
          <p14:tracePt t="70024" x="1212850" y="3197225"/>
          <p14:tracePt t="70041" x="1235075" y="3197225"/>
          <p14:tracePt t="70058" x="1266825" y="3197225"/>
          <p14:tracePt t="70074" x="1289050" y="3200400"/>
          <p14:tracePt t="70090" x="1333500" y="3206750"/>
          <p14:tracePt t="70108" x="1397000" y="3206750"/>
          <p14:tracePt t="70124" x="1438275" y="3206750"/>
          <p14:tracePt t="70141" x="1460500" y="3206750"/>
          <p14:tracePt t="70158" x="1482725" y="3206750"/>
          <p14:tracePt t="70175" x="1498600" y="3206750"/>
          <p14:tracePt t="70191" x="1508125" y="3206750"/>
          <p14:tracePt t="70208" x="1520825" y="3206750"/>
          <p14:tracePt t="70224" x="1530350" y="3206750"/>
          <p14:tracePt t="70240" x="1543050" y="3206750"/>
          <p14:tracePt t="70338" x="1543050" y="3213100"/>
          <p14:tracePt t="70345" x="1543050" y="3216275"/>
          <p14:tracePt t="70358" x="1543050" y="3222625"/>
          <p14:tracePt t="70374" x="1543050" y="3238500"/>
          <p14:tracePt t="70391" x="1527175" y="3248025"/>
          <p14:tracePt t="70408" x="1514475" y="3263900"/>
          <p14:tracePt t="70424" x="1492250" y="3273425"/>
          <p14:tracePt t="70441" x="1454150" y="3292475"/>
          <p14:tracePt t="70458" x="1390650" y="3311525"/>
          <p14:tracePt t="70474" x="1365250" y="3324225"/>
          <p14:tracePt t="70490" x="1336675" y="3330575"/>
          <p14:tracePt t="70508" x="1289050" y="3330575"/>
          <p14:tracePt t="70524" x="1260475" y="3330575"/>
          <p14:tracePt t="70541" x="1216025" y="3330575"/>
          <p14:tracePt t="70559" x="1139825" y="3330575"/>
          <p14:tracePt t="70575" x="1095375" y="3330575"/>
          <p14:tracePt t="70591" x="1057275" y="3330575"/>
          <p14:tracePt t="70608" x="1025525" y="3330575"/>
          <p14:tracePt t="70624" x="996950" y="3330575"/>
          <p14:tracePt t="70641" x="974725" y="3330575"/>
          <p14:tracePt t="70658" x="933450" y="3327400"/>
          <p14:tracePt t="70674" x="908050" y="3314700"/>
          <p14:tracePt t="70691" x="879475" y="3305175"/>
          <p14:tracePt t="70707" x="857250" y="3286125"/>
          <p14:tracePt t="70724" x="847725" y="3286125"/>
          <p14:tracePt t="70740" x="831850" y="3286125"/>
          <p14:tracePt t="70758" x="815975" y="3286125"/>
          <p14:tracePt t="70774" x="812800" y="3286125"/>
          <p14:tracePt t="70791" x="806450" y="3286125"/>
          <p14:tracePt t="70851" x="806450" y="3282950"/>
          <p14:tracePt t="70909" x="806450" y="3276600"/>
          <p14:tracePt t="70959" x="806450" y="3273425"/>
          <p14:tracePt t="70973" x="809625" y="3273425"/>
          <p14:tracePt t="70980" x="812800" y="3273425"/>
          <p14:tracePt t="70991" x="819150" y="3267075"/>
          <p14:tracePt t="71008" x="850900" y="3260725"/>
          <p14:tracePt t="71024" x="866775" y="3251200"/>
          <p14:tracePt t="71041" x="882650" y="3248025"/>
          <p14:tracePt t="71058" x="904875" y="3235325"/>
          <p14:tracePt t="71074" x="914400" y="3235325"/>
          <p14:tracePt t="71091" x="923925" y="3235325"/>
          <p14:tracePt t="71108" x="949325" y="3235325"/>
          <p14:tracePt t="71125" x="965200" y="3235325"/>
          <p14:tracePt t="71141" x="987425" y="3235325"/>
          <p14:tracePt t="71158" x="1041400" y="3235325"/>
          <p14:tracePt t="71174" x="1063625" y="3235325"/>
          <p14:tracePt t="71191" x="1085850" y="3235325"/>
          <p14:tracePt t="71208" x="1117600" y="3235325"/>
          <p14:tracePt t="71224" x="1130300" y="3235325"/>
          <p14:tracePt t="71241" x="1139825" y="3235325"/>
          <p14:tracePt t="71258" x="1165225" y="3235325"/>
          <p14:tracePt t="71274" x="1181100" y="3235325"/>
          <p14:tracePt t="71291" x="1196975" y="3235325"/>
          <p14:tracePt t="71308" x="1222375" y="3235325"/>
          <p14:tracePt t="71324" x="1231900" y="3235325"/>
          <p14:tracePt t="71341" x="1241425" y="3235325"/>
          <p14:tracePt t="71359" x="1266825" y="3235325"/>
          <p14:tracePt t="71374" x="1289050" y="3235325"/>
          <p14:tracePt t="71391" x="1317625" y="3235325"/>
          <p14:tracePt t="71408" x="1374775" y="3235325"/>
          <p14:tracePt t="71424" x="1403350" y="3235325"/>
          <p14:tracePt t="71440" x="1431925" y="3235325"/>
          <p14:tracePt t="71458" x="1460500" y="3235325"/>
          <p14:tracePt t="71474" x="1470025" y="3235325"/>
          <p14:tracePt t="71491" x="1485900" y="3235325"/>
          <p14:tracePt t="71508" x="1517650" y="3235325"/>
          <p14:tracePt t="71524" x="1546225" y="3228975"/>
          <p14:tracePt t="71541" x="1584325" y="3222625"/>
          <p14:tracePt t="71558" x="1638300" y="3216275"/>
          <p14:tracePt t="71574" x="1670050" y="3216275"/>
          <p14:tracePt t="71591" x="1679575" y="3216275"/>
          <p14:tracePt t="71608" x="1692275" y="3216275"/>
          <p14:tracePt t="71688" x="1698625" y="3216275"/>
          <p14:tracePt t="71789" x="1701800" y="3216275"/>
          <p14:tracePt t="72045" x="1701800" y="3235325"/>
          <p14:tracePt t="72052" x="1708150" y="3260725"/>
          <p14:tracePt t="72059" x="1708150" y="3279775"/>
          <p14:tracePt t="72075" x="1717675" y="3340100"/>
          <p14:tracePt t="72091" x="1724025" y="3403600"/>
          <p14:tracePt t="72108" x="1724025" y="3486150"/>
          <p14:tracePt t="72125" x="1724025" y="3530600"/>
          <p14:tracePt t="72158" x="1724025" y="3600450"/>
          <p14:tracePt t="72191" x="1708150" y="3641725"/>
          <p14:tracePt t="72209" x="1689100" y="3654425"/>
          <p14:tracePt t="72224" x="1679575" y="3663950"/>
          <p14:tracePt t="72241" x="1670050" y="3673475"/>
          <p14:tracePt t="72259" x="1647825" y="3695700"/>
          <p14:tracePt t="72274" x="1638300" y="3702050"/>
          <p14:tracePt t="72291" x="1628775" y="3702050"/>
          <p14:tracePt t="72309" x="1590675" y="3702050"/>
          <p14:tracePt t="72324" x="1568450" y="3702050"/>
          <p14:tracePt t="72341" x="1552575" y="3692525"/>
          <p14:tracePt t="72358" x="1514475" y="3670300"/>
          <p14:tracePt t="72374" x="1501775" y="3663950"/>
          <p14:tracePt t="72391" x="1470025" y="3654425"/>
          <p14:tracePt t="72408" x="1435100" y="3635375"/>
          <p14:tracePt t="72424" x="1387475" y="3616325"/>
          <p14:tracePt t="72440" x="1352550" y="3609975"/>
          <p14:tracePt t="72458" x="1295400" y="3603625"/>
          <p14:tracePt t="72474" x="1273175" y="3603625"/>
          <p14:tracePt t="72491" x="1254125" y="3603625"/>
          <p14:tracePt t="72508" x="1209675" y="3590925"/>
          <p14:tracePt t="72524" x="1181100" y="3584575"/>
          <p14:tracePt t="72541" x="1158875" y="3578225"/>
          <p14:tracePt t="72558" x="1117600" y="3575050"/>
          <p14:tracePt t="72574" x="1101725" y="3568700"/>
          <p14:tracePt t="72590" x="1089025" y="3556000"/>
          <p14:tracePt t="72608" x="1069975" y="3552825"/>
          <p14:tracePt t="72624" x="1060450" y="3546475"/>
          <p14:tracePt t="72641" x="1050925" y="3543300"/>
          <p14:tracePt t="72658" x="1035050" y="3536950"/>
          <p14:tracePt t="72674" x="1025525" y="3533775"/>
          <p14:tracePt t="72691" x="1016000" y="3524250"/>
          <p14:tracePt t="72708" x="1003300" y="3517900"/>
          <p14:tracePt t="72723" x="993775" y="3514725"/>
          <p14:tracePt t="72740" x="993775" y="3502025"/>
          <p14:tracePt t="72759" x="993775" y="3492500"/>
          <p14:tracePt t="72774" x="993775" y="3489325"/>
          <p14:tracePt t="72791" x="993775" y="3482975"/>
          <p14:tracePt t="72837" x="993775" y="3479800"/>
          <p14:tracePt t="72866" x="1000125" y="3479800"/>
          <p14:tracePt t="72873" x="1003300" y="3479800"/>
          <p14:tracePt t="72880" x="1009650" y="3473450"/>
          <p14:tracePt t="72890" x="1012825" y="3473450"/>
          <p14:tracePt t="72909" x="1035050" y="3473450"/>
          <p14:tracePt t="72924" x="1054100" y="3473450"/>
          <p14:tracePt t="72941" x="1063625" y="3473450"/>
          <p14:tracePt t="72945" x="1069975" y="3473450"/>
          <p14:tracePt t="72958" x="1085850" y="3473450"/>
          <p14:tracePt t="72974" x="1095375" y="3473450"/>
          <p14:tracePt t="72990" x="1104900" y="3473450"/>
          <p14:tracePt t="73008" x="1114425" y="3473450"/>
          <p14:tracePt t="73045" x="1114425" y="3476625"/>
          <p14:tracePt t="73081" x="1117600" y="3479800"/>
          <p14:tracePt t="73088" x="1117600" y="3486150"/>
          <p14:tracePt t="73095" x="1130300" y="3486150"/>
          <p14:tracePt t="73108" x="1139825" y="3489325"/>
          <p14:tracePt t="73123" x="1143000" y="3489325"/>
          <p14:tracePt t="73140" x="1152525" y="3489325"/>
          <p14:tracePt t="73158" x="1158875" y="3495675"/>
          <p14:tracePt t="73445" x="1155700" y="3495675"/>
          <p14:tracePt t="73452" x="1152525" y="3495675"/>
          <p14:tracePt t="73459" x="1146175" y="3495675"/>
          <p14:tracePt t="73709" x="1136650" y="3495675"/>
          <p14:tracePt t="73744" x="1136650" y="3498850"/>
          <p14:tracePt t="73759" x="1136650" y="3505200"/>
          <p14:tracePt t="73773" x="1143000" y="3505200"/>
          <p14:tracePt t="73808" x="1174750" y="3521075"/>
          <p14:tracePt t="73824" x="1184275" y="3521075"/>
          <p14:tracePt t="73840" x="1200150" y="3521075"/>
          <p14:tracePt t="73857" x="1209675" y="3521075"/>
          <p14:tracePt t="73874" x="1222375" y="3521075"/>
          <p14:tracePt t="73891" x="1228725" y="3521075"/>
          <p14:tracePt t="74088" x="1225550" y="3521075"/>
          <p14:tracePt t="74094" x="1222375" y="3521075"/>
          <p14:tracePt t="74108" x="1212850" y="3521075"/>
          <p14:tracePt t="74123" x="1203325" y="3521075"/>
          <p14:tracePt t="74140" x="1193800" y="3521075"/>
          <p14:tracePt t="74157" x="1177925" y="3521075"/>
          <p14:tracePt t="74174" x="1162050" y="3521075"/>
          <p14:tracePt t="74191" x="1152525" y="3521075"/>
          <p14:tracePt t="74208" x="1143000" y="3521075"/>
          <p14:tracePt t="74295" x="1143000" y="3517900"/>
          <p14:tracePt t="74302" x="1139825" y="3517900"/>
          <p14:tracePt t="74402" x="1139825" y="3511550"/>
          <p14:tracePt t="78303" x="1127125" y="3540125"/>
          <p14:tracePt t="78310" x="1111250" y="3581400"/>
          <p14:tracePt t="78323" x="1050925" y="3670300"/>
          <p14:tracePt t="78340" x="1009650" y="3771900"/>
          <p14:tracePt t="78357" x="949325" y="3895725"/>
          <p14:tracePt t="78374" x="889000" y="4067175"/>
          <p14:tracePt t="78407" x="838200" y="4305300"/>
          <p14:tracePt t="78440" x="838200" y="4603750"/>
          <p14:tracePt t="78457" x="838200" y="4708525"/>
          <p14:tracePt t="78473" x="850900" y="4851400"/>
          <p14:tracePt t="78490" x="850900" y="4902200"/>
          <p14:tracePt t="78507" x="850900" y="4962525"/>
          <p14:tracePt t="78524" x="873125" y="5060950"/>
          <p14:tracePt t="78540" x="895350" y="5124450"/>
          <p14:tracePt t="78557" x="908050" y="5178425"/>
          <p14:tracePt t="78574" x="927100" y="5241925"/>
          <p14:tracePt t="78590" x="939800" y="5289550"/>
          <p14:tracePt t="78606" x="958850" y="5334000"/>
          <p14:tracePt t="78623" x="977900" y="5368925"/>
          <p14:tracePt t="78640" x="977900" y="5384800"/>
          <p14:tracePt t="78657" x="977900" y="5394325"/>
          <p14:tracePt t="78673" x="977900" y="5410200"/>
          <p14:tracePt t="78690" x="974725" y="5413375"/>
          <p14:tracePt t="78707" x="965200" y="5413375"/>
          <p14:tracePt t="78724" x="920750" y="5413375"/>
          <p14:tracePt t="78740" x="873125" y="5403850"/>
          <p14:tracePt t="78756" x="844550" y="5394325"/>
          <p14:tracePt t="78773" x="809625" y="5387975"/>
          <p14:tracePt t="78789" x="800100" y="5378450"/>
          <p14:tracePt t="78806" x="787400" y="5362575"/>
          <p14:tracePt t="78824" x="768350" y="5346700"/>
          <p14:tracePt t="78840" x="758825" y="5337175"/>
          <p14:tracePt t="78857" x="749300" y="5327650"/>
          <p14:tracePt t="78873" x="727075" y="5305425"/>
          <p14:tracePt t="78889" x="717550" y="5295900"/>
          <p14:tracePt t="78906" x="714375" y="5273675"/>
          <p14:tracePt t="78924" x="714375" y="5219700"/>
          <p14:tracePt t="78940" x="698500" y="5175250"/>
          <p14:tracePt t="78957" x="685800" y="5121275"/>
          <p14:tracePt t="78974" x="647700" y="5016500"/>
          <p14:tracePt t="78990" x="625475" y="4940300"/>
          <p14:tracePt t="79007" x="612775" y="4883150"/>
          <p14:tracePt t="79009" x="606425" y="4867275"/>
          <p14:tracePt t="79023" x="584200" y="4819650"/>
          <p14:tracePt t="79040" x="584200" y="4797425"/>
          <p14:tracePt t="79057" x="571500" y="4759325"/>
          <p14:tracePt t="79074" x="552450" y="4695825"/>
          <p14:tracePt t="79090" x="539750" y="4632325"/>
          <p14:tracePt t="79107" x="517525" y="4565650"/>
          <p14:tracePt t="79124" x="498475" y="4502150"/>
          <p14:tracePt t="79140" x="488950" y="4486275"/>
          <p14:tracePt t="79156" x="488950" y="4476750"/>
          <p14:tracePt t="79173" x="488950" y="4467225"/>
          <p14:tracePt t="79190" x="482600" y="4460875"/>
          <p14:tracePt t="79207" x="482600" y="4448175"/>
          <p14:tracePt t="79224" x="466725" y="4435475"/>
          <p14:tracePt t="79240" x="463550" y="4432300"/>
          <p14:tracePt t="79257" x="463550" y="4425950"/>
          <p14:tracePt t="79362" x="463550" y="4422775"/>
          <p14:tracePt t="79431" x="463550" y="4429125"/>
          <p14:tracePt t="79439" x="463550" y="4432300"/>
          <p14:tracePt t="79445" x="463550" y="4445000"/>
          <p14:tracePt t="79456" x="463550" y="4460875"/>
          <p14:tracePt t="79474" x="463550" y="4495800"/>
          <p14:tracePt t="79490" x="463550" y="4518025"/>
          <p14:tracePt t="79506" x="463550" y="4540250"/>
          <p14:tracePt t="79523" x="463550" y="4578350"/>
          <p14:tracePt t="79540" x="463550" y="4600575"/>
          <p14:tracePt t="79556" x="463550" y="4645025"/>
          <p14:tracePt t="79573" x="466725" y="4730750"/>
          <p14:tracePt t="79590" x="466725" y="4781550"/>
          <p14:tracePt t="79606" x="479425" y="4819650"/>
          <p14:tracePt t="79623" x="479425" y="4876800"/>
          <p14:tracePt t="79640" x="479425" y="4911725"/>
          <p14:tracePt t="79657" x="479425" y="4949825"/>
          <p14:tracePt t="79673" x="479425" y="5010150"/>
          <p14:tracePt t="79689" x="479425" y="5070475"/>
          <p14:tracePt t="79706" x="479425" y="5130800"/>
          <p14:tracePt t="79723" x="479425" y="5200650"/>
          <p14:tracePt t="79740" x="479425" y="5254625"/>
          <p14:tracePt t="79756" x="479425" y="5299075"/>
          <p14:tracePt t="79773" x="479425" y="5346700"/>
          <p14:tracePt t="79790" x="479425" y="5365750"/>
          <p14:tracePt t="79806" x="479425" y="5410200"/>
          <p14:tracePt t="79823" x="479425" y="5473700"/>
          <p14:tracePt t="79840" x="479425" y="5508625"/>
          <p14:tracePt t="79856" x="479425" y="5562600"/>
          <p14:tracePt t="79873" x="479425" y="5638800"/>
          <p14:tracePt t="79890" x="479425" y="5683250"/>
          <p14:tracePt t="79906" x="479425" y="5705475"/>
          <p14:tracePt t="79924" x="479425" y="5734050"/>
          <p14:tracePt t="79939" x="479425" y="5743575"/>
          <p14:tracePt t="79956" x="479425" y="5753100"/>
          <p14:tracePt t="79973" x="479425" y="5772150"/>
          <p14:tracePt t="79990" x="479425" y="5781675"/>
          <p14:tracePt t="80007" x="479425" y="5791200"/>
          <p14:tracePt t="80024" x="479425" y="5807075"/>
          <p14:tracePt t="80040" x="479425" y="5822950"/>
          <p14:tracePt t="80057" x="479425" y="5832475"/>
          <p14:tracePt t="80073" x="479425" y="5842000"/>
          <p14:tracePt t="80446" x="479425" y="5807075"/>
          <p14:tracePt t="80454" x="479425" y="5749925"/>
          <p14:tracePt t="80461" x="479425" y="5692775"/>
          <p14:tracePt t="80474" x="488950" y="5575300"/>
          <p14:tracePt t="80490" x="488950" y="5416550"/>
          <p14:tracePt t="80506" x="488950" y="5276850"/>
          <p14:tracePt t="80539" x="488950" y="5054600"/>
          <p14:tracePt t="80574" x="488950" y="4978400"/>
          <p14:tracePt t="80590" x="488950" y="4949825"/>
          <p14:tracePt t="80606" x="488950" y="4933950"/>
          <p14:tracePt t="80624" x="488950" y="4902200"/>
          <p14:tracePt t="80640" x="488950" y="4886325"/>
          <p14:tracePt t="80656" x="488950" y="4870450"/>
          <p14:tracePt t="80674" x="488950" y="4848225"/>
          <p14:tracePt t="80690" x="488950" y="4838700"/>
          <p14:tracePt t="80810" x="492125" y="4835525"/>
          <p14:tracePt t="80817" x="498475" y="4829175"/>
          <p14:tracePt t="80824" x="508000" y="4822825"/>
          <p14:tracePt t="80839" x="549275" y="4791075"/>
          <p14:tracePt t="80856" x="596900" y="4756150"/>
          <p14:tracePt t="80874" x="692150" y="4705350"/>
          <p14:tracePt t="80890" x="758825" y="4676775"/>
          <p14:tracePt t="80907" x="806450" y="4641850"/>
          <p14:tracePt t="80924" x="933450" y="4584700"/>
          <p14:tracePt t="80940" x="1012825" y="4556125"/>
          <p14:tracePt t="80956" x="1076325" y="4540250"/>
          <p14:tracePt t="80974" x="1200150" y="4508500"/>
          <p14:tracePt t="80990" x="1304925" y="4502150"/>
          <p14:tracePt t="81006" x="1377950" y="4502150"/>
          <p14:tracePt t="81024" x="1454150" y="4502150"/>
          <p14:tracePt t="81040" x="1498600" y="4502150"/>
          <p14:tracePt t="81056" x="1527175" y="4502150"/>
          <p14:tracePt t="81073" x="1584325" y="4502150"/>
          <p14:tracePt t="81089" x="1625600" y="4502150"/>
          <p14:tracePt t="81106" x="1670050" y="4502150"/>
          <p14:tracePt t="81123" x="1714500" y="4495800"/>
          <p14:tracePt t="81140" x="1771650" y="4476750"/>
          <p14:tracePt t="81156" x="1793875" y="4464050"/>
          <p14:tracePt t="81174" x="1819275" y="4441825"/>
          <p14:tracePt t="81190" x="1828800" y="4432300"/>
          <p14:tracePt t="81206" x="1838325" y="4432300"/>
          <p14:tracePt t="81239" x="1841500" y="4432300"/>
          <p14:tracePt t="81275" x="1841500" y="4435475"/>
          <p14:tracePt t="81282" x="1841500" y="4438650"/>
          <p14:tracePt t="81290" x="1841500" y="4445000"/>
          <p14:tracePt t="81306" x="1841500" y="4457700"/>
          <p14:tracePt t="81323" x="1841500" y="4486275"/>
          <p14:tracePt t="81339" x="1841500" y="4521200"/>
          <p14:tracePt t="81356" x="1863725" y="4597400"/>
          <p14:tracePt t="81373" x="1879600" y="4692650"/>
          <p14:tracePt t="81390" x="1905000" y="4838700"/>
          <p14:tracePt t="81406" x="1930400" y="4937125"/>
          <p14:tracePt t="81423" x="1962150" y="5083175"/>
          <p14:tracePt t="81440" x="1978025" y="5165725"/>
          <p14:tracePt t="81457" x="1990725" y="5251450"/>
          <p14:tracePt t="81473" x="2025650" y="5387975"/>
          <p14:tracePt t="81490" x="2032000" y="5470525"/>
          <p14:tracePt t="81506" x="2038350" y="5543550"/>
          <p14:tracePt t="81524" x="2038350" y="5607050"/>
          <p14:tracePt t="81540" x="2038350" y="5626100"/>
          <p14:tracePt t="81556" x="2038350" y="5641975"/>
          <p14:tracePt t="81560" x="2038350" y="5648325"/>
          <p14:tracePt t="81574" x="2038350" y="5664200"/>
          <p14:tracePt t="81590" x="2032000" y="5673725"/>
          <p14:tracePt t="81607" x="2022475" y="5683250"/>
          <p14:tracePt t="81624" x="2022475" y="5699125"/>
          <p14:tracePt t="81640" x="2022475" y="5718175"/>
          <p14:tracePt t="81656" x="2022475" y="5740400"/>
          <p14:tracePt t="81674" x="2022475" y="5775325"/>
          <p14:tracePt t="81690" x="2022475" y="5791200"/>
          <p14:tracePt t="81707" x="2028825" y="5807075"/>
          <p14:tracePt t="81724" x="2041525" y="5835650"/>
          <p14:tracePt t="81740" x="2051050" y="5864225"/>
          <p14:tracePt t="81756" x="2063750" y="5889625"/>
          <p14:tracePt t="81773" x="2076450" y="5911850"/>
          <p14:tracePt t="81789" x="2101850" y="5962650"/>
          <p14:tracePt t="81806" x="2101850" y="5991225"/>
          <p14:tracePt t="81823" x="2101850" y="6007100"/>
          <p14:tracePt t="81840" x="2101850" y="6016625"/>
          <p14:tracePt t="81856" x="2098675" y="6016625"/>
          <p14:tracePt t="81874" x="2079625" y="6016625"/>
          <p14:tracePt t="81890" x="2070100" y="6016625"/>
          <p14:tracePt t="81907" x="2060575" y="6016625"/>
          <p14:tracePt t="81922" x="2032000" y="6016625"/>
          <p14:tracePt t="81939" x="1952625" y="6022975"/>
          <p14:tracePt t="81956" x="1857375" y="6032500"/>
          <p14:tracePt t="81974" x="1704975" y="6048375"/>
          <p14:tracePt t="81990" x="1622425" y="6048375"/>
          <p14:tracePt t="82006" x="1549400" y="6048375"/>
          <p14:tracePt t="82024" x="1438275" y="6048375"/>
          <p14:tracePt t="82040" x="1362075" y="6064250"/>
          <p14:tracePt t="82057" x="1279525" y="6070600"/>
          <p14:tracePt t="82073" x="1168400" y="6092825"/>
          <p14:tracePt t="82089" x="1069975" y="6108700"/>
          <p14:tracePt t="82106" x="968375" y="6108700"/>
          <p14:tracePt t="82124" x="869950" y="6108700"/>
          <p14:tracePt t="82140" x="825500" y="6108700"/>
          <p14:tracePt t="82156" x="803275" y="6105525"/>
          <p14:tracePt t="82174" x="762000" y="6089650"/>
          <p14:tracePt t="82189" x="739775" y="6076950"/>
          <p14:tracePt t="82206" x="708025" y="6051550"/>
          <p14:tracePt t="82223" x="682625" y="6032500"/>
          <p14:tracePt t="82239" x="641350" y="6000750"/>
          <p14:tracePt t="82256" x="615950" y="5978525"/>
          <p14:tracePt t="82274" x="593725" y="5962650"/>
          <p14:tracePt t="82291" x="584200" y="5946775"/>
          <p14:tracePt t="82307" x="571500" y="5924550"/>
          <p14:tracePt t="82322" x="561975" y="5899150"/>
          <p14:tracePt t="82340" x="536575" y="5857875"/>
          <p14:tracePt t="82357" x="523875" y="5835650"/>
          <p14:tracePt t="82373" x="508000" y="5810250"/>
          <p14:tracePt t="82389" x="488950" y="5746750"/>
          <p14:tracePt t="82406" x="488950" y="5686425"/>
          <p14:tracePt t="82424" x="488950" y="5591175"/>
          <p14:tracePt t="82440" x="479425" y="5518150"/>
          <p14:tracePt t="82457" x="466725" y="5445125"/>
          <p14:tracePt t="82473" x="441325" y="5311775"/>
          <p14:tracePt t="82489" x="400050" y="5222875"/>
          <p14:tracePt t="82506" x="377825" y="5133975"/>
          <p14:tracePt t="82524" x="368300" y="4981575"/>
          <p14:tracePt t="82540" x="374650" y="4867275"/>
          <p14:tracePt t="82557" x="400050" y="4737100"/>
          <p14:tracePt t="82574" x="457200" y="4606925"/>
          <p14:tracePt t="82590" x="469900" y="4543425"/>
          <p14:tracePt t="82606" x="485775" y="4479925"/>
          <p14:tracePt t="82622" x="498475" y="4441825"/>
          <p14:tracePt t="82639" x="498475" y="4410075"/>
          <p14:tracePt t="82656" x="498475" y="4394200"/>
          <p14:tracePt t="82674" x="498475" y="4381500"/>
          <p14:tracePt t="82876" x="514350" y="4381500"/>
          <p14:tracePt t="82882" x="549275" y="4387850"/>
          <p14:tracePt t="82890" x="574675" y="4397375"/>
          <p14:tracePt t="82906" x="641350" y="4416425"/>
          <p14:tracePt t="82923" x="736600" y="4432300"/>
          <p14:tracePt t="82939" x="879475" y="4451350"/>
          <p14:tracePt t="82956" x="974725" y="4467225"/>
          <p14:tracePt t="82973" x="1104900" y="4483100"/>
          <p14:tracePt t="82990" x="1250950" y="4514850"/>
          <p14:tracePt t="83006" x="1311275" y="4521200"/>
          <p14:tracePt t="83024" x="1374775" y="4521200"/>
          <p14:tracePt t="83040" x="1403350" y="4521200"/>
          <p14:tracePt t="83056" x="1447800" y="4521200"/>
          <p14:tracePt t="83072" x="1470025" y="4521200"/>
          <p14:tracePt t="83089" x="1524000" y="4521200"/>
          <p14:tracePt t="83106" x="1568450" y="4521200"/>
          <p14:tracePt t="83123" x="1590675" y="4521200"/>
          <p14:tracePt t="83140" x="1616075" y="4521200"/>
          <p14:tracePt t="83156" x="1628775" y="4514850"/>
          <p14:tracePt t="83174" x="1641475" y="4511675"/>
          <p14:tracePt t="83190" x="1651000" y="4495800"/>
          <p14:tracePt t="83206" x="1666875" y="4489450"/>
          <p14:tracePt t="83222" x="1676400" y="4479925"/>
          <p14:tracePt t="83239" x="1717675" y="4470400"/>
          <p14:tracePt t="83256" x="1733550" y="4470400"/>
          <p14:tracePt t="83273" x="1749425" y="4470400"/>
          <p14:tracePt t="83290" x="1768475" y="4470400"/>
          <p14:tracePt t="83306" x="1778000" y="4470400"/>
          <p14:tracePt t="83324" x="1806575" y="4470400"/>
          <p14:tracePt t="83339" x="1831975" y="4470400"/>
          <p14:tracePt t="83356" x="1854200" y="4470400"/>
          <p14:tracePt t="83372" x="1885950" y="4479925"/>
          <p14:tracePt t="83389" x="1905000" y="4483100"/>
          <p14:tracePt t="83406" x="1914525" y="4492625"/>
          <p14:tracePt t="83422" x="1924050" y="4492625"/>
          <p14:tracePt t="83439" x="1946275" y="4492625"/>
          <p14:tracePt t="83456" x="1949450" y="4508500"/>
          <p14:tracePt t="83472" x="1949450" y="4518025"/>
          <p14:tracePt t="83489" x="1949450" y="4533900"/>
          <p14:tracePt t="83506" x="1949450" y="4546600"/>
          <p14:tracePt t="83522" x="1955800" y="4584700"/>
          <p14:tracePt t="83539" x="1962150" y="4648200"/>
          <p14:tracePt t="83556" x="1968500" y="4686300"/>
          <p14:tracePt t="83572" x="1968500" y="4708525"/>
          <p14:tracePt t="83590" x="1974850" y="4762500"/>
          <p14:tracePt t="83606" x="1993900" y="4810125"/>
          <p14:tracePt t="83622" x="2000250" y="4860925"/>
          <p14:tracePt t="83626" x="2000250" y="4895850"/>
          <p14:tracePt t="83640" x="2000250" y="4956175"/>
          <p14:tracePt t="83656" x="2000250" y="5000625"/>
          <p14:tracePt t="83673" x="2000250" y="5045075"/>
          <p14:tracePt t="83690" x="2000250" y="5105400"/>
          <p14:tracePt t="83707" x="2000250" y="5149850"/>
          <p14:tracePt t="83724" x="2000250" y="5181600"/>
          <p14:tracePt t="83739" x="2000250" y="5213350"/>
          <p14:tracePt t="83756" x="2000250" y="5232400"/>
          <p14:tracePt t="83772" x="2000250" y="5264150"/>
          <p14:tracePt t="83789" x="2000250" y="5295900"/>
          <p14:tracePt t="83806" x="2000250" y="5324475"/>
          <p14:tracePt t="83822" x="2000250" y="5356225"/>
          <p14:tracePt t="83839" x="2000250" y="5416550"/>
          <p14:tracePt t="83856" x="2000250" y="5461000"/>
          <p14:tracePt t="83874" x="2000250" y="5524500"/>
          <p14:tracePt t="83890" x="2000250" y="5565775"/>
          <p14:tracePt t="83906" x="1984375" y="5613400"/>
          <p14:tracePt t="83922" x="1971675" y="5657850"/>
          <p14:tracePt t="83939" x="1965325" y="5746750"/>
          <p14:tracePt t="83956" x="1965325" y="5797550"/>
          <p14:tracePt t="83973" x="1965325" y="5857875"/>
          <p14:tracePt t="83990" x="1958975" y="5918200"/>
          <p14:tracePt t="84006" x="1952625" y="5956300"/>
          <p14:tracePt t="84023" x="1952625" y="5972175"/>
          <p14:tracePt t="84039" x="1936750" y="5991225"/>
          <p14:tracePt t="84056" x="1920875" y="6003925"/>
          <p14:tracePt t="84072" x="1911350" y="6013450"/>
          <p14:tracePt t="84089" x="1895475" y="6022975"/>
          <p14:tracePt t="84106" x="1885950" y="6029325"/>
          <p14:tracePt t="84122" x="1873250" y="6029325"/>
          <p14:tracePt t="84125" x="1866900" y="6029325"/>
          <p14:tracePt t="84139" x="1844675" y="6029325"/>
          <p14:tracePt t="84156" x="1816100" y="6029325"/>
          <p14:tracePt t="84172" x="1793875" y="6029325"/>
          <p14:tracePt t="84189" x="1755775" y="6029325"/>
          <p14:tracePt t="84206" x="1724025" y="6029325"/>
          <p14:tracePt t="84222" x="1679575" y="6029325"/>
          <p14:tracePt t="84239" x="1612900" y="6029325"/>
          <p14:tracePt t="84256" x="1558925" y="6035675"/>
          <p14:tracePt t="84273" x="1498600" y="6048375"/>
          <p14:tracePt t="84290" x="1403350" y="6048375"/>
          <p14:tracePt t="84306" x="1276350" y="6048375"/>
          <p14:tracePt t="84322" x="1181100" y="6035675"/>
          <p14:tracePt t="84339" x="1057275" y="6013450"/>
          <p14:tracePt t="84356" x="984250" y="5997575"/>
          <p14:tracePt t="84373" x="920750" y="5984875"/>
          <p14:tracePt t="84390" x="822325" y="5975350"/>
          <p14:tracePt t="84406" x="784225" y="5975350"/>
          <p14:tracePt t="84423" x="742950" y="5975350"/>
          <p14:tracePt t="84439" x="701675" y="5975350"/>
          <p14:tracePt t="84456" x="685800" y="5975350"/>
          <p14:tracePt t="84473" x="676275" y="5975350"/>
          <p14:tracePt t="84490" x="657225" y="5975350"/>
          <p14:tracePt t="84506" x="644525" y="5975350"/>
          <p14:tracePt t="84523" x="635000" y="5975350"/>
          <p14:tracePt t="84540" x="625475" y="5975350"/>
          <p14:tracePt t="84556" x="622300" y="5975350"/>
          <p14:tracePt t="85518" x="657225" y="5994400"/>
          <p14:tracePt t="85525" x="720725" y="6019800"/>
          <p14:tracePt t="85540" x="850900" y="6064250"/>
          <p14:tracePt t="85556" x="971550" y="6080125"/>
          <p14:tracePt t="85572" x="1054100" y="6096000"/>
          <p14:tracePt t="85590" x="1123950" y="6096000"/>
          <p14:tracePt t="85606" x="1146175" y="6096000"/>
          <p14:tracePt t="85639" x="1171575" y="6096000"/>
          <p14:tracePt t="85696" x="1171575" y="6092825"/>
          <p14:tracePt t="85703" x="1171575" y="6089650"/>
          <p14:tracePt t="85709" x="1171575" y="6083300"/>
          <p14:tracePt t="85722" x="1165225" y="6080125"/>
          <p14:tracePt t="85739" x="1146175" y="6073775"/>
          <p14:tracePt t="85756" x="1136650" y="6064250"/>
          <p14:tracePt t="85773" x="1127125" y="6064250"/>
          <p14:tracePt t="85789" x="1085850" y="6064250"/>
          <p14:tracePt t="85806" x="1063625" y="6064250"/>
          <p14:tracePt t="85823" x="1035050" y="6064250"/>
          <p14:tracePt t="85839" x="971550" y="6064250"/>
          <p14:tracePt t="85856" x="927100" y="6064250"/>
          <p14:tracePt t="85873" x="885825" y="6064250"/>
          <p14:tracePt t="85889" x="828675" y="6064250"/>
          <p14:tracePt t="85905" x="812800" y="6064250"/>
          <p14:tracePt t="85922" x="800100" y="6064250"/>
          <p14:tracePt t="85939" x="784225" y="6064250"/>
          <p14:tracePt t="85956" x="777875" y="6064250"/>
          <p14:tracePt t="85972" x="774700" y="6064250"/>
          <p14:tracePt t="86017" x="781050" y="6064250"/>
          <p14:tracePt t="86024" x="784225" y="6064250"/>
          <p14:tracePt t="86039" x="815975" y="6064250"/>
          <p14:tracePt t="86056" x="850900" y="6057900"/>
          <p14:tracePt t="86072" x="911225" y="6057900"/>
          <p14:tracePt t="86089" x="1016000" y="6057900"/>
          <p14:tracePt t="86106" x="1076325" y="6057900"/>
          <p14:tracePt t="86122" x="1127125" y="6057900"/>
          <p14:tracePt t="86139" x="1216025" y="6061075"/>
          <p14:tracePt t="86155" x="1282700" y="6061075"/>
          <p14:tracePt t="86173" x="1390650" y="6054725"/>
          <p14:tracePt t="86189" x="1524000" y="6032500"/>
          <p14:tracePt t="86205" x="1587500" y="6019800"/>
          <p14:tracePt t="86222" x="1622425" y="6007100"/>
          <p14:tracePt t="86239" x="1670050" y="6007100"/>
          <p14:tracePt t="86256" x="1692275" y="6007100"/>
          <p14:tracePt t="86273" x="1724025" y="6007100"/>
          <p14:tracePt t="86289" x="1743075" y="6007100"/>
          <p14:tracePt t="86306" x="1765300" y="6007100"/>
          <p14:tracePt t="86323" x="1778000" y="6007100"/>
          <p14:tracePt t="86339" x="1793875" y="6007100"/>
          <p14:tracePt t="86355" x="1816100" y="6007100"/>
          <p14:tracePt t="86372" x="1825625" y="6007100"/>
          <p14:tracePt t="86389" x="1844675" y="6013450"/>
          <p14:tracePt t="86406" x="1860550" y="6016625"/>
          <p14:tracePt t="86423" x="1870075" y="6022975"/>
          <p14:tracePt t="86439" x="1879600" y="6022975"/>
          <p14:tracePt t="86473" x="1879600" y="6026150"/>
          <p14:tracePt t="86496" x="1873250" y="6032500"/>
          <p14:tracePt t="86505" x="1863725" y="6038850"/>
          <p14:tracePt t="86522" x="1800225" y="6057900"/>
          <p14:tracePt t="86539" x="1698625" y="6073775"/>
          <p14:tracePt t="86556" x="1635125" y="6086475"/>
          <p14:tracePt t="86573" x="1593850" y="6086475"/>
          <p14:tracePt t="86589" x="1498600" y="6086475"/>
          <p14:tracePt t="86606" x="1416050" y="6086475"/>
          <p14:tracePt t="86623" x="1333500" y="6086475"/>
          <p14:tracePt t="86638" x="1228725" y="6086475"/>
          <p14:tracePt t="86656" x="1136650" y="6096000"/>
          <p14:tracePt t="86673" x="1082675" y="6096000"/>
          <p14:tracePt t="86689" x="1006475" y="6096000"/>
          <p14:tracePt t="86705" x="968375" y="6096000"/>
          <p14:tracePt t="86722" x="923925" y="6096000"/>
          <p14:tracePt t="86738" x="847725" y="6092825"/>
          <p14:tracePt t="86756" x="784225" y="6083300"/>
          <p14:tracePt t="86772" x="714375" y="6076950"/>
          <p14:tracePt t="86789" x="657225" y="6076950"/>
          <p14:tracePt t="86805" x="628650" y="6076950"/>
          <p14:tracePt t="86822" x="619125" y="6076950"/>
          <p14:tracePt t="86839" x="603250" y="6076950"/>
          <p14:tracePt t="86856" x="593725" y="6076950"/>
          <p14:tracePt t="86873" x="590550" y="6070600"/>
          <p14:tracePt t="86905" x="590550" y="6067425"/>
          <p14:tracePt t="86922" x="590550" y="6057900"/>
          <p14:tracePt t="86954" x="596900" y="6051550"/>
          <p14:tracePt t="86961" x="606425" y="6045200"/>
          <p14:tracePt t="86972" x="625475" y="6038850"/>
          <p14:tracePt t="86989" x="688975" y="6038850"/>
          <p14:tracePt t="87006" x="723900" y="6038850"/>
          <p14:tracePt t="87022" x="762000" y="6038850"/>
          <p14:tracePt t="87039" x="815975" y="6038850"/>
          <p14:tracePt t="87055" x="869950" y="6042025"/>
          <p14:tracePt t="87072" x="965200" y="6057900"/>
          <p14:tracePt t="87089" x="1098550" y="6089650"/>
          <p14:tracePt t="87105" x="1184275" y="6105525"/>
          <p14:tracePt t="87122" x="1257300" y="6105525"/>
          <p14:tracePt t="87139" x="1349375" y="6105525"/>
          <p14:tracePt t="87156" x="1409700" y="6105525"/>
          <p14:tracePt t="87173" x="1447800" y="6105525"/>
          <p14:tracePt t="87189" x="1489075" y="6105525"/>
          <p14:tracePt t="87206" x="1508125" y="6105525"/>
          <p14:tracePt t="87222" x="1533525" y="6105525"/>
          <p14:tracePt t="87239" x="1546225" y="6105525"/>
          <p14:tracePt t="87256" x="1555750" y="6105525"/>
          <p14:tracePt t="87310" x="1555750" y="6099175"/>
          <p14:tracePt t="87348" x="1555750" y="6096000"/>
          <p14:tracePt t="87547" x="1549400" y="6048375"/>
          <p14:tracePt t="87554" x="1539875" y="5988050"/>
          <p14:tracePt t="87561" x="1530350" y="5930900"/>
          <p14:tracePt t="87573" x="1524000" y="5883275"/>
          <p14:tracePt t="87589" x="1466850" y="5753100"/>
          <p14:tracePt t="87605" x="1435100" y="5654675"/>
          <p14:tracePt t="87622" x="1393825" y="5543550"/>
          <p14:tracePt t="87639" x="1336675" y="5416550"/>
          <p14:tracePt t="87655" x="1292225" y="5295900"/>
          <p14:tracePt t="87672" x="1247775" y="5153025"/>
          <p14:tracePt t="87674" x="1228725" y="5070475"/>
          <p14:tracePt t="87689" x="1196975" y="4959350"/>
          <p14:tracePt t="87705" x="1152525" y="4838700"/>
          <p14:tracePt t="87722" x="1127125" y="4721225"/>
          <p14:tracePt t="87739" x="1095375" y="4584700"/>
          <p14:tracePt t="87755" x="1076325" y="4530725"/>
          <p14:tracePt t="87772" x="1063625" y="4492625"/>
          <p14:tracePt t="87789" x="1044575" y="4435475"/>
          <p14:tracePt t="87806" x="1031875" y="4403725"/>
          <p14:tracePt t="87822" x="1016000" y="4394200"/>
          <p14:tracePt t="87839" x="1006475" y="4378325"/>
          <p14:tracePt t="87856" x="1006475" y="4375150"/>
          <p14:tracePt t="87925" x="1006475" y="4368800"/>
          <p14:tracePt t="87996" x="1006475" y="4365625"/>
          <p14:tracePt t="88561" x="990600" y="4410075"/>
          <p14:tracePt t="88568" x="974725" y="4470400"/>
          <p14:tracePt t="88576" x="958850" y="4518025"/>
          <p14:tracePt t="88589" x="914400" y="4629150"/>
          <p14:tracePt t="88605" x="901700" y="4702175"/>
          <p14:tracePt t="88622" x="889000" y="4740275"/>
          <p14:tracePt t="88639" x="869950" y="4784725"/>
          <p14:tracePt t="88672" x="835025" y="4816475"/>
          <p14:tracePt t="88706" x="777875" y="4845050"/>
          <p14:tracePt t="88710" x="771525" y="4845050"/>
          <p14:tracePt t="88722" x="768350" y="4845050"/>
          <p14:tracePt t="88739" x="733425" y="4816475"/>
          <p14:tracePt t="88755" x="701675" y="4740275"/>
          <p14:tracePt t="88772" x="660400" y="4638675"/>
          <p14:tracePt t="88789" x="571500" y="4454525"/>
          <p14:tracePt t="88805" x="539750" y="4343400"/>
          <p14:tracePt t="88822" x="508000" y="4267200"/>
          <p14:tracePt t="88839" x="488950" y="4210050"/>
          <p14:tracePt t="88856" x="476250" y="4187825"/>
          <p14:tracePt t="88872" x="463550" y="4156075"/>
          <p14:tracePt t="88889" x="441325" y="4133850"/>
          <p14:tracePt t="88905" x="431800" y="4111625"/>
          <p14:tracePt t="88922" x="422275" y="4095750"/>
          <p14:tracePt t="88939" x="393700" y="4073525"/>
          <p14:tracePt t="88955" x="384175" y="4057650"/>
          <p14:tracePt t="88972" x="374650" y="4048125"/>
          <p14:tracePt t="88989" x="358775" y="4035425"/>
          <p14:tracePt t="89006" x="342900" y="4035425"/>
          <p14:tracePt t="89022" x="339725" y="4035425"/>
          <p14:tracePt t="89091" x="339725" y="4041775"/>
          <p14:tracePt t="89097" x="339725" y="4044950"/>
          <p14:tracePt t="89106" x="339725" y="4051300"/>
          <p14:tracePt t="89123" x="342900" y="4079875"/>
          <p14:tracePt t="89139" x="374650" y="4137025"/>
          <p14:tracePt t="89155" x="403225" y="4194175"/>
          <p14:tracePt t="89172" x="441325" y="4273550"/>
          <p14:tracePt t="89189" x="479425" y="4378325"/>
          <p14:tracePt t="89205" x="492125" y="4429125"/>
          <p14:tracePt t="89222" x="511175" y="4467225"/>
          <p14:tracePt t="89239" x="555625" y="4572000"/>
          <p14:tracePt t="89255" x="596900" y="4660900"/>
          <p14:tracePt t="89272" x="625475" y="4718050"/>
          <p14:tracePt t="89289" x="669925" y="4835525"/>
          <p14:tracePt t="89305" x="685800" y="4908550"/>
          <p14:tracePt t="89322" x="701675" y="4994275"/>
          <p14:tracePt t="89339" x="701675" y="5092700"/>
          <p14:tracePt t="89355" x="701675" y="5153025"/>
          <p14:tracePt t="89372" x="701675" y="5210175"/>
          <p14:tracePt t="89389" x="701675" y="5289550"/>
          <p14:tracePt t="89406" x="714375" y="5349875"/>
          <p14:tracePt t="89422" x="727075" y="5397500"/>
          <p14:tracePt t="89439" x="746125" y="5467350"/>
          <p14:tracePt t="89455" x="752475" y="5511800"/>
          <p14:tracePt t="89472" x="752475" y="5549900"/>
          <p14:tracePt t="89489" x="752475" y="5641975"/>
          <p14:tracePt t="89505" x="752475" y="5680075"/>
          <p14:tracePt t="89522" x="752475" y="5718175"/>
          <p14:tracePt t="89539" x="752475" y="5772150"/>
          <p14:tracePt t="89556" x="752475" y="5794375"/>
          <p14:tracePt t="89572" x="742950" y="5832475"/>
          <p14:tracePt t="89589" x="723900" y="5895975"/>
          <p14:tracePt t="89605" x="704850" y="5949950"/>
          <p14:tracePt t="89622" x="692150" y="5988050"/>
          <p14:tracePt t="89639" x="673100" y="6029325"/>
          <p14:tracePt t="89655" x="657225" y="6038850"/>
          <p14:tracePt t="89672" x="654050" y="6054725"/>
          <p14:tracePt t="89705" x="676275" y="6026150"/>
          <p14:tracePt t="89722" x="727075" y="5965825"/>
          <p14:tracePt t="89739" x="831850" y="5861050"/>
          <p14:tracePt t="89756" x="949325" y="5772150"/>
          <p14:tracePt t="89772" x="1095375" y="5689600"/>
          <p14:tracePt t="89789" x="1292225" y="5591175"/>
          <p14:tracePt t="89806" x="1447800" y="5518150"/>
          <p14:tracePt t="89822" x="1625600" y="5432425"/>
          <p14:tracePt t="89839" x="1781175" y="5330825"/>
          <p14:tracePt t="89855" x="1885950" y="5260975"/>
          <p14:tracePt t="89872" x="1946275" y="5207000"/>
          <p14:tracePt t="89889" x="2032000" y="5156200"/>
          <p14:tracePt t="89905" x="2063750" y="5124450"/>
          <p14:tracePt t="89922" x="2095500" y="5102225"/>
          <p14:tracePt t="89939" x="2136775" y="5032375"/>
          <p14:tracePt t="89956" x="2174875" y="4953000"/>
          <p14:tracePt t="89972" x="2200275" y="4867275"/>
          <p14:tracePt t="89989" x="2222500" y="4756150"/>
          <p14:tracePt t="90005" x="2222500" y="4711700"/>
          <p14:tracePt t="90022" x="2222500" y="4673600"/>
          <p14:tracePt t="90039" x="2206625" y="4632325"/>
          <p14:tracePt t="90055" x="2193925" y="4610100"/>
          <p14:tracePt t="90073" x="2190750" y="4600575"/>
          <p14:tracePt t="90089" x="2190750" y="4562475"/>
          <p14:tracePt t="90106" x="2171700" y="4537075"/>
          <p14:tracePt t="90122" x="2165350" y="4508500"/>
          <p14:tracePt t="90138" x="2149475" y="4473575"/>
          <p14:tracePt t="90155" x="2136775" y="4448175"/>
          <p14:tracePt t="90172" x="2114550" y="4438650"/>
          <p14:tracePt t="90189" x="2085975" y="4422775"/>
          <p14:tracePt t="90206" x="2076450" y="4406900"/>
          <p14:tracePt t="90222" x="2060575" y="4397375"/>
          <p14:tracePt t="90238" x="2044700" y="4397375"/>
          <p14:tracePt t="90255" x="2041525" y="4397375"/>
          <p14:tracePt t="90289" x="2032000" y="4397375"/>
          <p14:tracePt t="90305" x="2022475" y="4397375"/>
          <p14:tracePt t="90347" x="2009775" y="4397375"/>
          <p14:tracePt t="90390" x="2009775" y="4403725"/>
          <p14:tracePt t="90396" x="2009775" y="4413250"/>
          <p14:tracePt t="90405" x="2009775" y="4416425"/>
          <p14:tracePt t="90422" x="2009775" y="4432300"/>
          <p14:tracePt t="90439" x="2009775" y="4502150"/>
          <p14:tracePt t="90456" x="2003425" y="4556125"/>
          <p14:tracePt t="90472" x="2003425" y="4594225"/>
          <p14:tracePt t="90489" x="2003425" y="4670425"/>
          <p14:tracePt t="90506" x="2003425" y="4714875"/>
          <p14:tracePt t="90522" x="2003425" y="4765675"/>
          <p14:tracePt t="90539" x="2006600" y="4845050"/>
          <p14:tracePt t="90555" x="2006600" y="4889500"/>
          <p14:tracePt t="90572" x="2006600" y="4933950"/>
          <p14:tracePt t="90589" x="2006600" y="4981575"/>
          <p14:tracePt t="90605" x="2006600" y="5019675"/>
          <p14:tracePt t="90622" x="2006600" y="5060950"/>
          <p14:tracePt t="90639" x="2022475" y="5124450"/>
          <p14:tracePt t="90655" x="2022475" y="5156200"/>
          <p14:tracePt t="90672" x="2022475" y="5184775"/>
          <p14:tracePt t="90689" x="2022475" y="5216525"/>
          <p14:tracePt t="90705" x="2022475" y="5245100"/>
          <p14:tracePt t="90722" x="2022475" y="5267325"/>
          <p14:tracePt t="90738" x="2022475" y="5308600"/>
          <p14:tracePt t="90755" x="2022475" y="5330825"/>
          <p14:tracePt t="90772" x="2022475" y="5359400"/>
          <p14:tracePt t="90789" x="2022475" y="5394325"/>
          <p14:tracePt t="90805" x="2022475" y="5410200"/>
          <p14:tracePt t="90822" x="2022475" y="5419725"/>
          <p14:tracePt t="90839" x="2022475" y="5432425"/>
          <p14:tracePt t="90856" x="2022475" y="5448300"/>
          <p14:tracePt t="90873" x="2022475" y="5457825"/>
          <p14:tracePt t="90889" x="2012950" y="5473700"/>
          <p14:tracePt t="90906" x="2012950" y="5483225"/>
          <p14:tracePt t="90922" x="2012950" y="5499100"/>
          <p14:tracePt t="90939" x="2012950" y="5511800"/>
          <p14:tracePt t="90955" x="2012950" y="5521325"/>
          <p14:tracePt t="90972" x="2012950" y="5530850"/>
          <p14:tracePt t="90989" x="2012950" y="5543550"/>
          <p14:tracePt t="91005" x="2012950" y="5546725"/>
          <p14:tracePt t="91705" x="2047875" y="5553075"/>
          <p14:tracePt t="91712" x="2108200" y="5572125"/>
          <p14:tracePt t="91723" x="2200275" y="5581650"/>
          <p14:tracePt t="91740" x="2720975" y="5715000"/>
          <p14:tracePt t="91762" x="3606800" y="5969000"/>
          <p14:tracePt t="91777" x="4184650" y="6118225"/>
          <p14:tracePt t="91796" x="5029200" y="6292850"/>
          <p14:tracePt t="91823" x="5683250" y="6356350"/>
          <p14:tracePt t="91857" x="6299200" y="6369050"/>
          <p14:tracePt t="91874" x="6502400" y="6369050"/>
          <p14:tracePt t="91889" x="6699250" y="6356350"/>
          <p14:tracePt t="91905" x="6816725" y="6346825"/>
          <p14:tracePt t="91921" x="6924675" y="6330950"/>
          <p14:tracePt t="91939" x="6988175" y="6311900"/>
          <p14:tracePt t="91955" x="7004050" y="6305550"/>
          <p14:tracePt t="91973" x="7013575" y="6296025"/>
          <p14:tracePt t="91990" x="7016750" y="6270625"/>
          <p14:tracePt t="92005" x="7023100" y="6238875"/>
          <p14:tracePt t="92022" x="7023100" y="6216650"/>
          <p14:tracePt t="92039" x="7023100" y="6178550"/>
          <p14:tracePt t="92055" x="7023100" y="6156325"/>
          <p14:tracePt t="92071" x="7023100" y="6127750"/>
          <p14:tracePt t="92089" x="7023100" y="6092825"/>
          <p14:tracePt t="92105" x="7019925" y="6048375"/>
          <p14:tracePt t="92122" x="7000875" y="5984875"/>
          <p14:tracePt t="92139" x="6927850" y="5854700"/>
          <p14:tracePt t="92155" x="6854825" y="5791200"/>
          <p14:tracePt t="92173" x="6781800" y="5718175"/>
          <p14:tracePt t="92189" x="6610350" y="5575300"/>
          <p14:tracePt t="92205" x="6496050" y="5476875"/>
          <p14:tracePt t="92222" x="6378575" y="5368925"/>
          <p14:tracePt t="92239" x="6165850" y="5219700"/>
          <p14:tracePt t="92256" x="6042025" y="5140325"/>
          <p14:tracePt t="92272" x="5930900" y="5080000"/>
          <p14:tracePt t="92290" x="5743575" y="4972050"/>
          <p14:tracePt t="92306" x="5619750" y="4921250"/>
          <p14:tracePt t="92322" x="5530850" y="4870450"/>
          <p14:tracePt t="92339" x="5413375" y="4816475"/>
          <p14:tracePt t="92355" x="5343525" y="4787900"/>
          <p14:tracePt t="92371" x="5280025" y="4765675"/>
          <p14:tracePt t="92389" x="5200650" y="4727575"/>
          <p14:tracePt t="92406" x="5162550" y="4708525"/>
          <p14:tracePt t="92422" x="5130800" y="4676775"/>
          <p14:tracePt t="92439" x="5086350" y="4638675"/>
          <p14:tracePt t="92455" x="5054600" y="4606925"/>
          <p14:tracePt t="92472" x="5029200" y="4575175"/>
          <p14:tracePt t="92488" x="4991100" y="4524375"/>
          <p14:tracePt t="92505" x="4968875" y="4505325"/>
          <p14:tracePt t="92522" x="4943475" y="4479925"/>
          <p14:tracePt t="92538" x="4886325" y="4464050"/>
          <p14:tracePt t="92555" x="4841875" y="4451350"/>
          <p14:tracePt t="92571" x="4787900" y="4435475"/>
          <p14:tracePt t="92588" x="4705350" y="4406900"/>
          <p14:tracePt t="92604" x="4645025" y="4400550"/>
          <p14:tracePt t="92622" x="4562475" y="4400550"/>
          <p14:tracePt t="92638" x="4464050" y="4387850"/>
          <p14:tracePt t="92655" x="4403725" y="4387850"/>
          <p14:tracePt t="92672" x="4321175" y="4371975"/>
          <p14:tracePt t="92688" x="4168775" y="4362450"/>
          <p14:tracePt t="92705" x="4086225" y="4362450"/>
          <p14:tracePt t="92721" x="4025900" y="4362450"/>
          <p14:tracePt t="92738" x="3940175" y="4362450"/>
          <p14:tracePt t="92754" x="3879850" y="4362450"/>
          <p14:tracePt t="92771" x="3810000" y="4375150"/>
          <p14:tracePt t="92788" x="3708400" y="4397375"/>
          <p14:tracePt t="92805" x="3641725" y="4425950"/>
          <p14:tracePt t="92821" x="3597275" y="4454525"/>
          <p14:tracePt t="92838" x="3517900" y="4518025"/>
          <p14:tracePt t="92855" x="3454400" y="4591050"/>
          <p14:tracePt t="92872" x="3387725" y="4664075"/>
          <p14:tracePt t="92889" x="3295650" y="4806950"/>
          <p14:tracePt t="92905" x="3222625" y="4940300"/>
          <p14:tracePt t="92922" x="3181350" y="5041900"/>
          <p14:tracePt t="92939" x="3124200" y="5191125"/>
          <p14:tracePt t="92955" x="3108325" y="5299075"/>
          <p14:tracePt t="92971" x="3098800" y="5403850"/>
          <p14:tracePt t="92989" x="3098800" y="5530850"/>
          <p14:tracePt t="93005" x="3098800" y="5613400"/>
          <p14:tracePt t="93022" x="3098800" y="5695950"/>
          <p14:tracePt t="93039" x="3098800" y="5813425"/>
          <p14:tracePt t="93055" x="3098800" y="5892800"/>
          <p14:tracePt t="93072" x="3098800" y="5975350"/>
          <p14:tracePt t="93088" x="3111500" y="6086475"/>
          <p14:tracePt t="93105" x="3124200" y="6130925"/>
          <p14:tracePt t="93121" x="3136900" y="6175375"/>
          <p14:tracePt t="93139" x="3175000" y="6219825"/>
          <p14:tracePt t="93155" x="3206750" y="6245225"/>
          <p14:tracePt t="93172" x="3244850" y="6276975"/>
          <p14:tracePt t="93189" x="3311525" y="6311900"/>
          <p14:tracePt t="93206" x="3359150" y="6343650"/>
          <p14:tracePt t="93222" x="3397250" y="6372225"/>
          <p14:tracePt t="93239" x="3482975" y="6419850"/>
          <p14:tracePt t="93255" x="3581400" y="6454775"/>
          <p14:tracePt t="93272" x="3683000" y="6505575"/>
          <p14:tracePt t="93289" x="3797300" y="6550025"/>
          <p14:tracePt t="93305" x="3876675" y="6581775"/>
          <p14:tracePt t="93322" x="3984625" y="6597650"/>
          <p14:tracePt t="93340" x="4117975" y="6623050"/>
          <p14:tracePt t="93356" x="4200525" y="6638925"/>
          <p14:tracePt t="93372" x="4289425" y="6670675"/>
          <p14:tracePt t="93389" x="4445000" y="6692900"/>
          <p14:tracePt t="93405" x="4508500" y="6708775"/>
          <p14:tracePt t="93422" x="4565650" y="6721475"/>
          <p14:tracePt t="93440" x="4619625" y="6740525"/>
          <p14:tracePt t="93455" x="4635500" y="6740525"/>
          <p14:tracePt t="93472" x="4648200" y="6740525"/>
          <p14:tracePt t="93489" x="4667250" y="6740525"/>
          <p14:tracePt t="93505" x="4670425" y="6740525"/>
          <p14:tracePt t="93883" x="4664075" y="6727825"/>
          <p14:tracePt t="93890" x="4657725" y="6708775"/>
          <p14:tracePt t="93906" x="4645025" y="6677025"/>
          <p14:tracePt t="93923" x="4629150" y="6667500"/>
          <p14:tracePt t="93938" x="4613275" y="6651625"/>
          <p14:tracePt t="93971" x="4594225" y="6642100"/>
          <p14:tracePt t="94005" x="4562475" y="6619875"/>
          <p14:tracePt t="94021" x="4552950" y="6616700"/>
          <p14:tracePt t="94038" x="4549775" y="6600825"/>
          <p14:tracePt t="94055" x="4549775" y="6591300"/>
          <p14:tracePt t="94071" x="4543425" y="6575425"/>
          <p14:tracePt t="94089" x="4524375" y="6540500"/>
          <p14:tracePt t="94105" x="4514850" y="6518275"/>
          <p14:tracePt t="94121" x="4502150" y="6502400"/>
          <p14:tracePt t="94139" x="4498975" y="6486525"/>
          <p14:tracePt t="94155" x="4498975" y="6464300"/>
          <p14:tracePt t="94172" x="4492625" y="6451600"/>
          <p14:tracePt t="94189" x="4492625" y="6423025"/>
          <p14:tracePt t="94205" x="4486275" y="6394450"/>
          <p14:tracePt t="94221" x="4473575" y="6381750"/>
          <p14:tracePt t="94239" x="4470400" y="6369050"/>
          <p14:tracePt t="94255" x="4470400" y="6353175"/>
          <p14:tracePt t="94272" x="4470400" y="6343650"/>
          <p14:tracePt t="94289" x="4470400" y="6337300"/>
          <p14:tracePt t="94322" x="4470400" y="6334125"/>
          <p14:tracePt t="95583" x="4470400" y="6327775"/>
          <p14:tracePt t="95590" x="4470400" y="6318250"/>
          <p14:tracePt t="95605" x="4470400" y="6296025"/>
          <p14:tracePt t="95621" x="4470400" y="6251575"/>
          <p14:tracePt t="95639" x="4470400" y="6165850"/>
          <p14:tracePt t="95655" x="4470400" y="6108700"/>
          <p14:tracePt t="95689" x="4470400" y="5873750"/>
          <p14:tracePt t="95722" x="4470400" y="5699125"/>
          <p14:tracePt t="95738" x="4454525" y="5534025"/>
          <p14:tracePt t="95754" x="4454525" y="5432425"/>
          <p14:tracePt t="95771" x="4454525" y="5378450"/>
          <p14:tracePt t="95789" x="4454525" y="5330825"/>
          <p14:tracePt t="95804" x="4454525" y="5321300"/>
          <p14:tracePt t="95821" x="4454525" y="5308600"/>
          <p14:tracePt t="95839" x="4448175" y="5308600"/>
          <p14:tracePt t="96296" x="4460875" y="5302250"/>
          <p14:tracePt t="96303" x="4489450" y="5289550"/>
          <p14:tracePt t="96310" x="4518025" y="5273675"/>
          <p14:tracePt t="96321" x="4546600" y="5260975"/>
          <p14:tracePt t="96338" x="4597400" y="5213350"/>
          <p14:tracePt t="96355" x="4638675" y="5181600"/>
          <p14:tracePt t="96372" x="4676775" y="5140325"/>
          <p14:tracePt t="96405" x="4752975" y="5019675"/>
          <p14:tracePt t="96438" x="4794250" y="4864100"/>
          <p14:tracePt t="96454" x="4794250" y="4810125"/>
          <p14:tracePt t="96471" x="4794250" y="4781550"/>
          <p14:tracePt t="96488" x="4800600" y="4752975"/>
          <p14:tracePt t="96505" x="4803775" y="4743450"/>
          <p14:tracePt t="96521" x="4816475" y="4730750"/>
          <p14:tracePt t="96539" x="4816475" y="4711700"/>
          <p14:tracePt t="96555" x="4816475" y="4702175"/>
          <p14:tracePt t="96572" x="4816475" y="4695825"/>
          <p14:tracePt t="96589" x="4819650" y="4692650"/>
          <p14:tracePt t="96703" x="4819650" y="4686300"/>
          <p14:tracePt t="96783" x="4819650" y="4689475"/>
          <p14:tracePt t="96790" x="4826000" y="4692650"/>
          <p14:tracePt t="96805" x="4829175" y="4708525"/>
          <p14:tracePt t="96821" x="4841875" y="4762500"/>
          <p14:tracePt t="96838" x="4841875" y="4826000"/>
          <p14:tracePt t="96854" x="4841875" y="4876800"/>
          <p14:tracePt t="96871" x="4838700" y="4930775"/>
          <p14:tracePt t="96889" x="4816475" y="5041900"/>
          <p14:tracePt t="96905" x="4794250" y="5118100"/>
          <p14:tracePt t="96921" x="4781550" y="5181600"/>
          <p14:tracePt t="96939" x="4759325" y="5273675"/>
          <p14:tracePt t="96955" x="4746625" y="5327650"/>
          <p14:tracePt t="96972" x="4727575" y="5375275"/>
          <p14:tracePt t="96988" x="4708525" y="5422900"/>
          <p14:tracePt t="97004" x="4708525" y="5445125"/>
          <p14:tracePt t="97021" x="4702175" y="5454650"/>
          <p14:tracePt t="97039" x="4702175" y="5476875"/>
          <p14:tracePt t="97055" x="4699000" y="5486400"/>
          <p14:tracePt t="97071" x="4692650" y="5495925"/>
          <p14:tracePt t="97089" x="4692650" y="5511800"/>
          <p14:tracePt t="97105" x="4692650" y="5514975"/>
          <p14:tracePt t="97297" x="4692650" y="5502275"/>
          <p14:tracePt t="97304" x="4699000" y="5467350"/>
          <p14:tracePt t="97311" x="4705350" y="5438775"/>
          <p14:tracePt t="97322" x="4711700" y="5391150"/>
          <p14:tracePt t="97339" x="4772025" y="5200650"/>
          <p14:tracePt t="97355" x="4806950" y="5080000"/>
          <p14:tracePt t="97372" x="4822825" y="5003800"/>
          <p14:tracePt t="97388" x="4841875" y="4930775"/>
          <p14:tracePt t="97404" x="4841875" y="4905375"/>
          <p14:tracePt t="97421" x="4841875" y="4895850"/>
          <p14:tracePt t="97439" x="4841875" y="4886325"/>
          <p14:tracePt t="97483" x="4841875" y="4883150"/>
          <p14:tracePt t="97524" x="4841875" y="4876800"/>
          <p14:tracePt t="98090" x="4838700" y="4895850"/>
          <p14:tracePt t="98096" x="4832350" y="4933950"/>
          <p14:tracePt t="98104" x="4826000" y="4962525"/>
          <p14:tracePt t="98121" x="4813300" y="5016500"/>
          <p14:tracePt t="98139" x="4791075" y="5105400"/>
          <p14:tracePt t="98155" x="4772025" y="5172075"/>
          <p14:tracePt t="98172" x="4756150" y="5216525"/>
          <p14:tracePt t="98204" x="4727575" y="5295900"/>
          <p14:tracePt t="98238" x="4708525" y="5334000"/>
          <p14:tracePt t="98254" x="4708525" y="5343525"/>
          <p14:tracePt t="98271" x="4708525" y="5353050"/>
          <p14:tracePt t="98525" x="4708525" y="5359400"/>
          <p14:tracePt t="98533" x="4708525" y="5368925"/>
          <p14:tracePt t="98540" x="4708525" y="5372100"/>
          <p14:tracePt t="98555" x="4708525" y="5381625"/>
          <p14:tracePt t="98572" x="4708525" y="5391150"/>
          <p14:tracePt t="98589" x="4708525" y="5432425"/>
          <p14:tracePt t="98605" x="4708525" y="5454650"/>
          <p14:tracePt t="98621" x="4708525" y="5483225"/>
          <p14:tracePt t="98639" x="4708525" y="5499100"/>
          <p14:tracePt t="98655" x="4708525" y="5508625"/>
          <p14:tracePt t="98671" x="4708525" y="5511800"/>
          <p14:tracePt t="98947" x="4740275" y="5467350"/>
          <p14:tracePt t="98953" x="4765675" y="5426075"/>
          <p14:tracePt t="98960" x="4781550" y="5378450"/>
          <p14:tracePt t="98971" x="4797425" y="5340350"/>
          <p14:tracePt t="98989" x="4832350" y="5267325"/>
          <p14:tracePt t="99004" x="4845050" y="5238750"/>
          <p14:tracePt t="99021" x="4851400" y="5216525"/>
          <p14:tracePt t="99055" x="4851400" y="5184775"/>
          <p14:tracePt t="99088" x="4851400" y="5162550"/>
          <p14:tracePt t="99104" x="4851400" y="5140325"/>
          <p14:tracePt t="99121" x="4851400" y="5118100"/>
          <p14:tracePt t="99138" x="4851400" y="5076825"/>
          <p14:tracePt t="99154" x="4851400" y="5054600"/>
          <p14:tracePt t="99171" x="4851400" y="5038725"/>
          <p14:tracePt t="99189" x="4848225" y="5019675"/>
          <p14:tracePt t="99205" x="4848225" y="5010150"/>
          <p14:tracePt t="99221" x="4848225" y="5003800"/>
          <p14:tracePt t="99238" x="4848225" y="5000625"/>
          <p14:tracePt t="99255" x="4848225" y="4991100"/>
          <p14:tracePt t="99271" x="4848225" y="4975225"/>
          <p14:tracePt t="99289" x="4860925" y="4959350"/>
          <p14:tracePt t="99305" x="4876800" y="4937125"/>
          <p14:tracePt t="99322" x="4889500" y="4905375"/>
          <p14:tracePt t="99338" x="4914900" y="4870450"/>
          <p14:tracePt t="99354" x="4930775" y="4854575"/>
          <p14:tracePt t="99371" x="4940300" y="4845050"/>
          <p14:tracePt t="99387" x="4940300" y="4838700"/>
          <p14:tracePt t="99819" x="4940300" y="4867275"/>
          <p14:tracePt t="99826" x="4940300" y="4911725"/>
          <p14:tracePt t="99839" x="4937125" y="4994275"/>
          <p14:tracePt t="99855" x="4927600" y="5080000"/>
          <p14:tracePt t="99872" x="4902200" y="5175250"/>
          <p14:tracePt t="99888" x="4879975" y="5321300"/>
          <p14:tracePt t="99921" x="4851400" y="5422900"/>
          <p14:tracePt t="99955" x="4829175" y="5492750"/>
          <p14:tracePt t="99971" x="4819650" y="5505450"/>
          <p14:tracePt t="99989" x="4813300" y="5518150"/>
          <p14:tracePt t="100005" x="4810125" y="5527675"/>
          <p14:tracePt t="100021" x="4797425" y="5543550"/>
          <p14:tracePt t="100038" x="4787900" y="5549900"/>
          <p14:tracePt t="100054" x="4778375" y="5549900"/>
          <p14:tracePt t="100088" x="4768850" y="5549900"/>
          <p14:tracePt t="100204" x="4762500" y="5549900"/>
          <p14:tracePt t="100211" x="4759325" y="5546725"/>
          <p14:tracePt t="100222" x="4752975" y="5537200"/>
          <p14:tracePt t="100239" x="4730750" y="5514975"/>
          <p14:tracePt t="100255" x="4705350" y="5467350"/>
          <p14:tracePt t="100272" x="4657725" y="5397500"/>
          <p14:tracePt t="100275" x="4638675" y="5378450"/>
          <p14:tracePt t="100289" x="4584700" y="5318125"/>
          <p14:tracePt t="100305" x="4524375" y="5273675"/>
          <p14:tracePt t="100321" x="4454525" y="5216525"/>
          <p14:tracePt t="100338" x="4343400" y="5137150"/>
          <p14:tracePt t="100354" x="4251325" y="5080000"/>
          <p14:tracePt t="100371" x="4162425" y="5032375"/>
          <p14:tracePt t="100389" x="4041775" y="4959350"/>
          <p14:tracePt t="100404" x="3971925" y="4921250"/>
          <p14:tracePt t="100421" x="3914775" y="4892675"/>
          <p14:tracePt t="100439" x="3854450" y="4848225"/>
          <p14:tracePt t="100455" x="3832225" y="4822825"/>
          <p14:tracePt t="100471" x="3803650" y="4784725"/>
          <p14:tracePt t="100488" x="3787775" y="4733925"/>
          <p14:tracePt t="100505" x="3787775" y="4705350"/>
          <p14:tracePt t="100521" x="3787775" y="4683125"/>
          <p14:tracePt t="100539" x="3787775" y="4648200"/>
          <p14:tracePt t="100555" x="3787775" y="4632325"/>
          <p14:tracePt t="100571" x="3787775" y="4613275"/>
          <p14:tracePt t="100588" x="3787775" y="4597400"/>
          <p14:tracePt t="100604" x="3787775" y="4587875"/>
          <p14:tracePt t="100621" x="3787775" y="4578350"/>
          <p14:tracePt t="100639" x="3787775" y="4559300"/>
          <p14:tracePt t="100654" x="3787775" y="4549775"/>
          <p14:tracePt t="100671" x="3781425" y="4537075"/>
          <p14:tracePt t="100705" x="3781425" y="4533900"/>
          <p14:tracePt t="100721" x="3781425" y="4524375"/>
          <p14:tracePt t="100825" x="3781425" y="4514850"/>
          <p14:tracePt t="101062" x="3759200" y="4540250"/>
          <p14:tracePt t="101068" x="3752850" y="4565650"/>
          <p14:tracePt t="101075" x="3736975" y="4603750"/>
          <p14:tracePt t="101089" x="3714750" y="4670425"/>
          <p14:tracePt t="101105" x="3676650" y="4759325"/>
          <p14:tracePt t="101122" x="3651250" y="4835525"/>
          <p14:tracePt t="101138" x="3625850" y="4918075"/>
          <p14:tracePt t="101154" x="3606800" y="4965700"/>
          <p14:tracePt t="101171" x="3594100" y="4987925"/>
          <p14:tracePt t="101188" x="3575050" y="5029200"/>
          <p14:tracePt t="101204" x="3565525" y="5045075"/>
          <p14:tracePt t="101221" x="3552825" y="5057775"/>
          <p14:tracePt t="101239" x="3549650" y="5076825"/>
          <p14:tracePt t="101255" x="3549650" y="5086350"/>
          <p14:tracePt t="101271" x="3549650" y="5095875"/>
          <p14:tracePt t="101289" x="3549650" y="5111750"/>
          <p14:tracePt t="109255" x="3600450" y="5118100"/>
          <p14:tracePt t="109262" x="3692525" y="5127625"/>
          <p14:tracePt t="109270" x="3784600" y="5127625"/>
          <p14:tracePt t="109287" x="4000500" y="5127625"/>
          <p14:tracePt t="109304" x="4191000" y="5127625"/>
          <p14:tracePt t="109320" x="4400550" y="5111750"/>
          <p14:tracePt t="109353" x="4578350" y="5111750"/>
          <p14:tracePt t="109387" x="4635500" y="5111750"/>
          <p14:tracePt t="109403" x="4651375" y="5111750"/>
          <p14:tracePt t="109406" x="4654550" y="5111750"/>
          <p14:tracePt t="109534" x="4648200" y="5111750"/>
          <p14:tracePt t="109763" x="4654550" y="5108575"/>
          <p14:tracePt t="109769" x="4660900" y="5102225"/>
          <p14:tracePt t="109776" x="4667250" y="5099050"/>
          <p14:tracePt t="109787" x="4670425" y="5086350"/>
          <p14:tracePt t="109820" x="4724400" y="4864100"/>
          <p14:tracePt t="109855" x="4683125" y="4708525"/>
          <p14:tracePt t="109870" x="4657725" y="4660900"/>
          <p14:tracePt t="109887" x="4625975" y="4635500"/>
          <p14:tracePt t="109903" x="4603750" y="4619625"/>
          <p14:tracePt t="109920" x="4572000" y="4597400"/>
          <p14:tracePt t="109937" x="4562475" y="4587875"/>
          <p14:tracePt t="109953" x="4552950" y="4575175"/>
          <p14:tracePt t="109970" x="4533900" y="4556125"/>
          <p14:tracePt t="109987" x="4524375" y="4546600"/>
          <p14:tracePt t="110003" x="4502150" y="4533900"/>
          <p14:tracePt t="110021" x="4457700" y="4518025"/>
          <p14:tracePt t="110037" x="4435475" y="4505325"/>
          <p14:tracePt t="110055" x="4394200" y="4505325"/>
          <p14:tracePt t="110070" x="4371975" y="4505325"/>
          <p14:tracePt t="110086" x="4327525" y="4492625"/>
          <p14:tracePt t="110103" x="4273550" y="4476750"/>
          <p14:tracePt t="110120" x="4184650" y="4457700"/>
          <p14:tracePt t="110137" x="4117975" y="4445000"/>
          <p14:tracePt t="110154" x="4057650" y="4435475"/>
          <p14:tracePt t="110170" x="3981450" y="4435475"/>
          <p14:tracePt t="110187" x="3949700" y="4435475"/>
          <p14:tracePt t="110203" x="3930650" y="4435475"/>
          <p14:tracePt t="110220" x="3895725" y="4438650"/>
          <p14:tracePt t="110236" x="3886200" y="4448175"/>
          <p14:tracePt t="110253" x="3870325" y="4457700"/>
          <p14:tracePt t="110270" x="3844925" y="4473575"/>
          <p14:tracePt t="110287" x="3825875" y="4492625"/>
          <p14:tracePt t="110303" x="3810000" y="4502150"/>
          <p14:tracePt t="110321" x="3781425" y="4518025"/>
          <p14:tracePt t="110337" x="3759200" y="4530725"/>
          <p14:tracePt t="110353" x="3727450" y="4562475"/>
          <p14:tracePt t="110370" x="3667125" y="4600575"/>
          <p14:tracePt t="110387" x="3629025" y="4641850"/>
          <p14:tracePt t="110405" x="3524250" y="4727575"/>
          <p14:tracePt t="110420" x="3479800" y="4797425"/>
          <p14:tracePt t="110437" x="3432175" y="4867275"/>
          <p14:tracePt t="110455" x="3400425" y="4933950"/>
          <p14:tracePt t="110470" x="3381375" y="4956175"/>
          <p14:tracePt t="110486" x="3368675" y="4994275"/>
          <p14:tracePt t="110503" x="3368675" y="5016500"/>
          <p14:tracePt t="110520" x="3368675" y="5057775"/>
          <p14:tracePt t="110537" x="3368675" y="5073650"/>
          <p14:tracePt t="110553" x="3368675" y="5083175"/>
          <p14:tracePt t="110570" x="3368675" y="5095875"/>
          <p14:tracePt t="110587" x="3368675" y="5105400"/>
          <p14:tracePt t="110603" x="3368675" y="5114925"/>
          <p14:tracePt t="110620" x="3368675" y="5130800"/>
          <p14:tracePt t="116621" x="3429000" y="5130800"/>
          <p14:tracePt t="116628" x="3508375" y="5130800"/>
          <p14:tracePt t="116636" x="3587750" y="5130800"/>
          <p14:tracePt t="116653" x="3727450" y="5149850"/>
          <p14:tracePt t="116670" x="3914775" y="5159375"/>
          <p14:tracePt t="116687" x="3984625" y="5159375"/>
          <p14:tracePt t="116703" x="4029075" y="5172075"/>
          <p14:tracePt t="116736" x="4089400" y="5207000"/>
          <p14:tracePt t="116770" x="4130675" y="5273675"/>
          <p14:tracePt t="116786" x="4149725" y="5295900"/>
          <p14:tracePt t="116803" x="4159250" y="5305425"/>
          <p14:tracePt t="116820" x="4159250" y="5327650"/>
          <p14:tracePt t="116836" x="4159250" y="5337175"/>
          <p14:tracePt t="116853" x="4159250" y="5346700"/>
          <p14:tracePt t="116870" x="4159250" y="5356225"/>
          <p14:tracePt t="116915" x="4156075" y="5356225"/>
          <p14:tracePt t="116929" x="4152900" y="5356225"/>
          <p14:tracePt t="116936" x="4140200" y="5356225"/>
          <p14:tracePt t="116953" x="4137025" y="5356225"/>
          <p14:tracePt t="116970" x="4121150" y="5356225"/>
          <p14:tracePt t="116987" x="4111625" y="5356225"/>
          <p14:tracePt t="117002" x="4092575" y="5356225"/>
          <p14:tracePt t="117019" x="4060825" y="5356225"/>
          <p14:tracePt t="117036" x="3975100" y="5346700"/>
          <p14:tracePt t="117053" x="3879850" y="5330825"/>
          <p14:tracePt t="117070" x="3778250" y="5314950"/>
          <p14:tracePt t="117086" x="3727450" y="5314950"/>
          <p14:tracePt t="117103" x="3705225" y="5314950"/>
          <p14:tracePt t="117120" x="3673475" y="5314950"/>
          <p14:tracePt t="117136" x="3660775" y="5314950"/>
          <p14:tracePt t="117152" x="3651250" y="5314950"/>
          <p14:tracePt t="117170" x="3638550" y="5314950"/>
          <p14:tracePt t="117271" x="3638550" y="5311775"/>
          <p14:tracePt t="117372" x="3638550" y="5305425"/>
          <p14:tracePt t="117607" x="3648075" y="5273675"/>
          <p14:tracePt t="117615" x="3654425" y="5238750"/>
          <p14:tracePt t="117621" x="3670300" y="5187950"/>
          <p14:tracePt t="117637" x="3686175" y="5080000"/>
          <p14:tracePt t="117670" x="3695700" y="4927600"/>
          <p14:tracePt t="117702" x="3692525" y="4860925"/>
          <p14:tracePt t="117720" x="3692525" y="4829175"/>
          <p14:tracePt t="117736" x="3692525" y="4819650"/>
          <p14:tracePt t="117752" x="3692525" y="4810125"/>
          <p14:tracePt t="117769" x="3692525" y="4794250"/>
          <p14:tracePt t="117786" x="3692525" y="4778375"/>
          <p14:tracePt t="117803" x="3689350" y="4768850"/>
          <p14:tracePt t="117819" x="3683000" y="4759325"/>
          <p14:tracePt t="117836" x="3683000" y="4733925"/>
          <p14:tracePt t="117853" x="3683000" y="4711700"/>
          <p14:tracePt t="117871" x="3683000" y="4670425"/>
          <p14:tracePt t="117886" x="3683000" y="4648200"/>
          <p14:tracePt t="117903" x="3683000" y="4625975"/>
          <p14:tracePt t="117920" x="3683000" y="4606925"/>
          <p14:tracePt t="117936" x="3683000" y="4591050"/>
          <p14:tracePt t="117952" x="3686175" y="4572000"/>
          <p14:tracePt t="117969" x="3689350" y="4562475"/>
          <p14:tracePt t="117986" x="3689350" y="4546600"/>
          <p14:tracePt t="118003" x="3689350" y="4540250"/>
          <p14:tracePt t="118207" x="3736975" y="4540250"/>
          <p14:tracePt t="118213" x="3803650" y="4540250"/>
          <p14:tracePt t="118220" x="3873500" y="4540250"/>
          <p14:tracePt t="118236" x="4044950" y="4556125"/>
          <p14:tracePt t="118252" x="4241800" y="4575175"/>
          <p14:tracePt t="118269" x="4429125" y="4622800"/>
          <p14:tracePt t="118286" x="4651375" y="4676775"/>
          <p14:tracePt t="118303" x="4727575" y="4689475"/>
          <p14:tracePt t="118320" x="4784725" y="4714875"/>
          <p14:tracePt t="118336" x="4800600" y="4714875"/>
          <p14:tracePt t="118352" x="4810125" y="4714875"/>
          <p14:tracePt t="118369" x="4816475" y="4714875"/>
          <p14:tracePt t="118736" x="4816475" y="4721225"/>
          <p14:tracePt t="118743" x="4816475" y="4727575"/>
          <p14:tracePt t="118752" x="4816475" y="4730750"/>
          <p14:tracePt t="118769" x="4816475" y="4775200"/>
          <p14:tracePt t="118786" x="4810125" y="4927600"/>
          <p14:tracePt t="118819" x="4743450" y="5168900"/>
          <p14:tracePt t="118852" x="4708525" y="5286375"/>
          <p14:tracePt t="118869" x="4699000" y="5295900"/>
          <p14:tracePt t="118886" x="4699000" y="5314950"/>
          <p14:tracePt t="118903" x="4699000" y="5337175"/>
          <p14:tracePt t="118919" x="4692650" y="5359400"/>
          <p14:tracePt t="118936" x="4679950" y="5422900"/>
          <p14:tracePt t="118952" x="4673600" y="5461000"/>
          <p14:tracePt t="118969" x="4667250" y="5499100"/>
          <p14:tracePt t="118986" x="4657725" y="5524500"/>
          <p14:tracePt t="119002" x="4651375" y="5540375"/>
          <p14:tracePt t="119019" x="4638675" y="5553075"/>
          <p14:tracePt t="119021" x="4638675" y="5556250"/>
          <p14:tracePt t="119036" x="4638675" y="5565775"/>
          <p14:tracePt t="119086" x="4638675" y="5572125"/>
          <p14:tracePt t="119286" x="4568825" y="5568950"/>
          <p14:tracePt t="119293" x="4467225" y="5559425"/>
          <p14:tracePt t="119302" x="4362450" y="5559425"/>
          <p14:tracePt t="119319" x="4191000" y="5530850"/>
          <p14:tracePt t="119336" x="3990975" y="5514975"/>
          <p14:tracePt t="119369" x="3762375" y="5445125"/>
          <p14:tracePt t="119403" x="3644900" y="5391150"/>
          <p14:tracePt t="119420" x="3629025" y="5381625"/>
          <p14:tracePt t="119436" x="3613150" y="5375275"/>
          <p14:tracePt t="119453" x="3603625" y="5375275"/>
          <p14:tracePt t="119469" x="3597275" y="5375275"/>
          <p14:tracePt t="119502" x="3597275" y="5372100"/>
          <p14:tracePt t="119586" x="3600450" y="5372100"/>
          <p14:tracePt t="119593" x="3606800" y="5365750"/>
          <p14:tracePt t="119602" x="3609975" y="5362575"/>
          <p14:tracePt t="119619" x="3619500" y="5346700"/>
          <p14:tracePt t="119636" x="3648075" y="5311775"/>
          <p14:tracePt t="119652" x="3683000" y="5254625"/>
          <p14:tracePt t="119669" x="3714750" y="5187950"/>
          <p14:tracePt t="119685" x="3756025" y="5029200"/>
          <p14:tracePt t="119702" x="3771900" y="4921250"/>
          <p14:tracePt t="119719" x="3787775" y="4826000"/>
          <p14:tracePt t="119736" x="3810000" y="4702175"/>
          <p14:tracePt t="119752" x="3825875" y="4606925"/>
          <p14:tracePt t="119769" x="3825875" y="4502150"/>
          <p14:tracePt t="119786" x="3825875" y="4397375"/>
          <p14:tracePt t="119802" x="3825875" y="4365625"/>
          <p14:tracePt t="119819" x="3825875" y="4346575"/>
          <p14:tracePt t="119836" x="3825875" y="4330700"/>
          <p14:tracePt t="120108" x="3838575" y="4349750"/>
          <p14:tracePt t="120115" x="3844925" y="4368800"/>
          <p14:tracePt t="120122" x="3851275" y="4387850"/>
          <p14:tracePt t="120137" x="3863975" y="4435475"/>
          <p14:tracePt t="120152" x="3870325" y="4479925"/>
          <p14:tracePt t="120170" x="3883025" y="4524375"/>
          <p14:tracePt t="120186" x="3889375" y="4622800"/>
          <p14:tracePt t="121000" x="3911600" y="4657725"/>
          <p14:tracePt t="121007" x="3937000" y="4721225"/>
          <p14:tracePt t="121019" x="3975100" y="4794250"/>
          <p14:tracePt t="121036" x="4035425" y="4962525"/>
          <p14:tracePt t="121052" x="4057650" y="5051425"/>
          <p14:tracePt t="121069" x="4067175" y="5133975"/>
          <p14:tracePt t="121086" x="4067175" y="5229225"/>
          <p14:tracePt t="121118" x="4067175" y="5318125"/>
          <p14:tracePt t="121152" x="4051300" y="5362575"/>
          <p14:tracePt t="121169" x="4051300" y="5378450"/>
          <p14:tracePt t="121186" x="4051300" y="5394325"/>
          <p14:tracePt t="121202" x="4051300" y="5403850"/>
          <p14:tracePt t="121219" x="4051300" y="5413375"/>
          <p14:tracePt t="121236" x="4051300" y="5432425"/>
          <p14:tracePt t="121269" x="4051300" y="5441950"/>
          <p14:tracePt t="121285" x="4048125" y="5448300"/>
          <p14:tracePt t="121302" x="4041775" y="5451475"/>
          <p14:tracePt t="121336" x="4041775" y="5457825"/>
          <p14:tracePt t="121352" x="4038600" y="5467350"/>
          <p14:tracePt t="121386" x="4038600" y="5483225"/>
          <p14:tracePt t="121419" x="4038600" y="5486400"/>
          <p14:tracePt t="121436" x="4032250" y="5486400"/>
          <p14:tracePt t="121515" x="4035425" y="5486400"/>
          <p14:tracePt t="121522" x="4038600" y="5480050"/>
          <p14:tracePt t="121536" x="4051300" y="5451475"/>
          <p14:tracePt t="121552" x="4070350" y="5407025"/>
          <p14:tracePt t="121569" x="4083050" y="5375275"/>
          <p14:tracePt t="121586" x="4095750" y="5327650"/>
          <p14:tracePt t="121602" x="4095750" y="5305425"/>
          <p14:tracePt t="121620" x="4102100" y="5267325"/>
          <p14:tracePt t="121636" x="4102100" y="5235575"/>
          <p14:tracePt t="121653" x="4111625" y="5203825"/>
          <p14:tracePt t="121669" x="4124325" y="5175250"/>
          <p14:tracePt t="121685" x="4137025" y="5133975"/>
          <p14:tracePt t="121702" x="4137025" y="5124450"/>
          <p14:tracePt t="121719" x="4137025" y="5108575"/>
          <p14:tracePt t="121736" x="4137025" y="5092700"/>
          <p14:tracePt t="121752" x="4137025" y="5083175"/>
          <p14:tracePt t="121769" x="4137025" y="5073650"/>
          <p14:tracePt t="121786" x="4143375" y="5048250"/>
          <p14:tracePt t="121802" x="4149725" y="5022850"/>
          <p14:tracePt t="121819" x="4159250" y="5003800"/>
          <p14:tracePt t="121835" x="4168775" y="4975225"/>
          <p14:tracePt t="121852" x="4187825" y="4959350"/>
          <p14:tracePt t="121870" x="4197350" y="4940300"/>
          <p14:tracePt t="121886" x="4206875" y="4921250"/>
          <p14:tracePt t="121902" x="4206875" y="4905375"/>
          <p14:tracePt t="121919" x="4206875" y="4889500"/>
          <p14:tracePt t="121936" x="4206875" y="4857750"/>
          <p14:tracePt t="121952" x="4213225" y="4829175"/>
          <p14:tracePt t="121969" x="4225925" y="4797425"/>
          <p14:tracePt t="121985" x="4238625" y="4749800"/>
          <p14:tracePt t="122002" x="4244975" y="4718050"/>
          <p14:tracePt t="122018" x="4251325" y="4695825"/>
          <p14:tracePt t="122035" x="4251325" y="4657725"/>
          <p14:tracePt t="122052" x="4251325" y="4641850"/>
          <p14:tracePt t="122069" x="4251325" y="4619625"/>
          <p14:tracePt t="122085" x="4232275" y="4591050"/>
          <p14:tracePt t="122102" x="4222750" y="4581525"/>
          <p14:tracePt t="122119" x="4210050" y="4565650"/>
          <p14:tracePt t="122136" x="4210050" y="4546600"/>
          <p14:tracePt t="122152" x="4210050" y="4537075"/>
          <p14:tracePt t="122169" x="4210050" y="4527550"/>
          <p14:tracePt t="122186" x="4210050" y="4489450"/>
          <p14:tracePt t="122203" x="4213225" y="4473575"/>
          <p14:tracePt t="122219" x="4225925" y="4441825"/>
          <p14:tracePt t="122236" x="4225925" y="4410075"/>
          <p14:tracePt t="122252" x="4225925" y="4381500"/>
          <p14:tracePt t="122269" x="4244975" y="4356100"/>
          <p14:tracePt t="122286" x="4254500" y="4314825"/>
          <p14:tracePt t="122302" x="4254500" y="4276725"/>
          <p14:tracePt t="122320" x="4260850" y="4248150"/>
          <p14:tracePt t="122336" x="4273550" y="4184650"/>
          <p14:tracePt t="122352" x="4286250" y="4146550"/>
          <p14:tracePt t="122369" x="4305300" y="4108450"/>
          <p14:tracePt t="122385" x="4311650" y="4067175"/>
          <p14:tracePt t="122402" x="4318000" y="4057650"/>
          <p14:tracePt t="122419" x="4327525" y="4048125"/>
          <p14:tracePt t="122435" x="4330700" y="4022725"/>
          <p14:tracePt t="122452" x="4337050" y="4013200"/>
          <p14:tracePt t="122469" x="4337050" y="4003675"/>
          <p14:tracePt t="122485" x="4337050" y="3975100"/>
          <p14:tracePt t="122502" x="4337050" y="3965575"/>
          <p14:tracePt t="122519" x="4337050" y="3956050"/>
          <p14:tracePt t="122716" x="4333875" y="3965575"/>
          <p14:tracePt t="122722" x="4327525" y="3975100"/>
          <p14:tracePt t="122736" x="4314825" y="4006850"/>
          <p14:tracePt t="122752" x="4295775" y="4051300"/>
          <p14:tracePt t="122769" x="4283075" y="4089400"/>
          <p14:tracePt t="122785" x="4267200" y="4140200"/>
          <p14:tracePt t="122802" x="4254500" y="4162425"/>
          <p14:tracePt t="122819" x="4235450" y="4194175"/>
          <p14:tracePt t="122836" x="4216400" y="4244975"/>
          <p14:tracePt t="122852" x="4203700" y="4279900"/>
          <p14:tracePt t="122869" x="4191000" y="4327525"/>
          <p14:tracePt t="122886" x="4165600" y="4391025"/>
          <p14:tracePt t="122902" x="4152900" y="4422775"/>
          <p14:tracePt t="122919" x="4143375" y="4460875"/>
          <p14:tracePt t="122936" x="4117975" y="4502150"/>
          <p14:tracePt t="122952" x="4105275" y="4524375"/>
          <p14:tracePt t="122970" x="4098925" y="4549775"/>
          <p14:tracePt t="122986" x="4092575" y="4587875"/>
          <p14:tracePt t="123003" x="4092575" y="4619625"/>
          <p14:tracePt t="123018" x="4092575" y="4632325"/>
          <p14:tracePt t="123035" x="4092575" y="4654550"/>
          <p14:tracePt t="123052" x="4092575" y="4673600"/>
          <p14:tracePt t="123069" x="4092575" y="4695825"/>
          <p14:tracePt t="123086" x="4083050" y="4737100"/>
          <p14:tracePt t="123102" x="4083050" y="4759325"/>
          <p14:tracePt t="123119" x="4083050" y="4775200"/>
          <p14:tracePt t="123136" x="4076700" y="4797425"/>
          <p14:tracePt t="123152" x="4076700" y="4806950"/>
          <p14:tracePt t="123169" x="4076700" y="4826000"/>
          <p14:tracePt t="123185" x="4076700" y="4854575"/>
          <p14:tracePt t="123202" x="4076700" y="4883150"/>
          <p14:tracePt t="123219" x="4076700" y="4905375"/>
          <p14:tracePt t="123236" x="4076700" y="4946650"/>
          <p14:tracePt t="123252" x="4076700" y="4965700"/>
          <p14:tracePt t="123269" x="4076700" y="4997450"/>
          <p14:tracePt t="123286" x="4076700" y="5029200"/>
          <p14:tracePt t="123302" x="4076700" y="5057775"/>
          <p14:tracePt t="123319" x="4076700" y="5067300"/>
          <p14:tracePt t="123335" x="4076700" y="5083175"/>
          <p14:tracePt t="123352" x="4076700" y="5099050"/>
          <p14:tracePt t="123369" x="4076700" y="5108575"/>
          <p14:tracePt t="123385" x="4076700" y="5121275"/>
          <p14:tracePt t="123402" x="4076700" y="5137150"/>
          <p14:tracePt t="123419" x="4076700" y="5165725"/>
          <p14:tracePt t="123436" x="4079875" y="5207000"/>
          <p14:tracePt t="123452" x="4079875" y="5229225"/>
          <p14:tracePt t="123468" x="4079875" y="5251450"/>
          <p14:tracePt t="123485" x="4079875" y="5292725"/>
          <p14:tracePt t="123502" x="4079875" y="5314950"/>
          <p14:tracePt t="123519" x="4079875" y="5343525"/>
          <p14:tracePt t="123536" x="4079875" y="5359400"/>
          <p14:tracePt t="123553" x="4079875" y="5368925"/>
          <p14:tracePt t="123569" x="4079875" y="5381625"/>
          <p14:tracePt t="123585" x="4079875" y="5391150"/>
          <p14:tracePt t="123629" x="4083050" y="5391150"/>
          <p14:tracePt t="123635" x="4089400" y="5381625"/>
          <p14:tracePt t="123643" x="4095750" y="5353050"/>
          <p14:tracePt t="123652" x="4102100" y="5327650"/>
          <p14:tracePt t="123669" x="4117975" y="5264150"/>
          <p14:tracePt t="123686" x="4143375" y="5178425"/>
          <p14:tracePt t="123703" x="4156075" y="5133975"/>
          <p14:tracePt t="123719" x="4168775" y="5102225"/>
          <p14:tracePt t="123735" x="4181475" y="5038725"/>
          <p14:tracePt t="123752" x="4203700" y="4978400"/>
          <p14:tracePt t="123769" x="4219575" y="4902200"/>
          <p14:tracePt t="123786" x="4241800" y="4791075"/>
          <p14:tracePt t="123802" x="4257675" y="4705350"/>
          <p14:tracePt t="123819" x="4298950" y="4606925"/>
          <p14:tracePt t="123836" x="4318000" y="4533900"/>
          <p14:tracePt t="123852" x="4330700" y="4495800"/>
          <p14:tracePt t="123869" x="4346575" y="4486275"/>
          <p14:tracePt t="123885" x="4346575" y="4464050"/>
          <p14:tracePt t="123902" x="4346575" y="4454525"/>
          <p14:tracePt t="123918" x="4346575" y="4435475"/>
          <p14:tracePt t="123936" x="4346575" y="4387850"/>
          <p14:tracePt t="123952" x="4352925" y="4333875"/>
          <p14:tracePt t="123969" x="4359275" y="4273550"/>
          <p14:tracePt t="123985" x="4381500" y="4181475"/>
          <p14:tracePt t="124002" x="4394200" y="4152900"/>
          <p14:tracePt t="124018" x="4413250" y="4121150"/>
          <p14:tracePt t="124035" x="4416425" y="4098925"/>
          <p14:tracePt t="124052" x="4416425" y="4083050"/>
          <p14:tracePt t="124069" x="4416425" y="4073525"/>
          <p14:tracePt t="124086" x="4416425" y="4070350"/>
          <p14:tracePt t="124301" x="4416425" y="4095750"/>
          <p14:tracePt t="124308" x="4400550" y="4124325"/>
          <p14:tracePt t="124319" x="4394200" y="4143375"/>
          <p14:tracePt t="124336" x="4365625" y="4235450"/>
          <p14:tracePt t="124352" x="4352925" y="4298950"/>
          <p14:tracePt t="124369" x="4340225" y="4352925"/>
          <p14:tracePt t="124385" x="4318000" y="4441825"/>
          <p14:tracePt t="124401" x="4298950" y="4479925"/>
          <p14:tracePt t="124419" x="4292600" y="4502150"/>
          <p14:tracePt t="124436" x="4279900" y="4543425"/>
          <p14:tracePt t="124452" x="4276725" y="4575175"/>
          <p14:tracePt t="124469" x="4270375" y="4619625"/>
          <p14:tracePt t="124486" x="4241800" y="4676775"/>
          <p14:tracePt t="124502" x="4232275" y="4708525"/>
          <p14:tracePt t="124519" x="4219575" y="4746625"/>
          <p14:tracePt t="124535" x="4200525" y="4781550"/>
          <p14:tracePt t="124552" x="4181475" y="4819650"/>
          <p14:tracePt t="124569" x="4168775" y="4841875"/>
          <p14:tracePt t="124585" x="4152900" y="4899025"/>
          <p14:tracePt t="124602" x="4137025" y="4943475"/>
          <p14:tracePt t="124619" x="4117975" y="4991100"/>
          <p14:tracePt t="124636" x="4098925" y="5054600"/>
          <p14:tracePt t="124653" x="4086225" y="5086350"/>
          <p14:tracePt t="124669" x="4076700" y="5114925"/>
          <p14:tracePt t="124685" x="4070350" y="5143500"/>
          <p14:tracePt t="124702" x="4070350" y="5153025"/>
          <p14:tracePt t="124719" x="4070350" y="5168900"/>
          <p14:tracePt t="124736" x="4057650" y="5184775"/>
          <p14:tracePt t="124752" x="4057650" y="5194300"/>
          <p14:tracePt t="124829" x="4057650" y="5197475"/>
          <p14:tracePt t="124944" x="4057650" y="5184775"/>
          <p14:tracePt t="124951" x="4057650" y="5153025"/>
          <p14:tracePt t="124957" x="4057650" y="5114925"/>
          <p14:tracePt t="124968" x="4051300" y="5067300"/>
          <p14:tracePt t="124985" x="4013200" y="4953000"/>
          <p14:tracePt t="125001" x="3981450" y="4886325"/>
          <p14:tracePt t="125018" x="3952875" y="4819650"/>
          <p14:tracePt t="125035" x="3908425" y="4759325"/>
          <p14:tracePt t="125051" x="3883025" y="4733925"/>
          <p14:tracePt t="125068" x="3851275" y="4702175"/>
          <p14:tracePt t="125085" x="3797300" y="4641850"/>
          <p14:tracePt t="125103" x="3771900" y="4610100"/>
          <p14:tracePt t="125118" x="3752850" y="4565650"/>
          <p14:tracePt t="125135" x="3730625" y="4483100"/>
          <p14:tracePt t="125152" x="3730625" y="4406900"/>
          <p14:tracePt t="125169" x="3730625" y="4362450"/>
          <p14:tracePt t="125186" x="3730625" y="4327525"/>
          <p14:tracePt t="125202" x="3730625" y="4318000"/>
          <p14:tracePt t="125219" x="3727450" y="4318000"/>
          <p14:tracePt t="125294" x="3721100" y="4318000"/>
          <p14:tracePt t="125301" x="3717925" y="4318000"/>
          <p14:tracePt t="125308" x="3711575" y="4321175"/>
          <p14:tracePt t="125319" x="3705225" y="4324350"/>
          <p14:tracePt t="125336" x="3689350" y="4371975"/>
          <p14:tracePt t="125352" x="3641725" y="4451350"/>
          <p14:tracePt t="125369" x="3559175" y="4619625"/>
          <p14:tracePt t="125385" x="3457575" y="4848225"/>
          <p14:tracePt t="125402" x="3394075" y="4981575"/>
          <p14:tracePt t="125419" x="3352800" y="5083175"/>
          <p14:tracePt t="125436" x="3298825" y="5200650"/>
          <p14:tracePt t="125452" x="3286125" y="5238750"/>
          <p14:tracePt t="125470" x="3273425" y="5283200"/>
          <p14:tracePt t="125485" x="3248025" y="5346700"/>
          <p14:tracePt t="125502" x="3235325" y="5394325"/>
          <p14:tracePt t="125519" x="3222625" y="5422900"/>
          <p14:tracePt t="125535" x="3222625" y="5470525"/>
          <p14:tracePt t="125551" x="3222625" y="5499100"/>
          <p14:tracePt t="125568" x="3225800" y="5524500"/>
          <p14:tracePt t="125586" x="3244850" y="5565775"/>
          <p14:tracePt t="125602" x="3267075" y="5591175"/>
          <p14:tracePt t="125619" x="3292475" y="5613400"/>
          <p14:tracePt t="125623" x="3311525" y="5635625"/>
          <p14:tracePt t="125636" x="3390900" y="5664200"/>
          <p14:tracePt t="125652" x="3502025" y="5718175"/>
          <p14:tracePt t="125668" x="3622675" y="5753100"/>
          <p14:tracePt t="125685" x="3768725" y="5800725"/>
          <p14:tracePt t="125702" x="3854450" y="5816600"/>
          <p14:tracePt t="125719" x="3927475" y="5816600"/>
          <p14:tracePt t="125736" x="4013200" y="5816600"/>
          <p14:tracePt t="125752" x="4064000" y="5816600"/>
          <p14:tracePt t="125769" x="4133850" y="5816600"/>
          <p14:tracePt t="125785" x="4295775" y="5816600"/>
          <p14:tracePt t="125801" x="4400550" y="5810250"/>
          <p14:tracePt t="125818" x="4470400" y="5810250"/>
          <p14:tracePt t="125836" x="4533900" y="5797550"/>
          <p14:tracePt t="125852" x="4556125" y="5797550"/>
          <p14:tracePt t="125869" x="4568825" y="5788025"/>
          <p14:tracePt t="125885" x="4581525" y="5788025"/>
          <p14:tracePt t="125902" x="4597400" y="5784850"/>
          <p14:tracePt t="125919" x="4613275" y="5778500"/>
          <p14:tracePt t="125935" x="4654550" y="5772150"/>
          <p14:tracePt t="125951" x="4676775" y="5759450"/>
          <p14:tracePt t="125968" x="4708525" y="5753100"/>
          <p14:tracePt t="125986" x="4743450" y="5730875"/>
          <p14:tracePt t="126002" x="4772025" y="5711825"/>
          <p14:tracePt t="126019" x="4810125" y="5645150"/>
          <p14:tracePt t="126036" x="4892675" y="5505450"/>
          <p14:tracePt t="126052" x="4972050" y="5400675"/>
          <p14:tracePt t="126068" x="5038725" y="5295900"/>
          <p14:tracePt t="126085" x="5099050" y="5197475"/>
          <p14:tracePt t="126101" x="5114925" y="5143500"/>
          <p14:tracePt t="126119" x="5114925" y="5105400"/>
          <p14:tracePt t="126136" x="5105400" y="5057775"/>
          <p14:tracePt t="126152" x="5086350" y="5026025"/>
          <p14:tracePt t="126169" x="5073650" y="5003800"/>
          <p14:tracePt t="126186" x="5057775" y="4946650"/>
          <p14:tracePt t="126202" x="5051425" y="4924425"/>
          <p14:tracePt t="126219" x="5051425" y="4895850"/>
          <p14:tracePt t="126236" x="5045075" y="4854575"/>
          <p14:tracePt t="126252" x="5026025" y="4829175"/>
          <p14:tracePt t="126269" x="5013325" y="4806950"/>
          <p14:tracePt t="126286" x="4997450" y="4772025"/>
          <p14:tracePt t="126302" x="4987925" y="4762500"/>
          <p14:tracePt t="126319" x="4972050" y="4749800"/>
          <p14:tracePt t="126335" x="4956175" y="4733925"/>
          <p14:tracePt t="126380" x="4953000" y="4733925"/>
          <p14:tracePt t="126387" x="4946650" y="4733925"/>
          <p14:tracePt t="126402" x="4937125" y="4733925"/>
          <p14:tracePt t="126419" x="4921250" y="4733925"/>
          <p14:tracePt t="126436" x="4889500" y="4733925"/>
          <p14:tracePt t="126452" x="4867275" y="4733925"/>
          <p14:tracePt t="126469" x="4857750" y="4733925"/>
          <p14:tracePt t="126485" x="4848225" y="4724400"/>
          <p14:tracePt t="126501" x="4848225" y="4714875"/>
          <p14:tracePt t="126519" x="4848225" y="4705350"/>
          <p14:tracePt t="126608" x="4854575" y="4705350"/>
          <p14:tracePt t="126621" x="4857750" y="4705350"/>
          <p14:tracePt t="126629" x="4864100" y="4711700"/>
          <p14:tracePt t="126636" x="4873625" y="4718050"/>
          <p14:tracePt t="126651" x="4879975" y="4727575"/>
          <p14:tracePt t="126668" x="4886325" y="4756150"/>
          <p14:tracePt t="126685" x="4905375" y="4829175"/>
          <p14:tracePt t="126702" x="4905375" y="4879975"/>
          <p14:tracePt t="126719" x="4905375" y="4930775"/>
          <p14:tracePt t="126735" x="4905375" y="5057775"/>
          <p14:tracePt t="126751" x="4905375" y="5153025"/>
          <p14:tracePt t="126768" x="4905375" y="5203825"/>
          <p14:tracePt t="126785" x="4905375" y="5260975"/>
          <p14:tracePt t="126801" x="4905375" y="5283200"/>
          <p14:tracePt t="126819" x="4905375" y="5311775"/>
          <p14:tracePt t="126836" x="4895850" y="5346700"/>
          <p14:tracePt t="126852" x="4883150" y="5391150"/>
          <p14:tracePt t="126869" x="4857750" y="5438775"/>
          <p14:tracePt t="126885" x="4816475" y="5502275"/>
          <p14:tracePt t="126901" x="4784725" y="5527675"/>
          <p14:tracePt t="126918" x="4759325" y="5559425"/>
          <p14:tracePt t="126936" x="4737100" y="5588000"/>
          <p14:tracePt t="126952" x="4711700" y="5607050"/>
          <p14:tracePt t="126969" x="4695825" y="5626100"/>
          <p14:tracePt t="126985" x="4676775" y="5638800"/>
          <p14:tracePt t="127001" x="4667250" y="5648325"/>
          <p14:tracePt t="127018" x="4654550" y="5657850"/>
          <p14:tracePt t="127035" x="4606925" y="5676900"/>
          <p14:tracePt t="127051" x="4540250" y="5676900"/>
          <p14:tracePt t="127068" x="4451350" y="5654675"/>
          <p14:tracePt t="127085" x="4305300" y="5622925"/>
          <p14:tracePt t="127102" x="4197350" y="5588000"/>
          <p14:tracePt t="127119" x="4095750" y="5546725"/>
          <p14:tracePt t="127135" x="3968750" y="5483225"/>
          <p14:tracePt t="127151" x="3816350" y="5445125"/>
          <p14:tracePt t="127168" x="3638550" y="5410200"/>
          <p14:tracePt t="127171" x="3568700" y="5391150"/>
          <p14:tracePt t="127185" x="3397250" y="5372100"/>
          <p14:tracePt t="127201" x="3244850" y="5362575"/>
          <p14:tracePt t="127218" x="3149600" y="5346700"/>
          <p14:tracePt t="127235" x="3048000" y="5327650"/>
          <p14:tracePt t="127252" x="3025775" y="5308600"/>
          <p14:tracePt t="127269" x="3000375" y="5283200"/>
          <p14:tracePt t="127285" x="2952750" y="5207000"/>
          <p14:tracePt t="127302" x="2940050" y="5143500"/>
          <p14:tracePt t="127319" x="2940050" y="5083175"/>
          <p14:tracePt t="127336" x="2952750" y="5026025"/>
          <p14:tracePt t="127352" x="2965450" y="5003800"/>
          <p14:tracePt t="127368" x="2978150" y="4978400"/>
          <p14:tracePt t="127385" x="3022600" y="4943475"/>
          <p14:tracePt t="127401" x="3067050" y="4908550"/>
          <p14:tracePt t="127418" x="3108325" y="4876800"/>
          <p14:tracePt t="127435" x="3200400" y="4781550"/>
          <p14:tracePt t="127451" x="3263900" y="4718050"/>
          <p14:tracePt t="127468" x="3314700" y="4667250"/>
          <p14:tracePt t="127485" x="3365500" y="4622800"/>
          <p14:tracePt t="127501" x="3384550" y="4613275"/>
          <p14:tracePt t="127519" x="3406775" y="4600575"/>
          <p14:tracePt t="127535" x="3441700" y="4584700"/>
          <p14:tracePt t="127551" x="3473450" y="4565650"/>
          <p14:tracePt t="127568" x="3508375" y="4552950"/>
          <p14:tracePt t="127586" x="3575050" y="4533900"/>
          <p14:tracePt t="127602" x="3619500" y="4521200"/>
          <p14:tracePt t="127618" x="3641725" y="4514850"/>
          <p14:tracePt t="127636" x="3683000" y="4495800"/>
          <p14:tracePt t="127652" x="3692525" y="4495800"/>
          <p14:tracePt t="127669" x="3708400" y="4489450"/>
          <p14:tracePt t="127685" x="3717925" y="4486275"/>
          <p14:tracePt t="128830" x="3781425" y="4511675"/>
          <p14:tracePt t="128837" x="3921125" y="4575175"/>
          <p14:tracePt t="128852" x="4216400" y="4689475"/>
          <p14:tracePt t="128874" x="4870450" y="4876800"/>
          <p14:tracePt t="128891" x="5441950" y="4994275"/>
          <p14:tracePt t="128908" x="6327775" y="5080000"/>
          <p14:tracePt t="128926" x="6965950" y="5111750"/>
          <p14:tracePt t="128953" x="8074025" y="5153025"/>
          <p14:tracePt t="128987" x="8997950" y="5248275"/>
          <p14:tracePt t="129480" x="9118600" y="4454525"/>
          <p14:tracePt t="129486" x="9090025" y="4448175"/>
          <p14:tracePt t="129502" x="9051925" y="4435475"/>
          <p14:tracePt t="129518" x="9023350" y="4419600"/>
          <p14:tracePt t="129536" x="8988425" y="4406900"/>
          <p14:tracePt t="129552" x="8959850" y="4406900"/>
          <p14:tracePt t="129569" x="8934450" y="4400550"/>
          <p14:tracePt t="129601" x="8861425" y="4362450"/>
          <p14:tracePt t="129636" x="8721725" y="4292600"/>
          <p14:tracePt t="129652" x="8664575" y="4264025"/>
          <p14:tracePt t="129669" x="8616950" y="4238625"/>
          <p14:tracePt t="129686" x="8540750" y="4191000"/>
          <p14:tracePt t="129702" x="8474075" y="4162425"/>
          <p14:tracePt t="129719" x="8429625" y="4143375"/>
          <p14:tracePt t="129735" x="8366125" y="4124325"/>
          <p14:tracePt t="129751" x="8328025" y="4111625"/>
          <p14:tracePt t="129768" x="8289925" y="4105275"/>
          <p14:tracePt t="129785" x="8258175" y="4105275"/>
          <p14:tracePt t="129801" x="8229600" y="4105275"/>
          <p14:tracePt t="129818" x="8207375" y="4105275"/>
          <p14:tracePt t="129835" x="8166100" y="4105275"/>
          <p14:tracePt t="129852" x="8143875" y="4105275"/>
          <p14:tracePt t="129869" x="8112125" y="4117975"/>
          <p14:tracePt t="129886" x="8064500" y="4137025"/>
          <p14:tracePt t="129902" x="8026400" y="4156075"/>
          <p14:tracePt t="129918" x="7978775" y="4168775"/>
          <p14:tracePt t="129936" x="7905750" y="4203700"/>
          <p14:tracePt t="129952" x="7839075" y="4222750"/>
          <p14:tracePt t="129968" x="7794625" y="4235450"/>
          <p14:tracePt t="129985" x="7731125" y="4254500"/>
          <p14:tracePt t="130002" x="7693025" y="4267200"/>
          <p14:tracePt t="130018" x="7642225" y="4276725"/>
          <p14:tracePt t="130035" x="7562850" y="4276725"/>
          <p14:tracePt t="130052" x="7502525" y="4276725"/>
          <p14:tracePt t="130068" x="7445375" y="4276725"/>
          <p14:tracePt t="130085" x="7391400" y="4276725"/>
          <p14:tracePt t="130101" x="7327900" y="4283075"/>
          <p14:tracePt t="130118" x="7283450" y="4295775"/>
          <p14:tracePt t="130135" x="7219950" y="4314825"/>
          <p14:tracePt t="130151" x="7175500" y="4327525"/>
          <p14:tracePt t="130168" x="7099300" y="4340225"/>
          <p14:tracePt t="130186" x="6965950" y="4371975"/>
          <p14:tracePt t="130202" x="6889750" y="4387850"/>
          <p14:tracePt t="130219" x="6826250" y="4400550"/>
          <p14:tracePt t="130221" x="6807200" y="4406900"/>
          <p14:tracePt t="130236" x="6762750" y="4419600"/>
          <p14:tracePt t="130252" x="6724650" y="4438650"/>
          <p14:tracePt t="130269" x="6680200" y="4454525"/>
          <p14:tracePt t="130285" x="6623050" y="4470400"/>
          <p14:tracePt t="130301" x="6584950" y="4498975"/>
          <p14:tracePt t="130318" x="6553200" y="4524375"/>
          <p14:tracePt t="130335" x="6499225" y="4578350"/>
          <p14:tracePt t="130352" x="6473825" y="4616450"/>
          <p14:tracePt t="130369" x="6438900" y="4664075"/>
          <p14:tracePt t="130386" x="6413500" y="4727575"/>
          <p14:tracePt t="130402" x="6400800" y="4765675"/>
          <p14:tracePt t="130418" x="6372225" y="4832350"/>
          <p14:tracePt t="130435" x="6334125" y="4946650"/>
          <p14:tracePt t="130451" x="6302375" y="5022850"/>
          <p14:tracePt t="130468" x="6270625" y="5111750"/>
          <p14:tracePt t="130485" x="6238875" y="5267325"/>
          <p14:tracePt t="130501" x="6229350" y="5349875"/>
          <p14:tracePt t="130518" x="6229350" y="5432425"/>
          <p14:tracePt t="130536" x="6229350" y="5562600"/>
          <p14:tracePt t="130552" x="6229350" y="5632450"/>
          <p14:tracePt t="130568" x="6229350" y="5702300"/>
          <p14:tracePt t="130585" x="6232525" y="5781675"/>
          <p14:tracePt t="130601" x="6232525" y="5826125"/>
          <p14:tracePt t="130618" x="6232525" y="5848350"/>
          <p14:tracePt t="130636" x="6251575" y="5889625"/>
          <p14:tracePt t="130652" x="6257925" y="5911850"/>
          <p14:tracePt t="130668" x="6257925" y="5940425"/>
          <p14:tracePt t="130685" x="6264275" y="5969000"/>
          <p14:tracePt t="130702" x="6264275" y="5984875"/>
          <p14:tracePt t="130718" x="6264275" y="5994400"/>
          <p14:tracePt t="130722" x="6264275" y="5997575"/>
          <p14:tracePt t="130736" x="6264275" y="6010275"/>
          <p14:tracePt t="130751" x="6264275" y="6019800"/>
          <p14:tracePt t="130768" x="6264275" y="6032500"/>
          <p14:tracePt t="130785" x="6267450" y="6038850"/>
          <p14:tracePt t="130822" x="6267450" y="6045200"/>
          <p14:tracePt t="130873" x="6273800" y="6045200"/>
          <p14:tracePt t="130880" x="6276975" y="6045200"/>
          <p14:tracePt t="130887" x="6283325" y="6048375"/>
          <p14:tracePt t="130902" x="6299200" y="6054725"/>
          <p14:tracePt t="130918" x="6302375" y="6054725"/>
          <p14:tracePt t="130935" x="6308725" y="6057900"/>
          <p14:tracePt t="131052" x="6308725" y="6064250"/>
          <p14:tracePt t="131066" x="6308725" y="6067425"/>
          <p14:tracePt t="131122" x="6308725" y="6073775"/>
          <p14:tracePt t="131129" x="6308725" y="6083300"/>
          <p14:tracePt t="131136" x="6308725" y="6089650"/>
          <p14:tracePt t="131152" x="6308725" y="6099175"/>
          <p14:tracePt t="131168" x="6318250" y="6108700"/>
          <p14:tracePt t="131186" x="6327775" y="6121400"/>
          <p14:tracePt t="131201" x="6337300" y="6137275"/>
          <p14:tracePt t="131219" x="6353175" y="6149975"/>
          <p14:tracePt t="131222" x="6365875" y="6153150"/>
          <p14:tracePt t="131235" x="6410325" y="6165850"/>
          <p14:tracePt t="131251" x="6477000" y="6197600"/>
          <p14:tracePt t="131268" x="6562725" y="6223000"/>
          <p14:tracePt t="131286" x="6657975" y="6257925"/>
          <p14:tracePt t="131301" x="6734175" y="6289675"/>
          <p14:tracePt t="131318" x="6810375" y="6302375"/>
          <p14:tracePt t="131336" x="6931025" y="6324600"/>
          <p14:tracePt t="131352" x="6985000" y="6334125"/>
          <p14:tracePt t="131368" x="7035800" y="6334125"/>
          <p14:tracePt t="131385" x="7105650" y="6334125"/>
          <p14:tracePt t="131401" x="7178675" y="6327775"/>
          <p14:tracePt t="131418" x="7270750" y="6327775"/>
          <p14:tracePt t="131435" x="7388225" y="6327775"/>
          <p14:tracePt t="131452" x="7439025" y="6327775"/>
          <p14:tracePt t="131468" x="7477125" y="6327775"/>
          <p14:tracePt t="131485" x="7518400" y="6327775"/>
          <p14:tracePt t="131502" x="7527925" y="6330950"/>
          <p14:tracePt t="131518" x="7550150" y="6346825"/>
          <p14:tracePt t="131535" x="7569200" y="6362700"/>
          <p14:tracePt t="131551" x="7600950" y="6372225"/>
          <p14:tracePt t="131568" x="7623175" y="6372225"/>
          <p14:tracePt t="131586" x="7661275" y="6372225"/>
          <p14:tracePt t="131601" x="7677150" y="6365875"/>
          <p14:tracePt t="131618" x="7689850" y="6350000"/>
          <p14:tracePt t="131636" x="7727950" y="6299200"/>
          <p14:tracePt t="131651" x="7737475" y="6270625"/>
          <p14:tracePt t="131668" x="7750175" y="6245225"/>
          <p14:tracePt t="131684" x="7759700" y="6229350"/>
          <p14:tracePt t="131701" x="7775575" y="6207125"/>
          <p14:tracePt t="131718" x="7781925" y="6197600"/>
          <p14:tracePt t="131721" x="7785100" y="6194425"/>
          <p14:tracePt t="131736" x="7791450" y="6184900"/>
          <p14:tracePt t="131751" x="7800975" y="6175375"/>
          <p14:tracePt t="131768" x="7810500" y="6159500"/>
          <p14:tracePt t="131785" x="7832725" y="6143625"/>
          <p14:tracePt t="131801" x="7835900" y="6134100"/>
          <p14:tracePt t="131818" x="7845425" y="6127750"/>
          <p14:tracePt t="131836" x="7861300" y="6108700"/>
          <p14:tracePt t="131852" x="7889875" y="6096000"/>
          <p14:tracePt t="131869" x="7912100" y="6083300"/>
          <p14:tracePt t="131886" x="7956550" y="6067425"/>
          <p14:tracePt t="131902" x="7978775" y="6048375"/>
          <p14:tracePt t="131918" x="8010525" y="6035675"/>
          <p14:tracePt t="131934" x="8032750" y="6026150"/>
          <p14:tracePt t="131951" x="8074025" y="6013450"/>
          <p14:tracePt t="131968" x="8099425" y="6007100"/>
          <p14:tracePt t="131986" x="8147050" y="6000750"/>
          <p14:tracePt t="132001" x="8185150" y="5981700"/>
          <p14:tracePt t="132018" x="8223250" y="5975350"/>
          <p14:tracePt t="132035" x="8277225" y="5956300"/>
          <p14:tracePt t="132052" x="8308975" y="5943600"/>
          <p14:tracePt t="132067" x="8331200" y="5940425"/>
          <p14:tracePt t="132084" x="8359775" y="5940425"/>
          <p14:tracePt t="132101" x="8391525" y="5915025"/>
          <p14:tracePt t="132118" x="8401050" y="5911850"/>
          <p14:tracePt t="132136" x="8420100" y="5895975"/>
          <p14:tracePt t="132152" x="8429625" y="5886450"/>
          <p14:tracePt t="132168" x="8439150" y="5870575"/>
          <p14:tracePt t="132186" x="8448675" y="5857875"/>
          <p14:tracePt t="132201" x="8448675" y="5851525"/>
          <p14:tracePt t="132218" x="8461375" y="5845175"/>
          <p14:tracePt t="132235" x="8461375" y="5835650"/>
          <p14:tracePt t="132251" x="8461375" y="5819775"/>
          <p14:tracePt t="132268" x="8461375" y="5816600"/>
          <p14:tracePt t="132285" x="8461375" y="5810250"/>
          <p14:tracePt t="132380" x="8455025" y="5810250"/>
          <p14:tracePt t="132386" x="8448675" y="5810250"/>
          <p14:tracePt t="132401" x="8439150" y="5810250"/>
          <p14:tracePt t="132418" x="8429625" y="5813425"/>
          <p14:tracePt t="132436" x="8413750" y="5832475"/>
          <p14:tracePt t="132452" x="8397875" y="5845175"/>
          <p14:tracePt t="132468" x="8382000" y="5861050"/>
          <p14:tracePt t="132485" x="8343900" y="5905500"/>
          <p14:tracePt t="132501" x="8331200" y="5927725"/>
          <p14:tracePt t="132517" x="8312150" y="5959475"/>
          <p14:tracePt t="132534" x="8296275" y="5981700"/>
          <p14:tracePt t="132551" x="8264525" y="6026150"/>
          <p14:tracePt t="132568" x="8251825" y="6048375"/>
          <p14:tracePt t="132584" x="8239125" y="6092825"/>
          <p14:tracePt t="132602" x="8213725" y="6143625"/>
          <p14:tracePt t="132618" x="8204200" y="6169025"/>
          <p14:tracePt t="132634" x="8191500" y="6191250"/>
          <p14:tracePt t="132651" x="8175625" y="6213475"/>
          <p14:tracePt t="132668" x="8159750" y="6223000"/>
          <p14:tracePt t="132684" x="8150225" y="6232525"/>
          <p14:tracePt t="132701" x="8134350" y="6251575"/>
          <p14:tracePt t="132718" x="8124825" y="6261100"/>
          <p14:tracePt t="132735" x="8105775" y="6276975"/>
          <p14:tracePt t="132751" x="8096250" y="6286500"/>
          <p14:tracePt t="132768" x="8089900" y="6302375"/>
          <p14:tracePt t="132785" x="8080375" y="6318250"/>
          <p14:tracePt t="132801" x="8077200" y="6327775"/>
          <p14:tracePt t="132818" x="8061325" y="6337300"/>
          <p14:tracePt t="132834" x="8054975" y="6353175"/>
          <p14:tracePt t="132851" x="8039100" y="6369050"/>
          <p14:tracePt t="132868" x="8029575" y="6378575"/>
          <p14:tracePt t="132885" x="8010525" y="6391275"/>
          <p14:tracePt t="132901" x="8001000" y="6407150"/>
          <p14:tracePt t="132918" x="7988300" y="6416675"/>
          <p14:tracePt t="132934" x="7978775" y="6426200"/>
          <p14:tracePt t="132951" x="7959725" y="6442075"/>
          <p14:tracePt t="132968" x="7950200" y="6457950"/>
          <p14:tracePt t="132985" x="7940675" y="6467475"/>
          <p14:tracePt t="133002" x="7924800" y="6483350"/>
          <p14:tracePt t="133018" x="7908925" y="6492875"/>
          <p14:tracePt t="133034" x="7899400" y="6508750"/>
          <p14:tracePt t="133051" x="7883525" y="6511925"/>
          <p14:tracePt t="133067" x="7874000" y="6524625"/>
          <p14:tracePt t="133084" x="7848600" y="6524625"/>
          <p14:tracePt t="133101" x="7807325" y="6527800"/>
          <p14:tracePt t="133118" x="7775575" y="6527800"/>
          <p14:tracePt t="133136" x="7727950" y="6527800"/>
          <p14:tracePt t="133152" x="7708900" y="6527800"/>
          <p14:tracePt t="133168" x="7677150" y="6527800"/>
          <p14:tracePt t="133184" x="7654925" y="6527800"/>
          <p14:tracePt t="133201" x="7616825" y="6527800"/>
          <p14:tracePt t="133218" x="7588250" y="6527800"/>
          <p14:tracePt t="133236" x="7531100" y="6527800"/>
          <p14:tracePt t="133251" x="7496175" y="6527800"/>
          <p14:tracePt t="133268" x="7464425" y="6527800"/>
          <p14:tracePt t="133286" x="7426325" y="6527800"/>
          <p14:tracePt t="133301" x="7397750" y="6527800"/>
          <p14:tracePt t="133317" x="7375525" y="6527800"/>
          <p14:tracePt t="133334" x="7353300" y="6527800"/>
          <p14:tracePt t="133351" x="7312025" y="6527800"/>
          <p14:tracePt t="133368" x="7296150" y="6527800"/>
          <p14:tracePt t="133384" x="7273925" y="6527800"/>
          <p14:tracePt t="133401" x="7261225" y="6527800"/>
          <p14:tracePt t="133418" x="7251700" y="6527800"/>
          <p14:tracePt t="133435" x="7229475" y="6527800"/>
          <p14:tracePt t="133451" x="7219950" y="6527800"/>
          <p14:tracePt t="133467" x="7210425" y="6527800"/>
          <p14:tracePt t="133484" x="7200900" y="6527800"/>
          <p14:tracePt t="133501" x="7181850" y="6527800"/>
          <p14:tracePt t="133518" x="7172325" y="6527800"/>
          <p14:tracePt t="133535" x="7156450" y="6527800"/>
          <p14:tracePt t="133552" x="7153275" y="6527800"/>
          <p14:tracePt t="133584" x="7137400" y="6527800"/>
          <p14:tracePt t="133601" x="7121525" y="6527800"/>
          <p14:tracePt t="133618" x="7112000" y="6527800"/>
          <p14:tracePt t="133634" x="7102475" y="6521450"/>
          <p14:tracePt t="133651" x="7083425" y="6521450"/>
          <p14:tracePt t="133668" x="7073900" y="6518275"/>
          <p14:tracePt t="134473" x="7099300" y="6511925"/>
          <p14:tracePt t="134480" x="7156450" y="6511925"/>
          <p14:tracePt t="134487" x="7216775" y="6511925"/>
          <p14:tracePt t="134501" x="7321550" y="6502400"/>
          <p14:tracePt t="134518" x="7404100" y="6496050"/>
          <p14:tracePt t="134536" x="7480300" y="6480175"/>
          <p14:tracePt t="134567" x="7724775" y="6397625"/>
          <p14:tracePt t="134601" x="7874000" y="6311900"/>
          <p14:tracePt t="134620" x="7921625" y="6276975"/>
          <p14:tracePt t="134635" x="7953375" y="6251575"/>
          <p14:tracePt t="134651" x="7994650" y="6219825"/>
          <p14:tracePt t="134668" x="8010525" y="6210300"/>
          <p14:tracePt t="134684" x="8026400" y="6200775"/>
          <p14:tracePt t="134700" x="8042275" y="6184900"/>
          <p14:tracePt t="134717" x="8054975" y="6156325"/>
          <p14:tracePt t="134734" x="8064500" y="6134100"/>
          <p14:tracePt t="134738" x="8077200" y="6115050"/>
          <p14:tracePt t="134752" x="8089900" y="6089650"/>
          <p14:tracePt t="134768" x="8102600" y="6067425"/>
          <p14:tracePt t="134786" x="8112125" y="6026150"/>
          <p14:tracePt t="134801" x="8124825" y="6000750"/>
          <p14:tracePt t="134818" x="8137525" y="5978525"/>
          <p14:tracePt t="134834" x="8137525" y="5969000"/>
          <p14:tracePt t="134851" x="8153400" y="5956300"/>
          <p14:tracePt t="134867" x="8153400" y="5934075"/>
          <p14:tracePt t="134884" x="8162925" y="5918200"/>
          <p14:tracePt t="134901" x="8166100" y="5899150"/>
          <p14:tracePt t="134918" x="8172450" y="5867400"/>
          <p14:tracePt t="134934" x="8178800" y="5851525"/>
          <p14:tracePt t="134952" x="8191500" y="5810250"/>
          <p14:tracePt t="134968" x="8197850" y="5788025"/>
          <p14:tracePt t="134984" x="8197850" y="5759450"/>
          <p14:tracePt t="135001" x="8197850" y="5727700"/>
          <p14:tracePt t="135017" x="8197850" y="5711825"/>
          <p14:tracePt t="135035" x="8197850" y="5702300"/>
          <p14:tracePt t="135051" x="8197850" y="5686425"/>
          <p14:tracePt t="135068" x="8197850" y="5676900"/>
          <p14:tracePt t="135084" x="8197850" y="5661025"/>
          <p14:tracePt t="135101" x="8197850" y="5648325"/>
          <p14:tracePt t="135117" x="8197850" y="5635625"/>
          <p14:tracePt t="135134" x="8197850" y="5607050"/>
          <p14:tracePt t="135151" x="8197850" y="5575300"/>
          <p14:tracePt t="135167" x="8197850" y="5553075"/>
          <p14:tracePt t="135184" x="8197850" y="5537200"/>
          <p14:tracePt t="135202" x="8197850" y="5524500"/>
          <p14:tracePt t="135218" x="8197850" y="5514975"/>
          <p14:tracePt t="135234" x="8197850" y="5499100"/>
          <p14:tracePt t="135251" x="8197850" y="5483225"/>
          <p14:tracePt t="135268" x="8197850" y="5473700"/>
          <p14:tracePt t="135284" x="8197850" y="5451475"/>
          <p14:tracePt t="135301" x="8201025" y="5426075"/>
          <p14:tracePt t="135318" x="8213725" y="5394325"/>
          <p14:tracePt t="135334" x="8220075" y="5359400"/>
          <p14:tracePt t="135351" x="8232775" y="5264150"/>
          <p14:tracePt t="135368" x="8242300" y="5210175"/>
          <p14:tracePt t="135384" x="8255000" y="5165725"/>
          <p14:tracePt t="135401" x="8255000" y="5118100"/>
          <p14:tracePt t="135418" x="8255000" y="5095875"/>
          <p14:tracePt t="135434" x="8255000" y="5073650"/>
          <p14:tracePt t="135451" x="8255000" y="5041900"/>
          <p14:tracePt t="135467" x="8255000" y="5010150"/>
          <p14:tracePt t="135484" x="8255000" y="4981575"/>
          <p14:tracePt t="135501" x="8255000" y="4927600"/>
          <p14:tracePt t="135518" x="8261350" y="4883150"/>
          <p14:tracePt t="135535" x="8261350" y="4838700"/>
          <p14:tracePt t="135551" x="8261350" y="4784725"/>
          <p14:tracePt t="135567" x="8261350" y="4752975"/>
          <p14:tracePt t="135584" x="8245475" y="4724400"/>
          <p14:tracePt t="135601" x="8232775" y="4683125"/>
          <p14:tracePt t="135618" x="8226425" y="4657725"/>
          <p14:tracePt t="135634" x="8220075" y="4648200"/>
          <p14:tracePt t="135651" x="8220075" y="4632325"/>
          <p14:tracePt t="135668" x="8216900" y="4622800"/>
          <p14:tracePt t="135684" x="8210550" y="4606925"/>
          <p14:tracePt t="135701" x="8191500" y="4594225"/>
          <p14:tracePt t="135717" x="8181975" y="4584700"/>
          <p14:tracePt t="135734" x="8169275" y="4562475"/>
          <p14:tracePt t="135751" x="8156575" y="4540250"/>
          <p14:tracePt t="135767" x="8137525" y="4524375"/>
          <p14:tracePt t="135785" x="8134350" y="4514850"/>
          <p14:tracePt t="135801" x="8118475" y="4495800"/>
          <p14:tracePt t="135817" x="8108950" y="4486275"/>
          <p14:tracePt t="135834" x="8099425" y="4476750"/>
          <p14:tracePt t="135850" x="8070850" y="4454525"/>
          <p14:tracePt t="135867" x="8061325" y="4448175"/>
          <p14:tracePt t="135884" x="8051800" y="4445000"/>
          <p14:tracePt t="135901" x="8032750" y="4445000"/>
          <p14:tracePt t="136151" x="8048625" y="4467225"/>
          <p14:tracePt t="136158" x="8064500" y="4514850"/>
          <p14:tracePt t="136168" x="8080375" y="4552950"/>
          <p14:tracePt t="136184" x="8112125" y="4664075"/>
          <p14:tracePt t="136201" x="8162925" y="4810125"/>
          <p14:tracePt t="136218" x="8178800" y="4886325"/>
          <p14:tracePt t="136234" x="8191500" y="4949825"/>
          <p14:tracePt t="136251" x="8204200" y="5038725"/>
          <p14:tracePt t="136267" x="8204200" y="5083175"/>
          <p14:tracePt t="136284" x="8204200" y="5118100"/>
          <p14:tracePt t="136301" x="8204200" y="5159375"/>
          <p14:tracePt t="136318" x="8204200" y="5168900"/>
          <p14:tracePt t="136334" x="8204200" y="5178425"/>
          <p14:tracePt t="136351" x="8210550" y="5194300"/>
          <p14:tracePt t="136368" x="8210550" y="5207000"/>
          <p14:tracePt t="136384" x="8210550" y="5216525"/>
          <p14:tracePt t="136401" x="8210550" y="5222875"/>
          <p14:tracePt t="136417" x="8210550" y="5232400"/>
          <p14:tracePt t="136434" x="8210550" y="5241925"/>
          <p14:tracePt t="136451" x="8210550" y="5260975"/>
          <p14:tracePt t="136468" x="8210550" y="5270500"/>
          <p14:tracePt t="136485" x="8210550" y="5283200"/>
          <p14:tracePt t="136501" x="8210550" y="5314950"/>
          <p14:tracePt t="136517" x="8210550" y="5349875"/>
          <p14:tracePt t="136534" x="8210550" y="5410200"/>
          <p14:tracePt t="136551" x="8210550" y="5505450"/>
          <p14:tracePt t="136568" x="8194675" y="5543550"/>
          <p14:tracePt t="136584" x="8181975" y="5588000"/>
          <p14:tracePt t="136602" x="8162925" y="5629275"/>
          <p14:tracePt t="136618" x="8159750" y="5638800"/>
          <p14:tracePt t="136634" x="8153400" y="5648325"/>
          <p14:tracePt t="136651" x="8153400" y="5664200"/>
          <p14:tracePt t="136667" x="8153400" y="5680075"/>
          <p14:tracePt t="136684" x="8150225" y="5683250"/>
          <p14:tracePt t="136701" x="8128000" y="5683250"/>
          <p14:tracePt t="136718" x="8118475" y="5683250"/>
          <p14:tracePt t="136779" x="8115300" y="5683250"/>
          <p14:tracePt t="136786" x="8108950" y="5683250"/>
          <p14:tracePt t="136800" x="8099425" y="5683250"/>
          <p14:tracePt t="136817" x="8083550" y="5683250"/>
          <p14:tracePt t="136834" x="8074025" y="5692775"/>
          <p14:tracePt t="136851" x="8061325" y="5708650"/>
          <p14:tracePt t="136868" x="8048625" y="5724525"/>
          <p14:tracePt t="136885" x="8026400" y="5737225"/>
          <p14:tracePt t="136901" x="7991475" y="5759450"/>
          <p14:tracePt t="136917" x="7953375" y="5778500"/>
          <p14:tracePt t="136934" x="7905750" y="5813425"/>
          <p14:tracePt t="136951" x="7839075" y="5845175"/>
          <p14:tracePt t="136967" x="7816850" y="5864225"/>
          <p14:tracePt t="136984" x="7785100" y="5873750"/>
          <p14:tracePt t="137001" x="7756525" y="5892800"/>
          <p14:tracePt t="137018" x="7747000" y="5902325"/>
          <p14:tracePt t="137034" x="7724775" y="5918200"/>
          <p14:tracePt t="137051" x="7696200" y="5940425"/>
          <p14:tracePt t="137067" x="7670800" y="5972175"/>
          <p14:tracePt t="137084" x="7651750" y="5997575"/>
          <p14:tracePt t="137100" x="7635875" y="6032500"/>
          <p14:tracePt t="137117" x="7626350" y="6042025"/>
          <p14:tracePt t="137134" x="7610475" y="6051550"/>
          <p14:tracePt t="137151" x="7594600" y="6067425"/>
          <p14:tracePt t="137168" x="7585075" y="6070600"/>
          <p14:tracePt t="137184" x="7578725" y="6070600"/>
          <p14:tracePt t="137244" x="7578725" y="6064250"/>
          <p14:tracePt t="137251" x="7578725" y="6061075"/>
          <p14:tracePt t="137268" x="7578725" y="6048375"/>
          <p14:tracePt t="137284" x="7578725" y="6045200"/>
          <p14:tracePt t="137301" x="7578725" y="6026150"/>
          <p14:tracePt t="137317" x="7578725" y="6013450"/>
          <p14:tracePt t="137334" x="7581900" y="6003925"/>
          <p14:tracePt t="137350" x="7600950" y="5962650"/>
          <p14:tracePt t="137367" x="7620000" y="5924550"/>
          <p14:tracePt t="137384" x="7654925" y="5861050"/>
          <p14:tracePt t="137401" x="7702550" y="5781675"/>
          <p14:tracePt t="137418" x="7724775" y="5737225"/>
          <p14:tracePt t="137435" x="7734300" y="5711825"/>
          <p14:tracePt t="137451" x="7750175" y="5683250"/>
          <p14:tracePt t="137467" x="7766050" y="5673725"/>
          <p14:tracePt t="137484" x="7781925" y="5657850"/>
          <p14:tracePt t="137501" x="7835900" y="5597525"/>
          <p14:tracePt t="137517" x="7883525" y="5527675"/>
          <p14:tracePt t="137534" x="7934325" y="5467350"/>
          <p14:tracePt t="137552" x="8007350" y="5387975"/>
          <p14:tracePt t="137568" x="8048625" y="5346700"/>
          <p14:tracePt t="137584" x="8074025" y="5321300"/>
          <p14:tracePt t="137600" x="8108950" y="5286375"/>
          <p14:tracePt t="137617" x="8124825" y="5270500"/>
          <p14:tracePt t="137634" x="8150225" y="5245100"/>
          <p14:tracePt t="137651" x="8216900" y="5197475"/>
          <p14:tracePt t="137667" x="8264525" y="5172075"/>
          <p14:tracePt t="137684" x="8312150" y="5137150"/>
          <p14:tracePt t="137701" x="8350250" y="5095875"/>
          <p14:tracePt t="137717" x="8366125" y="5083175"/>
          <p14:tracePt t="137734" x="8375650" y="5073650"/>
          <p14:tracePt t="137750" x="8375650" y="5041900"/>
          <p14:tracePt t="137767" x="8375650" y="5026025"/>
          <p14:tracePt t="137784" x="8372475" y="5003800"/>
          <p14:tracePt t="137800" x="8372475" y="4972050"/>
          <p14:tracePt t="137817" x="8372475" y="4949825"/>
          <p14:tracePt t="137834" x="8372475" y="4918075"/>
          <p14:tracePt t="137851" x="8372475" y="4857750"/>
          <p14:tracePt t="137867" x="8372475" y="4806950"/>
          <p14:tracePt t="137884" x="8372475" y="4768850"/>
          <p14:tracePt t="137901" x="8347075" y="4727575"/>
          <p14:tracePt t="137917" x="8337550" y="4708525"/>
          <p14:tracePt t="137934" x="8328025" y="4695825"/>
          <p14:tracePt t="137951" x="8321675" y="4679950"/>
          <p14:tracePt t="137968" x="8318500" y="4679950"/>
          <p14:tracePt t="137984" x="8312150" y="4679950"/>
          <p14:tracePt t="138000" x="8293100" y="4673600"/>
          <p14:tracePt t="138017" x="8270875" y="4664075"/>
          <p14:tracePt t="138034" x="8216900" y="4651375"/>
          <p14:tracePt t="138051" x="8162925" y="4651375"/>
          <p14:tracePt t="138068" x="8140700" y="4651375"/>
          <p14:tracePt t="138085" x="8131175" y="4651375"/>
          <p14:tracePt t="138101" x="8108950" y="4651375"/>
          <p14:tracePt t="138117" x="8099425" y="4651375"/>
          <p14:tracePt t="138134" x="8089900" y="4651375"/>
          <p14:tracePt t="138150" x="8086725" y="4651375"/>
          <p14:tracePt t="138373" x="8086725" y="4638675"/>
          <p14:tracePt t="138380" x="8086725" y="4629150"/>
          <p14:tracePt t="138386" x="8086725" y="4610100"/>
          <p14:tracePt t="138400" x="8086725" y="4600575"/>
          <p14:tracePt t="138417" x="8086725" y="4591050"/>
          <p14:tracePt t="138459" x="8080375" y="4591050"/>
          <p14:tracePt t="138467" x="8074025" y="4591050"/>
          <p14:tracePt t="138484" x="8064500" y="4591050"/>
          <p14:tracePt t="138501" x="8045450" y="4591050"/>
          <p14:tracePt t="138517" x="8035925" y="4591050"/>
          <p14:tracePt t="138534" x="8026400" y="4591050"/>
          <p14:tracePt t="138550" x="7991475" y="4594225"/>
          <p14:tracePt t="138567" x="7947025" y="4600575"/>
          <p14:tracePt t="138584" x="7886700" y="4600575"/>
          <p14:tracePt t="138601" x="7794625" y="4600575"/>
          <p14:tracePt t="138617" x="7734300" y="4600575"/>
          <p14:tracePt t="138634" x="7696200" y="4600575"/>
          <p14:tracePt t="138651" x="7635875" y="4600575"/>
          <p14:tracePt t="138667" x="7591425" y="4591050"/>
          <p14:tracePt t="138683" x="7543800" y="4578350"/>
          <p14:tracePt t="138700" x="7473950" y="4559300"/>
          <p14:tracePt t="138717" x="7426325" y="4537075"/>
          <p14:tracePt t="138734" x="7381875" y="4524375"/>
          <p14:tracePt t="138751" x="7340600" y="4511675"/>
          <p14:tracePt t="138767" x="7331075" y="4508500"/>
          <p14:tracePt t="138784" x="7321550" y="4502150"/>
          <p14:tracePt t="138800" x="7286625" y="4486275"/>
          <p14:tracePt t="138817" x="7264400" y="4479925"/>
          <p14:tracePt t="138834" x="7232650" y="4467225"/>
          <p14:tracePt t="138851" x="7219950" y="4464050"/>
          <p14:tracePt t="138867" x="7210425" y="4464050"/>
          <p14:tracePt t="138884" x="7197725" y="4457700"/>
          <p14:tracePt t="138901" x="7178675" y="4457700"/>
          <p14:tracePt t="138918" x="7169150" y="4457700"/>
          <p14:tracePt t="138934" x="7159625" y="4457700"/>
          <p14:tracePt t="138950" x="7112000" y="4445000"/>
          <p14:tracePt t="138967" x="7067550" y="4445000"/>
          <p14:tracePt t="138984" x="7023100" y="4438650"/>
          <p14:tracePt t="139001" x="6959600" y="4438650"/>
          <p14:tracePt t="139017" x="6931025" y="4438650"/>
          <p14:tracePt t="139034" x="6908800" y="4429125"/>
          <p14:tracePt t="139051" x="6861175" y="4416425"/>
          <p14:tracePt t="139067" x="6813550" y="4403725"/>
          <p14:tracePt t="139083" x="6762750" y="4387850"/>
          <p14:tracePt t="139100" x="6683375" y="4375150"/>
          <p14:tracePt t="139117" x="6645275" y="4375150"/>
          <p14:tracePt t="139134" x="6616700" y="4375150"/>
          <p14:tracePt t="139150" x="6604000" y="4375150"/>
          <p14:tracePt t="139167" x="6591300" y="4375150"/>
          <p14:tracePt t="139184" x="6578600" y="4375150"/>
          <p14:tracePt t="139200" x="6550025" y="4375150"/>
          <p14:tracePt t="139217" x="6521450" y="4375150"/>
          <p14:tracePt t="139234" x="6499225" y="4375150"/>
          <p14:tracePt t="139251" x="6457950" y="4378325"/>
          <p14:tracePt t="139268" x="6435725" y="4384675"/>
          <p14:tracePt t="139284" x="6426200" y="4394200"/>
          <p14:tracePt t="139301" x="6407150" y="4410075"/>
          <p14:tracePt t="139317" x="6397625" y="4413250"/>
          <p14:tracePt t="139334" x="6384925" y="4429125"/>
          <p14:tracePt t="139350" x="6365875" y="4445000"/>
          <p14:tracePt t="139367" x="6356350" y="4454525"/>
          <p14:tracePt t="139384" x="6346825" y="4464050"/>
          <p14:tracePt t="139401" x="6330950" y="4486275"/>
          <p14:tracePt t="139417" x="6315075" y="4495800"/>
          <p14:tracePt t="139434" x="6315075" y="4505325"/>
          <p14:tracePt t="139451" x="6324600" y="4524375"/>
          <p14:tracePt t="139467" x="6334125" y="4537075"/>
          <p14:tracePt t="139483" x="6356350" y="4559300"/>
          <p14:tracePt t="139500" x="6407150" y="4597400"/>
          <p14:tracePt t="139517" x="6432550" y="4616450"/>
          <p14:tracePt t="139534" x="6477000" y="4629150"/>
          <p14:tracePt t="139551" x="6540500" y="4654550"/>
          <p14:tracePt t="139567" x="6594475" y="4667250"/>
          <p14:tracePt t="139584" x="6657975" y="4673600"/>
          <p14:tracePt t="139601" x="6718300" y="4673600"/>
          <p14:tracePt t="139617" x="6746875" y="4673600"/>
          <p14:tracePt t="139633" x="6778625" y="4673600"/>
          <p14:tracePt t="139650" x="6804025" y="4673600"/>
          <p14:tracePt t="139667" x="6826250" y="4679950"/>
          <p14:tracePt t="139684" x="6848475" y="4686300"/>
          <p14:tracePt t="139701" x="6905625" y="4692650"/>
          <p14:tracePt t="139717" x="6950075" y="4699000"/>
          <p14:tracePt t="139734" x="6988175" y="4718050"/>
          <p14:tracePt t="139751" x="7048500" y="4724400"/>
          <p14:tracePt t="139767" x="7086600" y="4730750"/>
          <p14:tracePt t="139783" x="7124700" y="4743450"/>
          <p14:tracePt t="139800" x="7172325" y="4746625"/>
          <p14:tracePt t="139817" x="7232650" y="4756150"/>
          <p14:tracePt t="139834" x="7305675" y="4768850"/>
          <p14:tracePt t="139851" x="7385050" y="4781550"/>
          <p14:tracePt t="139867" x="7429500" y="4781550"/>
          <p14:tracePt t="139884" x="7458075" y="4781550"/>
          <p14:tracePt t="139901" x="7489825" y="4781550"/>
          <p14:tracePt t="139917" x="7521575" y="4781550"/>
          <p14:tracePt t="139933" x="7556500" y="4787900"/>
          <p14:tracePt t="139950" x="7620000" y="4794250"/>
          <p14:tracePt t="139967" x="7648575" y="4794250"/>
          <p14:tracePt t="139984" x="7664450" y="4794250"/>
          <p14:tracePt t="140001" x="7680325" y="4794250"/>
          <p14:tracePt t="140209" x="7689850" y="4794250"/>
          <p14:tracePt t="140216" x="7702550" y="4794250"/>
          <p14:tracePt t="140223" x="7712075" y="4794250"/>
          <p14:tracePt t="140234" x="7731125" y="4794250"/>
          <p14:tracePt t="140251" x="7762875" y="4794250"/>
          <p14:tracePt t="140268" x="7791450" y="4794250"/>
          <p14:tracePt t="140284" x="7807325" y="4794250"/>
          <p14:tracePt t="140300" x="7842250" y="4794250"/>
          <p14:tracePt t="140317" x="7858125" y="4794250"/>
          <p14:tracePt t="140334" x="7867650" y="4794250"/>
          <p14:tracePt t="140351" x="7886700" y="4794250"/>
          <p14:tracePt t="140367" x="7896225" y="4794250"/>
          <p14:tracePt t="140384" x="7905750" y="4787900"/>
          <p14:tracePt t="140401" x="7912100" y="4768850"/>
          <p14:tracePt t="140418" x="7912100" y="4759325"/>
          <p14:tracePt t="140434" x="7912100" y="4749800"/>
          <p14:tracePt t="140450" x="7912100" y="4727575"/>
          <p14:tracePt t="140467" x="7912100" y="4718050"/>
          <p14:tracePt t="140844" x="7886700" y="4762500"/>
          <p14:tracePt t="140851" x="7861300" y="4826000"/>
          <p14:tracePt t="140867" x="7797800" y="4981575"/>
          <p14:tracePt t="140884" x="7759700" y="5143500"/>
          <p14:tracePt t="140917" x="7705725" y="5540375"/>
          <p14:tracePt t="140952" x="7639050" y="5816600"/>
          <p14:tracePt t="140968" x="7616825" y="5902325"/>
          <p14:tracePt t="140984" x="7600950" y="5965825"/>
          <p14:tracePt t="141001" x="7600950" y="6029325"/>
          <p14:tracePt t="141017" x="7600950" y="6051550"/>
          <p14:tracePt t="141033" x="7610475" y="6083300"/>
          <p14:tracePt t="141050" x="7632700" y="6096000"/>
          <p14:tracePt t="141067" x="7642225" y="6105525"/>
          <p14:tracePt t="141084" x="7651750" y="6121400"/>
          <p14:tracePt t="141101" x="7667625" y="6121400"/>
          <p14:tracePt t="141118" x="7677150" y="6121400"/>
          <p14:tracePt t="141150" x="7686675" y="6105525"/>
          <p14:tracePt t="141167" x="7693025" y="6096000"/>
          <p14:tracePt t="141183" x="7693025" y="6086475"/>
          <p14:tracePt t="141201" x="7693025" y="6070600"/>
          <p14:tracePt t="141217" x="7693025" y="6054725"/>
          <p14:tracePt t="141234" x="7686675" y="6045200"/>
          <p14:tracePt t="141251" x="7664450" y="6029325"/>
          <p14:tracePt t="141267" x="7654925" y="6019800"/>
          <p14:tracePt t="141284" x="7639050" y="6000750"/>
          <p14:tracePt t="141300" x="7594600" y="5969000"/>
          <p14:tracePt t="141316" x="7569200" y="5937250"/>
          <p14:tracePt t="141334" x="7531100" y="5905500"/>
          <p14:tracePt t="141351" x="7461250" y="5832475"/>
          <p14:tracePt t="141368" x="7407275" y="5768975"/>
          <p14:tracePt t="141384" x="7378700" y="5730875"/>
          <p14:tracePt t="141401" x="7337425" y="5692775"/>
          <p14:tracePt t="141418" x="7327900" y="5683250"/>
          <p14:tracePt t="141434" x="7315200" y="5667375"/>
          <p14:tracePt t="141451" x="7273925" y="5651500"/>
          <p14:tracePt t="141467" x="7251700" y="5638800"/>
          <p14:tracePt t="141483" x="7235825" y="5629275"/>
          <p14:tracePt t="141501" x="7207250" y="5619750"/>
          <p14:tracePt t="141517" x="7197725" y="5619750"/>
          <p14:tracePt t="141534" x="7188200" y="5619750"/>
          <p14:tracePt t="141551" x="7169150" y="5619750"/>
          <p14:tracePt t="141567" x="7159625" y="5619750"/>
          <p14:tracePt t="141584" x="7137400" y="5619750"/>
          <p14:tracePt t="141600" x="7080250" y="5613400"/>
          <p14:tracePt t="141617" x="7038975" y="5613400"/>
          <p14:tracePt t="141633" x="6994525" y="5613400"/>
          <p14:tracePt t="141650" x="6959600" y="5613400"/>
          <p14:tracePt t="141667" x="6937375" y="5626100"/>
          <p14:tracePt t="141683" x="6927850" y="5635625"/>
          <p14:tracePt t="141701" x="6911975" y="5651500"/>
          <p14:tracePt t="141717" x="6902450" y="5661025"/>
          <p14:tracePt t="141734" x="6886575" y="5683250"/>
          <p14:tracePt t="141750" x="6880225" y="5724525"/>
          <p14:tracePt t="141767" x="6880225" y="5768975"/>
          <p14:tracePt t="141783" x="6880225" y="5813425"/>
          <p14:tracePt t="141801" x="6880225" y="5883275"/>
          <p14:tracePt t="141817" x="6880225" y="5934075"/>
          <p14:tracePt t="141834" x="6896100" y="5978525"/>
          <p14:tracePt t="141850" x="6915150" y="6035675"/>
          <p14:tracePt t="141867" x="6927850" y="6073775"/>
          <p14:tracePt t="141884" x="6940550" y="6099175"/>
          <p14:tracePt t="141900" x="6962775" y="6140450"/>
          <p14:tracePt t="141917" x="6975475" y="6156325"/>
          <p14:tracePt t="141934" x="6985000" y="6165850"/>
          <p14:tracePt t="141951" x="7016750" y="6194425"/>
          <p14:tracePt t="141967" x="7026275" y="6203950"/>
          <p14:tracePt t="141984" x="7042150" y="6210300"/>
          <p14:tracePt t="142001" x="7073900" y="6210300"/>
          <p14:tracePt t="142017" x="7089775" y="6210300"/>
          <p14:tracePt t="142033" x="7105650" y="6210300"/>
          <p14:tracePt t="142050" x="7140575" y="6210300"/>
          <p14:tracePt t="142067" x="7156450" y="6210300"/>
          <p14:tracePt t="142084" x="7181850" y="6210300"/>
          <p14:tracePt t="142101" x="7239000" y="6207125"/>
          <p14:tracePt t="142118" x="7267575" y="6200775"/>
          <p14:tracePt t="142134" x="7305675" y="6188075"/>
          <p14:tracePt t="142151" x="7340600" y="6162675"/>
          <p14:tracePt t="142167" x="7366000" y="6159500"/>
          <p14:tracePt t="142183" x="7375525" y="6159500"/>
          <p14:tracePt t="142200" x="7388225" y="6159500"/>
          <p14:tracePt t="142217" x="7394575" y="6159500"/>
          <p14:tracePt t="142233" x="7410450" y="6159500"/>
          <p14:tracePt t="142250" x="7423150" y="6143625"/>
          <p14:tracePt t="142267" x="7432675" y="6134100"/>
          <p14:tracePt t="142284" x="7445375" y="6111875"/>
          <p14:tracePt t="142300" x="7467600" y="6083300"/>
          <p14:tracePt t="142316" x="7470775" y="6067425"/>
          <p14:tracePt t="142333" x="7470775" y="6051550"/>
          <p14:tracePt t="142350" x="7470775" y="6038850"/>
          <p14:tracePt t="142367" x="7470775" y="6029325"/>
          <p14:tracePt t="142384" x="7470775" y="6019800"/>
          <p14:tracePt t="142400" x="7448550" y="5991225"/>
          <p14:tracePt t="142417" x="7439025" y="5975350"/>
          <p14:tracePt t="142433" x="7426325" y="5946775"/>
          <p14:tracePt t="142450" x="7410450" y="5918200"/>
          <p14:tracePt t="142467" x="7391400" y="5886450"/>
          <p14:tracePt t="142483" x="7366000" y="5861050"/>
          <p14:tracePt t="142500" x="7324725" y="5838825"/>
          <p14:tracePt t="142517" x="7305675" y="5819775"/>
          <p14:tracePt t="142533" x="7296150" y="5810250"/>
          <p14:tracePt t="142551" x="7277100" y="5807075"/>
          <p14:tracePt t="142567" x="7270750" y="5807075"/>
          <p14:tracePt t="142600" x="7289800" y="5797550"/>
          <p14:tracePt t="142617" x="7327900" y="5791200"/>
          <p14:tracePt t="142633" x="7388225" y="5791200"/>
          <p14:tracePt t="142651" x="7512050" y="5781675"/>
          <p14:tracePt t="142667" x="7585075" y="5781675"/>
          <p14:tracePt t="142684" x="7635875" y="5781675"/>
          <p14:tracePt t="142701" x="7664450" y="5791200"/>
          <p14:tracePt t="142717" x="7673975" y="5791200"/>
          <p14:tracePt t="142733" x="7689850" y="5791200"/>
          <p14:tracePt t="142808" x="7689850" y="5788025"/>
          <p14:tracePt t="142816" x="7689850" y="5772150"/>
          <p14:tracePt t="142822" x="7680325" y="5759450"/>
          <p14:tracePt t="142834" x="7661275" y="5740400"/>
          <p14:tracePt t="142851" x="7559675" y="5664200"/>
          <p14:tracePt t="142866" x="7467600" y="5613400"/>
          <p14:tracePt t="142883" x="7388225" y="5575300"/>
          <p14:tracePt t="142900" x="7296150" y="5546725"/>
          <p14:tracePt t="142917" x="7267575" y="5546725"/>
          <p14:tracePt t="142934" x="7239000" y="5546725"/>
          <p14:tracePt t="142951" x="7197725" y="5546725"/>
          <p14:tracePt t="142967" x="7156450" y="5546725"/>
          <p14:tracePt t="142983" x="7112000" y="5546725"/>
          <p14:tracePt t="143000" x="7019925" y="5565775"/>
          <p14:tracePt t="143016" x="6969125" y="5578475"/>
          <p14:tracePt t="143034" x="6937375" y="5584825"/>
          <p14:tracePt t="143051" x="6911975" y="5591175"/>
          <p14:tracePt t="143067" x="6899275" y="5591175"/>
          <p14:tracePt t="143084" x="6889750" y="5591175"/>
          <p14:tracePt t="143101" x="6877050" y="5603875"/>
          <p14:tracePt t="143117" x="6861175" y="5619750"/>
          <p14:tracePt t="143133" x="6851650" y="5629275"/>
          <p14:tracePt t="143150" x="6835775" y="5651500"/>
          <p14:tracePt t="143166" x="6829425" y="5680075"/>
          <p14:tracePt t="143183" x="6829425" y="5708650"/>
          <p14:tracePt t="143200" x="6838950" y="5772150"/>
          <p14:tracePt t="143217" x="6870700" y="5819775"/>
          <p14:tracePt t="143233" x="6927850" y="5892800"/>
          <p14:tracePt t="143250" x="7000875" y="5972175"/>
          <p14:tracePt t="143267" x="7051675" y="6022975"/>
          <p14:tracePt t="143283" x="7089775" y="6064250"/>
          <p14:tracePt t="143300" x="7210425" y="6134100"/>
          <p14:tracePt t="143316" x="7312025" y="6175375"/>
          <p14:tracePt t="143334" x="7388225" y="6200775"/>
          <p14:tracePt t="143351" x="7486650" y="6219825"/>
          <p14:tracePt t="143367" x="7550150" y="6235700"/>
          <p14:tracePt t="143383" x="7591425" y="6254750"/>
          <p14:tracePt t="143401" x="7613650" y="6261100"/>
          <p14:tracePt t="143417" x="7629525" y="6261100"/>
          <p14:tracePt t="143433" x="7632700" y="6261100"/>
          <p14:tracePt t="143450" x="7648575" y="6261100"/>
          <p14:tracePt t="143466" x="7658100" y="6261100"/>
          <p14:tracePt t="143484" x="7667625" y="6254750"/>
          <p14:tracePt t="143500" x="7689850" y="6191250"/>
          <p14:tracePt t="143517" x="7705725" y="6127750"/>
          <p14:tracePt t="143534" x="7712075" y="6073775"/>
          <p14:tracePt t="143550" x="7712075" y="6026150"/>
          <p14:tracePt t="143566" x="7712075" y="6010275"/>
          <p14:tracePt t="143583" x="7712075" y="6000750"/>
          <p14:tracePt t="143600" x="7696200" y="5978525"/>
          <p14:tracePt t="143616" x="7680325" y="5969000"/>
          <p14:tracePt t="143633" x="7667625" y="5946775"/>
          <p14:tracePt t="143650" x="7632700" y="5902325"/>
          <p14:tracePt t="143667" x="7597775" y="5864225"/>
          <p14:tracePt t="143684" x="7566025" y="5832475"/>
          <p14:tracePt t="143700" x="7505700" y="5784850"/>
          <p14:tracePt t="143716" x="7477125" y="5772150"/>
          <p14:tracePt t="143733" x="7439025" y="5753100"/>
          <p14:tracePt t="143750" x="7372350" y="5727700"/>
          <p14:tracePt t="143767" x="7327900" y="5715000"/>
          <p14:tracePt t="143783" x="7283450" y="5708650"/>
          <p14:tracePt t="143800" x="7251700" y="5708650"/>
          <p14:tracePt t="143817" x="7229475" y="5708650"/>
          <p14:tracePt t="143833" x="7216775" y="5708650"/>
          <p14:tracePt t="143850" x="7204075" y="5708650"/>
          <p14:tracePt t="143866" x="7194550" y="5708650"/>
          <p14:tracePt t="143883" x="7178675" y="5708650"/>
          <p14:tracePt t="143900" x="7172325" y="5708650"/>
          <p14:tracePt t="143917" x="7162800" y="5708650"/>
          <p14:tracePt t="145180" x="7172325" y="5686425"/>
          <p14:tracePt t="145186" x="7188200" y="5657850"/>
          <p14:tracePt t="145199" x="7242175" y="5584825"/>
          <p14:tracePt t="145216" x="7327900" y="5508625"/>
          <p14:tracePt t="145233" x="7419975" y="5441950"/>
          <p14:tracePt t="145250" x="7518400" y="5372100"/>
          <p14:tracePt t="145284" x="7623175" y="5311775"/>
          <p14:tracePt t="145317" x="7778750" y="5222875"/>
          <p14:tracePt t="145333" x="7826375" y="5194300"/>
          <p14:tracePt t="145350" x="7899400" y="5146675"/>
          <p14:tracePt t="145366" x="7947025" y="5121275"/>
          <p14:tracePt t="145383" x="7978775" y="5089525"/>
          <p14:tracePt t="145400" x="8016875" y="5038725"/>
          <p14:tracePt t="145416" x="8048625" y="4997450"/>
          <p14:tracePt t="145434" x="8077200" y="4949825"/>
          <p14:tracePt t="145450" x="8118475" y="4886325"/>
          <p14:tracePt t="145466" x="8137525" y="4829175"/>
          <p14:tracePt t="145483" x="8150225" y="4791075"/>
          <p14:tracePt t="145500" x="8175625" y="4727575"/>
          <p14:tracePt t="145517" x="8188325" y="4683125"/>
          <p14:tracePt t="145533" x="8201025" y="4660900"/>
          <p14:tracePt t="145550" x="8213725" y="4619625"/>
          <p14:tracePt t="145566" x="8213725" y="4587875"/>
          <p14:tracePt t="145583" x="8213725" y="4572000"/>
          <p14:tracePt t="145600" x="8207375" y="4559300"/>
          <p14:tracePt t="145617" x="8194675" y="4537075"/>
          <p14:tracePt t="145633" x="8185150" y="4521200"/>
          <p14:tracePt t="145650" x="8143875" y="4495800"/>
          <p14:tracePt t="145666" x="8096250" y="4467225"/>
          <p14:tracePt t="145683" x="8058150" y="4457700"/>
          <p14:tracePt t="145700" x="7969250" y="4435475"/>
          <p14:tracePt t="145717" x="7883525" y="4419600"/>
          <p14:tracePt t="145733" x="7797800" y="4397375"/>
          <p14:tracePt t="145750" x="7673975" y="4375150"/>
          <p14:tracePt t="145766" x="7575550" y="4349750"/>
          <p14:tracePt t="145783" x="7521575" y="4321175"/>
          <p14:tracePt t="145801" x="7407275" y="4289425"/>
          <p14:tracePt t="145817" x="7353300" y="4270375"/>
          <p14:tracePt t="145834" x="7315200" y="4251325"/>
          <p14:tracePt t="145850" x="7251700" y="4232275"/>
          <p14:tracePt t="145866" x="7204075" y="4216400"/>
          <p14:tracePt t="145883" x="7169150" y="4206875"/>
          <p14:tracePt t="145900" x="7077075" y="4178300"/>
          <p14:tracePt t="145917" x="7019925" y="4162425"/>
          <p14:tracePt t="145933" x="6975475" y="4159250"/>
          <p14:tracePt t="145951" x="6927850" y="4159250"/>
          <p14:tracePt t="145967" x="6899275" y="4159250"/>
          <p14:tracePt t="145983" x="6877050" y="4159250"/>
          <p14:tracePt t="146000" x="6813550" y="4159250"/>
          <p14:tracePt t="146016" x="6769100" y="4168775"/>
          <p14:tracePt t="146033" x="6724650" y="4181475"/>
          <p14:tracePt t="146050" x="6657975" y="4225925"/>
          <p14:tracePt t="146066" x="6626225" y="4267200"/>
          <p14:tracePt t="146083" x="6591300" y="4305300"/>
          <p14:tracePt t="146100" x="6543675" y="4384675"/>
          <p14:tracePt t="146116" x="6508750" y="4441825"/>
          <p14:tracePt t="146133" x="6451600" y="4521200"/>
          <p14:tracePt t="146150" x="6365875" y="4673600"/>
          <p14:tracePt t="146166" x="6315075" y="4765675"/>
          <p14:tracePt t="146183" x="6257925" y="4857750"/>
          <p14:tracePt t="146200" x="6191250" y="4997450"/>
          <p14:tracePt t="146216" x="6169025" y="5095875"/>
          <p14:tracePt t="146233" x="6159500" y="5178425"/>
          <p14:tracePt t="146250" x="6159500" y="5318125"/>
          <p14:tracePt t="146266" x="6165850" y="5435600"/>
          <p14:tracePt t="146283" x="6181725" y="5553075"/>
          <p14:tracePt t="146301" x="6197600" y="5695950"/>
          <p14:tracePt t="146317" x="6223000" y="5813425"/>
          <p14:tracePt t="146333" x="6238875" y="5899150"/>
          <p14:tracePt t="146350" x="6270625" y="6022975"/>
          <p14:tracePt t="146367" x="6299200" y="6080125"/>
          <p14:tracePt t="146383" x="6327775" y="6146800"/>
          <p14:tracePt t="146400" x="6381750" y="6254750"/>
          <p14:tracePt t="146416" x="6403975" y="6318250"/>
          <p14:tracePt t="146433" x="6416675" y="6365875"/>
          <p14:tracePt t="146450" x="6442075" y="6429375"/>
          <p14:tracePt t="146466" x="6454775" y="6467475"/>
          <p14:tracePt t="146483" x="6467475" y="6496050"/>
          <p14:tracePt t="146500" x="6486525" y="6540500"/>
          <p14:tracePt t="146517" x="6502400" y="6569075"/>
          <p14:tracePt t="146533" x="6515100" y="6588125"/>
          <p14:tracePt t="146550" x="6540500" y="6604000"/>
          <p14:tracePt t="146566" x="6578600" y="6616700"/>
          <p14:tracePt t="146583" x="6604000" y="6632575"/>
          <p14:tracePt t="146600" x="6651625" y="6651625"/>
          <p14:tracePt t="146617" x="6683375" y="6664325"/>
          <p14:tracePt t="146633" x="6705600" y="6664325"/>
          <p14:tracePt t="146650" x="6737350" y="6670675"/>
          <p14:tracePt t="146667" x="6759575" y="6670675"/>
          <p14:tracePt t="146683" x="6797675" y="6670675"/>
          <p14:tracePt t="146700" x="6867525" y="6670675"/>
          <p14:tracePt t="146716" x="6927850" y="6670675"/>
          <p14:tracePt t="146733" x="6972300" y="6670675"/>
          <p14:tracePt t="146750" x="7048500" y="6670675"/>
          <p14:tracePt t="146766" x="7099300" y="6670675"/>
          <p14:tracePt t="146783" x="7181850" y="6670675"/>
          <p14:tracePt t="146800" x="7277100" y="6670675"/>
          <p14:tracePt t="146816" x="7331075" y="6670675"/>
          <p14:tracePt t="146833" x="7375525" y="6670675"/>
          <p14:tracePt t="146850" x="7435850" y="6670675"/>
          <p14:tracePt t="146866" x="7480300" y="6670675"/>
          <p14:tracePt t="146883" x="7550150" y="6670675"/>
          <p14:tracePt t="146900" x="7658100" y="6664325"/>
          <p14:tracePt t="146917" x="7696200" y="6657975"/>
          <p14:tracePt t="146933" x="7724775" y="6654800"/>
          <p14:tracePt t="146950" x="7759700" y="6635750"/>
          <p14:tracePt t="146966" x="7791450" y="6616700"/>
          <p14:tracePt t="146983" x="7820025" y="6604000"/>
          <p14:tracePt t="147000" x="7902575" y="6572250"/>
          <p14:tracePt t="147016" x="7962900" y="6534150"/>
          <p14:tracePt t="147033" x="8029575" y="6505575"/>
          <p14:tracePt t="147050" x="8096250" y="6457950"/>
          <p14:tracePt t="147066" x="8143875" y="6423025"/>
          <p14:tracePt t="147083" x="8197850" y="6362700"/>
          <p14:tracePt t="147100" x="8258175" y="6254750"/>
          <p14:tracePt t="147116" x="8302625" y="6194425"/>
          <p14:tracePt t="147133" x="8362950" y="6083300"/>
          <p14:tracePt t="147151" x="8423275" y="5911850"/>
          <p14:tracePt t="147167" x="8461375" y="5854700"/>
          <p14:tracePt t="147183" x="8483600" y="5778500"/>
          <p14:tracePt t="147199" x="8512175" y="5654675"/>
          <p14:tracePt t="147216" x="8521700" y="5568950"/>
          <p14:tracePt t="147233" x="8528050" y="5505450"/>
          <p14:tracePt t="147250" x="8528050" y="5413375"/>
          <p14:tracePt t="147266" x="8528050" y="5362575"/>
          <p14:tracePt t="147283" x="8537575" y="5289550"/>
          <p14:tracePt t="147301" x="8537575" y="5184775"/>
          <p14:tracePt t="147317" x="8537575" y="5133975"/>
          <p14:tracePt t="147333" x="8537575" y="5111750"/>
          <p14:tracePt t="147350" x="8537575" y="5070475"/>
          <p14:tracePt t="147366" x="8537575" y="5060950"/>
          <p14:tracePt t="147383" x="8537575" y="5045075"/>
          <p14:tracePt t="147401" x="8537575" y="5026025"/>
          <p14:tracePt t="147416" x="8537575" y="5016500"/>
          <p14:tracePt t="147433" x="8537575" y="5013325"/>
          <p14:tracePt t="147715" x="8537575" y="5006975"/>
          <p14:tracePt t="147723" x="8537575" y="5000625"/>
          <p14:tracePt t="148244" x="8505825" y="4975225"/>
          <p14:tracePt t="148251" x="8474075" y="4943475"/>
          <p14:tracePt t="148267" x="8404225" y="4879975"/>
          <p14:tracePt t="148284" x="8334375" y="4835525"/>
          <p14:tracePt t="148300" x="8232775" y="4765675"/>
          <p14:tracePt t="148316" x="8156575" y="4727575"/>
          <p14:tracePt t="148333" x="8086725" y="4695825"/>
          <p14:tracePt t="148366" x="7972425" y="4670425"/>
          <p14:tracePt t="148401" x="7931150" y="4670425"/>
          <p14:tracePt t="148416" x="7918450" y="4670425"/>
          <p14:tracePt t="148433" x="7908925" y="4670425"/>
          <p14:tracePt t="148450" x="7889875" y="4654550"/>
          <p14:tracePt t="148466" x="7861300" y="4648200"/>
          <p14:tracePt t="148482" x="7851775" y="4638675"/>
          <p14:tracePt t="148500" x="7829550" y="4635500"/>
          <p14:tracePt t="148516" x="7813675" y="4629150"/>
          <p14:tracePt t="148533" x="7804150" y="4622800"/>
          <p14:tracePt t="148551" x="7766050" y="4616450"/>
          <p14:tracePt t="148567" x="7734300" y="4600575"/>
          <p14:tracePt t="148583" x="7689850" y="4587875"/>
          <p14:tracePt t="148600" x="7626350" y="4568825"/>
          <p14:tracePt t="148616" x="7594600" y="4556125"/>
          <p14:tracePt t="148633" x="7556500" y="4537075"/>
          <p14:tracePt t="148651" x="7499350" y="4518025"/>
          <p14:tracePt t="148666" x="7461250" y="4505325"/>
          <p14:tracePt t="148683" x="7404100" y="4470400"/>
          <p14:tracePt t="148700" x="7308850" y="4425950"/>
          <p14:tracePt t="148716" x="7242175" y="4387850"/>
          <p14:tracePt t="148732" x="7204075" y="4375150"/>
          <p14:tracePt t="148750" x="7153275" y="4356100"/>
          <p14:tracePt t="148766" x="7131050" y="4337050"/>
          <p14:tracePt t="148783" x="7099300" y="4333875"/>
          <p14:tracePt t="148800" x="7042150" y="4314825"/>
          <p14:tracePt t="148817" x="6978650" y="4298950"/>
          <p14:tracePt t="148834" x="6892925" y="4283075"/>
          <p14:tracePt t="148850" x="6810375" y="4264025"/>
          <p14:tracePt t="148866" x="6759575" y="4264025"/>
          <p14:tracePt t="148882" x="6721475" y="4264025"/>
          <p14:tracePt t="148900" x="6661150" y="4264025"/>
          <p14:tracePt t="148916" x="6616700" y="4264025"/>
          <p14:tracePt t="148933" x="6562725" y="4264025"/>
          <p14:tracePt t="148950" x="6502400" y="4264025"/>
          <p14:tracePt t="148967" x="6470650" y="4276725"/>
          <p14:tracePt t="148983" x="6438900" y="4289425"/>
          <p14:tracePt t="149001" x="6416675" y="4305300"/>
          <p14:tracePt t="149016" x="6400800" y="4337050"/>
          <p14:tracePt t="149033" x="6388100" y="4365625"/>
          <p14:tracePt t="149050" x="6388100" y="4422775"/>
          <p14:tracePt t="149066" x="6388100" y="4464050"/>
          <p14:tracePt t="149083" x="6388100" y="4495800"/>
          <p14:tracePt t="149100" x="6410325" y="4559300"/>
          <p14:tracePt t="149116" x="6429375" y="4613275"/>
          <p14:tracePt t="149133" x="6457950" y="4660900"/>
          <p14:tracePt t="149150" x="6499225" y="4705350"/>
          <p14:tracePt t="149166" x="6524625" y="4737100"/>
          <p14:tracePt t="149183" x="6562725" y="4749800"/>
          <p14:tracePt t="149200" x="6604000" y="4759325"/>
          <p14:tracePt t="149216" x="6635750" y="4759325"/>
          <p14:tracePt t="149233" x="6670675" y="4756150"/>
          <p14:tracePt t="149250" x="6753225" y="4737100"/>
          <p14:tracePt t="149266" x="6797675" y="4724400"/>
          <p14:tracePt t="149282" x="6835775" y="4705350"/>
          <p14:tracePt t="149300" x="6899275" y="4705350"/>
          <p14:tracePt t="149316" x="6927850" y="4705350"/>
          <p14:tracePt t="149333" x="6962775" y="4705350"/>
          <p14:tracePt t="149351" x="7042150" y="4705350"/>
          <p14:tracePt t="149366" x="7112000" y="4705350"/>
          <p14:tracePt t="149383" x="7191375" y="4705350"/>
          <p14:tracePt t="149400" x="7308850" y="4705350"/>
          <p14:tracePt t="149416" x="7391400" y="4705350"/>
          <p14:tracePt t="149432" x="7473950" y="4705350"/>
          <p14:tracePt t="149450" x="7559675" y="4699000"/>
          <p14:tracePt t="149466" x="7623175" y="4689475"/>
          <p14:tracePt t="149482" x="7667625" y="4686300"/>
          <p14:tracePt t="149500" x="7737475" y="4679950"/>
          <p14:tracePt t="149516" x="7813675" y="4664075"/>
          <p14:tracePt t="149533" x="7918450" y="4654550"/>
          <p14:tracePt t="149551" x="8026400" y="4648200"/>
          <p14:tracePt t="149566" x="8083550" y="4625975"/>
          <p14:tracePt t="149582" x="8128000" y="4613275"/>
          <p14:tracePt t="149600" x="8147050" y="4610100"/>
          <p14:tracePt t="149616" x="8162925" y="4610100"/>
          <p14:tracePt t="149633" x="8169275" y="4610100"/>
          <p14:tracePt t="149650" x="8169275" y="4603750"/>
          <p14:tracePt t="149686" x="8169275" y="4600575"/>
          <p14:tracePt t="149700" x="8156575" y="4594225"/>
          <p14:tracePt t="149716" x="8147050" y="4587875"/>
          <p14:tracePt t="149733" x="8128000" y="4572000"/>
          <p14:tracePt t="149750" x="8004175" y="4527550"/>
          <p14:tracePt t="149767" x="7915275" y="4486275"/>
          <p14:tracePt t="149784" x="7848600" y="4457700"/>
          <p14:tracePt t="149801" x="7750175" y="4403725"/>
          <p14:tracePt t="149817" x="7705725" y="4378325"/>
          <p14:tracePt t="149833" x="7645400" y="4340225"/>
          <p14:tracePt t="149850" x="7543800" y="4311650"/>
          <p14:tracePt t="149866" x="7480300" y="4298950"/>
          <p14:tracePt t="149882" x="7432675" y="4276725"/>
          <p14:tracePt t="149900" x="7362825" y="4270375"/>
          <p14:tracePt t="149916" x="7324725" y="4270375"/>
          <p14:tracePt t="149932" x="7296150" y="4270375"/>
          <p14:tracePt t="149950" x="7261225" y="4270375"/>
          <p14:tracePt t="149966" x="7226300" y="4270375"/>
          <p14:tracePt t="149983" x="7188200" y="4270375"/>
          <p14:tracePt t="150000" x="7150100" y="4270375"/>
          <p14:tracePt t="150016" x="7112000" y="4270375"/>
          <p14:tracePt t="150033" x="7080250" y="4279900"/>
          <p14:tracePt t="150050" x="7038975" y="4302125"/>
          <p14:tracePt t="150066" x="7023100" y="4314825"/>
          <p14:tracePt t="150083" x="7007225" y="4324350"/>
          <p14:tracePt t="150101" x="6985000" y="4346575"/>
          <p14:tracePt t="150117" x="6956425" y="4356100"/>
          <p14:tracePt t="150133" x="6931025" y="4368800"/>
          <p14:tracePt t="150150" x="6889750" y="4387850"/>
          <p14:tracePt t="150166" x="6867525" y="4394200"/>
          <p14:tracePt t="150182" x="6851650" y="4403725"/>
          <p14:tracePt t="150199" x="6829425" y="4410075"/>
          <p14:tracePt t="150216" x="6819900" y="4419600"/>
          <p14:tracePt t="150232" x="6810375" y="4425950"/>
          <p14:tracePt t="150250" x="6778625" y="4432300"/>
          <p14:tracePt t="150266" x="6753225" y="4441825"/>
          <p14:tracePt t="150282" x="6721475" y="4460875"/>
          <p14:tracePt t="150300" x="6689725" y="4473575"/>
          <p14:tracePt t="150316" x="6673850" y="4479925"/>
          <p14:tracePt t="150332" x="6664325" y="4483100"/>
          <p14:tracePt t="150350" x="6648450" y="4492625"/>
          <p14:tracePt t="150366" x="6638925" y="4498975"/>
          <p14:tracePt t="150383" x="6623050" y="4502150"/>
          <p14:tracePt t="150400" x="6607175" y="4524375"/>
          <p14:tracePt t="150416" x="6597650" y="4533900"/>
          <p14:tracePt t="150432" x="6588125" y="4543425"/>
          <p14:tracePt t="150450" x="6572250" y="4565650"/>
          <p14:tracePt t="150466" x="6572250" y="4568825"/>
          <p14:tracePt t="150483" x="6572250" y="4575175"/>
          <p14:tracePt t="150501" x="6572250" y="4587875"/>
          <p14:tracePt t="150516" x="6572250" y="4597400"/>
          <p14:tracePt t="150533" x="6565900" y="4613275"/>
          <p14:tracePt t="150550" x="6562725" y="4619625"/>
          <p14:tracePt t="150566" x="6562725" y="4622800"/>
          <p14:tracePt t="156951" x="6550025" y="4610100"/>
          <p14:tracePt t="156958" x="6537325" y="4581525"/>
          <p14:tracePt t="156966" x="6521450" y="4533900"/>
          <p14:tracePt t="156982" x="6461125" y="4419600"/>
          <p14:tracePt t="156998" x="6388100" y="4295775"/>
          <p14:tracePt t="157015" x="6238875" y="4064000"/>
          <p14:tracePt t="157031" x="6070600" y="3829050"/>
          <p14:tracePt t="157066" x="5438775" y="2987675"/>
          <p14:tracePt t="157100" x="4981575" y="2416175"/>
          <p14:tracePt t="157116" x="4762500" y="2178050"/>
          <p14:tracePt t="157132" x="4581525" y="2054225"/>
          <p14:tracePt t="157149" x="4435475" y="1952625"/>
          <p14:tracePt t="157165" x="4184650" y="1841500"/>
          <p14:tracePt t="157182" x="4060825" y="1778000"/>
          <p14:tracePt t="157200" x="3937000" y="1717675"/>
          <p14:tracePt t="157215" x="3705225" y="1587500"/>
          <p14:tracePt t="157232" x="3568700" y="1495425"/>
          <p14:tracePt t="157250" x="3419475" y="1393825"/>
          <p14:tracePt t="157266" x="3124200" y="1231900"/>
          <p14:tracePt t="157283" x="2892425" y="1130300"/>
          <p14:tracePt t="157300" x="2714625" y="1057275"/>
          <p14:tracePt t="157316" x="2568575" y="1016000"/>
          <p14:tracePt t="157331" x="2524125" y="1016000"/>
          <p14:tracePt t="157349" x="2508250" y="1016000"/>
          <p14:tracePt t="157573" x="2508250" y="1028700"/>
          <p14:tracePt t="157580" x="2508250" y="1038225"/>
          <p14:tracePt t="157587" x="2508250" y="1044575"/>
          <p14:tracePt t="157599" x="2508250" y="1047750"/>
          <p14:tracePt t="157615" x="2508250" y="1069975"/>
          <p14:tracePt t="157632" x="2505075" y="1079500"/>
          <p14:tracePt t="157649" x="2498725" y="1089025"/>
          <p14:tracePt t="157665" x="2489200" y="1108075"/>
          <p14:tracePt t="157681" x="2476500" y="1123950"/>
          <p14:tracePt t="157698" x="2466975" y="1133475"/>
          <p14:tracePt t="157715" x="2447925" y="1149350"/>
          <p14:tracePt t="157732" x="2438400" y="1158875"/>
          <p14:tracePt t="157749" x="2428875" y="1158875"/>
          <p14:tracePt t="157766" x="2422525" y="1158875"/>
          <p14:tracePt t="157799" x="2422525" y="1143000"/>
          <p14:tracePt t="157816" x="2400300" y="1108075"/>
          <p14:tracePt t="157831" x="2400300" y="1092200"/>
          <p14:tracePt t="157849" x="2397125" y="1082675"/>
          <p14:tracePt t="157866" x="2397125" y="1066800"/>
          <p14:tracePt t="157882" x="2397125" y="1057275"/>
          <p14:tracePt t="157974" x="2390775" y="1057275"/>
          <p14:tracePt t="158189" x="2393950" y="1063625"/>
          <p14:tracePt t="158196" x="2400300" y="1076325"/>
          <p14:tracePt t="158202" x="2400300" y="1095375"/>
          <p14:tracePt t="158216" x="2406650" y="1117600"/>
          <p14:tracePt t="158231" x="2406650" y="1133475"/>
          <p14:tracePt t="158248" x="2409825" y="1162050"/>
          <p14:tracePt t="158266" x="2409825" y="1187450"/>
          <p14:tracePt t="158282" x="2409825" y="1209675"/>
          <p14:tracePt t="158299" x="2409825" y="1225550"/>
          <p14:tracePt t="158316" x="2409825" y="1238250"/>
          <p14:tracePt t="158332" x="2409825" y="1254125"/>
          <p14:tracePt t="158349" x="2409825" y="1263650"/>
          <p14:tracePt t="158366" x="2409825" y="1279525"/>
          <p14:tracePt t="158381" x="2403475" y="1289050"/>
          <p14:tracePt t="158398" x="2393950" y="1304925"/>
          <p14:tracePt t="158416" x="2378075" y="1317625"/>
          <p14:tracePt t="158432" x="2365375" y="1317625"/>
          <p14:tracePt t="158802" x="2352675" y="1308100"/>
          <p14:tracePt t="158809" x="2333625" y="1295400"/>
          <p14:tracePt t="158817" x="2317750" y="1270000"/>
          <p14:tracePt t="158832" x="2295525" y="1238250"/>
          <p14:tracePt t="158849" x="2260600" y="1200150"/>
          <p14:tracePt t="158866" x="2222500" y="1139825"/>
          <p14:tracePt t="158899" x="2193925" y="1101725"/>
          <p14:tracePt t="158931" x="2178050" y="1076325"/>
          <p14:tracePt t="158967" x="2178050" y="1069975"/>
          <p14:tracePt t="158982" x="2178050" y="1060450"/>
          <p14:tracePt t="158999" x="2178050" y="1050925"/>
          <p14:tracePt t="159016" x="2174875" y="1031875"/>
          <p14:tracePt t="159032" x="2174875" y="1022350"/>
          <p14:tracePt t="159049" x="2174875" y="1009650"/>
          <p14:tracePt t="159066" x="2174875" y="996950"/>
          <p14:tracePt t="159082" x="2174875" y="987425"/>
          <p14:tracePt t="159098" x="2174875" y="977900"/>
          <p14:tracePt t="159116" x="2174875" y="971550"/>
          <p14:tracePt t="159160" x="2168525" y="971550"/>
          <p14:tracePt t="159239" x="2168525" y="974725"/>
          <p14:tracePt t="159246" x="2168525" y="977900"/>
          <p14:tracePt t="159252" x="2168525" y="984250"/>
          <p14:tracePt t="159266" x="2168525" y="1000125"/>
          <p14:tracePt t="159282" x="2168525" y="1028700"/>
          <p14:tracePt t="159299" x="2171700" y="1073150"/>
          <p14:tracePt t="159315" x="2178050" y="1136650"/>
          <p14:tracePt t="159332" x="2178050" y="1177925"/>
          <p14:tracePt t="159348" x="2178050" y="1200150"/>
          <p14:tracePt t="159366" x="2178050" y="1241425"/>
          <p14:tracePt t="159381" x="2178050" y="1263650"/>
          <p14:tracePt t="159398" x="2178050" y="1292225"/>
          <p14:tracePt t="159416" x="2178050" y="1314450"/>
          <p14:tracePt t="159432" x="2178050" y="1323975"/>
          <p14:tracePt t="159449" x="2171700" y="1333500"/>
          <p14:tracePt t="159466" x="2149475" y="1355725"/>
          <p14:tracePt t="159481" x="2139950" y="1355725"/>
          <p14:tracePt t="159498" x="2130425" y="1355725"/>
          <p14:tracePt t="159516" x="2114550" y="1355725"/>
          <p14:tracePt t="159532" x="2105025" y="1352550"/>
          <p14:tracePt t="159566" x="2105025" y="134937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Lamiacea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6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442"/>
    </mc:Choice>
    <mc:Fallback>
      <p:transition spd="slow" advTm="45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81" x="2019300" y="1333500"/>
          <p14:tracePt t="2188" x="1914525" y="1323975"/>
          <p14:tracePt t="2202" x="1698625" y="1304925"/>
          <p14:tracePt t="2218" x="1447800" y="1285875"/>
          <p14:tracePt t="2235" x="1266825" y="1285875"/>
          <p14:tracePt t="2251" x="1009650" y="1317625"/>
          <p14:tracePt t="2286" x="492125" y="1492250"/>
          <p14:tracePt t="3119" x="1892300" y="5956300"/>
          <p14:tracePt t="3137" x="1895475" y="5489575"/>
          <p14:tracePt t="3152" x="1774825" y="5048250"/>
          <p14:tracePt t="3169" x="1501775" y="4486275"/>
          <p14:tracePt t="3187" x="1006475" y="3724275"/>
          <p14:tracePt t="3203" x="695325" y="3355975"/>
          <p14:tracePt t="3219" x="390525" y="2968625"/>
          <p14:tracePt t="3237" x="85725" y="2711450"/>
          <p14:tracePt t="3602" x="9525" y="5038725"/>
          <p14:tracePt t="3608" x="69850" y="5149850"/>
          <p14:tracePt t="3621" x="104775" y="5232400"/>
          <p14:tracePt t="3634" x="180975" y="5400675"/>
          <p14:tracePt t="3651" x="266700" y="5584825"/>
          <p14:tracePt t="3668" x="301625" y="5673725"/>
          <p14:tracePt t="3702" x="377825" y="5800725"/>
          <p14:tracePt t="3735" x="409575" y="5826125"/>
          <p14:tracePt t="4195" x="473075" y="5813425"/>
          <p14:tracePt t="4202" x="552450" y="5794375"/>
          <p14:tracePt t="4218" x="717550" y="5759450"/>
          <p14:tracePt t="4235" x="895350" y="5692775"/>
          <p14:tracePt t="4252" x="1133475" y="5591175"/>
          <p14:tracePt t="4273" x="1431925" y="5438775"/>
          <p14:tracePt t="4285" x="1527175" y="5400675"/>
          <p14:tracePt t="4318" x="1955800" y="5203825"/>
          <p14:tracePt t="4352" x="2098675" y="5153025"/>
          <p14:tracePt t="4368" x="2120900" y="5153025"/>
          <p14:tracePt t="4384" x="2130425" y="5153025"/>
          <p14:tracePt t="4402" x="2139950" y="5146675"/>
          <p14:tracePt t="4418" x="2139950" y="5143500"/>
          <p14:tracePt t="4435" x="2139950" y="5137150"/>
          <p14:tracePt t="4451" x="2139950" y="5133975"/>
          <p14:tracePt t="4467" x="2130425" y="5133975"/>
          <p14:tracePt t="4484" x="2108200" y="5133975"/>
          <p14:tracePt t="4502" x="2066925" y="5140325"/>
          <p14:tracePt t="4518" x="2022475" y="5156200"/>
          <p14:tracePt t="4535" x="1984375" y="5168900"/>
          <p14:tracePt t="4552" x="1939925" y="5191125"/>
          <p14:tracePt t="4568" x="1911350" y="5203825"/>
          <p14:tracePt t="4584" x="1873250" y="5216525"/>
          <p14:tracePt t="4601" x="1828800" y="5241925"/>
          <p14:tracePt t="4617" x="1812925" y="5270500"/>
          <p14:tracePt t="4634" x="1793875" y="5295900"/>
          <p14:tracePt t="4653" x="1787525" y="5349875"/>
          <p14:tracePt t="4668" x="1797050" y="5413375"/>
          <p14:tracePt t="4685" x="1828800" y="5480050"/>
          <p14:tracePt t="4702" x="1920875" y="5572125"/>
          <p14:tracePt t="4718" x="2022475" y="5641975"/>
          <p14:tracePt t="4734" x="2111375" y="5683250"/>
          <p14:tracePt t="4751" x="2305050" y="5734050"/>
          <p14:tracePt t="4767" x="2479675" y="5762625"/>
          <p14:tracePt t="4784" x="2641600" y="5778500"/>
          <p14:tracePt t="4802" x="2901950" y="5778500"/>
          <p14:tracePt t="4818" x="3051175" y="5778500"/>
          <p14:tracePt t="4835" x="3143250" y="5778500"/>
          <p14:tracePt t="4852" x="3241675" y="5778500"/>
          <p14:tracePt t="4868" x="3292475" y="5778500"/>
          <p14:tracePt t="4884" x="3314700" y="5778500"/>
          <p14:tracePt t="4901" x="3330575" y="5778500"/>
          <p14:tracePt t="9826" x="3292475" y="5819775"/>
          <p14:tracePt t="9832" x="3238500" y="5873750"/>
          <p14:tracePt t="9840" x="3197225" y="5918200"/>
          <p14:tracePt t="9850" x="3133725" y="5981700"/>
          <p14:tracePt t="9868" x="2946400" y="6194425"/>
          <p14:tracePt t="9885" x="2809875" y="6378575"/>
          <p14:tracePt t="9918" x="2578100" y="6791325"/>
          <p14:tracePt t="9951" x="2428875" y="6854825"/>
          <p14:tracePt t="9968" x="2352675" y="6854825"/>
          <p14:tracePt t="9984" x="2327275" y="6854825"/>
          <p14:tracePt t="10001" x="2305050" y="6854825"/>
          <p14:tracePt t="10017" x="2270125" y="6851650"/>
          <p14:tracePt t="10034" x="2257425" y="6807200"/>
          <p14:tracePt t="10050" x="2222500" y="6686550"/>
          <p14:tracePt t="10067" x="2190750" y="6518275"/>
          <p14:tracePt t="10083" x="2159000" y="6451600"/>
          <p14:tracePt t="10100" x="2114550" y="6381750"/>
          <p14:tracePt t="10117" x="2025650" y="6315075"/>
          <p14:tracePt t="10134" x="1936750" y="6283325"/>
          <p14:tracePt t="10150" x="1825625" y="6248400"/>
          <p14:tracePt t="10167" x="1628775" y="6232525"/>
          <p14:tracePt t="10184" x="1514475" y="6232525"/>
          <p14:tracePt t="10201" x="1419225" y="6232525"/>
          <p14:tracePt t="10217" x="1279525" y="6232525"/>
          <p14:tracePt t="10233" x="1225550" y="6232525"/>
          <p14:tracePt t="10250" x="1206500" y="6232525"/>
          <p14:tracePt t="10268" x="1187450" y="6254750"/>
          <p14:tracePt t="10284" x="1203325" y="6286500"/>
          <p14:tracePt t="10300" x="1250950" y="6362700"/>
          <p14:tracePt t="10318" x="1397000" y="6553200"/>
          <p14:tracePt t="10753" x="1679575" y="6483350"/>
          <p14:tracePt t="10767" x="1676400" y="6445250"/>
          <p14:tracePt t="10784" x="1663700" y="6400800"/>
          <p14:tracePt t="10801" x="1651000" y="6346825"/>
          <p14:tracePt t="10818" x="1635125" y="6226175"/>
          <p14:tracePt t="10851" x="1635125" y="6086475"/>
          <p14:tracePt t="10883" x="1625600" y="5718175"/>
          <p14:tracePt t="10900" x="1606550" y="5476875"/>
          <p14:tracePt t="10917" x="1565275" y="5038725"/>
          <p14:tracePt t="10935" x="1552575" y="4721225"/>
          <p14:tracePt t="10951" x="1552575" y="4492625"/>
          <p14:tracePt t="10968" x="1552575" y="4162425"/>
          <p14:tracePt t="10984" x="1533525" y="4022725"/>
          <p14:tracePt t="11003" x="1498600" y="3778250"/>
          <p14:tracePt t="11017" x="1473200" y="3657600"/>
          <p14:tracePt t="11033" x="1428750" y="3527425"/>
          <p14:tracePt t="11050" x="1393825" y="3340100"/>
          <p14:tracePt t="11068" x="1349375" y="3149600"/>
          <p14:tracePt t="11084" x="1330325" y="3009900"/>
          <p14:tracePt t="11100" x="1323975" y="2892425"/>
          <p14:tracePt t="11118" x="1323975" y="2797175"/>
          <p14:tracePt t="11134" x="1323975" y="2752725"/>
          <p14:tracePt t="11150" x="1323975" y="2714625"/>
          <p14:tracePt t="11168" x="1311275" y="2660650"/>
          <p14:tracePt t="11183" x="1304925" y="2606675"/>
          <p14:tracePt t="11200" x="1304925" y="2517775"/>
          <p14:tracePt t="11217" x="1304925" y="2432050"/>
          <p14:tracePt t="11234" x="1304925" y="2371725"/>
          <p14:tracePt t="11250" x="1314450" y="2308225"/>
          <p14:tracePt t="11268" x="1327150" y="2219325"/>
          <p14:tracePt t="11284" x="1327150" y="2159000"/>
          <p14:tracePt t="11300" x="1327150" y="2098675"/>
          <p14:tracePt t="11317" x="1311275" y="2035175"/>
          <p14:tracePt t="11333" x="1298575" y="1997075"/>
          <p14:tracePt t="11350" x="1279525" y="1943100"/>
          <p14:tracePt t="11367" x="1279525" y="1873250"/>
          <p14:tracePt t="11383" x="1279525" y="1828800"/>
          <p14:tracePt t="11400" x="1279525" y="1800225"/>
          <p14:tracePt t="11418" x="1279525" y="1758950"/>
          <p14:tracePt t="11434" x="1266825" y="1727200"/>
          <p14:tracePt t="11450" x="1254125" y="1711325"/>
          <p14:tracePt t="11467" x="1241425" y="1698625"/>
          <p14:tracePt t="11483" x="1228725" y="1685925"/>
          <p14:tracePt t="11540" x="1228725" y="1689100"/>
          <p14:tracePt t="11547" x="1228725" y="1692275"/>
          <p14:tracePt t="11554" x="1228725" y="1704975"/>
          <p14:tracePt t="11567" x="1247775" y="1790700"/>
          <p14:tracePt t="11584" x="1257300" y="1917700"/>
          <p14:tracePt t="11601" x="1257300" y="2133600"/>
          <p14:tracePt t="11617" x="1257300" y="2562225"/>
          <p14:tracePt t="11633" x="1247775" y="2940050"/>
          <p14:tracePt t="11650" x="1235075" y="3482975"/>
          <p14:tracePt t="11668" x="1244600" y="4327525"/>
          <p14:tracePt t="11686" x="1260475" y="4933950"/>
          <p14:tracePt t="11702" x="1273175" y="5521325"/>
          <p14:tracePt t="11720" x="1273175" y="6245225"/>
          <p14:tracePt t="11735" x="1273175" y="6619875"/>
          <p14:tracePt t="12040" x="1238250" y="6448425"/>
          <p14:tracePt t="12059" x="1238250" y="6394450"/>
          <p14:tracePt t="12084" x="1247775" y="6327775"/>
          <p14:tracePt t="12118" x="1266825" y="6296025"/>
          <p14:tracePt t="12134" x="1282700" y="6286500"/>
          <p14:tracePt t="12150" x="1320800" y="6280150"/>
          <p14:tracePt t="12167" x="1390650" y="6273800"/>
          <p14:tracePt t="12183" x="1431925" y="6273800"/>
          <p14:tracePt t="12200" x="1470025" y="6273800"/>
          <p14:tracePt t="12217" x="1504950" y="6273800"/>
          <p14:tracePt t="12234" x="1514475" y="6273800"/>
          <p14:tracePt t="12250" x="1517650" y="6273800"/>
          <p14:tracePt t="12289" x="1517650" y="6276975"/>
          <p14:tracePt t="12300" x="1517650" y="6280150"/>
          <p14:tracePt t="12317" x="1517650" y="6296025"/>
          <p14:tracePt t="12333" x="1504950" y="6324600"/>
          <p14:tracePt t="12350" x="1495425" y="6346825"/>
          <p14:tracePt t="12353" x="1489075" y="6365875"/>
          <p14:tracePt t="12368" x="1476375" y="6388100"/>
          <p14:tracePt t="12384" x="1476375" y="6410325"/>
          <p14:tracePt t="12400" x="1476375" y="6442075"/>
          <p14:tracePt t="12417" x="1476375" y="6480175"/>
          <p14:tracePt t="12434" x="1476375" y="6496050"/>
          <p14:tracePt t="13039" x="1412875" y="6311900"/>
          <p14:tracePt t="13056" x="1381125" y="5991225"/>
          <p14:tracePt t="13067" x="1358900" y="5689600"/>
          <p14:tracePt t="13084" x="1308100" y="5270500"/>
          <p14:tracePt t="13108" x="1279525" y="4857750"/>
          <p14:tracePt t="13135" x="1250950" y="4533900"/>
          <p14:tracePt t="13167" x="1250950" y="4311650"/>
          <p14:tracePt t="13183" x="1260475" y="4273550"/>
          <p14:tracePt t="13200" x="1273175" y="4235450"/>
          <p14:tracePt t="13217" x="1289050" y="4200525"/>
          <p14:tracePt t="13233" x="1323975" y="4168775"/>
          <p14:tracePt t="13250" x="1346200" y="4143375"/>
          <p14:tracePt t="13268" x="1412875" y="4098925"/>
          <p14:tracePt t="13284" x="1470025" y="4070350"/>
          <p14:tracePt t="13300" x="1514475" y="4051300"/>
          <p14:tracePt t="13318" x="1571625" y="4032250"/>
          <p14:tracePt t="13333" x="1593850" y="4019550"/>
          <p14:tracePt t="13350" x="1619250" y="4010025"/>
          <p14:tracePt t="13368" x="1638300" y="3987800"/>
          <p14:tracePt t="13384" x="1651000" y="3978275"/>
          <p14:tracePt t="13401" x="1660525" y="3968750"/>
          <p14:tracePt t="13417" x="1676400" y="3927475"/>
          <p14:tracePt t="13433" x="1695450" y="3895725"/>
          <p14:tracePt t="13450" x="1708150" y="3832225"/>
          <p14:tracePt t="13468" x="1768475" y="3673475"/>
          <p14:tracePt t="13484" x="1819275" y="3562350"/>
          <p14:tracePt t="13500" x="1879600" y="3460750"/>
          <p14:tracePt t="13518" x="1952625" y="3327400"/>
          <p14:tracePt t="13534" x="1984375" y="3251200"/>
          <p14:tracePt t="13550" x="2012950" y="3184525"/>
          <p14:tracePt t="13567" x="2032000" y="3127375"/>
          <p14:tracePt t="13583" x="2032000" y="3105150"/>
          <p14:tracePt t="13600" x="2038350" y="3082925"/>
          <p14:tracePt t="13618" x="2038350" y="3067050"/>
          <p14:tracePt t="13633" x="2038350" y="3057525"/>
          <p14:tracePt t="13890" x="2009775" y="3060700"/>
          <p14:tracePt t="13897" x="1971675" y="3076575"/>
          <p14:tracePt t="13905" x="1924050" y="3082925"/>
          <p14:tracePt t="13918" x="1816100" y="3101975"/>
          <p14:tracePt t="13934" x="1717675" y="3117850"/>
          <p14:tracePt t="13951" x="1622425" y="3133725"/>
          <p14:tracePt t="13967" x="1422400" y="3178175"/>
          <p14:tracePt t="13983" x="1304925" y="3194050"/>
          <p14:tracePt t="14000" x="1206500" y="3219450"/>
          <p14:tracePt t="14018" x="1073150" y="3251200"/>
          <p14:tracePt t="14034" x="987425" y="3267075"/>
          <p14:tracePt t="14050" x="923925" y="3279775"/>
          <p14:tracePt t="14068" x="841375" y="3298825"/>
          <p14:tracePt t="14084" x="793750" y="3321050"/>
          <p14:tracePt t="14101" x="749300" y="3333750"/>
          <p14:tracePt t="14117" x="669925" y="3340100"/>
          <p14:tracePt t="14133" x="641350" y="3340100"/>
          <p14:tracePt t="14150" x="612775" y="3346450"/>
          <p14:tracePt t="14167" x="584200" y="3346450"/>
          <p14:tracePt t="14183" x="571500" y="3346450"/>
          <p14:tracePt t="14200" x="549275" y="3346450"/>
          <p14:tracePt t="14218" x="514350" y="3349625"/>
          <p14:tracePt t="14233" x="498475" y="3349625"/>
          <p14:tracePt t="14251" x="488950" y="3355975"/>
          <p14:tracePt t="14267" x="473075" y="3355975"/>
          <p14:tracePt t="14283" x="463550" y="3355975"/>
          <p14:tracePt t="14300" x="447675" y="3355975"/>
          <p14:tracePt t="14318" x="438150" y="3362325"/>
          <p14:tracePt t="14355" x="434975" y="3362325"/>
          <p14:tracePt t="14368" x="428625" y="3365500"/>
          <p14:tracePt t="14384" x="425450" y="3365500"/>
          <p14:tracePt t="14400" x="425450" y="3375025"/>
          <p14:tracePt t="14417" x="419100" y="3375025"/>
          <p14:tracePt t="14640" x="415925" y="3375025"/>
          <p14:tracePt t="14647" x="403225" y="3381375"/>
          <p14:tracePt t="14654" x="400050" y="3387725"/>
          <p14:tracePt t="14667" x="419100" y="3375025"/>
          <p14:tracePt t="15798" x="447675" y="3406775"/>
          <p14:tracePt t="15805" x="504825" y="3479800"/>
          <p14:tracePt t="15818" x="628650" y="3673475"/>
          <p14:tracePt t="15834" x="733425" y="3841750"/>
          <p14:tracePt t="15850" x="838200" y="4022725"/>
          <p14:tracePt t="15868" x="949325" y="4283075"/>
          <p14:tracePt t="15884" x="993775" y="4429125"/>
          <p14:tracePt t="15916" x="1057275" y="4721225"/>
          <p14:tracePt t="15919" x="1057275" y="4768850"/>
          <p14:tracePt t="15950" x="1057275" y="4930775"/>
          <p14:tracePt t="15968" x="1057275" y="5010150"/>
          <p14:tracePt t="15984" x="1057275" y="5048250"/>
          <p14:tracePt t="16000" x="1057275" y="5064125"/>
          <p14:tracePt t="16017" x="1057275" y="5076825"/>
          <p14:tracePt t="16050" x="1060450" y="5070475"/>
          <p14:tracePt t="16067" x="1079500" y="5016500"/>
          <p14:tracePt t="16084" x="1104900" y="4975225"/>
          <p14:tracePt t="16100" x="1139825" y="4921250"/>
          <p14:tracePt t="16118" x="1190625" y="4822825"/>
          <p14:tracePt t="16134" x="1222375" y="4756150"/>
          <p14:tracePt t="16150" x="1266825" y="4686300"/>
          <p14:tracePt t="16167" x="1311275" y="4635500"/>
          <p14:tracePt t="16183" x="1381125" y="4565650"/>
          <p14:tracePt t="16200" x="1431925" y="4521200"/>
          <p14:tracePt t="16217" x="1485900" y="4454525"/>
          <p14:tracePt t="16233" x="1511300" y="4422775"/>
          <p14:tracePt t="16250" x="1536700" y="4397375"/>
          <p14:tracePt t="16266" x="1555750" y="4371975"/>
          <p14:tracePt t="16283" x="1571625" y="4346575"/>
          <p14:tracePt t="16299" x="1581150" y="4314825"/>
          <p14:tracePt t="16317" x="1593850" y="4292600"/>
          <p14:tracePt t="16333" x="1619250" y="4241800"/>
          <p14:tracePt t="16349" x="1619250" y="4181475"/>
          <p14:tracePt t="16366" x="1616075" y="4111625"/>
          <p14:tracePt t="16383" x="1568450" y="3984625"/>
          <p14:tracePt t="16400" x="1536700" y="3917950"/>
          <p14:tracePt t="16417" x="1482725" y="3810000"/>
          <p14:tracePt t="16433" x="1450975" y="3711575"/>
          <p14:tracePt t="16450" x="1412875" y="3644900"/>
          <p14:tracePt t="16466" x="1374775" y="3565525"/>
          <p14:tracePt t="16483" x="1298575" y="3473450"/>
          <p14:tracePt t="16499" x="1235075" y="3409950"/>
          <p14:tracePt t="16517" x="1174750" y="3349625"/>
          <p14:tracePt t="16533" x="1104900" y="3302000"/>
          <p14:tracePt t="16550" x="1057275" y="3267075"/>
          <p14:tracePt t="16567" x="1009650" y="3251200"/>
          <p14:tracePt t="16583" x="971550" y="3251200"/>
          <p14:tracePt t="16599" x="949325" y="3251200"/>
          <p14:tracePt t="16618" x="908050" y="3270250"/>
          <p14:tracePt t="16633" x="876300" y="3282950"/>
          <p14:tracePt t="16650" x="854075" y="3308350"/>
          <p14:tracePt t="16667" x="828675" y="3324225"/>
          <p14:tracePt t="16683" x="784225" y="3368675"/>
          <p14:tracePt t="16700" x="736600" y="3397250"/>
          <p14:tracePt t="16716" x="695325" y="3444875"/>
          <p14:tracePt t="16733" x="619125" y="3546475"/>
          <p14:tracePt t="16749" x="581025" y="3613150"/>
          <p14:tracePt t="16768" x="555625" y="3670300"/>
          <p14:tracePt t="16784" x="542925" y="3717925"/>
          <p14:tracePt t="16800" x="527050" y="3781425"/>
          <p14:tracePt t="16818" x="508000" y="3870325"/>
          <p14:tracePt t="16833" x="495300" y="3924300"/>
          <p14:tracePt t="16849" x="473075" y="3978275"/>
          <p14:tracePt t="16866" x="466725" y="4016375"/>
          <p14:tracePt t="16883" x="466725" y="4092575"/>
          <p14:tracePt t="16900" x="466725" y="4152900"/>
          <p14:tracePt t="16917" x="469900" y="4213225"/>
          <p14:tracePt t="16921" x="469900" y="4248150"/>
          <p14:tracePt t="16934" x="469900" y="4308475"/>
          <p14:tracePt t="16950" x="469900" y="4359275"/>
          <p14:tracePt t="16967" x="476250" y="4454525"/>
          <p14:tracePt t="16983" x="488950" y="4508500"/>
          <p14:tracePt t="16999" x="501650" y="4546600"/>
          <p14:tracePt t="17018" x="520700" y="4603750"/>
          <p14:tracePt t="17033" x="533400" y="4625975"/>
          <p14:tracePt t="17050" x="546100" y="4657725"/>
          <p14:tracePt t="17067" x="561975" y="4686300"/>
          <p14:tracePt t="17084" x="571500" y="4702175"/>
          <p14:tracePt t="17100" x="581025" y="4711700"/>
          <p14:tracePt t="17116" x="603250" y="4721225"/>
          <p14:tracePt t="17133" x="631825" y="4749800"/>
          <p14:tracePt t="17149" x="679450" y="4768850"/>
          <p14:tracePt t="17168" x="758825" y="4787900"/>
          <p14:tracePt t="17183" x="822325" y="4803775"/>
          <p14:tracePt t="17200" x="876300" y="4816475"/>
          <p14:tracePt t="17218" x="939800" y="4822825"/>
          <p14:tracePt t="17234" x="981075" y="4822825"/>
          <p14:tracePt t="17249" x="1019175" y="4829175"/>
          <p14:tracePt t="17266" x="1079500" y="4835525"/>
          <p14:tracePt t="17283" x="1209675" y="4835525"/>
          <p14:tracePt t="17300" x="1270000" y="4841875"/>
          <p14:tracePt t="17318" x="1346200" y="4841875"/>
          <p14:tracePt t="17333" x="1384300" y="4841875"/>
          <p14:tracePt t="17350" x="1435100" y="4841875"/>
          <p14:tracePt t="17367" x="1498600" y="4832350"/>
          <p14:tracePt t="17383" x="1562100" y="4819650"/>
          <p14:tracePt t="17399" x="1625600" y="4797425"/>
          <p14:tracePt t="17416" x="1685925" y="4787900"/>
          <p14:tracePt t="17420" x="1724025" y="4781550"/>
          <p14:tracePt t="17434" x="1809750" y="4765675"/>
          <p14:tracePt t="17450" x="1882775" y="4752975"/>
          <p14:tracePt t="17466" x="1939925" y="4730750"/>
          <p14:tracePt t="17483" x="1997075" y="4699000"/>
          <p14:tracePt t="17499" x="2028825" y="4667250"/>
          <p14:tracePt t="17516" x="2054225" y="4645025"/>
          <p14:tracePt t="17533" x="2079625" y="4594225"/>
          <p14:tracePt t="17550" x="2095500" y="4568825"/>
          <p14:tracePt t="17568" x="2114550" y="4527550"/>
          <p14:tracePt t="17583" x="2114550" y="4505325"/>
          <p14:tracePt t="17600" x="2120900" y="4460875"/>
          <p14:tracePt t="17618" x="2120900" y="4381500"/>
          <p14:tracePt t="17633" x="2120900" y="4324350"/>
          <p14:tracePt t="17649" x="2120900" y="4279900"/>
          <p14:tracePt t="17666" x="2120900" y="4248150"/>
          <p14:tracePt t="17683" x="2117725" y="4210050"/>
          <p14:tracePt t="17700" x="2108200" y="4200525"/>
          <p14:tracePt t="17717" x="2098675" y="4187825"/>
          <p14:tracePt t="17733" x="2076450" y="4168775"/>
          <p14:tracePt t="17750" x="2054225" y="4156075"/>
          <p14:tracePt t="17766" x="2022475" y="4130675"/>
          <p14:tracePt t="17783" x="1987550" y="4108450"/>
          <p14:tracePt t="17799" x="1943100" y="4095750"/>
          <p14:tracePt t="17817" x="1898650" y="4079875"/>
          <p14:tracePt t="17833" x="1835150" y="4060825"/>
          <p14:tracePt t="17850" x="1787525" y="4041775"/>
          <p14:tracePt t="17867" x="1698625" y="4022725"/>
          <p14:tracePt t="17883" x="1660525" y="4010025"/>
          <p14:tracePt t="17900" x="1616075" y="3997325"/>
          <p14:tracePt t="17916" x="1571625" y="3978275"/>
          <p14:tracePt t="17919" x="1558925" y="3971925"/>
          <p14:tracePt t="17933" x="1527175" y="3959225"/>
          <p14:tracePt t="17949" x="1489075" y="3946525"/>
          <p14:tracePt t="17966" x="1444625" y="3933825"/>
          <p14:tracePt t="17983" x="1381125" y="3914775"/>
          <p14:tracePt t="18000" x="1336675" y="3902075"/>
          <p14:tracePt t="18016" x="1279525" y="3886200"/>
          <p14:tracePt t="18033" x="1216025" y="3867150"/>
          <p14:tracePt t="18050" x="1171575" y="3854450"/>
          <p14:tracePt t="18066" x="1133475" y="3848100"/>
          <p14:tracePt t="18083" x="1069975" y="3841750"/>
          <p14:tracePt t="18100" x="1025525" y="3835400"/>
          <p14:tracePt t="18116" x="981075" y="3835400"/>
          <p14:tracePt t="18133" x="920750" y="3835400"/>
          <p14:tracePt t="18150" x="898525" y="3835400"/>
          <p14:tracePt t="18168" x="863600" y="3835400"/>
          <p14:tracePt t="18183" x="854075" y="3835400"/>
          <p14:tracePt t="18200" x="844550" y="3835400"/>
          <p14:tracePt t="18216" x="835025" y="3848100"/>
          <p14:tracePt t="18233" x="812800" y="3867150"/>
          <p14:tracePt t="18250" x="803275" y="3876675"/>
          <p14:tracePt t="18267" x="793750" y="3886200"/>
          <p14:tracePt t="18283" x="777875" y="3921125"/>
          <p14:tracePt t="18301" x="758825" y="3943350"/>
          <p14:tracePt t="18317" x="746125" y="3975100"/>
          <p14:tracePt t="18333" x="739775" y="4010025"/>
          <p14:tracePt t="18349" x="739775" y="4022725"/>
          <p14:tracePt t="18366" x="739775" y="4035425"/>
          <p14:tracePt t="18383" x="739775" y="4048125"/>
          <p14:tracePt t="18400" x="739775" y="4064000"/>
          <p14:tracePt t="18418" x="739775" y="4105275"/>
          <p14:tracePt t="18433" x="739775" y="4133850"/>
          <p14:tracePt t="18450" x="739775" y="4156075"/>
          <p14:tracePt t="18466" x="742950" y="4200525"/>
          <p14:tracePt t="18483" x="755650" y="4241800"/>
          <p14:tracePt t="18499" x="762000" y="4270375"/>
          <p14:tracePt t="18516" x="762000" y="4292600"/>
          <p14:tracePt t="18533" x="787400" y="4337050"/>
          <p14:tracePt t="18549" x="800100" y="4375150"/>
          <p14:tracePt t="18567" x="809625" y="4397375"/>
          <p14:tracePt t="18583" x="841375" y="4441825"/>
          <p14:tracePt t="18599" x="876300" y="4479925"/>
          <p14:tracePt t="18616" x="965200" y="4527550"/>
          <p14:tracePt t="18633" x="1123950" y="4572000"/>
          <p14:tracePt t="18649" x="1250950" y="4578350"/>
          <p14:tracePt t="18667" x="1365250" y="4578350"/>
          <p14:tracePt t="18683" x="1508125" y="4565650"/>
          <p14:tracePt t="18699" x="1584325" y="4552950"/>
          <p14:tracePt t="18717" x="1727200" y="4527550"/>
          <p14:tracePt t="18733" x="1825625" y="4511675"/>
          <p14:tracePt t="18749" x="1895475" y="4511675"/>
          <p14:tracePt t="18766" x="1949450" y="4492625"/>
          <p14:tracePt t="18783" x="2000250" y="4473575"/>
          <p14:tracePt t="18800" x="2022475" y="4460875"/>
          <p14:tracePt t="18818" x="2038350" y="4429125"/>
          <p14:tracePt t="18834" x="2051050" y="4391025"/>
          <p14:tracePt t="18850" x="2051050" y="4346575"/>
          <p14:tracePt t="18866" x="2047875" y="4292600"/>
          <p14:tracePt t="18883" x="2028825" y="4244975"/>
          <p14:tracePt t="18899" x="2019300" y="4219575"/>
          <p14:tracePt t="18916" x="2000250" y="4191000"/>
          <p14:tracePt t="18933" x="1974850" y="4152900"/>
          <p14:tracePt t="18949" x="1949450" y="4108450"/>
          <p14:tracePt t="18966" x="1914525" y="4060825"/>
          <p14:tracePt t="18983" x="1851025" y="3971925"/>
          <p14:tracePt t="18999" x="1809750" y="3933825"/>
          <p14:tracePt t="19016" x="1758950" y="3883025"/>
          <p14:tracePt t="19033" x="1701800" y="3841750"/>
          <p14:tracePt t="19050" x="1654175" y="3816350"/>
          <p14:tracePt t="19067" x="1584325" y="3778250"/>
          <p14:tracePt t="19083" x="1504950" y="3759200"/>
          <p14:tracePt t="19100" x="1466850" y="3746500"/>
          <p14:tracePt t="19117" x="1428750" y="3740150"/>
          <p14:tracePt t="19133" x="1390650" y="3740150"/>
          <p14:tracePt t="19149" x="1381125" y="3740150"/>
          <p14:tracePt t="19166" x="1371600" y="3740150"/>
          <p14:tracePt t="19183" x="1355725" y="3740150"/>
          <p14:tracePt t="19200" x="1327150" y="3740150"/>
          <p14:tracePt t="19218" x="1304925" y="3740150"/>
          <p14:tracePt t="19233" x="1263650" y="3752850"/>
          <p14:tracePt t="19250" x="1241425" y="3765550"/>
          <p14:tracePt t="19266" x="1209675" y="3790950"/>
          <p14:tracePt t="19283" x="1171575" y="3851275"/>
          <p14:tracePt t="19299" x="1120775" y="3892550"/>
          <p14:tracePt t="19316" x="1069975" y="3943350"/>
          <p14:tracePt t="19333" x="996950" y="4016375"/>
          <p14:tracePt t="19350" x="955675" y="4067175"/>
          <p14:tracePt t="19367" x="911225" y="4098925"/>
          <p14:tracePt t="19383" x="869950" y="4137025"/>
          <p14:tracePt t="19400" x="844550" y="4149725"/>
          <p14:tracePt t="19416" x="828675" y="4159250"/>
          <p14:tracePt t="19432" x="812800" y="4175125"/>
          <p14:tracePt t="19449" x="803275" y="4184650"/>
          <p14:tracePt t="19466" x="793750" y="4194175"/>
          <p14:tracePt t="19483" x="790575" y="4210050"/>
          <p14:tracePt t="19500" x="790575" y="4219575"/>
          <p14:tracePt t="19517" x="790575" y="4235450"/>
          <p14:tracePt t="19533" x="796925" y="4254500"/>
          <p14:tracePt t="19550" x="806450" y="4279900"/>
          <p14:tracePt t="19566" x="825500" y="4308475"/>
          <p14:tracePt t="19583" x="863600" y="4352925"/>
          <p14:tracePt t="19600" x="895350" y="4378325"/>
          <p14:tracePt t="19617" x="930275" y="4425950"/>
          <p14:tracePt t="19633" x="1009650" y="4498975"/>
          <p14:tracePt t="19650" x="1101725" y="4549775"/>
          <p14:tracePt t="19666" x="1190625" y="4587875"/>
          <p14:tracePt t="19683" x="1301750" y="4619625"/>
          <p14:tracePt t="19699" x="1346200" y="4619625"/>
          <p14:tracePt t="19716" x="1384300" y="4616450"/>
          <p14:tracePt t="19733" x="1419225" y="4600575"/>
          <p14:tracePt t="19749" x="1428750" y="4584700"/>
          <p14:tracePt t="19766" x="1441450" y="4559300"/>
          <p14:tracePt t="19783" x="1441450" y="4533900"/>
          <p14:tracePt t="19800" x="1441450" y="4518025"/>
          <p14:tracePt t="19816" x="1438275" y="4495800"/>
          <p14:tracePt t="19833" x="1422400" y="4470400"/>
          <p14:tracePt t="19849" x="1412875" y="4460875"/>
          <p14:tracePt t="19866" x="1397000" y="4448175"/>
          <p14:tracePt t="19883" x="1381125" y="4438650"/>
          <p14:tracePt t="19899" x="1371600" y="4438650"/>
          <p14:tracePt t="19916" x="1368425" y="4438650"/>
          <p14:tracePt t="20012" x="1374775" y="4435475"/>
          <p14:tracePt t="20019" x="1384300" y="4429125"/>
          <p14:tracePt t="20034" x="1435100" y="4387850"/>
          <p14:tracePt t="20049" x="1520825" y="4283075"/>
          <p14:tracePt t="20066" x="1612900" y="4156075"/>
          <p14:tracePt t="20083" x="1743075" y="3902075"/>
          <p14:tracePt t="20100" x="1797050" y="3727450"/>
          <p14:tracePt t="20116" x="1816100" y="3552825"/>
          <p14:tracePt t="20132" x="1816100" y="3302000"/>
          <p14:tracePt t="20149" x="1803400" y="3194050"/>
          <p14:tracePt t="20166" x="1778000" y="3086100"/>
          <p14:tracePt t="20183" x="1730375" y="2949575"/>
          <p14:tracePt t="20199" x="1692275" y="2889250"/>
          <p14:tracePt t="20217" x="1666875" y="2851150"/>
          <p14:tracePt t="20233" x="1625600" y="2828925"/>
          <p14:tracePt t="20250" x="1603375" y="2816225"/>
          <p14:tracePt t="20266" x="1571625" y="2803525"/>
          <p14:tracePt t="20282" x="1549400" y="2787650"/>
          <p14:tracePt t="20299" x="1539875" y="2778125"/>
          <p14:tracePt t="20317" x="1530350" y="2768600"/>
          <p14:tracePt t="20333" x="1511300" y="2762250"/>
          <p14:tracePt t="20350" x="1498600" y="2762250"/>
          <p14:tracePt t="20367" x="1489075" y="2762250"/>
          <p14:tracePt t="20383" x="1470025" y="2762250"/>
          <p14:tracePt t="20399" x="1460500" y="2759075"/>
          <p14:tracePt t="20416" x="1450975" y="2752725"/>
          <p14:tracePt t="20432" x="1435100" y="2733675"/>
          <p14:tracePt t="20449" x="1435100" y="2711450"/>
          <p14:tracePt t="20466" x="1435100" y="2660650"/>
          <p14:tracePt t="20483" x="1406525" y="2559050"/>
          <p14:tracePt t="20500" x="1390650" y="2492375"/>
          <p14:tracePt t="20516" x="1371600" y="2428875"/>
          <p14:tracePt t="20533" x="1314450" y="2289175"/>
          <p14:tracePt t="20549" x="1289050" y="2212975"/>
          <p14:tracePt t="20566" x="1279525" y="2184400"/>
          <p14:tracePt t="20583" x="1257300" y="2152650"/>
          <p14:tracePt t="20599" x="1244600" y="2149475"/>
          <p14:tracePt t="20616" x="1235075" y="2149475"/>
          <p14:tracePt t="20633" x="1216025" y="2149475"/>
          <p14:tracePt t="20649" x="1206500" y="2149475"/>
          <p14:tracePt t="20666" x="1190625" y="2149475"/>
          <p14:tracePt t="20683" x="1152525" y="2149475"/>
          <p14:tracePt t="20699" x="1130300" y="2149475"/>
          <p14:tracePt t="20716" x="1092200" y="2149475"/>
          <p14:tracePt t="20733" x="1038225" y="2149475"/>
          <p14:tracePt t="20749" x="993775" y="2159000"/>
          <p14:tracePt t="20766" x="962025" y="2184400"/>
          <p14:tracePt t="20783" x="911225" y="2222500"/>
          <p14:tracePt t="20799" x="885825" y="2254250"/>
          <p14:tracePt t="20816" x="860425" y="2279650"/>
          <p14:tracePt t="20833" x="841375" y="2320925"/>
          <p14:tracePt t="20849" x="828675" y="2343150"/>
          <p14:tracePt t="20868" x="796925" y="2390775"/>
          <p14:tracePt t="20883" x="768350" y="2482850"/>
          <p14:tracePt t="20900" x="755650" y="2540000"/>
          <p14:tracePt t="20917" x="733425" y="2584450"/>
          <p14:tracePt t="20932" x="733425" y="2647950"/>
          <p14:tracePt t="20949" x="749300" y="2679700"/>
          <p14:tracePt t="20966" x="762000" y="2724150"/>
          <p14:tracePt t="20983" x="781050" y="2771775"/>
          <p14:tracePt t="20999" x="793750" y="2797175"/>
          <p14:tracePt t="21016" x="812800" y="2819400"/>
          <p14:tracePt t="21033" x="828675" y="2863850"/>
          <p14:tracePt t="21049" x="854075" y="2879725"/>
          <p14:tracePt t="21066" x="882650" y="2898775"/>
          <p14:tracePt t="21082" x="939800" y="2917825"/>
          <p14:tracePt t="21099" x="977900" y="2917825"/>
          <p14:tracePt t="21117" x="1028700" y="2917825"/>
          <p14:tracePt t="21133" x="1085850" y="2914650"/>
          <p14:tracePt t="21150" x="1130300" y="2901950"/>
          <p14:tracePt t="21166" x="1174750" y="2882900"/>
          <p14:tracePt t="21183" x="1257300" y="2860675"/>
          <p14:tracePt t="21199" x="1320800" y="2847975"/>
          <p14:tracePt t="21216" x="1384300" y="2841625"/>
          <p14:tracePt t="21232" x="1454150" y="2841625"/>
          <p14:tracePt t="21249" x="1476375" y="2841625"/>
          <p14:tracePt t="21266" x="1498600" y="2828925"/>
          <p14:tracePt t="21283" x="1520825" y="2806700"/>
          <p14:tracePt t="21299" x="1530350" y="2797175"/>
          <p14:tracePt t="21316" x="1539875" y="2787650"/>
          <p14:tracePt t="21333" x="1562100" y="2752725"/>
          <p14:tracePt t="21349" x="1571625" y="2736850"/>
          <p14:tracePt t="21366" x="1571625" y="2714625"/>
          <p14:tracePt t="21383" x="1571625" y="2667000"/>
          <p14:tracePt t="21399" x="1571625" y="2622550"/>
          <p14:tracePt t="21417" x="1571625" y="2578100"/>
          <p14:tracePt t="21433" x="1571625" y="2530475"/>
          <p14:tracePt t="21450" x="1571625" y="2501900"/>
          <p14:tracePt t="21467" x="1571625" y="2486025"/>
          <p14:tracePt t="21483" x="1571625" y="2466975"/>
          <p14:tracePt t="21499" x="1571625" y="2457450"/>
          <p14:tracePt t="21516" x="1571625" y="2451100"/>
          <p14:tracePt t="21532" x="1571625" y="2447925"/>
          <p14:tracePt t="21566" x="1565275" y="2447925"/>
          <p14:tracePt t="21583" x="1546225" y="2447925"/>
          <p14:tracePt t="21600" x="1536700" y="2447925"/>
          <p14:tracePt t="21616" x="1527175" y="2447925"/>
          <p14:tracePt t="21632" x="1511300" y="2447925"/>
          <p14:tracePt t="21649" x="1495425" y="2447925"/>
          <p14:tracePt t="21667" x="1485900" y="2447925"/>
          <p14:tracePt t="21683" x="1460500" y="2447925"/>
          <p14:tracePt t="21699" x="1438275" y="2447925"/>
          <p14:tracePt t="21716" x="1422400" y="2447925"/>
          <p14:tracePt t="21733" x="1384300" y="2447925"/>
          <p14:tracePt t="21749" x="1362075" y="2447925"/>
          <p14:tracePt t="21766" x="1333500" y="2447925"/>
          <p14:tracePt t="21782" x="1304925" y="2447925"/>
          <p14:tracePt t="21799" x="1295400" y="2447925"/>
          <p14:tracePt t="21816" x="1279525" y="2447925"/>
          <p14:tracePt t="21833" x="1266825" y="2447925"/>
          <p14:tracePt t="21849" x="1257300" y="2447925"/>
          <p14:tracePt t="21867" x="1247775" y="2447925"/>
          <p14:tracePt t="21883" x="1225550" y="2447925"/>
          <p14:tracePt t="21899" x="1216025" y="2447925"/>
          <p14:tracePt t="21916" x="1206500" y="2447925"/>
          <p14:tracePt t="21932" x="1190625" y="2447925"/>
          <p14:tracePt t="21949" x="1177925" y="2454275"/>
          <p14:tracePt t="21966" x="1165225" y="2457450"/>
          <p14:tracePt t="23146" x="1168400" y="2457450"/>
          <p14:tracePt t="23154" x="1174750" y="2463800"/>
          <p14:tracePt t="23166" x="1177925" y="2466975"/>
          <p14:tracePt t="23182" x="1200150" y="2482850"/>
          <p14:tracePt t="23199" x="1238250" y="2495550"/>
          <p14:tracePt t="23216" x="1336675" y="2546350"/>
          <p14:tracePt t="23249" x="1797050" y="2736850"/>
          <p14:tracePt t="23283" x="2447925" y="3041650"/>
          <p14:tracePt t="23300" x="2711450" y="3222625"/>
          <p14:tracePt t="23317" x="3041650" y="3451225"/>
          <p14:tracePt t="23334" x="3403600" y="3778250"/>
          <p14:tracePt t="23351" x="3660775" y="4013200"/>
          <p14:tracePt t="23368" x="3962400" y="4314825"/>
          <p14:tracePt t="23385" x="4178300" y="4518025"/>
          <p14:tracePt t="23401" x="4365625" y="4676775"/>
          <p14:tracePt t="23417" x="4581525" y="4902200"/>
          <p14:tracePt t="23433" x="4730750" y="5032375"/>
          <p14:tracePt t="23449" x="4838700" y="5140325"/>
          <p14:tracePt t="23465" x="4937125" y="5267325"/>
          <p14:tracePt t="23482" x="5076825" y="5416550"/>
          <p14:tracePt t="23499" x="5175250" y="5511800"/>
          <p14:tracePt t="23516" x="5267325" y="5588000"/>
          <p14:tracePt t="23533" x="5394325" y="5715000"/>
          <p14:tracePt t="23549" x="5540375" y="5797550"/>
          <p14:tracePt t="23566" x="5730875" y="5864225"/>
          <p14:tracePt t="23582" x="6016625" y="5902325"/>
          <p14:tracePt t="23599" x="6223000" y="5895975"/>
          <p14:tracePt t="23617" x="6410325" y="5857875"/>
          <p14:tracePt t="23633" x="6689725" y="5775325"/>
          <p14:tracePt t="23649" x="6845300" y="5721350"/>
          <p14:tracePt t="23666" x="6991350" y="5657850"/>
          <p14:tracePt t="23683" x="7207250" y="5575300"/>
          <p14:tracePt t="23699" x="7305675" y="5524500"/>
          <p14:tracePt t="23716" x="7407275" y="5473700"/>
          <p14:tracePt t="23733" x="7527925" y="5403850"/>
          <p14:tracePt t="23749" x="7575550" y="5375275"/>
          <p14:tracePt t="23766" x="7623175" y="5340350"/>
          <p14:tracePt t="23782" x="7667625" y="5305425"/>
          <p14:tracePt t="23800" x="7686675" y="5257800"/>
          <p14:tracePt t="23816" x="7699375" y="5213350"/>
          <p14:tracePt t="23832" x="7724775" y="5149850"/>
          <p14:tracePt t="23849" x="7753350" y="5092700"/>
          <p14:tracePt t="23866" x="7788275" y="5035550"/>
          <p14:tracePt t="23883" x="7832725" y="4930775"/>
          <p14:tracePt t="23899" x="7877175" y="4819650"/>
          <p14:tracePt t="23916" x="7902575" y="4654550"/>
          <p14:tracePt t="23933" x="7899400" y="4416425"/>
          <p14:tracePt t="23949" x="7851775" y="4251325"/>
          <p14:tracePt t="23965" x="7797800" y="4095750"/>
          <p14:tracePt t="23982" x="7642225" y="3816350"/>
          <p14:tracePt t="23999" x="7515225" y="3619500"/>
          <p14:tracePt t="24021" x="7305675" y="3257550"/>
          <p14:tracePt t="24033" x="7194550" y="3051175"/>
          <p14:tracePt t="24049" x="7051675" y="2822575"/>
          <p14:tracePt t="24066" x="6934200" y="2616200"/>
          <p14:tracePt t="24084" x="6784975" y="2371725"/>
          <p14:tracePt t="24099" x="6670675" y="2190750"/>
          <p14:tracePt t="24118" x="6524625" y="2003425"/>
          <p14:tracePt t="24132" x="6445250" y="1876425"/>
          <p14:tracePt t="24149" x="6375400" y="1762125"/>
          <p14:tracePt t="24166" x="6334125" y="1673225"/>
          <p14:tracePt t="24182" x="6305550" y="1581150"/>
          <p14:tracePt t="24199" x="6292850" y="1530350"/>
          <p14:tracePt t="24215" x="6276975" y="1466850"/>
          <p14:tracePt t="24232" x="6242050" y="1371600"/>
          <p14:tracePt t="24249" x="6229350" y="1314450"/>
          <p14:tracePt t="24266" x="6223000" y="1279525"/>
          <p14:tracePt t="24282" x="6223000" y="1250950"/>
          <p14:tracePt t="24299" x="6223000" y="1241425"/>
          <p14:tracePt t="24316" x="6223000" y="1225550"/>
          <p14:tracePt t="24333" x="6223000" y="1212850"/>
          <p14:tracePt t="24349" x="6223000" y="1206500"/>
          <p14:tracePt t="24405" x="6229350" y="1206500"/>
          <p14:tracePt t="24413" x="6232525" y="1206500"/>
          <p14:tracePt t="24419" x="6238875" y="1209675"/>
          <p14:tracePt t="24433" x="6261100" y="1225550"/>
          <p14:tracePt t="24449" x="6286500" y="1263650"/>
          <p14:tracePt t="24466" x="6327775" y="1314450"/>
          <p14:tracePt t="24483" x="6400800" y="1393825"/>
          <p14:tracePt t="24499" x="6445250" y="1444625"/>
          <p14:tracePt t="24515" x="6499225" y="1514475"/>
          <p14:tracePt t="24532" x="6584950" y="1670050"/>
          <p14:tracePt t="24549" x="6623050" y="1758950"/>
          <p14:tracePt t="24566" x="6654800" y="1835150"/>
          <p14:tracePt t="24583" x="6724650" y="2006600"/>
          <p14:tracePt t="24599" x="6778625" y="2139950"/>
          <p14:tracePt t="24616" x="6819900" y="2241550"/>
          <p14:tracePt t="24633" x="6905625" y="2416175"/>
          <p14:tracePt t="24648" x="6969125" y="2540000"/>
          <p14:tracePt t="24666" x="7000875" y="2638425"/>
          <p14:tracePt t="24682" x="7058025" y="2774950"/>
          <p14:tracePt t="24699" x="7089775" y="2854325"/>
          <p14:tracePt t="24716" x="7131050" y="2952750"/>
          <p14:tracePt t="24733" x="7162800" y="3076575"/>
          <p14:tracePt t="24749" x="7175500" y="3140075"/>
          <p14:tracePt t="24766" x="7191375" y="3216275"/>
          <p14:tracePt t="24783" x="7219950" y="3330575"/>
          <p14:tracePt t="24799" x="7235825" y="3403600"/>
          <p14:tracePt t="24815" x="7248525" y="3467100"/>
          <p14:tracePt t="24833" x="7277100" y="3549650"/>
          <p14:tracePt t="24849" x="7289800" y="3616325"/>
          <p14:tracePt t="24867" x="7305675" y="3689350"/>
          <p14:tracePt t="24883" x="7337425" y="3813175"/>
          <p14:tracePt t="24900" x="7372350" y="3883025"/>
          <p14:tracePt t="24916" x="7404100" y="3959225"/>
          <p14:tracePt t="24932" x="7445375" y="4048125"/>
          <p14:tracePt t="24949" x="7493000" y="4197350"/>
          <p14:tracePt t="24965" x="7524750" y="4286250"/>
          <p14:tracePt t="24982" x="7556500" y="4397375"/>
          <p14:tracePt t="24999" x="7600950" y="4521200"/>
          <p14:tracePt t="25015" x="7616825" y="4616450"/>
          <p14:tracePt t="25032" x="7639050" y="4727575"/>
          <p14:tracePt t="25049" x="7651750" y="4791075"/>
          <p14:tracePt t="25066" x="7673975" y="4857750"/>
          <p14:tracePt t="25082" x="7696200" y="4946650"/>
          <p14:tracePt t="25098" x="7702550" y="5010150"/>
          <p14:tracePt t="25116" x="7702550" y="5060950"/>
          <p14:tracePt t="25133" x="7702550" y="5140325"/>
          <p14:tracePt t="25149" x="7702550" y="5210175"/>
          <p14:tracePt t="25167" x="7702550" y="5292725"/>
          <p14:tracePt t="25183" x="7702550" y="5397500"/>
          <p14:tracePt t="25199" x="7702550" y="5448300"/>
          <p14:tracePt t="25216" x="7702550" y="5486400"/>
          <p14:tracePt t="25232" x="7702550" y="5540375"/>
          <p14:tracePt t="25248" x="7708900" y="5584825"/>
          <p14:tracePt t="25266" x="7715250" y="5645150"/>
          <p14:tracePt t="25284" x="7721600" y="5734050"/>
          <p14:tracePt t="25299" x="7721600" y="5794375"/>
          <p14:tracePt t="25316" x="7737475" y="5857875"/>
          <p14:tracePt t="25333" x="7737475" y="5927725"/>
          <p14:tracePt t="25349" x="7743825" y="5962650"/>
          <p14:tracePt t="25365" x="7750175" y="6000750"/>
          <p14:tracePt t="25382" x="7762875" y="6042025"/>
          <p14:tracePt t="25399" x="7766050" y="6073775"/>
          <p14:tracePt t="25416" x="7766050" y="6102350"/>
          <p14:tracePt t="25433" x="7766050" y="6134100"/>
          <p14:tracePt t="25449" x="7766050" y="6165850"/>
          <p14:tracePt t="25466" x="7766050" y="6194425"/>
          <p14:tracePt t="25482" x="7766050" y="6229350"/>
          <p14:tracePt t="25498" x="7766050" y="6238875"/>
          <p14:tracePt t="25516" x="7766050" y="6248400"/>
          <p14:tracePt t="25532" x="7766050" y="6267450"/>
          <p14:tracePt t="25549" x="7766050" y="6276975"/>
          <p14:tracePt t="25566" x="7766050" y="6286500"/>
          <p14:tracePt t="25582" x="7766050" y="6296025"/>
          <p14:tracePt t="25599" x="7766050" y="6311900"/>
          <p14:tracePt t="25616" x="7766050" y="6318250"/>
          <p14:tracePt t="25632" x="7766050" y="6321425"/>
          <p14:tracePt t="25719" x="7766050" y="6327775"/>
          <p14:tracePt t="25726" x="7766050" y="6330950"/>
          <p14:tracePt t="25733" x="7759700" y="6337300"/>
          <p14:tracePt t="25749" x="7750175" y="6346825"/>
          <p14:tracePt t="25765" x="7734300" y="6362700"/>
          <p14:tracePt t="25782" x="7721600" y="6372225"/>
          <p14:tracePt t="25798" x="7712075" y="6372225"/>
          <p14:tracePt t="25816" x="7702550" y="6372225"/>
          <p14:tracePt t="25833" x="7680325" y="6372225"/>
          <p14:tracePt t="25849" x="7677150" y="6372225"/>
          <p14:tracePt t="25866" x="7670800" y="6372225"/>
          <p14:tracePt t="25899" x="7670800" y="6369050"/>
          <p14:tracePt t="27734" x="7648575" y="6365875"/>
          <p14:tracePt t="27741" x="7600950" y="6356350"/>
          <p14:tracePt t="27748" x="7553325" y="6350000"/>
          <p14:tracePt t="27765" x="7432675" y="6330950"/>
          <p14:tracePt t="27783" x="7292975" y="6324600"/>
          <p14:tracePt t="27799" x="7178675" y="6324600"/>
          <p14:tracePt t="27816" x="7083425" y="6324600"/>
          <p14:tracePt t="27849" x="6927850" y="6315075"/>
          <p14:tracePt t="27882" x="6867525" y="6315075"/>
          <p14:tracePt t="27898" x="6845300" y="6315075"/>
          <p14:tracePt t="27916" x="6832600" y="6315075"/>
          <p14:tracePt t="27933" x="6819900" y="6315075"/>
          <p14:tracePt t="27949" x="6810375" y="6315075"/>
          <p14:tracePt t="27966" x="6804025" y="6315075"/>
          <p14:tracePt t="27999" x="6807200" y="6315075"/>
          <p14:tracePt t="28015" x="6823075" y="6311900"/>
          <p14:tracePt t="28032" x="6842125" y="6311900"/>
          <p14:tracePt t="28048" x="6858000" y="6311900"/>
          <p14:tracePt t="28065" x="6861175" y="6311900"/>
          <p14:tracePt t="28099" x="6861175" y="6299200"/>
          <p14:tracePt t="28115" x="6851650" y="6289675"/>
          <p14:tracePt t="28132" x="6835775" y="6276975"/>
          <p14:tracePt t="28149" x="6826250" y="6264275"/>
          <p14:tracePt t="28165" x="6804025" y="6248400"/>
          <p14:tracePt t="28182" x="6721475" y="6219825"/>
          <p14:tracePt t="28199" x="6645275" y="6197600"/>
          <p14:tracePt t="28216" x="6569075" y="6175375"/>
          <p14:tracePt t="28233" x="6467475" y="6143625"/>
          <p14:tracePt t="28249" x="6400800" y="6121400"/>
          <p14:tracePt t="28266" x="6346825" y="6096000"/>
          <p14:tracePt t="28282" x="6289675" y="6076950"/>
          <p14:tracePt t="28298" x="6264275" y="6064250"/>
          <p14:tracePt t="28315" x="6242050" y="6051550"/>
          <p14:tracePt t="28333" x="6223000" y="6032500"/>
          <p14:tracePt t="28348" x="6210300" y="6010275"/>
          <p14:tracePt t="28365" x="6203950" y="5978525"/>
          <p14:tracePt t="28382" x="6254750" y="5892800"/>
          <p14:tracePt t="28402" x="6359525" y="5803900"/>
          <p14:tracePt t="28415" x="6540500" y="5699125"/>
          <p14:tracePt t="28432" x="6835775" y="5565775"/>
          <p14:tracePt t="28449" x="6959600" y="5505450"/>
          <p14:tracePt t="28467" x="7061200" y="5426075"/>
          <p14:tracePt t="28483" x="7181850" y="5299075"/>
          <p14:tracePt t="28499" x="7232650" y="5187950"/>
          <p14:tracePt t="28516" x="7289800" y="5086350"/>
          <p14:tracePt t="28533" x="7362825" y="4892675"/>
          <p14:tracePt t="28548" x="7385050" y="4816475"/>
          <p14:tracePt t="28565" x="7397750" y="4762500"/>
          <p14:tracePt t="28583" x="7404100" y="4692650"/>
          <p14:tracePt t="28599" x="7394575" y="4638675"/>
          <p14:tracePt t="28619" x="7334250" y="4540250"/>
          <p14:tracePt t="28633" x="7277100" y="4470400"/>
          <p14:tracePt t="28649" x="7226300" y="4406900"/>
          <p14:tracePt t="28666" x="7185025" y="4375150"/>
          <p14:tracePt t="28683" x="7156450" y="4333875"/>
          <p14:tracePt t="28698" x="7143750" y="4324350"/>
          <p14:tracePt t="28715" x="7131050" y="4311650"/>
          <p14:tracePt t="28733" x="7115175" y="4308475"/>
          <p14:tracePt t="28749" x="7105650" y="4308475"/>
          <p14:tracePt t="28766" x="7096125" y="4308475"/>
          <p14:tracePt t="28783" x="7073900" y="4308475"/>
          <p14:tracePt t="28799" x="7064375" y="4314825"/>
          <p14:tracePt t="28816" x="7054850" y="4324350"/>
          <p14:tracePt t="28833" x="7051675" y="4340225"/>
          <p14:tracePt t="28848" x="7045325" y="4359275"/>
          <p14:tracePt t="28865" x="7045325" y="4387850"/>
          <p14:tracePt t="28883" x="7045325" y="4457700"/>
          <p14:tracePt t="28899" x="7045325" y="4511675"/>
          <p14:tracePt t="28916" x="7045325" y="4568825"/>
          <p14:tracePt t="28933" x="7058025" y="4721225"/>
          <p14:tracePt t="28949" x="7073900" y="4829175"/>
          <p14:tracePt t="28965" x="7118350" y="4949825"/>
          <p14:tracePt t="28983" x="7172325" y="5140325"/>
          <p14:tracePt t="28998" x="7216775" y="5283200"/>
          <p14:tracePt t="29015" x="7242175" y="5403850"/>
          <p14:tracePt t="29033" x="7302500" y="5607050"/>
          <p14:tracePt t="29049" x="7318375" y="5715000"/>
          <p14:tracePt t="29065" x="7343775" y="5800725"/>
          <p14:tracePt t="29069" x="7350125" y="5838825"/>
          <p14:tracePt t="29083" x="7381875" y="5905500"/>
          <p14:tracePt t="29099" x="7394575" y="5969000"/>
          <p14:tracePt t="29116" x="7407275" y="6003925"/>
          <p14:tracePt t="29133" x="7419975" y="6067425"/>
          <p14:tracePt t="29149" x="7426325" y="6099175"/>
          <p14:tracePt t="29165" x="7426325" y="6121400"/>
          <p14:tracePt t="29183" x="7426325" y="6159500"/>
          <p14:tracePt t="29199" x="7426325" y="6181725"/>
          <p14:tracePt t="29216" x="7426325" y="6213475"/>
          <p14:tracePt t="29233" x="7426325" y="6226175"/>
          <p14:tracePt t="29249" x="7426325" y="6235700"/>
          <p14:tracePt t="29265" x="7426325" y="6245225"/>
          <p14:tracePt t="29282" x="7426325" y="6267450"/>
          <p14:tracePt t="29319" x="7426325" y="6270625"/>
          <p14:tracePt t="32199" x="7407275" y="6270625"/>
          <p14:tracePt t="32206" x="7381875" y="6270625"/>
          <p14:tracePt t="32215" x="7346950" y="6270625"/>
          <p14:tracePt t="32248" x="7162800" y="6308725"/>
          <p14:tracePt t="32281" x="6962775" y="6324600"/>
          <p14:tracePt t="32298" x="6797675" y="6334125"/>
          <p14:tracePt t="32315" x="6727825" y="6334125"/>
          <p14:tracePt t="32331" x="6673850" y="6346825"/>
          <p14:tracePt t="32348" x="6638925" y="6359525"/>
          <p14:tracePt t="32365" x="6616700" y="6362700"/>
          <p14:tracePt t="32382" x="6607175" y="6362700"/>
          <p14:tracePt t="32398" x="6591300" y="6362700"/>
          <p14:tracePt t="32415" x="6588125" y="6362700"/>
          <p14:tracePt t="32448" x="6607175" y="6327775"/>
          <p14:tracePt t="32465" x="6680200" y="6254750"/>
          <p14:tracePt t="32482" x="6804025" y="6073775"/>
          <p14:tracePt t="32498" x="6959600" y="5772150"/>
          <p14:tracePt t="32516" x="7061200" y="5467350"/>
          <p14:tracePt t="32534" x="7140575" y="5114925"/>
          <p14:tracePt t="32549" x="7159625" y="4899025"/>
          <p14:tracePt t="32564" x="7159625" y="4737100"/>
          <p14:tracePt t="32581" x="7159625" y="4556125"/>
          <p14:tracePt t="32598" x="7159625" y="4394200"/>
          <p14:tracePt t="32615" x="7159625" y="4333875"/>
          <p14:tracePt t="32632" x="7159625" y="4273550"/>
          <p14:tracePt t="32635" x="7159625" y="4248150"/>
          <p14:tracePt t="32649" x="7159625" y="4203700"/>
          <p14:tracePt t="32665" x="7159625" y="4152900"/>
          <p14:tracePt t="32681" x="7159625" y="4098925"/>
          <p14:tracePt t="32698" x="7159625" y="4029075"/>
          <p14:tracePt t="32715" x="7159625" y="3994150"/>
          <p14:tracePt t="32731" x="7159625" y="3949700"/>
          <p14:tracePt t="32748" x="7165975" y="3863975"/>
          <p14:tracePt t="32765" x="7181850" y="3787775"/>
          <p14:tracePt t="32781" x="7188200" y="3714750"/>
          <p14:tracePt t="32799" x="7194550" y="3609975"/>
          <p14:tracePt t="32815" x="7194550" y="3495675"/>
          <p14:tracePt t="32831" x="7172325" y="3308350"/>
          <p14:tracePt t="32848" x="7099300" y="3073400"/>
          <p14:tracePt t="32865" x="7042150" y="2886075"/>
          <p14:tracePt t="32882" x="6997700" y="2774950"/>
          <p14:tracePt t="32898" x="6946900" y="2679700"/>
          <p14:tracePt t="32915" x="6918325" y="2609850"/>
          <p14:tracePt t="32932" x="6896100" y="2546350"/>
          <p14:tracePt t="32948" x="6873875" y="2454275"/>
          <p14:tracePt t="32965" x="6873875" y="2403475"/>
          <p14:tracePt t="32981" x="6873875" y="2343150"/>
          <p14:tracePt t="32998" x="6886575" y="2244725"/>
          <p14:tracePt t="33015" x="6899275" y="2168525"/>
          <p14:tracePt t="33031" x="6915150" y="2114550"/>
          <p14:tracePt t="33048" x="6934200" y="2047875"/>
          <p14:tracePt t="33065" x="6959600" y="2000250"/>
          <p14:tracePt t="33082" x="6985000" y="1958975"/>
          <p14:tracePt t="33098" x="7016750" y="1939925"/>
          <p14:tracePt t="33114" x="7032625" y="1930400"/>
          <p14:tracePt t="33131" x="7048500" y="1917700"/>
          <p14:tracePt t="33148" x="7070725" y="1901825"/>
          <p14:tracePt t="33165" x="7080250" y="1901825"/>
          <p14:tracePt t="33182" x="7083425" y="1901825"/>
          <p14:tracePt t="33215" x="7089775" y="1901825"/>
          <p14:tracePt t="33231" x="7099300" y="1901825"/>
          <p14:tracePt t="33248" x="7102475" y="1911350"/>
          <p14:tracePt t="33264" x="7108825" y="1920875"/>
          <p14:tracePt t="33298" x="7108825" y="1933575"/>
          <p14:tracePt t="33315" x="7108825" y="1943100"/>
          <p14:tracePt t="33332" x="7108825" y="1958975"/>
          <p14:tracePt t="33348" x="7108825" y="1974850"/>
          <p14:tracePt t="33364" x="7108825" y="1984375"/>
          <p14:tracePt t="33381" x="7108825" y="2000250"/>
          <p14:tracePt t="33398" x="7134225" y="2057400"/>
          <p14:tracePt t="33415" x="7146925" y="2101850"/>
          <p14:tracePt t="33432" x="7159625" y="2139950"/>
          <p14:tracePt t="33448" x="7185025" y="2181225"/>
          <p14:tracePt t="33465" x="7197725" y="2235200"/>
          <p14:tracePt t="33481" x="7210425" y="2298700"/>
          <p14:tracePt t="33498" x="7258050" y="2403475"/>
          <p14:tracePt t="33515" x="7270750" y="2466975"/>
          <p14:tracePt t="33532" x="7283450" y="2530475"/>
          <p14:tracePt t="33549" x="7308850" y="2654300"/>
          <p14:tracePt t="33565" x="7343775" y="2774950"/>
          <p14:tracePt t="33581" x="7359650" y="2860675"/>
          <p14:tracePt t="33598" x="7381875" y="3003550"/>
          <p14:tracePt t="33615" x="7400925" y="3155950"/>
          <p14:tracePt t="33632" x="7426325" y="3273425"/>
          <p14:tracePt t="33648" x="7467600" y="3419475"/>
          <p14:tracePt t="33664" x="7493000" y="3549650"/>
          <p14:tracePt t="33681" x="7508875" y="3679825"/>
          <p14:tracePt t="33698" x="7518400" y="3797300"/>
          <p14:tracePt t="33715" x="7512050" y="3937000"/>
          <p14:tracePt t="33731" x="7496175" y="4054475"/>
          <p14:tracePt t="33748" x="7477125" y="4197350"/>
          <p14:tracePt t="33765" x="7477125" y="4279900"/>
          <p14:tracePt t="33781" x="7477125" y="4394200"/>
          <p14:tracePt t="33798" x="7477125" y="4546600"/>
          <p14:tracePt t="33815" x="7464425" y="4619625"/>
          <p14:tracePt t="33831" x="7448550" y="4718050"/>
          <p14:tracePt t="33848" x="7423150" y="4914900"/>
          <p14:tracePt t="33865" x="7404100" y="5010150"/>
          <p14:tracePt t="33882" x="7394575" y="5127625"/>
          <p14:tracePt t="33898" x="7394575" y="5324475"/>
          <p14:tracePt t="33915" x="7394575" y="5416550"/>
          <p14:tracePt t="33931" x="7394575" y="5476875"/>
          <p14:tracePt t="33948" x="7394575" y="5616575"/>
          <p14:tracePt t="33964" x="7400925" y="5730875"/>
          <p14:tracePt t="33981" x="7416800" y="5829300"/>
          <p14:tracePt t="33999" x="7442200" y="6026150"/>
          <p14:tracePt t="34015" x="7461250" y="6188075"/>
          <p14:tracePt t="34032" x="7477125" y="6296025"/>
          <p14:tracePt t="34048" x="7502525" y="6473825"/>
          <p14:tracePt t="34064" x="7518400" y="6581775"/>
          <p14:tracePt t="34081" x="7518400" y="6661150"/>
          <p14:tracePt t="34098" x="7518400" y="6756400"/>
          <p14:tracePt t="34115" x="7524750" y="6819900"/>
          <p14:tracePt t="34131" x="7537450" y="6854825"/>
          <p14:tracePt t="34149" x="7569200" y="6854825"/>
          <p14:tracePt t="34165" x="7581900" y="6854825"/>
          <p14:tracePt t="34169" x="7588250" y="6854825"/>
          <p14:tracePt t="34181" x="7594600" y="6854825"/>
          <p14:tracePt t="34198" x="7613650" y="6854825"/>
          <p14:tracePt t="34214" x="7632700" y="6854825"/>
          <p14:tracePt t="34299" x="7632700" y="6851650"/>
          <p14:tracePt t="34306" x="7632700" y="6842125"/>
          <p14:tracePt t="34315" x="7632700" y="6816725"/>
          <p14:tracePt t="34331" x="7610475" y="6731000"/>
          <p14:tracePt t="34347" x="7562850" y="6604000"/>
          <p14:tracePt t="34364" x="7524750" y="6515100"/>
          <p14:tracePt t="34381" x="7470775" y="6394450"/>
          <p14:tracePt t="34398" x="7423150" y="6254750"/>
          <p14:tracePt t="34415" x="7385050" y="6188075"/>
          <p14:tracePt t="34431" x="7356475" y="6140450"/>
          <p14:tracePt t="34448" x="7318375" y="6080125"/>
          <p14:tracePt t="34465" x="7299325" y="6048375"/>
          <p14:tracePt t="34481" x="7270750" y="5994400"/>
          <p14:tracePt t="34498" x="7213600" y="5905500"/>
          <p14:tracePt t="34514" x="7159625" y="5845175"/>
          <p14:tracePt t="34531" x="7127875" y="5797550"/>
          <p14:tracePt t="34548" x="7083425" y="5759450"/>
          <p14:tracePt t="34564" x="7073900" y="5749925"/>
          <p14:tracePt t="34581" x="7064375" y="5740400"/>
          <p14:tracePt t="34598" x="7042150" y="5724525"/>
          <p14:tracePt t="34615" x="7032625" y="5702300"/>
          <p14:tracePt t="34631" x="7019925" y="5680075"/>
          <p14:tracePt t="34648" x="7019925" y="5638800"/>
          <p14:tracePt t="34664" x="7019925" y="5622925"/>
          <p14:tracePt t="34681" x="7019925" y="5610225"/>
          <p14:tracePt t="34684" x="7019925" y="5597525"/>
          <p14:tracePt t="34698" x="7019925" y="5588000"/>
          <p14:tracePt t="34715" x="7019925" y="5578475"/>
          <p14:tracePt t="34927" x="7023100" y="5581650"/>
          <p14:tracePt t="34934" x="7026275" y="5584825"/>
          <p14:tracePt t="34948" x="7035800" y="5600700"/>
          <p14:tracePt t="34964" x="7048500" y="5610225"/>
          <p14:tracePt t="34981" x="7061200" y="5619750"/>
          <p14:tracePt t="34998" x="7073900" y="5635625"/>
          <p14:tracePt t="35015" x="7083425" y="5664200"/>
          <p14:tracePt t="35032" x="7096125" y="5686425"/>
          <p14:tracePt t="35048" x="7121525" y="5753100"/>
          <p14:tracePt t="35064" x="7134225" y="5810250"/>
          <p14:tracePt t="35081" x="7146925" y="5854700"/>
          <p14:tracePt t="35098" x="7175500" y="5934075"/>
          <p14:tracePt t="35115" x="7226300" y="6026150"/>
          <p14:tracePt t="35132" x="7286625" y="6149975"/>
          <p14:tracePt t="35149" x="7340600" y="6254750"/>
          <p14:tracePt t="35165" x="7375525" y="6315075"/>
          <p14:tracePt t="35182" x="7404100" y="6353175"/>
          <p14:tracePt t="35184" x="7416800" y="6378575"/>
          <p14:tracePt t="35198" x="7435850" y="6410325"/>
          <p14:tracePt t="35214" x="7448550" y="6442075"/>
          <p14:tracePt t="35231" x="7458075" y="6464300"/>
          <p14:tracePt t="35248" x="7470775" y="6505575"/>
          <p14:tracePt t="35265" x="7470775" y="6515100"/>
          <p14:tracePt t="35281" x="7470775" y="6524625"/>
          <p14:tracePt t="35298" x="7470775" y="6540500"/>
          <p14:tracePt t="35315" x="7470775" y="6556375"/>
          <p14:tracePt t="35421" x="7470775" y="6559550"/>
          <p14:tracePt t="35899" x="7477125" y="6559550"/>
          <p14:tracePt t="35927" x="7480300" y="6559550"/>
          <p14:tracePt t="35985" x="7486650" y="655955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8"/>
          <p:cNvGraphicFramePr>
            <a:graphicFrameLocks noChangeAspect="1"/>
          </p:cNvGraphicFramePr>
          <p:nvPr/>
        </p:nvGraphicFramePr>
        <p:xfrm>
          <a:off x="285750" y="500063"/>
          <a:ext cx="5214938" cy="5980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Image bitmap" r:id="rId5" imgW="6811326" imgH="5695238" progId="Paint.Picture">
                  <p:embed/>
                </p:oleObj>
              </mc:Choice>
              <mc:Fallback>
                <p:oleObj name="Image bitmap" r:id="rId5" imgW="6811326" imgH="5695238" progId="Paint.Picture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500063"/>
                        <a:ext cx="5214938" cy="5980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357188"/>
            <a:ext cx="4286250" cy="607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016"/>
    </mc:Choice>
    <mc:Fallback>
      <p:transition spd="slow" advTm="137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09" x="7458075" y="6550025"/>
          <p14:tracePt t="1915" x="7407275" y="6534150"/>
          <p14:tracePt t="1922" x="7359650" y="6518275"/>
          <p14:tracePt t="1938" x="7216775" y="6473825"/>
          <p14:tracePt t="1954" x="7108825" y="6457950"/>
          <p14:tracePt t="1971" x="6943725" y="6432550"/>
          <p14:tracePt t="2003" x="6721475" y="6413500"/>
          <p14:tracePt t="2037" x="6565900" y="6438900"/>
          <p14:tracePt t="2053" x="6534150" y="6451600"/>
          <p14:tracePt t="2071" x="6511925" y="6480175"/>
          <p14:tracePt t="2087" x="6511925" y="6515100"/>
          <p14:tracePt t="2103" x="6537325" y="6572250"/>
          <p14:tracePt t="2120" x="6559550" y="6600825"/>
          <p14:tracePt t="2365" x="6489700" y="6569075"/>
          <p14:tracePt t="2372" x="6416675" y="6511925"/>
          <p14:tracePt t="2387" x="6254750" y="6391275"/>
          <p14:tracePt t="2403" x="6086475" y="6267450"/>
          <p14:tracePt t="2421" x="5861050" y="6070600"/>
          <p14:tracePt t="2438" x="5673725" y="5864225"/>
          <p14:tracePt t="2454" x="5521325" y="5702300"/>
          <p14:tracePt t="2472" x="5194300" y="5327650"/>
          <p14:tracePt t="2488" x="5032375" y="5156200"/>
          <p14:tracePt t="2505" x="4835525" y="4959350"/>
          <p14:tracePt t="2526" x="4591050" y="4721225"/>
          <p14:tracePt t="2538" x="4419600" y="4587875"/>
          <p14:tracePt t="2555" x="4267200" y="4457700"/>
          <p14:tracePt t="2571" x="4114800" y="4276725"/>
          <p14:tracePt t="2587" x="4041775" y="4194175"/>
          <p14:tracePt t="2604" x="3971925" y="4102100"/>
          <p14:tracePt t="2621" x="3914775" y="3962400"/>
          <p14:tracePt t="2637" x="3908425" y="3889375"/>
          <p14:tracePt t="2654" x="3908425" y="3844925"/>
          <p14:tracePt t="2670" x="3917950" y="3816350"/>
          <p14:tracePt t="2687" x="3937000" y="3800475"/>
          <p14:tracePt t="2704" x="3946525" y="3790950"/>
          <p14:tracePt t="2721" x="3987800" y="3794125"/>
          <p14:tracePt t="2737" x="4006850" y="3794125"/>
          <p14:tracePt t="3036" x="4140200" y="3841750"/>
          <p14:tracePt t="3043" x="4286250" y="3898900"/>
          <p14:tracePt t="3053" x="4489450" y="3937000"/>
          <p14:tracePt t="3070" x="4914900" y="4000500"/>
          <p14:tracePt t="3088" x="5530850" y="4076700"/>
          <p14:tracePt t="3105" x="5883275" y="4076700"/>
          <p14:tracePt t="3121" x="6334125" y="4076700"/>
          <p14:tracePt t="3137" x="6645275" y="4076700"/>
          <p14:tracePt t="3154" x="6899275" y="4086225"/>
          <p14:tracePt t="3170" x="7127875" y="4105275"/>
          <p14:tracePt t="3187" x="7394575" y="4152900"/>
          <p14:tracePt t="3203" x="7543800" y="4178300"/>
          <p14:tracePt t="3221" x="7642225" y="4203700"/>
          <p14:tracePt t="3237" x="7715250" y="4229100"/>
          <p14:tracePt t="3253" x="7747000" y="4241800"/>
          <p14:tracePt t="3271" x="7769225" y="4254500"/>
          <p14:tracePt t="3287" x="7832725" y="4273550"/>
          <p14:tracePt t="3303" x="7889875" y="4298950"/>
          <p14:tracePt t="3320" x="7956550" y="4330700"/>
          <p14:tracePt t="3337" x="8032750" y="4378325"/>
          <p14:tracePt t="3354" x="8070850" y="4403725"/>
          <p14:tracePt t="3371" x="8124825" y="4448175"/>
          <p14:tracePt t="3387" x="8156575" y="4473575"/>
          <p14:tracePt t="3404" x="8197850" y="4521200"/>
          <p14:tracePt t="3421" x="8267700" y="4594225"/>
          <p14:tracePt t="3437" x="8321675" y="4648200"/>
          <p14:tracePt t="3453" x="8359775" y="4673600"/>
          <p14:tracePt t="3471" x="8385175" y="4730750"/>
          <p14:tracePt t="3487" x="8397875" y="4784725"/>
          <p14:tracePt t="3503" x="8404225" y="4845050"/>
          <p14:tracePt t="3521" x="8385175" y="4927600"/>
          <p14:tracePt t="3537" x="8359775" y="4981575"/>
          <p14:tracePt t="3554" x="8328025" y="5006975"/>
          <p14:tracePt t="3570" x="8315325" y="5019675"/>
          <p14:tracePt t="3872" x="8223250" y="4997450"/>
          <p14:tracePt t="3880" x="8118475" y="4968875"/>
          <p14:tracePt t="3887" x="8013700" y="4949825"/>
          <p14:tracePt t="3904" x="7794625" y="4911725"/>
          <p14:tracePt t="3922" x="7531100" y="4895850"/>
          <p14:tracePt t="3937" x="7394575" y="4895850"/>
          <p14:tracePt t="3954" x="7254875" y="4908550"/>
          <p14:tracePt t="3970" x="7115175" y="4927600"/>
          <p14:tracePt t="3987" x="6946900" y="4959350"/>
          <p14:tracePt t="4003" x="6838950" y="4994275"/>
          <p14:tracePt t="4020" x="6750050" y="5016500"/>
          <p14:tracePt t="4037" x="6664325" y="5057775"/>
          <p14:tracePt t="4054" x="6623050" y="5092700"/>
          <p14:tracePt t="4072" x="6581775" y="5124450"/>
          <p14:tracePt t="4087" x="6556375" y="5140325"/>
          <p14:tracePt t="4104" x="6537325" y="5165725"/>
          <p14:tracePt t="4120" x="6515100" y="5191125"/>
          <p14:tracePt t="4137" x="6454775" y="5241925"/>
          <p14:tracePt t="4153" x="6372225" y="5299075"/>
          <p14:tracePt t="4170" x="6248400" y="5359400"/>
          <p14:tracePt t="4187" x="5969000" y="5426075"/>
          <p14:tracePt t="4203" x="5807075" y="5454650"/>
          <p14:tracePt t="4220" x="5622925" y="5454650"/>
          <p14:tracePt t="4237" x="5403850" y="5429250"/>
          <p14:tracePt t="4254" x="5295900" y="5413375"/>
          <p14:tracePt t="4270" x="5213350" y="5407025"/>
          <p14:tracePt t="4287" x="5114925" y="5407025"/>
          <p14:tracePt t="4303" x="5080000" y="5407025"/>
          <p14:tracePt t="4322" x="5064125" y="5407025"/>
          <p14:tracePt t="4530" x="4994275" y="5391150"/>
          <p14:tracePt t="4537" x="4889500" y="5372100"/>
          <p14:tracePt t="4553" x="4692650" y="5334000"/>
          <p14:tracePt t="4570" x="4527550" y="5289550"/>
          <p14:tracePt t="4586" x="4359275" y="5248275"/>
          <p14:tracePt t="4603" x="4283075" y="5216525"/>
          <p14:tracePt t="4622" x="4238625" y="5191125"/>
          <p14:tracePt t="4637" x="4213225" y="5153025"/>
          <p14:tracePt t="4653" x="4229100" y="5114925"/>
          <p14:tracePt t="4671" x="4419600" y="5000625"/>
          <p14:tracePt t="4687" x="4699000" y="4937125"/>
          <p14:tracePt t="4704" x="5032375" y="4879975"/>
          <p14:tracePt t="4721" x="5565775" y="4845050"/>
          <p14:tracePt t="4738" x="5918200" y="4845050"/>
          <p14:tracePt t="4754" x="6200775" y="4845050"/>
          <p14:tracePt t="4770" x="6511925" y="4854575"/>
          <p14:tracePt t="4787" x="6807200" y="4864100"/>
          <p14:tracePt t="4804" x="6978650" y="4864100"/>
          <p14:tracePt t="4820" x="7092950" y="4864100"/>
          <p14:tracePt t="4836" x="7191375" y="4864100"/>
          <p14:tracePt t="4853" x="7219950" y="4864100"/>
          <p14:tracePt t="4870" x="7229475" y="4860925"/>
          <p14:tracePt t="4887" x="7235825" y="4857750"/>
          <p14:tracePt t="4904" x="7235825" y="4848225"/>
          <p14:tracePt t="4920" x="7229475" y="4838700"/>
          <p14:tracePt t="4937" x="7207250" y="4816475"/>
          <p14:tracePt t="4953" x="7169150" y="4803775"/>
          <p14:tracePt t="4970" x="7131050" y="4791075"/>
          <p14:tracePt t="4986" x="7067550" y="4772025"/>
          <p14:tracePt t="5003" x="7019925" y="4752975"/>
          <p14:tracePt t="5019" x="6991350" y="4752975"/>
          <p14:tracePt t="5036" x="6959600" y="4752975"/>
          <p14:tracePt t="5053" x="6950075" y="4752975"/>
          <p14:tracePt t="5069" x="6934200" y="4752975"/>
          <p14:tracePt t="5086" x="6918325" y="4752975"/>
          <p14:tracePt t="5103" x="6908800" y="4752975"/>
          <p14:tracePt t="5120" x="6905625" y="4752975"/>
          <p14:tracePt t="5153" x="6899275" y="4752975"/>
          <p14:tracePt t="5169" x="6883400" y="4752975"/>
          <p14:tracePt t="5186" x="6870700" y="4752975"/>
          <p14:tracePt t="5202" x="6861175" y="4752975"/>
          <p14:tracePt t="5220" x="6851650" y="4752975"/>
          <p14:tracePt t="5236" x="6829425" y="4752975"/>
          <p14:tracePt t="5252" x="6819900" y="4752975"/>
          <p14:tracePt t="5269" x="6810375" y="4752975"/>
          <p14:tracePt t="5286" x="6791325" y="4752975"/>
          <p14:tracePt t="5320" x="6784975" y="4752975"/>
          <p14:tracePt t="5758" x="6813550" y="4752975"/>
          <p14:tracePt t="5766" x="6870700" y="4749800"/>
          <p14:tracePt t="5773" x="6921500" y="4730750"/>
          <p14:tracePt t="5803" x="7159625" y="4498975"/>
          <p14:tracePt t="5837" x="7588250" y="3905250"/>
          <p14:tracePt t="5855" x="7708900" y="3705225"/>
          <p14:tracePt t="5871" x="7877175" y="3470275"/>
          <p14:tracePt t="5888" x="7975600" y="3343275"/>
          <p14:tracePt t="5904" x="8051800" y="3260725"/>
          <p14:tracePt t="5920" x="8124825" y="3206750"/>
          <p14:tracePt t="5936" x="8201025" y="3155950"/>
          <p14:tracePt t="5953" x="8248650" y="3130550"/>
          <p14:tracePt t="5971" x="8277225" y="3111500"/>
          <p14:tracePt t="5987" x="8293100" y="3098800"/>
          <p14:tracePt t="6003" x="8293100" y="3082925"/>
          <p14:tracePt t="6020" x="8289925" y="3051175"/>
          <p14:tracePt t="6021" x="8277225" y="3038475"/>
          <p14:tracePt t="6036" x="8251825" y="3000375"/>
          <p14:tracePt t="6053" x="8207375" y="2987675"/>
          <p14:tracePt t="6070" x="8147050" y="2981325"/>
          <p14:tracePt t="6087" x="8039100" y="3022600"/>
          <p14:tracePt t="6103" x="7991475" y="3057525"/>
          <p14:tracePt t="6120" x="7915275" y="3152775"/>
          <p14:tracePt t="6137" x="7807325" y="3359150"/>
          <p14:tracePt t="6153" x="7737475" y="3463925"/>
          <p14:tracePt t="6169" x="7670800" y="3556000"/>
          <p14:tracePt t="6186" x="7585075" y="3698875"/>
          <p14:tracePt t="6203" x="7537450" y="3787775"/>
          <p14:tracePt t="6220" x="7483475" y="3848100"/>
          <p14:tracePt t="6237" x="7404100" y="3959225"/>
          <p14:tracePt t="6254" x="7350125" y="4032250"/>
          <p14:tracePt t="6270" x="7302500" y="4102100"/>
          <p14:tracePt t="6286" x="7258050" y="4152900"/>
          <p14:tracePt t="6303" x="7232650" y="4184650"/>
          <p14:tracePt t="6320" x="7200900" y="4206875"/>
          <p14:tracePt t="6336" x="7153275" y="4232275"/>
          <p14:tracePt t="6353" x="7115175" y="4244975"/>
          <p14:tracePt t="6370" x="7070725" y="4244975"/>
          <p14:tracePt t="6387" x="7007225" y="4244975"/>
          <p14:tracePt t="6403" x="6965950" y="4244975"/>
          <p14:tracePt t="6420" x="6934200" y="4244975"/>
          <p14:tracePt t="6436" x="6886575" y="4244975"/>
          <p14:tracePt t="6453" x="6851650" y="4244975"/>
          <p14:tracePt t="6470" x="6823075" y="4244975"/>
          <p14:tracePt t="6486" x="6781800" y="4244975"/>
          <p14:tracePt t="6503" x="6756400" y="4257675"/>
          <p14:tracePt t="6520" x="6743700" y="4267200"/>
          <p14:tracePt t="6523" x="6737350" y="4273550"/>
          <p14:tracePt t="6536" x="6727825" y="4289425"/>
          <p14:tracePt t="6553" x="6727825" y="4302125"/>
          <p14:tracePt t="6570" x="6727825" y="4333875"/>
          <p14:tracePt t="6587" x="6746875" y="4441825"/>
          <p14:tracePt t="6603" x="6769100" y="4518025"/>
          <p14:tracePt t="6620" x="6784975" y="4603750"/>
          <p14:tracePt t="6637" x="6800850" y="4737100"/>
          <p14:tracePt t="6654" x="6800850" y="4794250"/>
          <p14:tracePt t="6670" x="6800850" y="4854575"/>
          <p14:tracePt t="6686" x="6784975" y="4918075"/>
          <p14:tracePt t="6703" x="6772275" y="4943475"/>
          <p14:tracePt t="6720" x="6753225" y="4975225"/>
          <p14:tracePt t="6737" x="6731000" y="4994275"/>
          <p14:tracePt t="6753" x="6699250" y="5013325"/>
          <p14:tracePt t="6770" x="6677025" y="5038725"/>
          <p14:tracePt t="6787" x="6651625" y="5073650"/>
          <p14:tracePt t="6803" x="6632575" y="5105400"/>
          <p14:tracePt t="6820" x="6623050" y="5127625"/>
          <p14:tracePt t="6836" x="6623050" y="5168900"/>
          <p14:tracePt t="6853" x="6623050" y="5197475"/>
          <p14:tracePt t="6870" x="6629400" y="5229225"/>
          <p14:tracePt t="6887" x="6654800" y="5257800"/>
          <p14:tracePt t="6903" x="6657975" y="5283200"/>
          <p14:tracePt t="7302" x="6654800" y="5330825"/>
          <p14:tracePt t="7308" x="6645275" y="5378450"/>
          <p14:tracePt t="7320" x="6638925" y="5403850"/>
          <p14:tracePt t="7337" x="6604000" y="5489575"/>
          <p14:tracePt t="7353" x="6584950" y="5527675"/>
          <p14:tracePt t="7370" x="6572250" y="5549900"/>
          <p14:tracePt t="7403" x="6546850" y="5588000"/>
          <p14:tracePt t="7437" x="6518275" y="5610225"/>
          <p14:tracePt t="7454" x="6511925" y="5610225"/>
          <p14:tracePt t="7501" x="6511925" y="5607050"/>
          <p14:tracePt t="7508" x="6511925" y="5603875"/>
          <p14:tracePt t="7520" x="6511925" y="5597525"/>
          <p14:tracePt t="7537" x="6524625" y="5584825"/>
          <p14:tracePt t="7553" x="6534150" y="5572125"/>
          <p14:tracePt t="7570" x="6562725" y="5543550"/>
          <p14:tracePt t="7587" x="6607175" y="5511800"/>
          <p14:tracePt t="7604" x="6645275" y="5480050"/>
          <p14:tracePt t="7620" x="6683375" y="5454650"/>
          <p14:tracePt t="7636" x="6823075" y="5400675"/>
          <p14:tracePt t="7653" x="6940550" y="5384800"/>
          <p14:tracePt t="7670" x="7045325" y="5375275"/>
          <p14:tracePt t="7689" x="7251700" y="5365750"/>
          <p14:tracePt t="7704" x="7394575" y="5340350"/>
          <p14:tracePt t="7721" x="7534275" y="5321300"/>
          <p14:tracePt t="7737" x="7800975" y="5286375"/>
          <p14:tracePt t="7754" x="7972425" y="5257800"/>
          <p14:tracePt t="7770" x="8137525" y="5222875"/>
          <p14:tracePt t="7786" x="8385175" y="5156200"/>
          <p14:tracePt t="7803" x="8493125" y="5124450"/>
          <p14:tracePt t="7821" x="8604250" y="5083175"/>
          <p14:tracePt t="7837" x="8743950" y="5022850"/>
          <p14:tracePt t="7854" x="8804275" y="4987925"/>
          <p14:tracePt t="7871" x="8842375" y="4968875"/>
          <p14:tracePt t="7887" x="8864600" y="4946650"/>
          <p14:tracePt t="7903" x="8874125" y="4940300"/>
          <p14:tracePt t="7920" x="8883650" y="4940300"/>
          <p14:tracePt t="8552" x="8855075" y="4886325"/>
          <p14:tracePt t="8559" x="8810625" y="4832350"/>
          <p14:tracePt t="8570" x="8775700" y="4772025"/>
          <p14:tracePt t="8587" x="8686800" y="4648200"/>
          <p14:tracePt t="8603" x="8604250" y="4581525"/>
          <p14:tracePt t="8620" x="8512175" y="4505325"/>
          <p14:tracePt t="8653" x="8296275" y="4356100"/>
          <p14:tracePt t="8687" x="8166100" y="4295775"/>
          <p14:tracePt t="8703" x="8128000" y="4283075"/>
          <p14:tracePt t="8720" x="8089900" y="4270375"/>
          <p14:tracePt t="8737" x="8032750" y="4244975"/>
          <p14:tracePt t="8753" x="8010525" y="4232275"/>
          <p14:tracePt t="8770" x="7978775" y="4225925"/>
          <p14:tracePt t="8787" x="7959725" y="4225925"/>
          <p14:tracePt t="8803" x="7947025" y="4225925"/>
          <p14:tracePt t="8820" x="7934325" y="4225925"/>
          <p14:tracePt t="8836" x="7918450" y="4225925"/>
          <p14:tracePt t="8872" x="7915275" y="4225925"/>
          <p14:tracePt t="8886" x="7902575" y="4225925"/>
          <p14:tracePt t="8902" x="7883525" y="4216400"/>
          <p14:tracePt t="8919" x="7858125" y="4206875"/>
          <p14:tracePt t="8936" x="7775575" y="4130675"/>
          <p14:tracePt t="8953" x="7702550" y="4048125"/>
          <p14:tracePt t="8969" x="7642225" y="3946525"/>
          <p14:tracePt t="8986" x="7607300" y="3873500"/>
          <p14:tracePt t="9003" x="7591425" y="3848100"/>
          <p14:tracePt t="9020" x="7575550" y="3838575"/>
          <p14:tracePt t="9036" x="7546975" y="3825875"/>
          <p14:tracePt t="9053" x="7518400" y="3816350"/>
          <p14:tracePt t="9069" x="7496175" y="3816350"/>
          <p14:tracePt t="9086" x="7448550" y="3816350"/>
          <p14:tracePt t="9103" x="7416800" y="3825875"/>
          <p14:tracePt t="9120" x="7388225" y="3838575"/>
          <p14:tracePt t="9136" x="7334250" y="3889375"/>
          <p14:tracePt t="9152" x="7292975" y="3940175"/>
          <p14:tracePt t="9169" x="7235825" y="4010025"/>
          <p14:tracePt t="9186" x="7153275" y="4143375"/>
          <p14:tracePt t="9203" x="7112000" y="4244975"/>
          <p14:tracePt t="9220" x="7089775" y="4330700"/>
          <p14:tracePt t="9236" x="7089775" y="4438650"/>
          <p14:tracePt t="9254" x="7099300" y="4508500"/>
          <p14:tracePt t="9270" x="7121525" y="4575175"/>
          <p14:tracePt t="9286" x="7165975" y="4679950"/>
          <p14:tracePt t="9303" x="7188200" y="4727575"/>
          <p14:tracePt t="9319" x="7207250" y="4765675"/>
          <p14:tracePt t="9336" x="7261225" y="4819650"/>
          <p14:tracePt t="9354" x="7308850" y="4845050"/>
          <p14:tracePt t="9369" x="7375525" y="4883150"/>
          <p14:tracePt t="9386" x="7477125" y="4905375"/>
          <p14:tracePt t="9403" x="7559675" y="4911725"/>
          <p14:tracePt t="9419" x="7620000" y="4911725"/>
          <p14:tracePt t="9436" x="7689850" y="4911725"/>
          <p14:tracePt t="9453" x="7727950" y="4911725"/>
          <p14:tracePt t="9470" x="7756525" y="4911725"/>
          <p14:tracePt t="9487" x="7807325" y="4892675"/>
          <p14:tracePt t="9503" x="7845425" y="4867275"/>
          <p14:tracePt t="9520" x="7902575" y="4838700"/>
          <p14:tracePt t="9537" x="8001000" y="4759325"/>
          <p14:tracePt t="9552" x="8061325" y="4724400"/>
          <p14:tracePt t="9569" x="8093075" y="4692650"/>
          <p14:tracePt t="9587" x="8112125" y="4641850"/>
          <p14:tracePt t="9603" x="8112125" y="4613275"/>
          <p14:tracePt t="9620" x="8112125" y="4584700"/>
          <p14:tracePt t="9636" x="8108950" y="4568825"/>
          <p14:tracePt t="9653" x="8105775" y="4565650"/>
          <p14:tracePt t="9738" x="8105775" y="4559300"/>
          <p14:tracePt t="9830" x="8099425" y="4559300"/>
          <p14:tracePt t="9836" x="8089900" y="4559300"/>
          <p14:tracePt t="9843" x="8077200" y="4559300"/>
          <p14:tracePt t="9852" x="8067675" y="4559300"/>
          <p14:tracePt t="9869" x="8023225" y="4568825"/>
          <p14:tracePt t="9887" x="7880350" y="4654550"/>
          <p14:tracePt t="9903" x="7743825" y="4746625"/>
          <p14:tracePt t="9920" x="7648575" y="4832350"/>
          <p14:tracePt t="9936" x="7537450" y="4911725"/>
          <p14:tracePt t="9952" x="7467600" y="4956175"/>
          <p14:tracePt t="9969" x="7419975" y="4984750"/>
          <p14:tracePt t="9986" x="7378700" y="4997450"/>
          <p14:tracePt t="10003" x="7362825" y="4997450"/>
          <p14:tracePt t="10020" x="7353300" y="4994275"/>
          <p14:tracePt t="10036" x="7346950" y="4933950"/>
          <p14:tracePt t="10053" x="7356475" y="4860925"/>
          <p14:tracePt t="10073" x="7378700" y="4778375"/>
          <p14:tracePt t="10086" x="7397750" y="4733925"/>
          <p14:tracePt t="10102" x="7397750" y="4711700"/>
          <p14:tracePt t="10119" x="7397750" y="4695825"/>
          <p14:tracePt t="10136" x="7391400" y="4679950"/>
          <p14:tracePt t="10153" x="7378700" y="4679950"/>
          <p14:tracePt t="10170" x="7366000" y="4679950"/>
          <p14:tracePt t="10187" x="7302500" y="4667250"/>
          <p14:tracePt t="10203" x="7248525" y="4667250"/>
          <p14:tracePt t="10219" x="7178675" y="4660900"/>
          <p14:tracePt t="10236" x="7000875" y="4635500"/>
          <p14:tracePt t="10253" x="6896100" y="4619625"/>
          <p14:tracePt t="10270" x="6775450" y="4600575"/>
          <p14:tracePt t="10286" x="6610350" y="4575175"/>
          <p14:tracePt t="10303" x="6521450" y="4543425"/>
          <p14:tracePt t="10320" x="6457950" y="4530725"/>
          <p14:tracePt t="10336" x="6410325" y="4530725"/>
          <p14:tracePt t="10352" x="6400800" y="4530725"/>
          <p14:tracePt t="10369" x="6391275" y="4530725"/>
          <p14:tracePt t="10386" x="6378575" y="4530725"/>
          <p14:tracePt t="10403" x="6362700" y="4543425"/>
          <p14:tracePt t="10420" x="6362700" y="4559300"/>
          <p14:tracePt t="10436" x="6362700" y="4572000"/>
          <p14:tracePt t="10453" x="6362700" y="4587875"/>
          <p14:tracePt t="10470" x="6372225" y="4619625"/>
          <p14:tracePt t="10487" x="6391275" y="4683125"/>
          <p14:tracePt t="10503" x="6419850" y="4749800"/>
          <p14:tracePt t="10519" x="6448425" y="4819650"/>
          <p14:tracePt t="10536" x="6477000" y="4899025"/>
          <p14:tracePt t="10553" x="6496050" y="4953000"/>
          <p14:tracePt t="10570" x="6530975" y="5003800"/>
          <p14:tracePt t="10586" x="6559550" y="5105400"/>
          <p14:tracePt t="10603" x="6581775" y="5143500"/>
          <p14:tracePt t="10620" x="6594475" y="5187950"/>
          <p14:tracePt t="10636" x="6610350" y="5238750"/>
          <p14:tracePt t="10652" x="6623050" y="5260975"/>
          <p14:tracePt t="10670" x="6648450" y="5292725"/>
          <p14:tracePt t="10686" x="6692900" y="5324475"/>
          <p14:tracePt t="10703" x="6743700" y="5337175"/>
          <p14:tracePt t="10720" x="6800850" y="5356225"/>
          <p14:tracePt t="10736" x="6880225" y="5362575"/>
          <p14:tracePt t="10753" x="6924675" y="5362575"/>
          <p14:tracePt t="10770" x="6946900" y="5362575"/>
          <p14:tracePt t="10786" x="6978650" y="5362575"/>
          <p14:tracePt t="10802" x="7016750" y="5359400"/>
          <p14:tracePt t="10819" x="7045325" y="5353050"/>
          <p14:tracePt t="10836" x="7096125" y="5337175"/>
          <p14:tracePt t="10853" x="7115175" y="5337175"/>
          <p14:tracePt t="10870" x="7140575" y="5330825"/>
          <p14:tracePt t="10887" x="7153275" y="5330825"/>
          <p14:tracePt t="10903" x="7159625" y="5330825"/>
          <p14:tracePt t="10936" x="7159625" y="5321300"/>
          <p14:tracePt t="10952" x="7159625" y="5314950"/>
          <p14:tracePt t="11065" x="7162800" y="5314950"/>
          <p14:tracePt t="11416" x="7089775" y="5314950"/>
          <p14:tracePt t="11423" x="6985000" y="5321300"/>
          <p14:tracePt t="11437" x="6727825" y="5353050"/>
          <p14:tracePt t="11453" x="6464300" y="5438775"/>
          <p14:tracePt t="11469" x="6216650" y="5540375"/>
          <p14:tracePt t="11486" x="5800725" y="5692775"/>
          <p14:tracePt t="11510" x="5330825" y="5880100"/>
          <p14:tracePt t="11537" x="4816475" y="6127750"/>
          <p14:tracePt t="11572" x="4318000" y="6378575"/>
          <p14:tracePt t="11589" x="4149725" y="6461125"/>
          <p14:tracePt t="11603" x="3990975" y="6534150"/>
          <p14:tracePt t="11619" x="3857625" y="6597650"/>
          <p14:tracePt t="11636" x="3740150" y="6661150"/>
          <p14:tracePt t="11653" x="3673475" y="6689725"/>
          <p14:tracePt t="11670" x="3625850" y="6718300"/>
          <p14:tracePt t="11686" x="3575050" y="6737350"/>
          <p14:tracePt t="11703" x="3543300" y="6750050"/>
          <p14:tracePt t="11720" x="3502025" y="6750050"/>
          <p14:tracePt t="11736" x="3438525" y="6750050"/>
          <p14:tracePt t="11752" x="3394075" y="6750050"/>
          <p14:tracePt t="11769" x="3355975" y="6740525"/>
          <p14:tracePt t="11787" x="3241675" y="6677025"/>
          <p14:tracePt t="11803" x="3146425" y="6600825"/>
          <p14:tracePt t="11820" x="3041650" y="6521450"/>
          <p14:tracePt t="11836" x="2886075" y="6410325"/>
          <p14:tracePt t="11853" x="2781300" y="6324600"/>
          <p14:tracePt t="11869" x="2686050" y="6248400"/>
          <p14:tracePt t="11886" x="2593975" y="6172200"/>
          <p14:tracePt t="11902" x="2546350" y="6127750"/>
          <p14:tracePt t="11920" x="2514600" y="6089650"/>
          <p14:tracePt t="11936" x="2495550" y="6032500"/>
          <p14:tracePt t="11953" x="2482850" y="6003925"/>
          <p14:tracePt t="11970" x="2463800" y="5972175"/>
          <p14:tracePt t="11987" x="2419350" y="5918200"/>
          <p14:tracePt t="12003" x="2387600" y="5892800"/>
          <p14:tracePt t="12019" x="2362200" y="5876925"/>
          <p14:tracePt t="12036" x="2346325" y="5854700"/>
          <p14:tracePt t="12052" x="2333625" y="5845175"/>
          <p14:tracePt t="12069" x="2320925" y="5838825"/>
          <p14:tracePt t="12086" x="2301875" y="5822950"/>
          <p14:tracePt t="12102" x="2273300" y="5807075"/>
          <p14:tracePt t="12119" x="2247900" y="5794375"/>
          <p14:tracePt t="12136" x="2206625" y="5778500"/>
          <p14:tracePt t="12152" x="2197100" y="5768975"/>
          <p14:tracePt t="12169" x="2187575" y="5753100"/>
          <p14:tracePt t="12186" x="2165350" y="5753100"/>
          <p14:tracePt t="12202" x="2155825" y="5753100"/>
          <p14:tracePt t="12219" x="2146300" y="5753100"/>
          <p14:tracePt t="12236" x="2143125" y="5753100"/>
          <p14:tracePt t="12610" x="2124075" y="5746750"/>
          <p14:tracePt t="12616" x="2105025" y="5740400"/>
          <p14:tracePt t="12624" x="2079625" y="5734050"/>
          <p14:tracePt t="12637" x="2057400" y="5721350"/>
          <p14:tracePt t="12653" x="2019300" y="5708650"/>
          <p14:tracePt t="12670" x="1993900" y="5692775"/>
          <p14:tracePt t="12702" x="1930400" y="5661025"/>
          <p14:tracePt t="12736" x="1898650" y="5635625"/>
          <p14:tracePt t="12752" x="1889125" y="5635625"/>
          <p14:tracePt t="12769" x="1879600" y="5629275"/>
          <p14:tracePt t="12786" x="1863725" y="5616575"/>
          <p14:tracePt t="12803" x="1835150" y="5603875"/>
          <p14:tracePt t="12820" x="1812925" y="5578475"/>
          <p14:tracePt t="12836" x="1768475" y="5543550"/>
          <p14:tracePt t="12852" x="1720850" y="5508625"/>
          <p14:tracePt t="12869" x="1679575" y="5467350"/>
          <p14:tracePt t="12886" x="1616075" y="5403850"/>
          <p14:tracePt t="12902" x="1584325" y="5372100"/>
          <p14:tracePt t="12919" x="1562100" y="5349875"/>
          <p14:tracePt t="12936" x="1543050" y="5305425"/>
          <p14:tracePt t="12953" x="1524000" y="5283200"/>
          <p14:tracePt t="12969" x="1524000" y="5273675"/>
          <p14:tracePt t="12986" x="1524000" y="5257800"/>
          <p14:tracePt t="13330" x="1539875" y="5260975"/>
          <p14:tracePt t="13337" x="1552575" y="5267325"/>
          <p14:tracePt t="13353" x="1574800" y="5280025"/>
          <p14:tracePt t="13369" x="1606550" y="5289550"/>
          <p14:tracePt t="13386" x="1635125" y="5321300"/>
          <p14:tracePt t="13419" x="1673225" y="5346700"/>
          <p14:tracePt t="13452" x="1704975" y="5378450"/>
          <p14:tracePt t="13469" x="1708150" y="5381625"/>
          <p14:tracePt t="13486" x="1717675" y="5381625"/>
          <p14:tracePt t="13503" x="1724025" y="5387975"/>
          <p14:tracePt t="13519" x="1733550" y="5387975"/>
          <p14:tracePt t="13536" x="1752600" y="5394325"/>
          <p14:tracePt t="13552" x="1778000" y="5397500"/>
          <p14:tracePt t="13569" x="1822450" y="5403850"/>
          <p14:tracePt t="13587" x="1885950" y="5429250"/>
          <p14:tracePt t="13602" x="1924050" y="5441950"/>
          <p14:tracePt t="13619" x="1974850" y="5457825"/>
          <p14:tracePt t="13636" x="2098675" y="5486400"/>
          <p14:tracePt t="13653" x="2187575" y="5521325"/>
          <p14:tracePt t="13670" x="2276475" y="5553075"/>
          <p14:tracePt t="13686" x="2416175" y="5610225"/>
          <p14:tracePt t="13702" x="2505075" y="5657850"/>
          <p14:tracePt t="13719" x="2584450" y="5699125"/>
          <p14:tracePt t="13736" x="2679700" y="5749925"/>
          <p14:tracePt t="13752" x="2727325" y="5778500"/>
          <p14:tracePt t="13769" x="2781300" y="5803900"/>
          <p14:tracePt t="13786" x="2879725" y="5857875"/>
          <p14:tracePt t="13803" x="2968625" y="5889625"/>
          <p14:tracePt t="13819" x="3032125" y="5902325"/>
          <p14:tracePt t="13836" x="3121025" y="5918200"/>
          <p14:tracePt t="13852" x="3175000" y="5930900"/>
          <p14:tracePt t="13869" x="3219450" y="5930900"/>
          <p14:tracePt t="13886" x="3282950" y="5943600"/>
          <p14:tracePt t="13902" x="3317875" y="5949950"/>
          <p14:tracePt t="13919" x="3349625" y="5962650"/>
          <p14:tracePt t="13936" x="3390900" y="5981700"/>
          <p14:tracePt t="13952" x="3429000" y="6000750"/>
          <p14:tracePt t="13969" x="3467100" y="6007100"/>
          <p14:tracePt t="13987" x="3530600" y="6019800"/>
          <p14:tracePt t="14003" x="3568700" y="6029325"/>
          <p14:tracePt t="14020" x="3613150" y="6035675"/>
          <p14:tracePt t="14036" x="3667125" y="6035675"/>
          <p14:tracePt t="14053" x="3689350" y="6042025"/>
          <p14:tracePt t="14069" x="3711575" y="6042025"/>
          <p14:tracePt t="14086" x="3727450" y="6042025"/>
          <p14:tracePt t="14102" x="3736975" y="6042025"/>
          <p14:tracePt t="14119" x="3746500" y="6042025"/>
          <p14:tracePt t="14137" x="3752850" y="6042025"/>
          <p14:tracePt t="14153" x="3762375" y="6042025"/>
          <p14:tracePt t="14169" x="3765550" y="6042025"/>
          <p14:tracePt t="15109" x="3781425" y="6007100"/>
          <p14:tracePt t="15116" x="3797300" y="5946775"/>
          <p14:tracePt t="15124" x="3813175" y="5886450"/>
          <p14:tracePt t="15137" x="3848100" y="5756275"/>
          <p14:tracePt t="15153" x="3867150" y="5581650"/>
          <p14:tracePt t="15169" x="3886200" y="5387975"/>
          <p14:tracePt t="15186" x="3886200" y="5080000"/>
          <p14:tracePt t="15219" x="3886200" y="4692650"/>
          <p14:tracePt t="15253" x="3879850" y="4349750"/>
          <p14:tracePt t="15269" x="3879850" y="4222750"/>
          <p14:tracePt t="15286" x="3879850" y="4038600"/>
          <p14:tracePt t="15302" x="3886200" y="3952875"/>
          <p14:tracePt t="15319" x="3898900" y="3889375"/>
          <p14:tracePt t="15336" x="3933825" y="3797300"/>
          <p14:tracePt t="15352" x="3949700" y="3733800"/>
          <p14:tracePt t="15369" x="3962400" y="3676650"/>
          <p14:tracePt t="15386" x="3962400" y="3616325"/>
          <p14:tracePt t="15402" x="3968750" y="3578225"/>
          <p14:tracePt t="15419" x="3975100" y="3556000"/>
          <p14:tracePt t="15436" x="4000500" y="3511550"/>
          <p14:tracePt t="15452" x="4013200" y="3473450"/>
          <p14:tracePt t="15469" x="4025900" y="3429000"/>
          <p14:tracePt t="15487" x="4032250" y="3333750"/>
          <p14:tracePt t="15502" x="4032250" y="3260725"/>
          <p14:tracePt t="15520" x="4022725" y="3200400"/>
          <p14:tracePt t="15537" x="3984625" y="3082925"/>
          <p14:tracePt t="15552" x="3952875" y="2997200"/>
          <p14:tracePt t="15570" x="3927475" y="2921000"/>
          <p14:tracePt t="15586" x="3892550" y="2825750"/>
          <p14:tracePt t="15602" x="3863975" y="2759075"/>
          <p14:tracePt t="15619" x="3819525" y="2660650"/>
          <p14:tracePt t="15636" x="3771900" y="2498725"/>
          <p14:tracePt t="15652" x="3749675" y="2435225"/>
          <p14:tracePt t="15669" x="3736975" y="2390775"/>
          <p14:tracePt t="15687" x="3717925" y="2346325"/>
          <p14:tracePt t="15703" x="3705225" y="2324100"/>
          <p14:tracePt t="15719" x="3692525" y="2314575"/>
          <p14:tracePt t="15736" x="3686175" y="2298700"/>
          <p14:tracePt t="15752" x="3679825" y="2282825"/>
          <p14:tracePt t="15768" x="3679825" y="2273300"/>
          <p14:tracePt t="15786" x="3676650" y="2260600"/>
          <p14:tracePt t="15802" x="3676650" y="2251075"/>
          <p14:tracePt t="15819" x="3676650" y="2235200"/>
          <p14:tracePt t="15837" x="3676650" y="2219325"/>
          <p14:tracePt t="15872" x="3676650" y="2216150"/>
          <p14:tracePt t="15887" x="3676650" y="2206625"/>
          <p14:tracePt t="15902" x="3670300" y="2193925"/>
          <p14:tracePt t="15919" x="3667125" y="2181225"/>
          <p14:tracePt t="15936" x="3657600" y="2174875"/>
          <p14:tracePt t="16046" x="3657600" y="2168525"/>
          <p14:tracePt t="16052" x="3644900" y="2165350"/>
          <p14:tracePt t="16069" x="3635375" y="2159000"/>
          <p14:tracePt t="16087" x="3622675" y="2146300"/>
          <p14:tracePt t="16103" x="3609975" y="2130425"/>
          <p14:tracePt t="16119" x="3594100" y="2120900"/>
          <p14:tracePt t="16122" x="3590925" y="2114550"/>
          <p14:tracePt t="16136" x="3568700" y="2101850"/>
          <p14:tracePt t="16152" x="3527425" y="2076450"/>
          <p14:tracePt t="16169" x="3479800" y="2041525"/>
          <p14:tracePt t="16186" x="3279775" y="1885950"/>
          <p14:tracePt t="16202" x="3140075" y="1765300"/>
          <p14:tracePt t="16219" x="2981325" y="1644650"/>
          <p14:tracePt t="16236" x="2752725" y="1416050"/>
          <p14:tracePt t="16254" x="2613025" y="1285875"/>
          <p14:tracePt t="16270" x="2520950" y="1209675"/>
          <p14:tracePt t="16286" x="2311400" y="1082675"/>
          <p14:tracePt t="16302" x="2174875" y="1000125"/>
          <p14:tracePt t="16319" x="2047875" y="920750"/>
          <p14:tracePt t="16337" x="1854200" y="822325"/>
          <p14:tracePt t="16353" x="1765300" y="790575"/>
          <p14:tracePt t="16369" x="1708150" y="781050"/>
          <p14:tracePt t="16716" x="1714500" y="755650"/>
          <p14:tracePt t="16722" x="1720850" y="730250"/>
          <p14:tracePt t="16736" x="1727200" y="673100"/>
          <p14:tracePt t="16753" x="1727200" y="628650"/>
          <p14:tracePt t="16769" x="1724025" y="600075"/>
          <p14:tracePt t="16787" x="1708150" y="565150"/>
          <p14:tracePt t="16803" x="1698625" y="555625"/>
          <p14:tracePt t="16836" x="1660525" y="533400"/>
          <p14:tracePt t="16869" x="1641475" y="533400"/>
          <p14:tracePt t="16886" x="1609725" y="533400"/>
          <p14:tracePt t="16902" x="1587500" y="533400"/>
          <p14:tracePt t="16919" x="1549400" y="533400"/>
          <p14:tracePt t="16937" x="1479550" y="546100"/>
          <p14:tracePt t="16953" x="1441450" y="555625"/>
          <p14:tracePt t="16969" x="1403350" y="568325"/>
          <p14:tracePt t="16986" x="1362075" y="587375"/>
          <p14:tracePt t="17002" x="1330325" y="606425"/>
          <p14:tracePt t="17019" x="1285875" y="619125"/>
          <p14:tracePt t="17037" x="1193800" y="638175"/>
          <p14:tracePt t="17052" x="1149350" y="660400"/>
          <p14:tracePt t="17070" x="1111250" y="679450"/>
          <p14:tracePt t="17086" x="1060450" y="698500"/>
          <p14:tracePt t="17103" x="1028700" y="714375"/>
          <p14:tracePt t="17119" x="1003300" y="746125"/>
          <p14:tracePt t="17136" x="962025" y="784225"/>
          <p14:tracePt t="17152" x="936625" y="809625"/>
          <p14:tracePt t="17169" x="904875" y="835025"/>
          <p14:tracePt t="17187" x="873125" y="876300"/>
          <p14:tracePt t="17202" x="863600" y="901700"/>
          <p14:tracePt t="17219" x="844550" y="917575"/>
          <p14:tracePt t="17236" x="828675" y="936625"/>
          <p14:tracePt t="17252" x="819150" y="952500"/>
          <p14:tracePt t="17269" x="812800" y="974725"/>
          <p14:tracePt t="17286" x="812800" y="1006475"/>
          <p14:tracePt t="17302" x="812800" y="1038225"/>
          <p14:tracePt t="17319" x="812800" y="1057275"/>
          <p14:tracePt t="17336" x="815975" y="1098550"/>
          <p14:tracePt t="17352" x="828675" y="1146175"/>
          <p14:tracePt t="17369" x="828675" y="1165225"/>
          <p14:tracePt t="17386" x="835025" y="1216025"/>
          <p14:tracePt t="17402" x="841375" y="1238250"/>
          <p14:tracePt t="17419" x="841375" y="1266825"/>
          <p14:tracePt t="17435" x="841375" y="1282700"/>
          <p14:tracePt t="17452" x="841375" y="1292225"/>
          <p14:tracePt t="17469" x="841375" y="1301750"/>
          <p14:tracePt t="17486" x="841375" y="1317625"/>
          <p14:tracePt t="17529" x="841375" y="1314450"/>
          <p14:tracePt t="17536" x="841375" y="1298575"/>
          <p14:tracePt t="17551" x="854075" y="1260475"/>
          <p14:tracePt t="17569" x="873125" y="1206500"/>
          <p14:tracePt t="17586" x="889000" y="1139825"/>
          <p14:tracePt t="17602" x="889000" y="1117600"/>
          <p14:tracePt t="17619" x="889000" y="1095375"/>
          <p14:tracePt t="17636" x="889000" y="1073150"/>
          <p14:tracePt t="17653" x="889000" y="1054100"/>
          <p14:tracePt t="17669" x="889000" y="1038225"/>
          <p14:tracePt t="17686" x="889000" y="996950"/>
          <p14:tracePt t="17702" x="895350" y="962025"/>
          <p14:tracePt t="17719" x="908050" y="923925"/>
          <p14:tracePt t="17736" x="933450" y="863600"/>
          <p14:tracePt t="17752" x="942975" y="841375"/>
          <p14:tracePt t="17769" x="955675" y="819150"/>
          <p14:tracePt t="17786" x="971550" y="790575"/>
          <p14:tracePt t="17803" x="987425" y="777875"/>
          <p14:tracePt t="17819" x="1003300" y="762000"/>
          <p14:tracePt t="17835" x="1047750" y="742950"/>
          <p14:tracePt t="17852" x="1114425" y="723900"/>
          <p14:tracePt t="17869" x="1149350" y="711200"/>
          <p14:tracePt t="17886" x="1190625" y="711200"/>
          <p14:tracePt t="17902" x="1212850" y="711200"/>
          <p14:tracePt t="17920" x="1241425" y="711200"/>
          <p14:tracePt t="17937" x="1276350" y="711200"/>
          <p14:tracePt t="17952" x="1304925" y="711200"/>
          <p14:tracePt t="17968" x="1333500" y="711200"/>
          <p14:tracePt t="17986" x="1381125" y="711200"/>
          <p14:tracePt t="18002" x="1409700" y="711200"/>
          <p14:tracePt t="18019" x="1431925" y="711200"/>
          <p14:tracePt t="18037" x="1473200" y="711200"/>
          <p14:tracePt t="18052" x="1495425" y="714375"/>
          <p14:tracePt t="18069" x="1524000" y="720725"/>
          <p14:tracePt t="18086" x="1558925" y="727075"/>
          <p14:tracePt t="18102" x="1587500" y="727075"/>
          <p14:tracePt t="18119" x="1609725" y="733425"/>
          <p14:tracePt t="18137" x="1673225" y="733425"/>
          <p14:tracePt t="18152" x="1711325" y="739775"/>
          <p14:tracePt t="18169" x="1755775" y="752475"/>
          <p14:tracePt t="18186" x="1812925" y="771525"/>
          <p14:tracePt t="18203" x="1835150" y="781050"/>
          <p14:tracePt t="18220" x="1860550" y="800100"/>
          <p14:tracePt t="18236" x="1911350" y="844550"/>
          <p14:tracePt t="18252" x="1955800" y="863600"/>
          <p14:tracePt t="18268" x="1993900" y="895350"/>
          <p14:tracePt t="18285" x="2041525" y="923925"/>
          <p14:tracePt t="18302" x="2108200" y="962025"/>
          <p14:tracePt t="18319" x="2146300" y="974725"/>
          <p14:tracePt t="18337" x="2187575" y="1000125"/>
          <p14:tracePt t="18353" x="2235200" y="1025525"/>
          <p14:tracePt t="18369" x="2273300" y="1044575"/>
          <p14:tracePt t="18386" x="2311400" y="1089025"/>
          <p14:tracePt t="18402" x="2349500" y="1114425"/>
          <p14:tracePt t="18419" x="2381250" y="1146175"/>
          <p14:tracePt t="18436" x="2432050" y="1177925"/>
          <p14:tracePt t="18452" x="2470150" y="1203325"/>
          <p14:tracePt t="18469" x="2495550" y="1228725"/>
          <p14:tracePt t="18487" x="2530475" y="1244600"/>
          <p14:tracePt t="18503" x="2540000" y="1254125"/>
          <p14:tracePt t="18519" x="2552700" y="1270000"/>
          <p14:tracePt t="18536" x="2565400" y="1285875"/>
          <p14:tracePt t="18552" x="2578100" y="1295400"/>
          <p14:tracePt t="18569" x="2587625" y="1304925"/>
          <p14:tracePt t="18587" x="2600325" y="1327150"/>
          <p14:tracePt t="18602" x="2613025" y="1336675"/>
          <p14:tracePt t="18619" x="2616200" y="1346200"/>
          <p14:tracePt t="18636" x="2625725" y="1358900"/>
          <p14:tracePt t="18653" x="2625725" y="1374775"/>
          <p14:tracePt t="18669" x="2625725" y="1384300"/>
          <p14:tracePt t="18672" x="2625725" y="1390650"/>
          <p14:tracePt t="18686" x="2625725" y="1400175"/>
          <p14:tracePt t="18702" x="2625725" y="1409700"/>
          <p14:tracePt t="18719" x="2625725" y="1425575"/>
          <p14:tracePt t="18737" x="2625725" y="1438275"/>
          <p14:tracePt t="18752" x="2625725" y="1447800"/>
          <p14:tracePt t="18769" x="2625725" y="1454150"/>
          <p14:tracePt t="18881" x="2619375" y="1454150"/>
          <p14:tracePt t="18888" x="2616200" y="1450975"/>
          <p14:tracePt t="18903" x="2606675" y="1441450"/>
          <p14:tracePt t="18919" x="2593975" y="1431925"/>
          <p14:tracePt t="18936" x="2584450" y="1422400"/>
          <p14:tracePt t="18953" x="2565400" y="1403350"/>
          <p14:tracePt t="18969" x="2552700" y="1390650"/>
          <p14:tracePt t="18986" x="2543175" y="1381125"/>
          <p14:tracePt t="19002" x="2530475" y="1362075"/>
          <p14:tracePt t="19019" x="2511425" y="1352550"/>
          <p14:tracePt t="19037" x="2498725" y="1336675"/>
          <p14:tracePt t="19052" x="2489200" y="1320800"/>
          <p14:tracePt t="19069" x="2473325" y="1276350"/>
          <p14:tracePt t="19087" x="2451100" y="1219200"/>
          <p14:tracePt t="19103" x="2428875" y="1171575"/>
          <p14:tracePt t="19119" x="2419350" y="1143000"/>
          <p14:tracePt t="19135" x="2393950" y="1111250"/>
          <p14:tracePt t="19152" x="2355850" y="1066800"/>
          <p14:tracePt t="19169" x="2320925" y="1019175"/>
          <p14:tracePt t="19187" x="2254250" y="920750"/>
          <p14:tracePt t="19202" x="2216150" y="863600"/>
          <p14:tracePt t="19219" x="2181225" y="815975"/>
          <p14:tracePt t="19237" x="2146300" y="771525"/>
          <p14:tracePt t="19252" x="2114550" y="752475"/>
          <p14:tracePt t="19268" x="2089150" y="739775"/>
          <p14:tracePt t="19285" x="2051050" y="720725"/>
          <p14:tracePt t="19302" x="2016125" y="704850"/>
          <p14:tracePt t="19319" x="1987550" y="692150"/>
          <p14:tracePt t="19337" x="1936750" y="673100"/>
          <p14:tracePt t="19352" x="1914525" y="666750"/>
          <p14:tracePt t="19369" x="1892300" y="666750"/>
          <p14:tracePt t="19385" x="1863725" y="666750"/>
          <p14:tracePt t="19402" x="1816100" y="666750"/>
          <p14:tracePt t="19418" x="1787525" y="666750"/>
          <p14:tracePt t="19435" x="1743075" y="666750"/>
          <p14:tracePt t="19452" x="1695450" y="669925"/>
          <p14:tracePt t="19469" x="1663700" y="676275"/>
          <p14:tracePt t="19486" x="1616075" y="688975"/>
          <p14:tracePt t="19503" x="1584325" y="695325"/>
          <p14:tracePt t="19519" x="1565275" y="695325"/>
          <p14:tracePt t="19535" x="1543050" y="695325"/>
          <p14:tracePt t="19552" x="1501775" y="695325"/>
          <p14:tracePt t="19569" x="1457325" y="695325"/>
          <p14:tracePt t="19587" x="1403350" y="695325"/>
          <p14:tracePt t="19602" x="1381125" y="695325"/>
          <p14:tracePt t="19619" x="1352550" y="695325"/>
          <p14:tracePt t="19636" x="1330325" y="695325"/>
          <p14:tracePt t="19652" x="1314450" y="704850"/>
          <p14:tracePt t="19669" x="1298575" y="711200"/>
          <p14:tracePt t="19686" x="1285875" y="727075"/>
          <p14:tracePt t="19701" x="1270000" y="736600"/>
          <p14:tracePt t="19719" x="1247775" y="746125"/>
          <p14:tracePt t="19736" x="1225550" y="768350"/>
          <p14:tracePt t="19752" x="1216025" y="777875"/>
          <p14:tracePt t="19769" x="1206500" y="787400"/>
          <p14:tracePt t="19786" x="1184275" y="803275"/>
          <p14:tracePt t="19802" x="1184275" y="819150"/>
          <p14:tracePt t="19903" x="1184275" y="822325"/>
          <p14:tracePt t="20946" x="1200150" y="863600"/>
          <p14:tracePt t="20952" x="1228725" y="936625"/>
          <p14:tracePt t="20969" x="1292225" y="1101725"/>
          <p14:tracePt t="20986" x="1365250" y="1304925"/>
          <p14:tracePt t="21002" x="1419225" y="1450975"/>
          <p14:tracePt t="21019" x="1463675" y="1584325"/>
          <p14:tracePt t="21052" x="1555750" y="1851025"/>
          <p14:tracePt t="21085" x="1641475" y="2085975"/>
          <p14:tracePt t="21102" x="1657350" y="2238375"/>
          <p14:tracePt t="21119" x="1657350" y="2352675"/>
          <p14:tracePt t="21136" x="1644650" y="2460625"/>
          <p14:tracePt t="21152" x="1628775" y="2559050"/>
          <p14:tracePt t="21169" x="1609725" y="2590800"/>
          <p14:tracePt t="21185" x="1600200" y="2622550"/>
          <p14:tracePt t="21201" x="1581150" y="2651125"/>
          <p14:tracePt t="21218" x="1571625" y="2663825"/>
          <p14:tracePt t="21235" x="1555750" y="2676525"/>
          <p14:tracePt t="21252" x="1536700" y="2679700"/>
          <p14:tracePt t="21268" x="1514475" y="2679700"/>
          <p14:tracePt t="21285" x="1482725" y="2670175"/>
          <p14:tracePt t="21302" x="1438275" y="2619375"/>
          <p14:tracePt t="21319" x="1393825" y="2549525"/>
          <p14:tracePt t="21335" x="1336675" y="2479675"/>
          <p14:tracePt t="21351" x="1276350" y="2381250"/>
          <p14:tracePt t="21368" x="1222375" y="2311400"/>
          <p14:tracePt t="21385" x="1165225" y="2238375"/>
          <p14:tracePt t="21401" x="1060450" y="2143125"/>
          <p14:tracePt t="21418" x="1009650" y="2082800"/>
          <p14:tracePt t="21435" x="958850" y="2041525"/>
          <p14:tracePt t="21451" x="885825" y="1968500"/>
          <p14:tracePt t="21468" x="825500" y="1914525"/>
          <p14:tracePt t="21485" x="752475" y="1860550"/>
          <p14:tracePt t="21502" x="673100" y="1787525"/>
          <p14:tracePt t="21519" x="635000" y="1752600"/>
          <p14:tracePt t="21537" x="590550" y="1711325"/>
          <p14:tracePt t="21552" x="558800" y="1685925"/>
          <p14:tracePt t="21569" x="546100" y="1660525"/>
          <p14:tracePt t="21586" x="533400" y="1647825"/>
          <p14:tracePt t="21601" x="523875" y="1638300"/>
          <p14:tracePt t="21618" x="517525" y="1616075"/>
          <p14:tracePt t="21635" x="517525" y="1600200"/>
          <p14:tracePt t="21652" x="517525" y="1558925"/>
          <p14:tracePt t="21669" x="517525" y="1524000"/>
          <p14:tracePt t="21685" x="517525" y="1492250"/>
          <p14:tracePt t="21702" x="517525" y="1460500"/>
          <p14:tracePt t="21719" x="517525" y="1444625"/>
          <p14:tracePt t="21735" x="517525" y="1435100"/>
          <p14:tracePt t="21738" x="517525" y="1431925"/>
          <p14:tracePt t="21751" x="517525" y="1422400"/>
          <p14:tracePt t="21768" x="517525" y="1412875"/>
          <p14:tracePt t="21802" x="517525" y="1406525"/>
          <p14:tracePt t="21818" x="520700" y="1397000"/>
          <p14:tracePt t="21837" x="530225" y="1387475"/>
          <p14:tracePt t="21852" x="539750" y="1377950"/>
          <p14:tracePt t="21868" x="549275" y="1368425"/>
          <p14:tracePt t="21885" x="565150" y="1355725"/>
          <p14:tracePt t="21901" x="577850" y="1339850"/>
          <p14:tracePt t="21918" x="584200" y="1339850"/>
          <p14:tracePt t="21935" x="587375" y="1336675"/>
          <p14:tracePt t="21968" x="587375" y="1330325"/>
          <p14:tracePt t="21985" x="593725" y="1330325"/>
          <p14:tracePt t="22001" x="600075" y="1327150"/>
          <p14:tracePt t="22019" x="603250" y="1320800"/>
          <p14:tracePt t="22035" x="612775" y="1311275"/>
          <p14:tracePt t="22051" x="619125" y="1295400"/>
          <p14:tracePt t="22068" x="625475" y="1285875"/>
          <p14:tracePt t="22085" x="625475" y="1276350"/>
          <p14:tracePt t="22102" x="628650" y="1266825"/>
          <p14:tracePt t="22119" x="635000" y="1260475"/>
          <p14:tracePt t="22135" x="635000" y="1257300"/>
          <p14:tracePt t="22151" x="635000" y="1241425"/>
          <p14:tracePt t="22168" x="635000" y="1238250"/>
          <p14:tracePt t="22185" x="635000" y="1231900"/>
          <p14:tracePt t="22202" x="635000" y="1228725"/>
          <p14:tracePt t="22218" x="635000" y="1222375"/>
          <p14:tracePt t="22238" x="635000" y="1216025"/>
          <p14:tracePt t="23166" x="682625" y="1235075"/>
          <p14:tracePt t="23172" x="762000" y="1254125"/>
          <p14:tracePt t="23186" x="844550" y="1270000"/>
          <p14:tracePt t="23202" x="1123950" y="1336675"/>
          <p14:tracePt t="23235" x="1546225" y="1431925"/>
          <p14:tracePt t="23270" x="2057400" y="1574800"/>
          <p14:tracePt t="23273" x="2162175" y="1612900"/>
          <p14:tracePt t="23286" x="2349500" y="1647825"/>
          <p14:tracePt t="23306" x="2466975" y="1666875"/>
          <p14:tracePt t="23318" x="2581275" y="1666875"/>
          <p14:tracePt t="23335" x="2657475" y="1654175"/>
          <p14:tracePt t="23352" x="2714625" y="1622425"/>
          <p14:tracePt t="23368" x="2740025" y="1590675"/>
          <p14:tracePt t="23386" x="2768600" y="1565275"/>
          <p14:tracePt t="23402" x="2800350" y="1524000"/>
          <p14:tracePt t="23418" x="2819400" y="1504950"/>
          <p14:tracePt t="23435" x="2847975" y="1476375"/>
          <p14:tracePt t="23451" x="2905125" y="1438275"/>
          <p14:tracePt t="23468" x="2984500" y="1406525"/>
          <p14:tracePt t="23485" x="3048000" y="1393825"/>
          <p14:tracePt t="23502" x="3111500" y="1374775"/>
          <p14:tracePt t="23519" x="3127375" y="1374775"/>
          <p14:tracePt t="23535" x="3133725" y="1374775"/>
          <p14:tracePt t="23568" x="3127375" y="1368425"/>
          <p14:tracePt t="23585" x="3108325" y="1352550"/>
          <p14:tracePt t="23601" x="3051175" y="1333500"/>
          <p14:tracePt t="23619" x="2990850" y="1320800"/>
          <p14:tracePt t="23635" x="2927350" y="1304925"/>
          <p14:tracePt t="23652" x="2803525" y="1282700"/>
          <p14:tracePt t="23669" x="2759075" y="1276350"/>
          <p14:tracePt t="23685" x="2714625" y="1270000"/>
          <p14:tracePt t="23702" x="2676525" y="1270000"/>
          <p14:tracePt t="23718" x="2660650" y="1270000"/>
          <p14:tracePt t="23735" x="2644775" y="1270000"/>
          <p14:tracePt t="23752" x="2609850" y="1263650"/>
          <p14:tracePt t="23769" x="2587625" y="1250950"/>
          <p14:tracePt t="23785" x="2555875" y="1235075"/>
          <p14:tracePt t="23788" x="2549525" y="1235075"/>
          <p14:tracePt t="23802" x="2540000" y="1225550"/>
          <p14:tracePt t="23819" x="2530475" y="1219200"/>
          <p14:tracePt t="23835" x="2514600" y="1209675"/>
          <p14:tracePt t="23851" x="2501900" y="1203325"/>
          <p14:tracePt t="23868" x="2492375" y="1203325"/>
          <p14:tracePt t="26302" x="2444750" y="1216025"/>
          <p14:tracePt t="26309" x="2362200" y="1222375"/>
          <p14:tracePt t="26318" x="2282825" y="1231900"/>
          <p14:tracePt t="26335" x="2152650" y="1250950"/>
          <p14:tracePt t="26351" x="2041525" y="1263650"/>
          <p14:tracePt t="26368" x="1990725" y="1263650"/>
          <p14:tracePt t="26401" x="1844675" y="1263650"/>
          <p14:tracePt t="26434" x="1778000" y="1279525"/>
          <p14:tracePt t="26451" x="1755775" y="1279525"/>
          <p14:tracePt t="26468" x="1746250" y="1279525"/>
          <p14:tracePt t="26485" x="1736725" y="1279525"/>
          <p14:tracePt t="26501" x="1724025" y="1279525"/>
          <p14:tracePt t="26518" x="1717675" y="1279525"/>
          <p14:tracePt t="26535" x="1708150" y="1279525"/>
          <p14:tracePt t="26551" x="1701800" y="1279525"/>
          <p14:tracePt t="26568" x="1698625" y="1279525"/>
          <p14:tracePt t="26585" x="1692275" y="1266825"/>
          <p14:tracePt t="26601" x="1685925" y="1244600"/>
          <p14:tracePt t="26618" x="1685925" y="1225550"/>
          <p14:tracePt t="26634" x="1679575" y="1187450"/>
          <p14:tracePt t="26651" x="1666875" y="1123950"/>
          <p14:tracePt t="26668" x="1663700" y="1085850"/>
          <p14:tracePt t="26685" x="1647825" y="1047750"/>
          <p14:tracePt t="26701" x="1644650" y="984250"/>
          <p14:tracePt t="26718" x="1644650" y="942975"/>
          <p14:tracePt t="26735" x="1644650" y="898525"/>
          <p14:tracePt t="26751" x="1644650" y="863600"/>
          <p14:tracePt t="26768" x="1644650" y="847725"/>
          <p14:tracePt t="26784" x="1644650" y="835025"/>
          <p14:tracePt t="26801" x="1638300" y="812800"/>
          <p14:tracePt t="26818" x="1628775" y="796925"/>
          <p14:tracePt t="26834" x="1619250" y="787400"/>
          <p14:tracePt t="26852" x="1606550" y="774700"/>
          <p14:tracePt t="26868" x="1597025" y="762000"/>
          <p14:tracePt t="26884" x="1590675" y="746125"/>
          <p14:tracePt t="26901" x="1581150" y="733425"/>
          <p14:tracePt t="26918" x="1577975" y="723900"/>
          <p14:tracePt t="26935" x="1568450" y="714375"/>
          <p14:tracePt t="26951" x="1546225" y="692150"/>
          <p14:tracePt t="26968" x="1533525" y="669925"/>
          <p14:tracePt t="26985" x="1524000" y="654050"/>
          <p14:tracePt t="27001" x="1508125" y="631825"/>
          <p14:tracePt t="27018" x="1485900" y="622300"/>
          <p14:tracePt t="27034" x="1463675" y="609600"/>
          <p14:tracePt t="27051" x="1422400" y="603250"/>
          <p14:tracePt t="27068" x="1400175" y="596900"/>
          <p14:tracePt t="27084" x="1368425" y="584200"/>
          <p14:tracePt t="27101" x="1336675" y="584200"/>
          <p14:tracePt t="27118" x="1308100" y="584200"/>
          <p14:tracePt t="27134" x="1285875" y="584200"/>
          <p14:tracePt t="27151" x="1244600" y="584200"/>
          <p14:tracePt t="27167" x="1222375" y="584200"/>
          <p14:tracePt t="27185" x="1193800" y="584200"/>
          <p14:tracePt t="27202" x="1165225" y="584200"/>
          <p14:tracePt t="27218" x="1152525" y="584200"/>
          <p14:tracePt t="27235" x="1143000" y="584200"/>
          <p14:tracePt t="27252" x="1127125" y="584200"/>
          <p14:tracePt t="27268" x="1117600" y="584200"/>
          <p14:tracePt t="27284" x="1108075" y="584200"/>
          <p14:tracePt t="27301" x="1098550" y="593725"/>
          <p14:tracePt t="27318" x="1098550" y="603250"/>
          <p14:tracePt t="27334" x="1098550" y="612775"/>
          <p14:tracePt t="27351" x="1098550" y="622300"/>
          <p14:tracePt t="27368" x="1098550" y="631825"/>
          <p14:tracePt t="27372" x="1098550" y="641350"/>
          <p14:tracePt t="27385" x="1098550" y="647700"/>
          <p14:tracePt t="27401" x="1098550" y="657225"/>
          <p14:tracePt t="27417" x="1098550" y="666750"/>
          <p14:tracePt t="27434" x="1098550" y="676275"/>
          <p14:tracePt t="27451" x="1098550" y="695325"/>
          <p14:tracePt t="27468" x="1098550" y="704850"/>
          <p14:tracePt t="27485" x="1098550" y="714375"/>
          <p14:tracePt t="27501" x="1098550" y="730250"/>
          <p14:tracePt t="27518" x="1111250" y="746125"/>
          <p14:tracePt t="27535" x="1120775" y="755650"/>
          <p14:tracePt t="27551" x="1133475" y="771525"/>
          <p14:tracePt t="27568" x="1143000" y="781050"/>
          <p14:tracePt t="27584" x="1168400" y="796925"/>
          <p14:tracePt t="27601" x="1181100" y="812800"/>
          <p14:tracePt t="27618" x="1193800" y="822325"/>
          <p14:tracePt t="27634" x="1203325" y="831850"/>
          <p14:tracePt t="27652" x="1219200" y="847725"/>
          <p14:tracePt t="27667" x="1222375" y="857250"/>
          <p14:tracePt t="27684" x="1231900" y="866775"/>
          <p14:tracePt t="27701" x="1247775" y="882650"/>
          <p14:tracePt t="27718" x="1263650" y="898525"/>
          <p14:tracePt t="27734" x="1273175" y="908050"/>
          <p14:tracePt t="27751" x="1289050" y="914400"/>
          <p14:tracePt t="27768" x="1292225" y="917575"/>
          <p14:tracePt t="27785" x="1292225" y="923925"/>
          <p14:tracePt t="27801" x="1298575" y="933450"/>
          <p14:tracePt t="27818" x="1298575" y="936625"/>
          <p14:tracePt t="27834" x="1314450" y="955675"/>
          <p14:tracePt t="27851" x="1323975" y="965200"/>
          <p14:tracePt t="27868" x="1333500" y="974725"/>
          <p14:tracePt t="27885" x="1343025" y="977900"/>
          <p14:tracePt t="27901" x="1365250" y="1000125"/>
          <p14:tracePt t="27918" x="1374775" y="1003300"/>
          <p14:tracePt t="27934" x="1384300" y="1009650"/>
          <p14:tracePt t="27951" x="1400175" y="1022350"/>
          <p14:tracePt t="27967" x="1416050" y="1035050"/>
          <p14:tracePt t="27985" x="1438275" y="1050925"/>
          <p14:tracePt t="28002" x="1473200" y="1066800"/>
          <p14:tracePt t="28018" x="1489075" y="1079500"/>
          <p14:tracePt t="28035" x="1498600" y="1095375"/>
          <p14:tracePt t="28051" x="1514475" y="1123950"/>
          <p14:tracePt t="28068" x="1536700" y="1133475"/>
          <p14:tracePt t="28085" x="1546225" y="1143000"/>
          <p14:tracePt t="28101" x="1568450" y="1158875"/>
          <p14:tracePt t="28117" x="1597025" y="1171575"/>
          <p14:tracePt t="28134" x="1622425" y="1177925"/>
          <p14:tracePt t="28152" x="1660525" y="1177925"/>
          <p14:tracePt t="28168" x="1682750" y="1177925"/>
          <p14:tracePt t="28185" x="1711325" y="1177925"/>
          <p14:tracePt t="28202" x="1739900" y="1165225"/>
          <p14:tracePt t="28218" x="1762125" y="1152525"/>
          <p14:tracePt t="28234" x="1784350" y="1130300"/>
          <p14:tracePt t="28251" x="1822450" y="1079500"/>
          <p14:tracePt t="28268" x="1835150" y="1047750"/>
          <p14:tracePt t="28284" x="1847850" y="1009650"/>
          <p14:tracePt t="28302" x="1879600" y="958850"/>
          <p14:tracePt t="28318" x="1892300" y="936625"/>
          <p14:tracePt t="28335" x="1901825" y="920750"/>
          <p14:tracePt t="28351" x="1914525" y="898525"/>
          <p14:tracePt t="28367" x="1914525" y="895350"/>
          <p14:tracePt t="28384" x="1914525" y="889000"/>
          <p14:tracePt t="28402" x="1914525" y="879475"/>
          <p14:tracePt t="28418" x="1914525" y="869950"/>
          <p14:tracePt t="28434" x="1914525" y="854075"/>
          <p14:tracePt t="28451" x="1914525" y="822325"/>
          <p14:tracePt t="28468" x="1914525" y="793750"/>
          <p14:tracePt t="28485" x="1914525" y="771525"/>
          <p14:tracePt t="28501" x="1914525" y="730250"/>
          <p14:tracePt t="28517" x="1905000" y="708025"/>
          <p14:tracePt t="28534" x="1892300" y="676275"/>
          <p14:tracePt t="28551" x="1882775" y="650875"/>
          <p14:tracePt t="28568" x="1863725" y="625475"/>
          <p14:tracePt t="28584" x="1860550" y="615950"/>
          <p14:tracePt t="28602" x="1844675" y="603250"/>
          <p14:tracePt t="28618" x="1835150" y="590550"/>
          <p14:tracePt t="28634" x="1825625" y="577850"/>
          <p14:tracePt t="28651" x="1797050" y="561975"/>
          <p14:tracePt t="28668" x="1774825" y="549275"/>
          <p14:tracePt t="28684" x="1743075" y="536575"/>
          <p14:tracePt t="28701" x="1714500" y="530225"/>
          <p14:tracePt t="28718" x="1695450" y="520700"/>
          <p14:tracePt t="28734" x="1673225" y="520700"/>
          <p14:tracePt t="28752" x="1631950" y="514350"/>
          <p14:tracePt t="28768" x="1593850" y="514350"/>
          <p14:tracePt t="28784" x="1543050" y="514350"/>
          <p14:tracePt t="28801" x="1479550" y="514350"/>
          <p14:tracePt t="28818" x="1444625" y="514350"/>
          <p14:tracePt t="28834" x="1422400" y="514350"/>
          <p14:tracePt t="28851" x="1387475" y="514350"/>
          <p14:tracePt t="28868" x="1365250" y="514350"/>
          <p14:tracePt t="28884" x="1336675" y="517525"/>
          <p14:tracePt t="28901" x="1301750" y="539750"/>
          <p14:tracePt t="28917" x="1279525" y="552450"/>
          <p14:tracePt t="28934" x="1270000" y="561975"/>
          <p14:tracePt t="28951" x="1254125" y="581025"/>
          <p14:tracePt t="28968" x="1244600" y="590550"/>
          <p14:tracePt t="28984" x="1228725" y="600075"/>
          <p14:tracePt t="29002" x="1219200" y="615950"/>
          <p14:tracePt t="29018" x="1212850" y="631825"/>
          <p14:tracePt t="29035" x="1212850" y="641350"/>
          <p14:tracePt t="29051" x="1212850" y="660400"/>
          <p14:tracePt t="29067" x="1212850" y="688975"/>
          <p14:tracePt t="29084" x="1212850" y="711200"/>
          <p14:tracePt t="29101" x="1212850" y="752475"/>
          <p14:tracePt t="29117" x="1212850" y="768350"/>
          <p14:tracePt t="29134" x="1216025" y="777875"/>
          <p14:tracePt t="29151" x="1216025" y="796925"/>
          <p14:tracePt t="29167" x="1216025" y="806450"/>
          <p14:tracePt t="29184" x="1216025" y="812800"/>
          <p14:tracePt t="29201" x="1219200" y="819150"/>
          <p14:tracePt t="29480" x="1219200" y="822325"/>
          <p14:tracePt t="29487" x="1219200" y="828675"/>
          <p14:tracePt t="29501" x="1219200" y="847725"/>
          <p14:tracePt t="29518" x="1231900" y="873125"/>
          <p14:tracePt t="29535" x="1250950" y="911225"/>
          <p14:tracePt t="29551" x="1270000" y="974725"/>
          <p14:tracePt t="29567" x="1282700" y="1012825"/>
          <p14:tracePt t="29584" x="1282700" y="1057275"/>
          <p14:tracePt t="29601" x="1282700" y="1095375"/>
          <p14:tracePt t="29617" x="1282700" y="1117600"/>
          <p14:tracePt t="29634" x="1282700" y="1146175"/>
          <p14:tracePt t="29651" x="1282700" y="1168400"/>
          <p14:tracePt t="29668" x="1279525" y="1177925"/>
          <p14:tracePt t="29685" x="1270000" y="1187450"/>
          <p14:tracePt t="29701" x="1257300" y="1209675"/>
          <p14:tracePt t="29717" x="1241425" y="1219200"/>
          <p14:tracePt t="29734" x="1231900" y="1228725"/>
          <p14:tracePt t="29751" x="1216025" y="1228725"/>
          <p14:tracePt t="29768" x="1206500" y="1228725"/>
          <p14:tracePt t="29784" x="1190625" y="1228725"/>
          <p14:tracePt t="29801" x="1171575" y="1228725"/>
          <p14:tracePt t="29818" x="1155700" y="1228725"/>
          <p14:tracePt t="29834" x="1139825" y="1228725"/>
          <p14:tracePt t="29851" x="1127125" y="1228725"/>
          <p14:tracePt t="29868" x="1117600" y="1228725"/>
          <p14:tracePt t="29884" x="1104900" y="1228725"/>
          <p14:tracePt t="29901" x="1085850" y="1228725"/>
          <p14:tracePt t="29918" x="1076325" y="1225550"/>
          <p14:tracePt t="29935" x="1066800" y="1222375"/>
          <p14:tracePt t="29951" x="1050925" y="1206500"/>
          <p14:tracePt t="29967" x="1035050" y="1190625"/>
          <p14:tracePt t="29984" x="1025525" y="1181100"/>
          <p14:tracePt t="30001" x="1009650" y="1165225"/>
          <p14:tracePt t="30018" x="1006475" y="1155700"/>
          <p14:tracePt t="30034" x="1006475" y="1139825"/>
          <p14:tracePt t="30052" x="1006475" y="1136650"/>
          <p14:tracePt t="30094" x="1000125" y="1136650"/>
          <p14:tracePt t="30130" x="1000125" y="1130300"/>
          <p14:tracePt t="30394" x="1035050" y="1130300"/>
          <p14:tracePt t="30401" x="1085850" y="1143000"/>
          <p14:tracePt t="30417" x="1171575" y="1158875"/>
          <p14:tracePt t="30434" x="1276350" y="1168400"/>
          <p14:tracePt t="30451" x="1450975" y="1177925"/>
          <p14:tracePt t="30467" x="1555750" y="1177925"/>
          <p14:tracePt t="30484" x="1606550" y="1177925"/>
          <p14:tracePt t="30501" x="1704975" y="1165225"/>
          <p14:tracePt t="30517" x="1755775" y="1152525"/>
          <p14:tracePt t="30534" x="1793875" y="1133475"/>
          <p14:tracePt t="30552" x="1828800" y="1120775"/>
          <p14:tracePt t="30568" x="1841500" y="1120775"/>
          <p14:tracePt t="30584" x="1851025" y="1120775"/>
          <p14:tracePt t="30622" x="1851025" y="1117600"/>
          <p14:tracePt t="30644" x="1851025" y="1111250"/>
          <p14:tracePt t="30659" x="1854200" y="1108075"/>
          <p14:tracePt t="30667" x="1860550" y="1108075"/>
          <p14:tracePt t="30684" x="1876425" y="1101725"/>
          <p14:tracePt t="30701" x="1889125" y="1095375"/>
          <p14:tracePt t="30718" x="1898650" y="1095375"/>
          <p14:tracePt t="30734" x="1908175" y="1092200"/>
          <p14:tracePt t="30751" x="1930400" y="1092200"/>
          <p14:tracePt t="30767" x="1939925" y="1092200"/>
          <p14:tracePt t="30784" x="1949450" y="1092200"/>
          <p14:tracePt t="30801" x="1968500" y="1092200"/>
          <p14:tracePt t="30817" x="1978025" y="1092200"/>
          <p14:tracePt t="30834" x="1987550" y="1092200"/>
          <p14:tracePt t="30851" x="2003425" y="1092200"/>
          <p14:tracePt t="30930" x="2006600" y="1092200"/>
          <p14:tracePt t="34824" x="2012950" y="1120775"/>
          <p14:tracePt t="34831" x="2022475" y="1190625"/>
          <p14:tracePt t="34838" x="2041525" y="1260475"/>
          <p14:tracePt t="34851" x="2073275" y="1358900"/>
          <p14:tracePt t="34867" x="2114550" y="1438275"/>
          <p14:tracePt t="34884" x="2139950" y="1485900"/>
          <p14:tracePt t="34917" x="2190750" y="1587500"/>
          <p14:tracePt t="34951" x="2263775" y="1708150"/>
          <p14:tracePt t="34967" x="2298700" y="1755775"/>
          <p14:tracePt t="34984" x="2324100" y="1787525"/>
          <p14:tracePt t="35001" x="2343150" y="1831975"/>
          <p14:tracePt t="35017" x="2359025" y="1854200"/>
          <p14:tracePt t="35034" x="2359025" y="1876425"/>
          <p14:tracePt t="35051" x="2359025" y="1892300"/>
          <p14:tracePt t="35067" x="2359025" y="1901825"/>
          <p14:tracePt t="35083" x="2359025" y="1911350"/>
          <p14:tracePt t="35101" x="2359025" y="1930400"/>
          <p14:tracePt t="35117" x="2359025" y="1939925"/>
          <p14:tracePt t="35134" x="2359025" y="1946275"/>
          <p14:tracePt t="35151" x="2359025" y="1949450"/>
          <p14:tracePt t="35381" x="2359025" y="1943100"/>
          <p14:tracePt t="35388" x="2359025" y="1924050"/>
          <p14:tracePt t="35401" x="2355850" y="1895475"/>
          <p14:tracePt t="35417" x="2339975" y="1870075"/>
          <p14:tracePt t="35434" x="2327275" y="1854200"/>
          <p14:tracePt t="35451" x="2311400" y="1835150"/>
          <p14:tracePt t="35467" x="2308225" y="1828800"/>
          <p14:tracePt t="35483" x="2308225" y="1825625"/>
          <p14:tracePt t="35508" x="2308225" y="1819275"/>
          <p14:tracePt t="35530" x="2308225" y="1812925"/>
          <p14:tracePt t="35537" x="2308225" y="1809750"/>
          <p14:tracePt t="35566" x="2301875" y="1809750"/>
          <p14:tracePt t="35617" x="2292350" y="1809750"/>
          <p14:tracePt t="35623" x="2289175" y="1803400"/>
          <p14:tracePt t="35633" x="2282825" y="1800225"/>
          <p14:tracePt t="35651" x="2260600" y="1778000"/>
          <p14:tracePt t="35667" x="2232025" y="1765300"/>
          <p14:tracePt t="35684" x="2193925" y="1752600"/>
          <p14:tracePt t="35701" x="2149475" y="1730375"/>
          <p14:tracePt t="35717" x="2133600" y="1724025"/>
          <p14:tracePt t="35734" x="2120900" y="1724025"/>
          <p14:tracePt t="35751" x="2105025" y="1714500"/>
          <p14:tracePt t="35767" x="2095500" y="1711325"/>
          <p14:tracePt t="35783" x="2085975" y="1701800"/>
          <p14:tracePt t="35801" x="2051050" y="1676400"/>
          <p14:tracePt t="35817" x="2003425" y="1657350"/>
          <p14:tracePt t="35834" x="1968500" y="1644650"/>
          <p14:tracePt t="35851" x="1917700" y="1625600"/>
          <p14:tracePt t="35867" x="1892300" y="1609725"/>
          <p14:tracePt t="35884" x="1882775" y="1609725"/>
          <p14:tracePt t="35901" x="1870075" y="1603375"/>
          <p14:tracePt t="35917" x="1860550" y="1603375"/>
          <p14:tracePt t="35934" x="1844675" y="1603375"/>
          <p14:tracePt t="35951" x="1828800" y="1603375"/>
          <p14:tracePt t="35967" x="1825625" y="1603375"/>
          <p14:tracePt t="35984" x="1825625" y="1597025"/>
          <p14:tracePt t="36001" x="1825625" y="1593850"/>
          <p14:tracePt t="36017" x="1825625" y="1587500"/>
          <p14:tracePt t="36037" x="1825625" y="1584325"/>
          <p14:tracePt t="36051" x="1825625" y="1577975"/>
          <p14:tracePt t="36082" x="1825625" y="1574800"/>
          <p14:tracePt t="36095" x="1825625" y="1562100"/>
          <p14:tracePt t="36102" x="1825625" y="1558925"/>
          <p14:tracePt t="36117" x="1825625" y="1552575"/>
          <p14:tracePt t="36134" x="1825625" y="1549400"/>
          <p14:tracePt t="36151" x="1825625" y="1539875"/>
          <p14:tracePt t="36167" x="1825625" y="1530350"/>
          <p14:tracePt t="36183" x="1825625" y="1514475"/>
          <p14:tracePt t="36201" x="1825625" y="1508125"/>
          <p14:tracePt t="36217" x="1825625" y="1498600"/>
          <p14:tracePt t="36234" x="1825625" y="1489075"/>
          <p14:tracePt t="36251" x="1831975" y="1476375"/>
          <p14:tracePt t="36267" x="1841500" y="1460500"/>
          <p14:tracePt t="36284" x="1857375" y="1454150"/>
          <p14:tracePt t="36301" x="1870075" y="1441450"/>
          <p14:tracePt t="36316" x="1879600" y="1431925"/>
          <p14:tracePt t="36333" x="1892300" y="1409700"/>
          <p14:tracePt t="36350" x="1914525" y="1371600"/>
          <p14:tracePt t="36367" x="1927225" y="1349375"/>
          <p14:tracePt t="36383" x="1939925" y="1327150"/>
          <p14:tracePt t="36400" x="1962150" y="1304925"/>
          <p14:tracePt t="36417" x="1971675" y="1295400"/>
          <p14:tracePt t="36433" x="1971675" y="1285875"/>
          <p14:tracePt t="36451" x="1971675" y="1276350"/>
          <p14:tracePt t="36467" x="1971675" y="1260475"/>
          <p14:tracePt t="36484" x="1971675" y="1254125"/>
          <p14:tracePt t="36501" x="1971675" y="1250950"/>
          <p14:tracePt t="36566" x="1971675" y="1244600"/>
          <p14:tracePt t="36595" x="1971675" y="1241425"/>
          <p14:tracePt t="36710" x="1974850" y="1241425"/>
          <p14:tracePt t="36723" x="1981200" y="1241425"/>
          <p14:tracePt t="36733" x="1984375" y="1241425"/>
          <p14:tracePt t="36751" x="2000250" y="1241425"/>
          <p14:tracePt t="36767" x="2016125" y="1241425"/>
          <p14:tracePt t="36783" x="2025650" y="1250950"/>
          <p14:tracePt t="36801" x="2041525" y="1273175"/>
          <p14:tracePt t="36817" x="2051050" y="1282700"/>
          <p14:tracePt t="36834" x="2060575" y="1292225"/>
          <p14:tracePt t="36851" x="2073275" y="1308100"/>
          <p14:tracePt t="36867" x="2079625" y="1320800"/>
          <p14:tracePt t="36883" x="2089150" y="1333500"/>
          <p14:tracePt t="36901" x="2108200" y="1346200"/>
          <p14:tracePt t="36917" x="2117725" y="1355725"/>
          <p14:tracePt t="36934" x="2127250" y="1365250"/>
          <p14:tracePt t="36951" x="2139950" y="1381125"/>
          <p14:tracePt t="36968" x="2139950" y="1390650"/>
          <p14:tracePt t="36984" x="2139950" y="1397000"/>
          <p14:tracePt t="37288" x="2139950" y="1406525"/>
          <p14:tracePt t="37294" x="2139950" y="1409700"/>
          <p14:tracePt t="37302" x="2139950" y="1416050"/>
          <p14:tracePt t="37317" x="2139950" y="1425575"/>
          <p14:tracePt t="37334" x="2139950" y="1435100"/>
          <p14:tracePt t="37351" x="2139950" y="1460500"/>
          <p14:tracePt t="37367" x="2139950" y="1492250"/>
          <p14:tracePt t="37384" x="2139950" y="1549400"/>
          <p14:tracePt t="37400" x="2139950" y="1635125"/>
          <p14:tracePt t="37417" x="2146300" y="1695450"/>
          <p14:tracePt t="37433" x="2159000" y="1762125"/>
          <p14:tracePt t="37451" x="2171700" y="1841500"/>
          <p14:tracePt t="37467" x="2171700" y="1873250"/>
          <p14:tracePt t="37484" x="2171700" y="1892300"/>
          <p14:tracePt t="37501" x="2171700" y="1933575"/>
          <p14:tracePt t="37517" x="2171700" y="1955800"/>
          <p14:tracePt t="37534" x="2171700" y="1984375"/>
          <p14:tracePt t="37550" x="2184400" y="2019300"/>
          <p14:tracePt t="37567" x="2203450" y="2051050"/>
          <p14:tracePt t="37583" x="2209800" y="2073275"/>
          <p14:tracePt t="37601" x="2209800" y="2101850"/>
          <p14:tracePt t="37617" x="2209800" y="2111375"/>
          <p14:tracePt t="37633" x="2209800" y="2120900"/>
          <p14:tracePt t="37651" x="2209800" y="2139950"/>
          <p14:tracePt t="37684" x="2212975" y="2146300"/>
          <p14:tracePt t="37709" x="2219325" y="2146300"/>
          <p14:tracePt t="37767" x="2219325" y="2143125"/>
          <p14:tracePt t="38201" x="2219325" y="2127250"/>
          <p14:tracePt t="38209" x="2225675" y="2108200"/>
          <p14:tracePt t="38216" x="2232025" y="2098675"/>
          <p14:tracePt t="38233" x="2244725" y="2060575"/>
          <p14:tracePt t="38251" x="2260600" y="2025650"/>
          <p14:tracePt t="38267" x="2276475" y="2012950"/>
          <p14:tracePt t="38301" x="2282825" y="2000250"/>
          <p14:tracePt t="38573" x="2279650" y="2000250"/>
          <p14:tracePt t="38587" x="2276475" y="2000250"/>
          <p14:tracePt t="38623" x="2276475" y="1993900"/>
          <p14:tracePt t="38629" x="2276475" y="1990725"/>
          <p14:tracePt t="38637" x="2276475" y="1978025"/>
          <p14:tracePt t="38650" x="2276475" y="1955800"/>
          <p14:tracePt t="38667" x="2276475" y="1946275"/>
          <p14:tracePt t="38683" x="2276475" y="1936750"/>
          <p14:tracePt t="38701" x="2276475" y="1930400"/>
          <p14:tracePt t="38717" x="2276475" y="1927225"/>
          <p14:tracePt t="38733" x="2282825" y="1911350"/>
          <p14:tracePt t="38751" x="2298700" y="1882775"/>
          <p14:tracePt t="38767" x="2317750" y="1860550"/>
          <p14:tracePt t="38783" x="2327275" y="1828800"/>
          <p14:tracePt t="38800" x="2336800" y="1816100"/>
          <p14:tracePt t="38817" x="2336800" y="1803400"/>
          <p14:tracePt t="38833" x="2336800" y="1793875"/>
          <p14:tracePt t="39066" x="2336800" y="1797050"/>
          <p14:tracePt t="39072" x="2330450" y="1800225"/>
          <p14:tracePt t="39083" x="2327275" y="1800225"/>
          <p14:tracePt t="39101" x="2311400" y="1816100"/>
          <p14:tracePt t="39117" x="2301875" y="1822450"/>
          <p14:tracePt t="39133" x="2292350" y="1822450"/>
          <p14:tracePt t="39151" x="2282825" y="1825625"/>
          <p14:tracePt t="39167" x="2276475" y="1825625"/>
          <p14:tracePt t="39183" x="2276475" y="1835150"/>
          <p14:tracePt t="39200" x="2263775" y="1851025"/>
          <p14:tracePt t="39217" x="2244725" y="1866900"/>
          <p14:tracePt t="39233" x="2235200" y="1873250"/>
          <p14:tracePt t="39251" x="2222500" y="1882775"/>
          <p14:tracePt t="39267" x="2212975" y="1882775"/>
          <p14:tracePt t="39283" x="2197100" y="1885950"/>
          <p14:tracePt t="39301" x="2181225" y="1885950"/>
          <p14:tracePt t="39317" x="2171700" y="1885950"/>
          <p14:tracePt t="39333" x="2162175" y="1892300"/>
          <p14:tracePt t="39350" x="2143125" y="1892300"/>
          <p14:tracePt t="39367" x="2133600" y="1892300"/>
          <p14:tracePt t="39383" x="2127250" y="1898650"/>
          <p14:tracePt t="39400" x="2127250" y="1901825"/>
          <p14:tracePt t="39881" x="2101850" y="1920875"/>
          <p14:tracePt t="39887" x="2073275" y="1943100"/>
          <p14:tracePt t="39901" x="2003425" y="1997075"/>
          <p14:tracePt t="39917" x="1952625" y="2032000"/>
          <p14:tracePt t="39933" x="1905000" y="2066925"/>
          <p14:tracePt t="39951" x="1870075" y="2085975"/>
          <p14:tracePt t="39967" x="1847850" y="2095500"/>
          <p14:tracePt t="40001" x="1822450" y="2105025"/>
          <p14:tracePt t="40033" x="1797050" y="2105025"/>
          <p14:tracePt t="40051" x="1781175" y="2089150"/>
          <p14:tracePt t="40067" x="1771650" y="2079625"/>
          <p14:tracePt t="40083" x="1762125" y="2070100"/>
          <p14:tracePt t="40101" x="1752600" y="2047875"/>
          <p14:tracePt t="40117" x="1752600" y="2038350"/>
          <p14:tracePt t="40134" x="1752600" y="2028825"/>
          <p14:tracePt t="40150" x="1752600" y="2016125"/>
          <p14:tracePt t="40167" x="1752600" y="2009775"/>
          <p14:tracePt t="40183" x="1752600" y="1993900"/>
          <p14:tracePt t="40201" x="1752600" y="1981200"/>
          <p14:tracePt t="40217" x="1752600" y="1971675"/>
          <p14:tracePt t="40233" x="1752600" y="1962150"/>
          <p14:tracePt t="40251" x="1752600" y="1955800"/>
          <p14:tracePt t="40294" x="1752600" y="1949450"/>
          <p14:tracePt t="40309" x="1752600" y="1946275"/>
          <p14:tracePt t="40316" x="1758950" y="1939925"/>
          <p14:tracePt t="40333" x="1758950" y="1930400"/>
          <p14:tracePt t="40351" x="1765300" y="1911350"/>
          <p14:tracePt t="40367" x="1765300" y="1901825"/>
          <p14:tracePt t="40383" x="1768475" y="1892300"/>
          <p14:tracePt t="40401" x="1768475" y="1882775"/>
          <p14:tracePt t="40444" x="1768475" y="1876425"/>
          <p14:tracePt t="40451" x="1768475" y="1873250"/>
          <p14:tracePt t="40466" x="1768475" y="1860550"/>
          <p14:tracePt t="40483" x="1768475" y="1851025"/>
          <p14:tracePt t="40501" x="1768475" y="1847850"/>
          <p14:tracePt t="40553" x="1768475" y="1841500"/>
          <p14:tracePt t="40560" x="1768475" y="1838325"/>
          <p14:tracePt t="40580" x="1768475" y="1831975"/>
          <p14:tracePt t="40586" x="1768475" y="1828800"/>
          <p14:tracePt t="40601" x="1768475" y="1822450"/>
          <p14:tracePt t="40616" x="1774825" y="1816100"/>
          <p14:tracePt t="40633" x="1774825" y="1806575"/>
          <p14:tracePt t="40651" x="1778000" y="1806575"/>
          <p14:tracePt t="40683" x="1778000" y="1803400"/>
          <p14:tracePt t="41145" x="1749425" y="1812925"/>
          <p14:tracePt t="41152" x="1701800" y="1819275"/>
          <p14:tracePt t="41167" x="1606550" y="1835150"/>
          <p14:tracePt t="41183" x="1530350" y="1851025"/>
          <p14:tracePt t="41201" x="1444625" y="1857375"/>
          <p14:tracePt t="41217" x="1400175" y="1857375"/>
          <p14:tracePt t="41251" x="1330325" y="1857375"/>
          <p14:tracePt t="41283" x="1279525" y="1854200"/>
          <p14:tracePt t="41300" x="1263650" y="1841500"/>
          <p14:tracePt t="41317" x="1247775" y="1828800"/>
          <p14:tracePt t="41333" x="1238250" y="1819275"/>
          <p14:tracePt t="41351" x="1225550" y="1806575"/>
          <p14:tracePt t="41367" x="1212850" y="1797050"/>
          <p14:tracePt t="41384" x="1200150" y="1797050"/>
          <p14:tracePt t="41400" x="1184275" y="1797050"/>
          <p14:tracePt t="41416" x="1181100" y="1797050"/>
          <p14:tracePt t="41495" x="1174750" y="1797050"/>
          <p14:tracePt t="41523" x="1168400" y="1797050"/>
          <p14:tracePt t="41616" x="1171575" y="1797050"/>
          <p14:tracePt t="41623" x="1177925" y="1797050"/>
          <p14:tracePt t="41633" x="1181100" y="1790700"/>
          <p14:tracePt t="41650" x="1206500" y="1790700"/>
          <p14:tracePt t="41667" x="1222375" y="1790700"/>
          <p14:tracePt t="41683" x="1231900" y="1790700"/>
          <p14:tracePt t="41699" x="1241425" y="1790700"/>
          <p14:tracePt t="41716" x="1273175" y="1790700"/>
          <p14:tracePt t="41733" x="1304925" y="1784350"/>
          <p14:tracePt t="41751" x="1365250" y="1784350"/>
          <p14:tracePt t="41767" x="1403350" y="1784350"/>
          <p14:tracePt t="41783" x="1412875" y="1784350"/>
          <p14:tracePt t="41801" x="1431925" y="1784350"/>
          <p14:tracePt t="42123" x="1425575" y="1784350"/>
          <p14:tracePt t="42130" x="1422400" y="1784350"/>
          <p14:tracePt t="42138" x="1416050" y="1784350"/>
          <p14:tracePt t="42151" x="1406525" y="1784350"/>
          <p14:tracePt t="42183" x="1403350" y="1784350"/>
          <p14:tracePt t="42201" x="1397000" y="1784350"/>
          <p14:tracePt t="42217" x="1381125" y="1784350"/>
          <p14:tracePt t="42233" x="1371600" y="1784350"/>
          <p14:tracePt t="42249" x="1368425" y="1784350"/>
          <p14:tracePt t="42266" x="1362075" y="1784350"/>
          <p14:tracePt t="42567" x="1343025" y="1812925"/>
          <p14:tracePt t="42574" x="1330325" y="1831975"/>
          <p14:tracePt t="42583" x="1317625" y="1860550"/>
          <p14:tracePt t="42601" x="1273175" y="1905000"/>
          <p14:tracePt t="42616" x="1260475" y="1933575"/>
          <p14:tracePt t="42633" x="1244600" y="1946275"/>
          <p14:tracePt t="42650" x="1228725" y="1958975"/>
          <p14:tracePt t="42666" x="1219200" y="1974850"/>
          <p14:tracePt t="42683" x="1209675" y="1984375"/>
          <p14:tracePt t="42701" x="1190625" y="2000250"/>
          <p14:tracePt t="42717" x="1181100" y="2009775"/>
          <p14:tracePt t="42733" x="1168400" y="2025650"/>
          <p14:tracePt t="42751" x="1155700" y="2041525"/>
          <p14:tracePt t="42767" x="1139825" y="2041525"/>
          <p14:tracePt t="42782" x="1130300" y="2041525"/>
          <p14:tracePt t="42800" x="1114425" y="2041525"/>
          <p14:tracePt t="42816" x="1104900" y="2041525"/>
          <p14:tracePt t="42833" x="1095375" y="2041525"/>
          <p14:tracePt t="42851" x="1095375" y="2035175"/>
          <p14:tracePt t="42883" x="1095375" y="2028825"/>
          <p14:tracePt t="42902" x="1089025" y="2019300"/>
          <p14:tracePt t="42916" x="1079500" y="2012950"/>
          <p14:tracePt t="42932" x="1076325" y="2009775"/>
          <p14:tracePt t="42949" x="1069975" y="2003425"/>
          <p14:tracePt t="42966" x="1069975" y="1993900"/>
          <p14:tracePt t="42983" x="1069975" y="1987550"/>
          <p14:tracePt t="43000" x="1069975" y="1984375"/>
          <p14:tracePt t="43103" x="1069975" y="1978025"/>
          <p14:tracePt t="46217" x="1073150" y="1981200"/>
          <p14:tracePt t="46223" x="1076325" y="1984375"/>
          <p14:tracePt t="46233" x="1082675" y="1990725"/>
          <p14:tracePt t="46251" x="1108075" y="2006600"/>
          <p14:tracePt t="46266" x="1149350" y="2038350"/>
          <p14:tracePt t="46282" x="1225550" y="2070100"/>
          <p14:tracePt t="46300" x="1346200" y="2105025"/>
          <p14:tracePt t="46332" x="1714500" y="2219325"/>
          <p14:tracePt t="46367" x="1841500" y="2247900"/>
          <p14:tracePt t="46383" x="1873250" y="2247900"/>
          <p14:tracePt t="46400" x="1882775" y="2247900"/>
          <p14:tracePt t="46416" x="1895475" y="2241550"/>
          <p14:tracePt t="46432" x="1927225" y="2228850"/>
          <p14:tracePt t="46449" x="1955800" y="2209800"/>
          <p14:tracePt t="46466" x="2006600" y="2193925"/>
          <p14:tracePt t="46482" x="2028825" y="2193925"/>
          <p14:tracePt t="46499" x="2044700" y="2193925"/>
          <p14:tracePt t="46516" x="2057400" y="2187575"/>
          <p14:tracePt t="46533" x="2079625" y="2187575"/>
          <p14:tracePt t="46549" x="2117725" y="2174875"/>
          <p14:tracePt t="46566" x="2209800" y="2146300"/>
          <p14:tracePt t="46582" x="2282825" y="2146300"/>
          <p14:tracePt t="46599" x="2336800" y="2146300"/>
          <p14:tracePt t="46616" x="2390775" y="2146300"/>
          <p14:tracePt t="46632" x="2400300" y="2146300"/>
          <p14:tracePt t="46649" x="2409825" y="2146300"/>
          <p14:tracePt t="46682" x="2409825" y="2139950"/>
          <p14:tracePt t="46699" x="2409825" y="2136775"/>
          <p14:tracePt t="46716" x="2409825" y="2127250"/>
          <p14:tracePt t="46732" x="2409825" y="2117725"/>
          <p14:tracePt t="46749" x="2403475" y="2108200"/>
          <p14:tracePt t="46766" x="2387600" y="2085975"/>
          <p14:tracePt t="46783" x="2378075" y="2076450"/>
          <p14:tracePt t="46800" x="2362200" y="2066925"/>
          <p14:tracePt t="46816" x="2359025" y="2051050"/>
          <p14:tracePt t="46832" x="2359025" y="2041525"/>
          <p14:tracePt t="46849" x="2359025" y="2032000"/>
          <p14:tracePt t="46866" x="2359025" y="2022475"/>
          <p14:tracePt t="46883" x="2359025" y="2012950"/>
          <p14:tracePt t="46899" x="2359025" y="1997075"/>
          <p14:tracePt t="46916" x="2359025" y="1984375"/>
          <p14:tracePt t="46933" x="2359025" y="1968500"/>
          <p14:tracePt t="46949" x="2359025" y="1952625"/>
          <p14:tracePt t="46966" x="2359025" y="1936750"/>
          <p14:tracePt t="46982" x="2359025" y="1927225"/>
          <p14:tracePt t="46999" x="2359025" y="1917700"/>
          <p14:tracePt t="47016" x="2359025" y="1898650"/>
          <p14:tracePt t="47032" x="2359025" y="1889125"/>
          <p14:tracePt t="47049" x="2359025" y="1882775"/>
          <p14:tracePt t="47066" x="2359025" y="1879600"/>
          <p14:tracePt t="47116" x="2352675" y="1873250"/>
          <p14:tracePt t="47123" x="2349500" y="1873250"/>
          <p14:tracePt t="47132" x="2343150" y="1873250"/>
          <p14:tracePt t="47149" x="2333625" y="1870075"/>
          <p14:tracePt t="47166" x="2314575" y="1870075"/>
          <p14:tracePt t="47183" x="2305050" y="1863725"/>
          <p14:tracePt t="47200" x="2292350" y="1863725"/>
          <p14:tracePt t="47216" x="2282825" y="1863725"/>
          <p14:tracePt t="47232" x="2273300" y="1863725"/>
          <p14:tracePt t="47249" x="2260600" y="1863725"/>
          <p14:tracePt t="47266" x="2232025" y="1863725"/>
          <p14:tracePt t="47282" x="2203450" y="1863725"/>
          <p14:tracePt t="47299" x="2181225" y="1863725"/>
          <p14:tracePt t="47316" x="2168525" y="1863725"/>
          <p14:tracePt t="47333" x="2152650" y="1863725"/>
          <p14:tracePt t="47350" x="2146300" y="1863725"/>
          <p14:tracePt t="47431" x="2149475" y="1863725"/>
          <p14:tracePt t="47438" x="2152650" y="1863725"/>
          <p14:tracePt t="47449" x="2165350" y="1863725"/>
          <p14:tracePt t="47466" x="2178050" y="1866900"/>
          <p14:tracePt t="47482" x="2187575" y="1870075"/>
          <p14:tracePt t="47499" x="2197100" y="1870075"/>
          <p14:tracePt t="47516" x="2203450" y="1870075"/>
          <p14:tracePt t="47594" x="2212975" y="1870075"/>
          <p14:tracePt t="47602" x="2219325" y="1870075"/>
          <p14:tracePt t="47616" x="2228850" y="1854200"/>
          <p14:tracePt t="47632" x="2238375" y="1844675"/>
          <p14:tracePt t="47649" x="2241550" y="1838325"/>
          <p14:tracePt t="47651" x="2241550" y="1835150"/>
          <p14:tracePt t="47666" x="2241550" y="1825625"/>
          <p14:tracePt t="47682" x="2241550" y="1819275"/>
          <p14:tracePt t="47699" x="2241550" y="1816100"/>
          <p14:tracePt t="47758" x="2241550" y="1803400"/>
          <p14:tracePt t="48267" x="2241550" y="1812925"/>
          <p14:tracePt t="48273" x="2235200" y="1831975"/>
          <p14:tracePt t="48283" x="2219325" y="1860550"/>
          <p14:tracePt t="48301" x="2206625" y="1924050"/>
          <p14:tracePt t="48315" x="2193925" y="1958975"/>
          <p14:tracePt t="48332" x="2184400" y="1990725"/>
          <p14:tracePt t="48349" x="2171700" y="2022475"/>
          <p14:tracePt t="48382" x="2136775" y="2060575"/>
          <p14:tracePt t="48417" x="2051050" y="2098675"/>
          <p14:tracePt t="48433" x="2006600" y="2111375"/>
          <p14:tracePt t="48449" x="1943100" y="2117725"/>
          <p14:tracePt t="48465" x="1860550" y="2117725"/>
          <p14:tracePt t="48482" x="1790700" y="2117725"/>
          <p14:tracePt t="48499" x="1727200" y="2108200"/>
          <p14:tracePt t="48516" x="1638300" y="2085975"/>
          <p14:tracePt t="48532" x="1577975" y="2054225"/>
          <p14:tracePt t="48549" x="1533525" y="2035175"/>
          <p14:tracePt t="48566" x="1470025" y="2016125"/>
          <p14:tracePt t="48582" x="1444625" y="2000250"/>
          <p14:tracePt t="48599" x="1416050" y="1987550"/>
          <p14:tracePt t="48615" x="1368425" y="1981200"/>
          <p14:tracePt t="48632" x="1336675" y="1981200"/>
          <p14:tracePt t="48649" x="1301750" y="1981200"/>
          <p14:tracePt t="48665" x="1244600" y="1990725"/>
          <p14:tracePt t="48682" x="1206500" y="2009775"/>
          <p14:tracePt t="48699" x="1168400" y="2022475"/>
          <p14:tracePt t="48716" x="1127125" y="2041525"/>
          <p14:tracePt t="48732" x="1104900" y="2051050"/>
          <p14:tracePt t="48749" x="1079500" y="2057400"/>
          <p14:tracePt t="48766" x="1054100" y="2057400"/>
          <p14:tracePt t="48782" x="1038225" y="2057400"/>
          <p14:tracePt t="48799" x="1028700" y="2057400"/>
          <p14:tracePt t="48816" x="1000125" y="2057400"/>
          <p14:tracePt t="48833" x="987425" y="2057400"/>
          <p14:tracePt t="48850" x="965200" y="2051050"/>
          <p14:tracePt t="48866" x="955675" y="2041525"/>
          <p14:tracePt t="48882" x="946150" y="2032000"/>
          <p14:tracePt t="48899" x="936625" y="2022475"/>
          <p14:tracePt t="48916" x="914400" y="2000250"/>
          <p14:tracePt t="48932" x="904875" y="1990725"/>
          <p14:tracePt t="48949" x="895350" y="1984375"/>
          <p14:tracePt t="48966" x="885825" y="1981200"/>
          <p14:tracePt t="48983" x="882650" y="1971675"/>
          <p14:tracePt t="48999" x="882650" y="1962150"/>
          <p14:tracePt t="49015" x="882650" y="1946275"/>
          <p14:tracePt t="49032" x="882650" y="1930400"/>
          <p14:tracePt t="49050" x="882650" y="1901825"/>
          <p14:tracePt t="49066" x="882650" y="1882775"/>
          <p14:tracePt t="49082" x="882650" y="1866900"/>
          <p14:tracePt t="49099" x="882650" y="1860550"/>
          <p14:tracePt t="49167" x="882650" y="1857375"/>
          <p14:tracePt t="49488" x="882650" y="1866900"/>
          <p14:tracePt t="49495" x="882650" y="1873250"/>
          <p14:tracePt t="49502" x="882650" y="1879600"/>
          <p14:tracePt t="49516" x="882650" y="1889125"/>
          <p14:tracePt t="49533" x="882650" y="1898650"/>
          <p14:tracePt t="49549" x="882650" y="1908175"/>
          <p14:tracePt t="49582" x="882650" y="1911350"/>
          <p14:tracePt t="49872" x="889000" y="1911350"/>
          <p14:tracePt t="49880" x="892175" y="1911350"/>
          <p14:tracePt t="49887" x="898525" y="1917700"/>
          <p14:tracePt t="49899" x="901700" y="1920875"/>
          <p14:tracePt t="49916" x="965200" y="1939925"/>
          <p14:tracePt t="49933" x="1104900" y="1978025"/>
          <p14:tracePt t="49949" x="1279525" y="2003425"/>
          <p14:tracePt t="49982" x="1704975" y="2032000"/>
          <p14:tracePt t="50016" x="1914525" y="2032000"/>
          <p14:tracePt t="50032" x="1974850" y="2032000"/>
          <p14:tracePt t="50049" x="2028825" y="2032000"/>
          <p14:tracePt t="50066" x="2082800" y="2038350"/>
          <p14:tracePt t="50082" x="2120900" y="2038350"/>
          <p14:tracePt t="50099" x="2143125" y="2038350"/>
          <p14:tracePt t="50116" x="2162175" y="2041525"/>
          <p14:tracePt t="50132" x="2178050" y="2041525"/>
          <p14:tracePt t="50149" x="2187575" y="2041525"/>
          <p14:tracePt t="50165" x="2203450" y="2041525"/>
          <p14:tracePt t="50182" x="2212975" y="2041525"/>
          <p14:tracePt t="50199" x="2241550" y="2041525"/>
          <p14:tracePt t="50202" x="2251075" y="2041525"/>
          <p14:tracePt t="50216" x="2273300" y="2041525"/>
          <p14:tracePt t="50232" x="2289175" y="2041525"/>
          <p14:tracePt t="50249" x="2298700" y="2041525"/>
          <p14:tracePt t="50266" x="2305050" y="2041525"/>
          <p14:tracePt t="50283" x="2305050" y="2032000"/>
          <p14:tracePt t="50299" x="2305050" y="2022475"/>
          <p14:tracePt t="50315" x="2305050" y="2006600"/>
          <p14:tracePt t="50332" x="2305050" y="1990725"/>
          <p14:tracePt t="50349" x="2305050" y="1981200"/>
          <p14:tracePt t="50366" x="2305050" y="1968500"/>
          <p14:tracePt t="50382" x="2305050" y="1958975"/>
          <p14:tracePt t="50399" x="2305050" y="1949450"/>
          <p14:tracePt t="50416" x="2301875" y="1927225"/>
          <p14:tracePt t="50432" x="2295525" y="1917700"/>
          <p14:tracePt t="50449" x="2295525" y="1901825"/>
          <p14:tracePt t="50466" x="2295525" y="1889125"/>
          <p14:tracePt t="50482" x="2295525" y="1882775"/>
          <p14:tracePt t="50499" x="2295525" y="1879600"/>
          <p14:tracePt t="50516" x="2295525" y="1873250"/>
          <p14:tracePt t="50533" x="2295525" y="1866900"/>
          <p14:tracePt t="50549" x="2295525" y="1857375"/>
          <p14:tracePt t="50610" x="2298700" y="1857375"/>
          <p14:tracePt t="50659" x="2298700" y="1854200"/>
          <p14:tracePt t="50673" x="2301875" y="1854200"/>
          <p14:tracePt t="50682" x="2301875" y="1847850"/>
          <p14:tracePt t="50699" x="2308225" y="1844675"/>
          <p14:tracePt t="50722" x="2308225" y="1838325"/>
          <p14:tracePt t="50752" x="2308225" y="1835150"/>
          <p14:tracePt t="50766" x="2308225" y="1828800"/>
          <p14:tracePt t="50816" x="2308225" y="1822450"/>
          <p14:tracePt t="51217" x="2295525" y="1831975"/>
          <p14:tracePt t="51223" x="2282825" y="1844675"/>
          <p14:tracePt t="51232" x="2270125" y="1863725"/>
          <p14:tracePt t="51249" x="2244725" y="1889125"/>
          <p14:tracePt t="51265" x="2200275" y="1924050"/>
          <p14:tracePt t="51282" x="2190750" y="1933575"/>
          <p14:tracePt t="51315" x="2162175" y="1965325"/>
          <p14:tracePt t="51348" x="2130425" y="1974850"/>
          <p14:tracePt t="51365" x="2066925" y="1987550"/>
          <p14:tracePt t="51382" x="2019300" y="2000250"/>
          <p14:tracePt t="51399" x="1981200" y="2012950"/>
          <p14:tracePt t="51415" x="1924050" y="2035175"/>
          <p14:tracePt t="51432" x="1885950" y="2044700"/>
          <p14:tracePt t="51449" x="1816100" y="2060575"/>
          <p14:tracePt t="51465" x="1685925" y="2066925"/>
          <p14:tracePt t="51482" x="1603375" y="2066925"/>
          <p14:tracePt t="51498" x="1533525" y="2066925"/>
          <p14:tracePt t="51516" x="1454150" y="2063750"/>
          <p14:tracePt t="51532" x="1403350" y="2051050"/>
          <p14:tracePt t="51548" x="1355725" y="2038350"/>
          <p14:tracePt t="51565" x="1298575" y="2012950"/>
          <p14:tracePt t="51582" x="1279525" y="2012950"/>
          <p14:tracePt t="51599" x="1247775" y="2012950"/>
          <p14:tracePt t="51616" x="1235075" y="2012950"/>
          <p14:tracePt t="51633" x="1225550" y="2012950"/>
          <p14:tracePt t="51649" x="1216025" y="2012950"/>
          <p14:tracePt t="51665" x="1193800" y="2012950"/>
          <p14:tracePt t="51682" x="1184275" y="2012950"/>
          <p14:tracePt t="51698" x="1174750" y="2012950"/>
          <p14:tracePt t="51715" x="1158875" y="2012950"/>
          <p14:tracePt t="51732" x="1146175" y="2012950"/>
          <p14:tracePt t="51749" x="1136650" y="2012950"/>
          <p14:tracePt t="51753" x="1130300" y="2012950"/>
          <p14:tracePt t="51766" x="1120775" y="2012950"/>
          <p14:tracePt t="51783" x="1111250" y="2012950"/>
          <p14:tracePt t="51799" x="1095375" y="2012950"/>
          <p14:tracePt t="51815" x="1079500" y="2000250"/>
          <p14:tracePt t="51832" x="1069975" y="1987550"/>
          <p14:tracePt t="51849" x="1060450" y="1978025"/>
          <p14:tracePt t="51866" x="1041400" y="1958975"/>
          <p14:tracePt t="51882" x="1041400" y="1949450"/>
          <p14:tracePt t="51899" x="1035050" y="1939925"/>
          <p14:tracePt t="51932" x="1025525" y="1939925"/>
          <p14:tracePt t="51949" x="1022350" y="1939925"/>
          <p14:tracePt t="52230" x="1009650" y="1939925"/>
          <p14:tracePt t="52237" x="1000125" y="1939925"/>
          <p14:tracePt t="52248" x="987425" y="1939925"/>
          <p14:tracePt t="52265" x="955675" y="1939925"/>
          <p14:tracePt t="52282" x="946150" y="1939925"/>
          <p14:tracePt t="52299" x="936625" y="1939925"/>
          <p14:tracePt t="52316" x="914400" y="1939925"/>
          <p14:tracePt t="52332" x="898525" y="1939925"/>
          <p14:tracePt t="52348" x="879475" y="1939925"/>
          <p14:tracePt t="52365" x="838200" y="1933575"/>
          <p14:tracePt t="52382" x="822325" y="1933575"/>
          <p14:tracePt t="52399" x="806450" y="1933575"/>
          <p14:tracePt t="52415" x="790575" y="1927225"/>
          <p14:tracePt t="52432" x="781050" y="1927225"/>
          <p14:tracePt t="52449" x="771525" y="1927225"/>
          <p14:tracePt t="52466" x="768350" y="1924050"/>
          <p14:tracePt t="52482" x="768350" y="1917700"/>
          <p14:tracePt t="52515" x="768350" y="1914525"/>
          <p14:tracePt t="52532" x="768350" y="1908175"/>
          <p14:tracePt t="52549" x="768350" y="1901825"/>
          <p14:tracePt t="52565" x="768350" y="1892300"/>
          <p14:tracePt t="52582" x="768350" y="1879600"/>
          <p14:tracePt t="52598" x="768350" y="1873250"/>
          <p14:tracePt t="52615" x="768350" y="1863725"/>
          <p14:tracePt t="52632" x="768350" y="1857375"/>
          <p14:tracePt t="52665" x="777875" y="1847850"/>
          <p14:tracePt t="52682" x="787400" y="1847850"/>
          <p14:tracePt t="52698" x="796925" y="1844675"/>
          <p14:tracePt t="52715" x="812800" y="1844675"/>
          <p14:tracePt t="53895" x="825500" y="1860550"/>
          <p14:tracePt t="53902" x="844550" y="1873250"/>
          <p14:tracePt t="53916" x="892175" y="1892300"/>
          <p14:tracePt t="53932" x="955675" y="1908175"/>
          <p14:tracePt t="53949" x="1019175" y="1889125"/>
          <p14:tracePt t="53966" x="1114425" y="1844675"/>
          <p14:tracePt t="53981" x="1238250" y="1800225"/>
          <p14:tracePt t="54015" x="1584325" y="1765300"/>
          <p14:tracePt t="54048" x="1774825" y="1778000"/>
          <p14:tracePt t="54065" x="1860550" y="1778000"/>
          <p14:tracePt t="54082" x="1920875" y="1778000"/>
          <p14:tracePt t="54099" x="1993900" y="1765300"/>
          <p14:tracePt t="54116" x="2219325" y="1692275"/>
          <p14:tracePt t="54131" x="2374900" y="1647825"/>
          <p14:tracePt t="54148" x="2473325" y="1622425"/>
          <p14:tracePt t="54165" x="2546350" y="1609725"/>
          <p14:tracePt t="54181" x="2568575" y="1609725"/>
          <p14:tracePt t="54198" x="2578100" y="1609725"/>
          <p14:tracePt t="54216" x="2593975" y="1600200"/>
          <p14:tracePt t="54232" x="2609850" y="1584325"/>
          <p14:tracePt t="54249" x="2647950" y="1571625"/>
          <p14:tracePt t="54265" x="2711450" y="1552575"/>
          <p14:tracePt t="54281" x="2755900" y="1539875"/>
          <p14:tracePt t="54299" x="2774950" y="1520825"/>
          <p14:tracePt t="54315" x="2784475" y="1517650"/>
          <p14:tracePt t="54332" x="2784475" y="1508125"/>
          <p14:tracePt t="54349" x="2781300" y="1498600"/>
          <p14:tracePt t="54365" x="2765425" y="1476375"/>
          <p14:tracePt t="54382" x="2755900" y="1466850"/>
          <p14:tracePt t="54398" x="2740025" y="1457325"/>
          <p14:tracePt t="54415" x="2727325" y="1447800"/>
          <p14:tracePt t="54431" x="2705100" y="1435100"/>
          <p14:tracePt t="54448" x="2663825" y="1409700"/>
          <p14:tracePt t="54465" x="2597150" y="1346200"/>
          <p14:tracePt t="54481" x="2546350" y="1304925"/>
          <p14:tracePt t="54498" x="2511425" y="1257300"/>
          <p14:tracePt t="54515" x="2466975" y="1212850"/>
          <p14:tracePt t="54531" x="2441575" y="1200150"/>
          <p14:tracePt t="54548" x="2413000" y="1187450"/>
          <p14:tracePt t="54565" x="2355850" y="1168400"/>
          <p14:tracePt t="54581" x="2317750" y="1149350"/>
          <p14:tracePt t="54598" x="2286000" y="1136650"/>
          <p14:tracePt t="54615" x="2266950" y="1136650"/>
          <p14:tracePt t="54632" x="2257425" y="1133475"/>
          <p14:tracePt t="54648" x="2241550" y="1133475"/>
          <p14:tracePt t="54665" x="2225675" y="1117600"/>
          <p14:tracePt t="54681" x="2216150" y="1101725"/>
          <p14:tracePt t="54698" x="2206625" y="1092200"/>
          <p14:tracePt t="54715" x="2187575" y="1076325"/>
          <p14:tracePt t="54732" x="2178050" y="1073150"/>
          <p14:tracePt t="54749" x="2165350" y="1073150"/>
          <p14:tracePt t="54766" x="2152650" y="1066800"/>
          <p14:tracePt t="54782" x="2143125" y="1066800"/>
          <p14:tracePt t="54798" x="2136775" y="1066800"/>
          <p14:tracePt t="54815" x="2120900" y="1066800"/>
          <p14:tracePt t="54831" x="2111375" y="1066800"/>
          <p14:tracePt t="54848" x="2101850" y="1066800"/>
          <p14:tracePt t="54851" x="2092325" y="1066800"/>
          <p14:tracePt t="54865" x="2082800" y="1066800"/>
          <p14:tracePt t="54882" x="2073275" y="1066800"/>
          <p14:tracePt t="54899" x="2057400" y="1076325"/>
          <p14:tracePt t="54915" x="2016125" y="1092200"/>
          <p14:tracePt t="54931" x="1990725" y="1117600"/>
          <p14:tracePt t="54948" x="1958975" y="1143000"/>
          <p14:tracePt t="54965" x="1905000" y="1196975"/>
          <p14:tracePt t="54982" x="1882775" y="1222375"/>
          <p14:tracePt t="54999" x="1844675" y="1254125"/>
          <p14:tracePt t="55015" x="1806575" y="1289050"/>
          <p14:tracePt t="55032" x="1774825" y="1314450"/>
          <p14:tracePt t="55048" x="1743075" y="1333500"/>
          <p14:tracePt t="55065" x="1701800" y="1358900"/>
          <p14:tracePt t="55081" x="1676400" y="1384300"/>
          <p14:tracePt t="55098" x="1660525" y="1393825"/>
          <p14:tracePt t="55115" x="1647825" y="1409700"/>
          <p14:tracePt t="55132" x="1635125" y="1425575"/>
          <p14:tracePt t="55149" x="1625600" y="1435100"/>
          <p14:tracePt t="55166" x="1606550" y="1447800"/>
          <p14:tracePt t="55182" x="1593850" y="1479550"/>
          <p14:tracePt t="55198" x="1584325" y="1501775"/>
          <p14:tracePt t="55215" x="1577975" y="1543050"/>
          <p14:tracePt t="55231" x="1577975" y="1558925"/>
          <p14:tracePt t="55248" x="1577975" y="1574800"/>
          <p14:tracePt t="55265" x="1577975" y="1606550"/>
          <p14:tracePt t="55282" x="1577975" y="1622425"/>
          <p14:tracePt t="55299" x="1577975" y="1651000"/>
          <p14:tracePt t="55316" x="1577975" y="1682750"/>
          <p14:tracePt t="55332" x="1577975" y="1704975"/>
          <p14:tracePt t="55348" x="1577975" y="1717675"/>
          <p14:tracePt t="55365" x="1577975" y="1730375"/>
          <p14:tracePt t="55381" x="1584325" y="1739900"/>
          <p14:tracePt t="55399" x="1593850" y="1749425"/>
          <p14:tracePt t="55415" x="1612900" y="1765300"/>
          <p14:tracePt t="55432" x="1619250" y="1774825"/>
          <p14:tracePt t="55448" x="1622425" y="1790700"/>
          <p14:tracePt t="55465" x="1631950" y="1806575"/>
          <p14:tracePt t="55481" x="1638300" y="1809750"/>
          <p14:tracePt t="55498" x="1647825" y="1816100"/>
          <p14:tracePt t="55515" x="1666875" y="1819275"/>
          <p14:tracePt t="55532" x="1676400" y="1825625"/>
          <p14:tracePt t="55967" x="1682750" y="1825625"/>
          <p14:tracePt t="55973" x="1689100" y="1825625"/>
          <p14:tracePt t="55981" x="1692275" y="1825625"/>
          <p14:tracePt t="55999" x="1698625" y="1825625"/>
          <p14:tracePt t="56015" x="1717675" y="1822450"/>
          <p14:tracePt t="56032" x="1727200" y="1819275"/>
          <p14:tracePt t="56048" x="1736725" y="1812925"/>
          <p14:tracePt t="56081" x="1765300" y="1809750"/>
          <p14:tracePt t="56115" x="1771650" y="1809750"/>
          <p14:tracePt t="56148" x="1778000" y="1809750"/>
          <p14:tracePt t="56165" x="1790700" y="1809750"/>
          <p14:tracePt t="56181" x="1800225" y="1809750"/>
          <p14:tracePt t="56198" x="1816100" y="1809750"/>
          <p14:tracePt t="56215" x="1831975" y="1803400"/>
          <p14:tracePt t="56232" x="1841500" y="1793875"/>
          <p14:tracePt t="56249" x="1851025" y="1793875"/>
          <p14:tracePt t="56265" x="1860550" y="1793875"/>
          <p14:tracePt t="56299" x="1870075" y="1793875"/>
          <p14:tracePt t="56315" x="1885950" y="1778000"/>
          <p14:tracePt t="56331" x="1914525" y="1771650"/>
          <p14:tracePt t="56348" x="1943100" y="1765300"/>
          <p14:tracePt t="56365" x="1984375" y="1758950"/>
          <p14:tracePt t="56381" x="1993900" y="1758950"/>
          <p14:tracePt t="56398" x="2006600" y="1758950"/>
          <p14:tracePt t="56401" x="2009775" y="1758950"/>
          <p14:tracePt t="56415" x="2025650" y="1758950"/>
          <p14:tracePt t="56432" x="2035175" y="1758950"/>
          <p14:tracePt t="56448" x="2051050" y="1758950"/>
          <p14:tracePt t="56465" x="2089150" y="1758950"/>
          <p14:tracePt t="56481" x="2098675" y="1758950"/>
          <p14:tracePt t="56498" x="2108200" y="1758950"/>
          <p14:tracePt t="56515" x="2117725" y="1758950"/>
          <p14:tracePt t="56730" x="2111375" y="1758950"/>
          <p14:tracePt t="56737" x="2108200" y="1758950"/>
          <p14:tracePt t="56748" x="2101850" y="1758950"/>
          <p14:tracePt t="56765" x="2089150" y="1758950"/>
          <p14:tracePt t="56781" x="2073275" y="1765300"/>
          <p14:tracePt t="56799" x="2063750" y="1778000"/>
          <p14:tracePt t="56816" x="2035175" y="1800225"/>
          <p14:tracePt t="56832" x="2009775" y="1809750"/>
          <p14:tracePt t="56849" x="2000250" y="1819275"/>
          <p14:tracePt t="56865" x="1987550" y="1825625"/>
          <p14:tracePt t="56881" x="1971675" y="1825625"/>
          <p14:tracePt t="56898" x="1962150" y="1825625"/>
          <p14:tracePt t="56901" x="1955800" y="1825625"/>
          <p14:tracePt t="56915" x="1946275" y="1825625"/>
          <p14:tracePt t="56932" x="1936750" y="1825625"/>
          <p14:tracePt t="56949" x="1920875" y="1825625"/>
          <p14:tracePt t="56965" x="1908175" y="1825625"/>
          <p14:tracePt t="56982" x="1898650" y="1825625"/>
          <p14:tracePt t="56998" x="1889125" y="1822450"/>
          <p14:tracePt t="57015" x="1882775" y="1809750"/>
          <p14:tracePt t="57031" x="1873250" y="1790700"/>
          <p14:tracePt t="57066" x="1866900" y="1787525"/>
          <p14:tracePt t="57098" x="1863725" y="1787525"/>
          <p14:tracePt t="57309" x="1870075" y="1787525"/>
          <p14:tracePt t="57316" x="1879600" y="1787525"/>
          <p14:tracePt t="57331" x="1917700" y="1787525"/>
          <p14:tracePt t="57349" x="1939925" y="1787525"/>
          <p14:tracePt t="57366" x="1981200" y="1787525"/>
          <p14:tracePt t="57382" x="1990725" y="1787525"/>
          <p14:tracePt t="57399" x="2000250" y="1787525"/>
          <p14:tracePt t="57402" x="2009775" y="1787525"/>
          <p14:tracePt t="57432" x="2012950" y="1787525"/>
          <p14:tracePt t="57451" x="2019300" y="1787525"/>
          <p14:tracePt t="57466" x="2025650" y="1787525"/>
          <p14:tracePt t="57472" x="2028825" y="1787525"/>
          <p14:tracePt t="57481" x="2035175" y="1787525"/>
          <p14:tracePt t="57498" x="2044700" y="1787525"/>
          <p14:tracePt t="57515" x="2063750" y="1781175"/>
          <p14:tracePt t="57532" x="2070100" y="1781175"/>
          <p14:tracePt t="57565" x="2073275" y="1778000"/>
          <p14:tracePt t="57980" x="2066925" y="1778000"/>
          <p14:tracePt t="57987" x="2047875" y="1778000"/>
          <p14:tracePt t="57998" x="2038350" y="1778000"/>
          <p14:tracePt t="58015" x="2009775" y="1781175"/>
          <p14:tracePt t="58031" x="1987550" y="1781175"/>
          <p14:tracePt t="58048" x="1978025" y="1781175"/>
          <p14:tracePt t="58081" x="1949450" y="1781175"/>
          <p14:tracePt t="58115" x="1924050" y="1781175"/>
          <p14:tracePt t="58173" x="1920875" y="1781175"/>
          <p14:tracePt t="58209" x="1914525" y="1781175"/>
          <p14:tracePt t="58216" x="1908175" y="1781175"/>
          <p14:tracePt t="58702" x="1917700" y="1778000"/>
          <p14:tracePt t="58708" x="1930400" y="1771650"/>
          <p14:tracePt t="58715" x="1939925" y="1765300"/>
          <p14:tracePt t="58731" x="1962150" y="1758950"/>
          <p14:tracePt t="58748" x="1971675" y="1755775"/>
          <p14:tracePt t="58765" x="1987550" y="1755775"/>
          <p14:tracePt t="58782" x="1997075" y="1755775"/>
          <p14:tracePt t="58816" x="2022475" y="1743075"/>
          <p14:tracePt t="58849" x="2041525" y="1743075"/>
          <p14:tracePt t="58902" x="2047875" y="1743075"/>
          <p14:tracePt t="58908" x="2051050" y="1739900"/>
          <p14:tracePt t="58922" x="2057400" y="1739900"/>
          <p14:tracePt t="58931" x="2066925" y="1739900"/>
          <p14:tracePt t="58948" x="2076450" y="1733550"/>
          <p14:tracePt t="58965" x="2085975" y="1733550"/>
          <p14:tracePt t="58999" x="2085975" y="1730375"/>
          <p14:tracePt t="59037" x="2085975" y="1724025"/>
          <p14:tracePt t="59051" x="2085975" y="1720850"/>
          <p14:tracePt t="59066" x="2092325" y="1714500"/>
          <p14:tracePt t="59080" x="2092325" y="1708150"/>
          <p14:tracePt t="59094" x="2098675" y="1704975"/>
          <p14:tracePt t="59110" x="2101850" y="1695450"/>
          <p14:tracePt t="59116" x="2101850" y="1689100"/>
          <p14:tracePt t="59137" x="2101850" y="1682750"/>
          <p14:tracePt t="59173" x="2101850" y="1679575"/>
          <p14:tracePt t="59188" x="2101850" y="1673225"/>
          <p14:tracePt t="59210" x="2101850" y="1670050"/>
          <p14:tracePt t="59223" x="2101850" y="1663700"/>
          <p14:tracePt t="59232" x="2101850" y="1660525"/>
          <p14:tracePt t="59260" x="2101850" y="1654175"/>
          <p14:tracePt t="59282" x="2101850" y="1644650"/>
          <p14:tracePt t="59288" x="2101850" y="1638300"/>
          <p14:tracePt t="59302" x="2101850" y="1635125"/>
          <p14:tracePt t="59322" x="2095500" y="1628775"/>
          <p14:tracePt t="59331" x="2092325" y="1628775"/>
          <p14:tracePt t="59348" x="2082800" y="1628775"/>
          <p14:tracePt t="59365" x="2060575" y="1625600"/>
          <p14:tracePt t="59381" x="2051050" y="1619250"/>
          <p14:tracePt t="59398" x="2047875" y="1619250"/>
          <p14:tracePt t="59415" x="2032000" y="1616075"/>
          <p14:tracePt t="59431" x="2022475" y="1609725"/>
          <p14:tracePt t="59448" x="2000250" y="1593850"/>
          <p14:tracePt t="59465" x="1965325" y="1574800"/>
          <p14:tracePt t="59481" x="1939925" y="1565275"/>
          <p14:tracePt t="59498" x="1930400" y="1558925"/>
          <p14:tracePt t="59515" x="1914525" y="1558925"/>
          <p14:tracePt t="59531" x="1911350" y="1558925"/>
          <p14:tracePt t="59565" x="1905000" y="1558925"/>
          <p14:tracePt t="59637" x="1905000" y="1555750"/>
          <p14:tracePt t="59845" x="1927225" y="1555750"/>
          <p14:tracePt t="59852" x="1962150" y="1565275"/>
          <p14:tracePt t="59865" x="2000250" y="1571625"/>
          <p14:tracePt t="59881" x="2022475" y="1577975"/>
          <p14:tracePt t="59898" x="2032000" y="1577975"/>
          <p14:tracePt t="59931" x="2041525" y="1577975"/>
          <p14:tracePt t="59966" x="2047875" y="1577975"/>
          <p14:tracePt t="59994" x="2051050" y="1577975"/>
          <p14:tracePt t="60023" x="2057400" y="1577975"/>
          <p14:tracePt t="60030" x="2060575" y="1577975"/>
          <p14:tracePt t="60044" x="2073275" y="1577975"/>
          <p14:tracePt t="60095" x="2076450" y="1577975"/>
          <p14:tracePt t="60102" x="2082800" y="1577975"/>
          <p14:tracePt t="60123" x="2085975" y="1574800"/>
          <p14:tracePt t="60132" x="2092325" y="1568450"/>
          <p14:tracePt t="60148" x="2095500" y="1558925"/>
          <p14:tracePt t="60165" x="2111375" y="1546225"/>
          <p14:tracePt t="60181" x="2139950" y="1527175"/>
          <p14:tracePt t="60198" x="2165350" y="1517650"/>
          <p14:tracePt t="60216" x="2203450" y="1517650"/>
          <p14:tracePt t="60231" x="2219325" y="1517650"/>
          <p14:tracePt t="60249" x="2235200" y="1517650"/>
          <p14:tracePt t="60266" x="2251075" y="1517650"/>
          <p14:tracePt t="60282" x="2260600" y="1504950"/>
          <p14:tracePt t="60298" x="2289175" y="1495425"/>
          <p14:tracePt t="60315" x="2324100" y="1482725"/>
          <p14:tracePt t="60331" x="2352675" y="1482725"/>
          <p14:tracePt t="60348" x="2368550" y="1482725"/>
          <p14:tracePt t="60365" x="2384425" y="1482725"/>
          <p14:tracePt t="60381" x="2387600" y="1482725"/>
          <p14:tracePt t="60398" x="2397125" y="1482725"/>
          <p14:tracePt t="60431" x="2409825" y="1482725"/>
          <p14:tracePt t="60448" x="2419350" y="1482725"/>
          <p14:tracePt t="60502" x="2419350" y="1473200"/>
          <p14:tracePt t="60509" x="2419350" y="1466850"/>
          <p14:tracePt t="60523" x="2419350" y="1463675"/>
          <p14:tracePt t="60531" x="2419350" y="1457325"/>
          <p14:tracePt t="60548" x="2416175" y="1454150"/>
          <p14:tracePt t="60565" x="2416175" y="1447800"/>
          <p14:tracePt t="60581" x="2413000" y="1447800"/>
          <p14:tracePt t="60601" x="2413000" y="1444625"/>
          <p14:tracePt t="60615" x="2413000" y="1438275"/>
          <p14:tracePt t="60631" x="2400300" y="1422400"/>
          <p14:tracePt t="60648" x="2384425" y="1412875"/>
          <p14:tracePt t="60665" x="2368550" y="1397000"/>
          <p14:tracePt t="60682" x="2359025" y="1368425"/>
          <p14:tracePt t="60698" x="2349500" y="1358900"/>
          <p14:tracePt t="60715" x="2333625" y="1343025"/>
          <p14:tracePt t="60731" x="2333625" y="1333500"/>
          <p14:tracePt t="60748" x="2327275" y="1317625"/>
          <p14:tracePt t="60765" x="2311400" y="1308100"/>
          <p14:tracePt t="60781" x="2298700" y="1298575"/>
          <p14:tracePt t="60799" x="2266950" y="1285875"/>
          <p14:tracePt t="60815" x="2216150" y="1260475"/>
          <p14:tracePt t="60831" x="2193925" y="1247775"/>
          <p14:tracePt t="60848" x="2184400" y="1238250"/>
          <p14:tracePt t="60865" x="2162175" y="1238250"/>
          <p14:tracePt t="60881" x="2152650" y="1238250"/>
          <p14:tracePt t="60915" x="2152650" y="1235075"/>
          <p14:tracePt t="61710" x="2149475" y="1222375"/>
          <p14:tracePt t="61718" x="2143125" y="1219200"/>
          <p14:tracePt t="61732" x="2133600" y="1209675"/>
          <p14:tracePt t="61748" x="2105025" y="1196975"/>
          <p14:tracePt t="61765" x="1965325" y="1133475"/>
          <p14:tracePt t="61781" x="1866900" y="1098550"/>
          <p14:tracePt t="61798" x="1800225" y="1060450"/>
          <p14:tracePt t="61831" x="1727200" y="1038225"/>
          <p14:tracePt t="61865" x="1701800" y="1038225"/>
          <p14:tracePt t="61881" x="1685925" y="1038225"/>
          <p14:tracePt t="61898" x="1682750" y="1038225"/>
          <p14:tracePt t="61915" x="1682750" y="1031875"/>
          <p14:tracePt t="62131" x="1682750" y="1038225"/>
          <p14:tracePt t="62138" x="1689100" y="1057275"/>
          <p14:tracePt t="62148" x="1695450" y="1069975"/>
          <p14:tracePt t="62166" x="1704975" y="1085850"/>
          <p14:tracePt t="62181" x="1714500" y="1095375"/>
          <p14:tracePt t="62198" x="1727200" y="1123950"/>
          <p14:tracePt t="62215" x="1755775" y="1158875"/>
          <p14:tracePt t="62231" x="1774825" y="1190625"/>
          <p14:tracePt t="62249" x="1806575" y="1216025"/>
          <p14:tracePt t="62266" x="1822450" y="1250950"/>
          <p14:tracePt t="62281" x="1835150" y="1260475"/>
          <p14:tracePt t="62299" x="1838325" y="1270000"/>
          <p14:tracePt t="62315" x="1838325" y="1285875"/>
          <p14:tracePt t="62348" x="1854200" y="1295400"/>
          <p14:tracePt t="62365" x="1873250" y="1304925"/>
          <p14:tracePt t="62381" x="1898650" y="1317625"/>
          <p14:tracePt t="62397" x="1920875" y="1317625"/>
          <p14:tracePt t="62415" x="1936750" y="1317625"/>
          <p14:tracePt t="62474" x="1939925" y="1317625"/>
          <p14:tracePt t="62481" x="1946275" y="1317625"/>
          <p14:tracePt t="62498" x="1962150" y="1320800"/>
          <p14:tracePt t="62515" x="1987550" y="1327150"/>
          <p14:tracePt t="62531" x="2003425" y="1339850"/>
          <p14:tracePt t="62547" x="2019300" y="1339850"/>
          <p14:tracePt t="62564" x="2035175" y="1339850"/>
          <p14:tracePt t="62581" x="2044700" y="1343025"/>
          <p14:tracePt t="62598" x="2054225" y="1349375"/>
          <p14:tracePt t="62616" x="2092325" y="1362075"/>
          <p14:tracePt t="62631" x="2124075" y="1368425"/>
          <p14:tracePt t="62648" x="2139950" y="1371600"/>
          <p14:tracePt t="62665" x="2152650" y="1371600"/>
          <p14:tracePt t="62680" x="2162175" y="1371600"/>
          <p14:tracePt t="62732" x="2174875" y="1377950"/>
          <p14:tracePt t="62738" x="2178050" y="1377950"/>
          <p14:tracePt t="62747" x="2184400" y="1381125"/>
          <p14:tracePt t="62765" x="2200275" y="1397000"/>
          <p14:tracePt t="62780" x="2209800" y="1403350"/>
          <p14:tracePt t="62798" x="2222500" y="1403350"/>
          <p14:tracePt t="62814" x="2235200" y="1403350"/>
          <p14:tracePt t="62866" x="2238375" y="1403350"/>
          <p14:tracePt t="62873" x="2244725" y="1403350"/>
          <p14:tracePt t="62880" x="2247900" y="1403350"/>
          <p14:tracePt t="62897" x="2257425" y="1403350"/>
          <p14:tracePt t="62915" x="2279650" y="1403350"/>
          <p14:tracePt t="62931" x="2289175" y="1403350"/>
          <p14:tracePt t="62947" x="2292350" y="1403350"/>
          <p14:tracePt t="62965" x="2292350" y="1400175"/>
          <p14:tracePt t="62981" x="2292350" y="1397000"/>
          <p14:tracePt t="63045" x="2292350" y="1384300"/>
          <p14:tracePt t="63059" x="2292350" y="1381125"/>
          <p14:tracePt t="63065" x="2292350" y="1374775"/>
          <p14:tracePt t="63081" x="2292350" y="1365250"/>
          <p14:tracePt t="63097" x="2286000" y="1355725"/>
          <p14:tracePt t="63114" x="2276475" y="1333500"/>
          <p14:tracePt t="63131" x="2254250" y="1317625"/>
          <p14:tracePt t="63148" x="2244725" y="1308100"/>
          <p14:tracePt t="63165" x="2235200" y="1298575"/>
          <p14:tracePt t="63181" x="2228850" y="1298575"/>
          <p14:tracePt t="63198" x="2212975" y="1292225"/>
          <p14:tracePt t="63215" x="2197100" y="1273175"/>
          <p14:tracePt t="63230" x="2174875" y="1260475"/>
          <p14:tracePt t="63247" x="2136775" y="1247775"/>
          <p14:tracePt t="63265" x="2095500" y="1216025"/>
          <p14:tracePt t="63281" x="2070100" y="1206500"/>
          <p14:tracePt t="63297" x="2054225" y="1193800"/>
          <p14:tracePt t="63315" x="2035175" y="1184275"/>
          <p14:tracePt t="63331" x="2025650" y="1184275"/>
          <p14:tracePt t="63348" x="2019300" y="1184275"/>
          <p14:tracePt t="63365" x="2003425" y="1165225"/>
          <p14:tracePt t="63382" x="1990725" y="1158875"/>
          <p14:tracePt t="63398" x="1978025" y="1152525"/>
          <p14:tracePt t="63415" x="1965325" y="1149350"/>
          <p14:tracePt t="63431" x="1955800" y="1149350"/>
          <p14:tracePt t="63448" x="1949450" y="1149350"/>
          <p14:tracePt t="63465" x="1930400" y="1149350"/>
          <p14:tracePt t="63482" x="1920875" y="1143000"/>
          <p14:tracePt t="63498" x="1911350" y="1139825"/>
          <p14:tracePt t="63515" x="1889125" y="1133475"/>
          <p14:tracePt t="63531" x="1879600" y="1133475"/>
          <p14:tracePt t="63766" x="1882775" y="1136650"/>
          <p14:tracePt t="63773" x="1882775" y="1139825"/>
          <p14:tracePt t="63781" x="1885950" y="1146175"/>
          <p14:tracePt t="63797" x="1898650" y="1155700"/>
          <p14:tracePt t="63815" x="1901825" y="1174750"/>
          <p14:tracePt t="63831" x="1901825" y="1187450"/>
          <p14:tracePt t="63847" x="1901825" y="1196975"/>
          <p14:tracePt t="63865" x="1901825" y="1206500"/>
          <p14:tracePt t="63881" x="1901825" y="1219200"/>
          <p14:tracePt t="63898" x="1901825" y="1225550"/>
          <p14:tracePt t="63915" x="1908175" y="1235075"/>
          <p14:tracePt t="63931" x="1911350" y="1241425"/>
          <p14:tracePt t="64031" x="1924050" y="1241425"/>
          <p14:tracePt t="64038" x="1927225" y="1244600"/>
          <p14:tracePt t="64047" x="1933575" y="1244600"/>
          <p14:tracePt t="64065" x="1946275" y="1254125"/>
          <p14:tracePt t="64080" x="1955800" y="1254125"/>
          <p14:tracePt t="64097" x="1971675" y="1260475"/>
          <p14:tracePt t="64114" x="1978025" y="1260475"/>
          <p14:tracePt t="64159" x="1981200" y="1270000"/>
          <p14:tracePt t="64166" x="1987550" y="1270000"/>
          <p14:tracePt t="64181" x="1997075" y="1276350"/>
          <p14:tracePt t="64198" x="2025650" y="1279525"/>
          <p14:tracePt t="64215" x="2089150" y="1292225"/>
          <p14:tracePt t="64231" x="2117725" y="1298575"/>
          <p14:tracePt t="64247" x="2133600" y="1298575"/>
          <p14:tracePt t="64265" x="2155825" y="1304925"/>
          <p14:tracePt t="64297" x="2159000" y="1304925"/>
          <p14:tracePt t="64315" x="2171700" y="1308100"/>
          <p14:tracePt t="64331" x="2181225" y="1314450"/>
          <p14:tracePt t="64348" x="2193925" y="1314450"/>
          <p14:tracePt t="64365" x="2209800" y="1327150"/>
          <p14:tracePt t="64380" x="2219325" y="1327150"/>
          <p14:tracePt t="64397" x="2228850" y="1327150"/>
          <p14:tracePt t="64437" x="2235200" y="1327150"/>
          <p14:tracePt t="64494" x="2244725" y="1327150"/>
          <p14:tracePt t="65337" x="2244725" y="1330325"/>
          <p14:tracePt t="65343" x="2238375" y="1330325"/>
          <p14:tracePt t="65350" x="2235200" y="1343025"/>
          <p14:tracePt t="65364" x="2222500" y="1346200"/>
          <p14:tracePt t="65380" x="2165350" y="1365250"/>
          <p14:tracePt t="65397" x="2108200" y="1393825"/>
          <p14:tracePt t="65414" x="2044700" y="1438275"/>
          <p14:tracePt t="65447" x="1974850" y="1485900"/>
          <p14:tracePt t="65480" x="1949450" y="1508125"/>
          <p14:tracePt t="65496" x="1933575" y="1527175"/>
          <p14:tracePt t="65513" x="1924050" y="1536700"/>
          <p14:tracePt t="65530" x="1901825" y="1536700"/>
          <p14:tracePt t="65546" x="1873250" y="1536700"/>
          <p14:tracePt t="65563" x="1851025" y="1536700"/>
          <p14:tracePt t="65580" x="1831975" y="1536700"/>
          <p14:tracePt t="65597" x="1822450" y="1536700"/>
          <p14:tracePt t="65614" x="1812925" y="1536700"/>
          <p14:tracePt t="65630" x="1803400" y="1536700"/>
          <p14:tracePt t="65909" x="1803400" y="1533525"/>
          <p14:tracePt t="69939" x="1765300" y="1508125"/>
          <p14:tracePt t="69945" x="1714500" y="1473200"/>
          <p14:tracePt t="69952" x="1663700" y="1428750"/>
          <p14:tracePt t="69963" x="1590675" y="1393825"/>
          <p14:tracePt t="69981" x="1368425" y="1263650"/>
          <p14:tracePt t="69997" x="1266825" y="1184275"/>
          <p14:tracePt t="70030" x="1108075" y="1079500"/>
          <p14:tracePt t="70064" x="1063625" y="1025525"/>
          <p14:tracePt t="70067" x="1063625" y="1012825"/>
          <p14:tracePt t="70081" x="1063625" y="996950"/>
          <p14:tracePt t="70097" x="1079500" y="968375"/>
          <p14:tracePt t="70114" x="1114425" y="920750"/>
          <p14:tracePt t="70130" x="1181100" y="838200"/>
          <p14:tracePt t="70147" x="1212850" y="800100"/>
          <p14:tracePt t="70163" x="1238250" y="752475"/>
          <p14:tracePt t="70180" x="1279525" y="695325"/>
          <p14:tracePt t="70197" x="1289050" y="663575"/>
          <p14:tracePt t="70213" x="1301750" y="625475"/>
          <p14:tracePt t="70230" x="1320800" y="561975"/>
          <p14:tracePt t="70247" x="1320800" y="539750"/>
          <p14:tracePt t="70264" x="1320800" y="511175"/>
          <p14:tracePt t="70280" x="1308100" y="488950"/>
          <p14:tracePt t="70296" x="1285875" y="469900"/>
          <p14:tracePt t="70313" x="1241425" y="469900"/>
          <p14:tracePt t="70331" x="1177925" y="488950"/>
          <p14:tracePt t="70348" x="1133475" y="501650"/>
          <p14:tracePt t="70364" x="1079500" y="520700"/>
          <p14:tracePt t="70381" x="1003300" y="552450"/>
          <p14:tracePt t="70397" x="958850" y="568325"/>
          <p14:tracePt t="70413" x="911225" y="581025"/>
          <p14:tracePt t="70430" x="847725" y="612775"/>
          <p14:tracePt t="70447" x="809625" y="638175"/>
          <p14:tracePt t="70464" x="777875" y="663575"/>
          <p14:tracePt t="70481" x="733425" y="714375"/>
          <p14:tracePt t="70497" x="704850" y="762000"/>
          <p14:tracePt t="70514" x="679450" y="806450"/>
          <p14:tracePt t="70530" x="660400" y="850900"/>
          <p14:tracePt t="70547" x="641350" y="895350"/>
          <p14:tracePt t="70563" x="628650" y="939800"/>
          <p14:tracePt t="70580" x="600075" y="1031875"/>
          <p14:tracePt t="70597" x="600075" y="1092200"/>
          <p14:tracePt t="70614" x="603250" y="1152525"/>
          <p14:tracePt t="70630" x="650875" y="1260475"/>
          <p14:tracePt t="70647" x="682625" y="1358900"/>
          <p14:tracePt t="70664" x="727075" y="1479550"/>
          <p14:tracePt t="70680" x="774700" y="1616075"/>
          <p14:tracePt t="70696" x="819150" y="1727200"/>
          <p14:tracePt t="70713" x="879475" y="1841500"/>
          <p14:tracePt t="70731" x="962025" y="1993900"/>
          <p14:tracePt t="70747" x="993775" y="2070100"/>
          <p14:tracePt t="70763" x="1022350" y="2136775"/>
          <p14:tracePt t="70781" x="1076325" y="2235200"/>
          <p14:tracePt t="70797" x="1101725" y="2289175"/>
          <p14:tracePt t="70813" x="1123950" y="2336800"/>
          <p14:tracePt t="70830" x="1139825" y="2378075"/>
          <p14:tracePt t="70847" x="1165225" y="2416175"/>
          <p14:tracePt t="70863" x="1196975" y="2451100"/>
          <p14:tracePt t="70880" x="1270000" y="2511425"/>
          <p14:tracePt t="70897" x="1317625" y="2546350"/>
          <p14:tracePt t="70913" x="1349375" y="2571750"/>
          <p14:tracePt t="70931" x="1390650" y="2597150"/>
          <p14:tracePt t="70947" x="1416050" y="2613025"/>
          <p14:tracePt t="70963" x="1454150" y="2625725"/>
          <p14:tracePt t="70980" x="1517650" y="2644775"/>
          <p14:tracePt t="70997" x="1581150" y="2667000"/>
          <p14:tracePt t="71013" x="1644650" y="2682875"/>
          <p14:tracePt t="71030" x="1733550" y="2689225"/>
          <p14:tracePt t="71047" x="1774825" y="2689225"/>
          <p14:tracePt t="71063" x="1812925" y="2686050"/>
          <p14:tracePt t="71080" x="1892300" y="2663825"/>
          <p14:tracePt t="71096" x="1949450" y="2644775"/>
          <p14:tracePt t="71113" x="2044700" y="2628900"/>
          <p14:tracePt t="71130" x="2168525" y="2587625"/>
          <p14:tracePt t="71147" x="2260600" y="2549525"/>
          <p14:tracePt t="71163" x="2349500" y="2508250"/>
          <p14:tracePt t="71180" x="2460625" y="2428875"/>
          <p14:tracePt t="71197" x="2501900" y="2378075"/>
          <p14:tracePt t="71214" x="2520950" y="2359025"/>
          <p14:tracePt t="72709" x="2514600" y="2352675"/>
          <p14:tracePt t="72716" x="2501900" y="2346325"/>
          <p14:tracePt t="72730" x="2476500" y="2330450"/>
          <p14:tracePt t="72746" x="2444750" y="2295525"/>
          <p14:tracePt t="72763" x="2419350" y="2257425"/>
          <p14:tracePt t="72780" x="2346325" y="2168525"/>
          <p14:tracePt t="72797" x="2282825" y="2098675"/>
          <p14:tracePt t="72830" x="2168525" y="1984375"/>
          <p14:tracePt t="72863" x="2130425" y="1962150"/>
          <p14:tracePt t="72880" x="2108200" y="1962150"/>
          <p14:tracePt t="72896" x="2098675" y="1955800"/>
          <p14:tracePt t="72913" x="2089150" y="1955800"/>
          <p14:tracePt t="72930" x="2089150" y="1946275"/>
          <p14:tracePt t="72967" x="2089150" y="1939925"/>
          <p14:tracePt t="72995" x="2092325" y="1939925"/>
          <p14:tracePt t="73002" x="2095500" y="1939925"/>
          <p14:tracePt t="73014" x="2101850" y="1939925"/>
          <p14:tracePt t="73029" x="2146300" y="1939925"/>
          <p14:tracePt t="73046" x="2168525" y="1939925"/>
          <p14:tracePt t="73063" x="2193925" y="1939925"/>
          <p14:tracePt t="73079" x="2206625" y="1939925"/>
          <p14:tracePt t="73131" x="2212975" y="1939925"/>
          <p14:tracePt t="73144" x="2216150" y="1939925"/>
          <p14:tracePt t="73151" x="2222500" y="1939925"/>
          <p14:tracePt t="73163" x="2225675" y="1939925"/>
          <p14:tracePt t="73180" x="2247900" y="1939925"/>
          <p14:tracePt t="73196" x="2257425" y="1936750"/>
          <p14:tracePt t="73214" x="2260600" y="1930400"/>
          <p14:tracePt t="73230" x="2260600" y="1927225"/>
          <p14:tracePt t="73247" x="2260600" y="1920875"/>
          <p14:tracePt t="73280" x="2260600" y="1917700"/>
          <p14:tracePt t="73331" x="2260600" y="1911350"/>
          <p14:tracePt t="73345" x="2260600" y="1905000"/>
          <p14:tracePt t="73352" x="2260600" y="1895475"/>
          <p14:tracePt t="73594" x="2260600" y="1892300"/>
          <p14:tracePt t="73601" x="2254250" y="1885950"/>
          <p14:tracePt t="73613" x="2244725" y="1879600"/>
          <p14:tracePt t="73630" x="2235200" y="1866900"/>
          <p14:tracePt t="73887" x="2235200" y="1860550"/>
          <p14:tracePt t="73901" x="2235200" y="1857375"/>
          <p14:tracePt t="73930" x="2235200" y="1851025"/>
          <p14:tracePt t="74288" x="2228850" y="1851025"/>
          <p14:tracePt t="74294" x="2225675" y="1851025"/>
          <p14:tracePt t="74301" x="2219325" y="1851025"/>
          <p14:tracePt t="74313" x="2209800" y="1851025"/>
          <p14:tracePt t="74330" x="2162175" y="1851025"/>
          <p14:tracePt t="74347" x="2108200" y="1854200"/>
          <p14:tracePt t="74381" x="1974850" y="1889125"/>
          <p14:tracePt t="74413" x="1844675" y="1924050"/>
          <p14:tracePt t="74430" x="1755775" y="1936750"/>
          <p14:tracePt t="74446" x="1692275" y="1952625"/>
          <p14:tracePt t="74463" x="1654175" y="1958975"/>
          <p14:tracePt t="74480" x="1590675" y="1971675"/>
          <p14:tracePt t="74497" x="1562100" y="1971675"/>
          <p14:tracePt t="74514" x="1533525" y="1978025"/>
          <p14:tracePt t="74531" x="1485900" y="1984375"/>
          <p14:tracePt t="74547" x="1447800" y="1990725"/>
          <p14:tracePt t="74563" x="1419225" y="1990725"/>
          <p14:tracePt t="74580" x="1371600" y="1990725"/>
          <p14:tracePt t="74596" x="1333500" y="1990725"/>
          <p14:tracePt t="74613" x="1311275" y="1990725"/>
          <p14:tracePt t="74630" x="1257300" y="1990725"/>
          <p14:tracePt t="74646" x="1235075" y="1990725"/>
          <p14:tracePt t="74663" x="1206500" y="1990725"/>
          <p14:tracePt t="74680" x="1171575" y="1990725"/>
          <p14:tracePt t="74696" x="1155700" y="1990725"/>
          <p14:tracePt t="74713" x="1146175" y="1990725"/>
          <p14:tracePt t="74730" x="1133475" y="1990725"/>
          <p14:tracePt t="74746" x="1123950" y="1990725"/>
          <p14:tracePt t="74763" x="1108075" y="1990725"/>
          <p14:tracePt t="74781" x="1085850" y="1990725"/>
          <p14:tracePt t="74797" x="1073150" y="1990725"/>
          <p14:tracePt t="74814" x="1057275" y="1990725"/>
          <p14:tracePt t="74830" x="1041400" y="1990725"/>
          <p14:tracePt t="74846" x="1031875" y="1990725"/>
          <p14:tracePt t="74863" x="1022350" y="1990725"/>
          <p14:tracePt t="74880" x="1003300" y="1990725"/>
          <p14:tracePt t="74896" x="996950" y="1990725"/>
          <p14:tracePt t="74913" x="987425" y="1990725"/>
          <p14:tracePt t="74930" x="971550" y="1990725"/>
          <p14:tracePt t="74946" x="962025" y="1990725"/>
          <p14:tracePt t="74963" x="958850" y="1990725"/>
          <p14:tracePt t="75009" x="952500" y="1990725"/>
          <p14:tracePt t="75016" x="949325" y="1990725"/>
          <p14:tracePt t="75030" x="936625" y="1990725"/>
          <p14:tracePt t="75046" x="927100" y="1990725"/>
          <p14:tracePt t="75063" x="923925" y="1990725"/>
          <p14:tracePt t="75109" x="923925" y="1987550"/>
          <p14:tracePt t="75123" x="923925" y="1984375"/>
          <p14:tracePt t="76930" x="958850" y="1978025"/>
          <p14:tracePt t="76938" x="1019175" y="1968500"/>
          <p14:tracePt t="76945" x="1076325" y="1962150"/>
          <p14:tracePt t="76963" x="1162050" y="1946275"/>
          <p14:tracePt t="76980" x="1250950" y="1924050"/>
          <p14:tracePt t="76996" x="1298575" y="1905000"/>
          <p14:tracePt t="77030" x="1368425" y="1885950"/>
          <p14:tracePt t="77063" x="1419225" y="1885950"/>
          <p14:tracePt t="77080" x="1441450" y="1885950"/>
          <p14:tracePt t="77096" x="1450975" y="1885950"/>
          <p14:tracePt t="77112" x="1460500" y="1885950"/>
          <p14:tracePt t="77324" x="1454150" y="1885950"/>
          <p14:tracePt t="77331" x="1450975" y="1885950"/>
          <p14:tracePt t="77346" x="1435100" y="1885950"/>
          <p14:tracePt t="77363" x="1425575" y="1885950"/>
          <p14:tracePt t="77380" x="1409700" y="1885950"/>
          <p14:tracePt t="77396" x="1400175" y="1885950"/>
          <p14:tracePt t="77413" x="1384300" y="1885950"/>
          <p14:tracePt t="77430" x="1371600" y="1885950"/>
          <p14:tracePt t="77447" x="1371600" y="1882775"/>
          <p14:tracePt t="77531" x="1371600" y="1876425"/>
          <p14:tracePt t="78652" x="1365250" y="1873250"/>
          <p14:tracePt t="78660" x="1362075" y="1866900"/>
          <p14:tracePt t="78667" x="1355725" y="1863725"/>
          <p14:tracePt t="78680" x="1346200" y="1847850"/>
          <p14:tracePt t="78696" x="1311275" y="1790700"/>
          <p14:tracePt t="78712" x="1241425" y="1689100"/>
          <p14:tracePt t="78730" x="1133475" y="1562100"/>
          <p14:tracePt t="78762" x="1031875" y="1460500"/>
          <p14:tracePt t="78796" x="981075" y="1349375"/>
          <p14:tracePt t="78813" x="981075" y="1304925"/>
          <p14:tracePt t="78829" x="981075" y="1250950"/>
          <p14:tracePt t="78846" x="981075" y="1212850"/>
          <p14:tracePt t="78862" x="981075" y="1190625"/>
          <p14:tracePt t="78880" x="981075" y="1152525"/>
          <p14:tracePt t="78896" x="981075" y="1136650"/>
          <p14:tracePt t="78913" x="981075" y="1120775"/>
          <p14:tracePt t="78930" x="981075" y="1104900"/>
          <p14:tracePt t="78947" x="981075" y="1095375"/>
          <p14:tracePt t="79189" x="981075" y="1098550"/>
          <p14:tracePt t="79196" x="981075" y="1101725"/>
          <p14:tracePt t="79213" x="968375" y="1114425"/>
          <p14:tracePt t="79230" x="968375" y="1127125"/>
          <p14:tracePt t="79246" x="965200" y="1143000"/>
          <p14:tracePt t="79263" x="965200" y="1152525"/>
          <p14:tracePt t="79280" x="965200" y="1168400"/>
          <p14:tracePt t="79296" x="965200" y="1177925"/>
          <p14:tracePt t="79312" x="965200" y="1190625"/>
          <p14:tracePt t="79330" x="965200" y="1206500"/>
          <p14:tracePt t="79346" x="965200" y="1216025"/>
          <p14:tracePt t="79363" x="965200" y="1225550"/>
          <p14:tracePt t="79380" x="965200" y="1247775"/>
          <p14:tracePt t="79396" x="965200" y="1257300"/>
          <p14:tracePt t="79412" x="965200" y="1266825"/>
          <p14:tracePt t="79430" x="965200" y="1279525"/>
          <p14:tracePt t="79446" x="977900" y="1295400"/>
          <p14:tracePt t="79463" x="987425" y="1304925"/>
          <p14:tracePt t="79480" x="996950" y="1320800"/>
          <p14:tracePt t="79496" x="1006475" y="1336675"/>
          <p14:tracePt t="79513" x="1019175" y="1368425"/>
          <p14:tracePt t="79530" x="1035050" y="1409700"/>
          <p14:tracePt t="79546" x="1047750" y="1447800"/>
          <p14:tracePt t="79562" x="1060450" y="1485900"/>
          <p14:tracePt t="79580" x="1085850" y="1527175"/>
          <p14:tracePt t="79596" x="1104900" y="1558925"/>
          <p14:tracePt t="79612" x="1123950" y="1581150"/>
          <p14:tracePt t="79630" x="1146175" y="1625600"/>
          <p14:tracePt t="79646" x="1158875" y="1647825"/>
          <p14:tracePt t="79663" x="1171575" y="1673225"/>
          <p14:tracePt t="79667" x="1174750" y="1682750"/>
          <p14:tracePt t="79680" x="1187450" y="1698625"/>
          <p14:tracePt t="79696" x="1219200" y="1724025"/>
          <p14:tracePt t="79712" x="1235075" y="1743075"/>
          <p14:tracePt t="79730" x="1263650" y="1758950"/>
          <p14:tracePt t="79746" x="1279525" y="1781175"/>
          <p14:tracePt t="79762" x="1289050" y="1790700"/>
          <p14:tracePt t="79780" x="1308100" y="1803400"/>
          <p14:tracePt t="79796" x="1317625" y="1816100"/>
          <p14:tracePt t="79813" x="1327150" y="1825625"/>
          <p14:tracePt t="79829" x="1343025" y="1838325"/>
          <p14:tracePt t="79846" x="1346200" y="1847850"/>
          <p14:tracePt t="79862" x="1358900" y="1863725"/>
          <p14:tracePt t="79880" x="1358900" y="1879600"/>
          <p14:tracePt t="79896" x="1358900" y="1889125"/>
          <p14:tracePt t="79912" x="1362075" y="1889125"/>
          <p14:tracePt t="79930" x="1362075" y="1895475"/>
          <p14:tracePt t="79980" x="1362075" y="1892300"/>
          <p14:tracePt t="79988" x="1362075" y="1882775"/>
          <p14:tracePt t="79995" x="1346200" y="1844675"/>
          <p14:tracePt t="80012" x="1327150" y="1790700"/>
          <p14:tracePt t="80030" x="1273175" y="1682750"/>
          <p14:tracePt t="80046" x="1260475" y="1638300"/>
          <p14:tracePt t="80063" x="1241425" y="1600200"/>
          <p14:tracePt t="80080" x="1222375" y="1536700"/>
          <p14:tracePt t="80096" x="1200150" y="1489075"/>
          <p14:tracePt t="80112" x="1187450" y="1444625"/>
          <p14:tracePt t="80130" x="1171575" y="1403350"/>
          <p14:tracePt t="80146" x="1158875" y="1371600"/>
          <p14:tracePt t="80162" x="1139825" y="1349375"/>
          <p14:tracePt t="80180" x="1139825" y="1308100"/>
          <p14:tracePt t="80196" x="1139825" y="1298575"/>
          <p14:tracePt t="80213" x="1139825" y="1289050"/>
          <p14:tracePt t="80230" x="1139825" y="1270000"/>
          <p14:tracePt t="80280" x="1136650" y="1270000"/>
          <p14:tracePt t="80538" x="1139825" y="1289050"/>
          <p14:tracePt t="80546" x="1143000" y="1308100"/>
          <p14:tracePt t="80553" x="1149350" y="1327150"/>
          <p14:tracePt t="80562" x="1158875" y="1352550"/>
          <p14:tracePt t="80580" x="1174750" y="1387475"/>
          <p14:tracePt t="80596" x="1193800" y="1419225"/>
          <p14:tracePt t="80613" x="1206500" y="1441450"/>
          <p14:tracePt t="80629" x="1222375" y="1470025"/>
          <p14:tracePt t="80646" x="1222375" y="1492250"/>
          <p14:tracePt t="80662" x="1231900" y="1514475"/>
          <p14:tracePt t="80679" x="1238250" y="1555750"/>
          <p14:tracePt t="80696" x="1250950" y="1584325"/>
          <p14:tracePt t="80712" x="1250950" y="1600200"/>
          <p14:tracePt t="80730" x="1250950" y="1616075"/>
          <p14:tracePt t="80746" x="1250950" y="1625600"/>
          <p14:tracePt t="80762" x="1250950" y="1635125"/>
          <p14:tracePt t="80779" x="1250950" y="1641475"/>
          <p14:tracePt t="80812" x="1250950" y="1644650"/>
          <p14:tracePt t="80830" x="1260475" y="1644650"/>
          <p14:tracePt t="80846" x="1282700" y="1641475"/>
          <p14:tracePt t="80862" x="1346200" y="1622425"/>
          <p14:tracePt t="80880" x="1533525" y="1524000"/>
          <p14:tracePt t="80896" x="1711325" y="1457325"/>
          <p14:tracePt t="80913" x="1831975" y="1406525"/>
          <p14:tracePt t="80930" x="1955800" y="1374775"/>
          <p14:tracePt t="80945" x="2000250" y="1355725"/>
          <p14:tracePt t="80962" x="2022475" y="1355725"/>
          <p14:tracePt t="80980" x="2038350" y="1355725"/>
          <p14:tracePt t="80996" x="2060575" y="1355725"/>
          <p14:tracePt t="81012" x="2070100" y="1355725"/>
          <p14:tracePt t="81030" x="2079625" y="1355725"/>
          <p14:tracePt t="81045" x="2089150" y="1355725"/>
          <p14:tracePt t="81062" x="2105025" y="1355725"/>
          <p14:tracePt t="81080" x="2114550" y="1355725"/>
          <p14:tracePt t="81096" x="2117725" y="1355725"/>
          <p14:tracePt t="81160" x="2117725" y="1349375"/>
          <p14:tracePt t="81167" x="2117725" y="1346200"/>
          <p14:tracePt t="81179" x="2117725" y="1339850"/>
          <p14:tracePt t="81196" x="2117725" y="1327150"/>
          <p14:tracePt t="81212" x="2111375" y="1304925"/>
          <p14:tracePt t="81229" x="2111375" y="1289050"/>
          <p14:tracePt t="81245" x="2111375" y="1276350"/>
          <p14:tracePt t="81262" x="2111375" y="1260475"/>
          <p14:tracePt t="81280" x="2111375" y="1244600"/>
          <p14:tracePt t="81313" x="2111375" y="1241425"/>
          <p14:tracePt t="81338" x="2111375" y="1235075"/>
          <p14:tracePt t="81375" x="2111375" y="1228725"/>
          <p14:tracePt t="81396" x="2111375" y="1225550"/>
          <p14:tracePt t="81668" x="2101850" y="1225550"/>
          <p14:tracePt t="81674" x="2089150" y="1228725"/>
          <p14:tracePt t="81681" x="2076450" y="1235075"/>
          <p14:tracePt t="81696" x="2025650" y="1247775"/>
          <p14:tracePt t="81713" x="1908175" y="1263650"/>
          <p14:tracePt t="81730" x="1695450" y="1298575"/>
          <p14:tracePt t="81746" x="1524000" y="1317625"/>
          <p14:tracePt t="81762" x="1384300" y="1327150"/>
          <p14:tracePt t="81779" x="1279525" y="1327150"/>
          <p14:tracePt t="81796" x="1193800" y="1314450"/>
          <p14:tracePt t="81812" x="1146175" y="1301750"/>
          <p14:tracePt t="81830" x="1123950" y="1285875"/>
          <p14:tracePt t="81846" x="1082675" y="1266825"/>
          <p14:tracePt t="81863" x="1073150" y="1257300"/>
          <p14:tracePt t="81879" x="1060450" y="1247775"/>
          <p14:tracePt t="81895" x="1041400" y="1225550"/>
          <p14:tracePt t="81912" x="1041400" y="1222375"/>
          <p14:tracePt t="81930" x="1041400" y="1216025"/>
          <p14:tracePt t="82268" x="1123950" y="1317625"/>
          <p14:tracePt t="82275" x="1209675" y="1438275"/>
          <p14:tracePt t="82282" x="1333500" y="1584325"/>
          <p14:tracePt t="82296" x="1562100" y="1860550"/>
          <p14:tracePt t="82320" x="1816100" y="2168525"/>
          <p14:tracePt t="82338" x="2063750" y="2559050"/>
          <p14:tracePt t="82364" x="2327275" y="3073400"/>
          <p14:tracePt t="82398" x="2692400" y="3781425"/>
          <p14:tracePt t="82414" x="2800350" y="3971925"/>
          <p14:tracePt t="82430" x="2927350" y="4181475"/>
          <p14:tracePt t="82446" x="2959100" y="4267200"/>
          <p14:tracePt t="82462" x="2971800" y="4333875"/>
          <p14:tracePt t="82479" x="3000375" y="4425950"/>
          <p14:tracePt t="82495" x="3000375" y="4486275"/>
          <p14:tracePt t="82512" x="3006725" y="4556125"/>
          <p14:tracePt t="82530" x="3022600" y="4667250"/>
          <p14:tracePt t="82546" x="3022600" y="4724400"/>
          <p14:tracePt t="82562" x="3022600" y="4784725"/>
          <p14:tracePt t="82580" x="3022600" y="4848225"/>
          <p14:tracePt t="82596" x="3019425" y="4870450"/>
          <p14:tracePt t="82612" x="3019425" y="4886325"/>
          <p14:tracePt t="82629" x="3013075" y="4914900"/>
          <p14:tracePt t="82645" x="3009900" y="4940300"/>
          <p14:tracePt t="82662" x="3009900" y="4968875"/>
          <p14:tracePt t="82680" x="3009900" y="5010150"/>
          <p14:tracePt t="82697" x="3009900" y="5038725"/>
          <p14:tracePt t="82712" x="3009900" y="5060950"/>
          <p14:tracePt t="82730" x="3009900" y="5089525"/>
          <p14:tracePt t="82746" x="3009900" y="5099050"/>
          <p14:tracePt t="82762" x="3009900" y="5108575"/>
          <p14:tracePt t="83452" x="2981325" y="5064125"/>
          <p14:tracePt t="83460" x="2924175" y="4968875"/>
          <p14:tracePt t="83467" x="2867025" y="4873625"/>
          <p14:tracePt t="83479" x="2809875" y="4787900"/>
          <p14:tracePt t="83495" x="2616200" y="4518025"/>
          <p14:tracePt t="83512" x="2460625" y="4302125"/>
          <p14:tracePt t="83538" x="2266950" y="4006850"/>
          <p14:tracePt t="83566" x="2133600" y="3819525"/>
          <p14:tracePt t="83597" x="2047875" y="3727450"/>
          <p14:tracePt t="83612" x="2016125" y="3708400"/>
          <p14:tracePt t="83629" x="1993900" y="3695700"/>
          <p14:tracePt t="83646" x="1958975" y="3679825"/>
          <p14:tracePt t="83662" x="1946275" y="3663950"/>
          <p14:tracePt t="83679" x="1930400" y="3648075"/>
          <p14:tracePt t="83683" x="1920875" y="3635375"/>
          <p14:tracePt t="83696" x="1889125" y="3603625"/>
          <p14:tracePt t="83713" x="1870075" y="3584575"/>
          <p14:tracePt t="83729" x="1847850" y="3568700"/>
          <p14:tracePt t="83745" x="1831975" y="3549650"/>
          <p14:tracePt t="83762" x="1822450" y="3540125"/>
          <p14:tracePt t="83779" x="1812925" y="3530600"/>
          <p14:tracePt t="83796" x="1765300" y="3511550"/>
          <p14:tracePt t="83812" x="1701800" y="3482975"/>
          <p14:tracePt t="83830" x="1647825" y="3460750"/>
          <p14:tracePt t="83846" x="1581150" y="3429000"/>
          <p14:tracePt t="83862" x="1555750" y="3403600"/>
          <p14:tracePt t="83879" x="1524000" y="3378200"/>
          <p14:tracePt t="83895" x="1501775" y="3336925"/>
          <p14:tracePt t="83912" x="1495425" y="3298825"/>
          <p14:tracePt t="83929" x="1495425" y="3276600"/>
          <p14:tracePt t="83945" x="1482725" y="3235325"/>
          <p14:tracePt t="83962" x="1476375" y="3225800"/>
          <p14:tracePt t="83980" x="1466850" y="3209925"/>
          <p14:tracePt t="83996" x="1466850" y="3194050"/>
          <p14:tracePt t="84012" x="1460500" y="3194050"/>
          <p14:tracePt t="84045" x="1450975" y="3190875"/>
          <p14:tracePt t="84062" x="1441450" y="3181350"/>
          <p14:tracePt t="84079" x="1431925" y="3171825"/>
          <p14:tracePt t="84095" x="1412875" y="3171825"/>
          <p14:tracePt t="84112" x="1403350" y="3165475"/>
          <p14:tracePt t="84129" x="1397000" y="3165475"/>
          <p14:tracePt t="84203" x="1393825" y="3165475"/>
          <p14:tracePt t="84211" x="1387475" y="3165475"/>
          <p14:tracePt t="84217" x="1384300" y="3165475"/>
          <p14:tracePt t="84229" x="1377950" y="3165475"/>
          <p14:tracePt t="84245" x="1368425" y="3178175"/>
          <p14:tracePt t="84263" x="1368425" y="3187700"/>
          <p14:tracePt t="84279" x="1368425" y="3203575"/>
          <p14:tracePt t="84295" x="1368425" y="3219450"/>
          <p14:tracePt t="84312" x="1368425" y="3228975"/>
          <p14:tracePt t="84329" x="1368425" y="3238500"/>
          <p14:tracePt t="84345" x="1368425" y="3257550"/>
          <p14:tracePt t="84362" x="1368425" y="3273425"/>
          <p14:tracePt t="84379" x="1368425" y="3289300"/>
          <p14:tracePt t="84395" x="1368425" y="3327400"/>
          <p14:tracePt t="84412" x="1368425" y="3336925"/>
          <p14:tracePt t="84429" x="1368425" y="3346450"/>
          <p14:tracePt t="84445" x="1368425" y="3368675"/>
          <p14:tracePt t="84462" x="1368425" y="3378200"/>
          <p14:tracePt t="84479" x="1368425" y="3394075"/>
          <p14:tracePt t="84495" x="1368425" y="3432175"/>
          <p14:tracePt t="84512" x="1368425" y="3454400"/>
          <p14:tracePt t="84528" x="1368425" y="3479800"/>
          <p14:tracePt t="84545" x="1368425" y="3498850"/>
          <p14:tracePt t="84562" x="1368425" y="3508375"/>
          <p14:tracePt t="84578" x="1368425" y="3524250"/>
          <p14:tracePt t="84595" x="1368425" y="3536950"/>
          <p14:tracePt t="84612" x="1362075" y="3546475"/>
          <p14:tracePt t="84628" x="1352550" y="3556000"/>
          <p14:tracePt t="84645" x="1352550" y="3578225"/>
          <p14:tracePt t="84662" x="1352550" y="3587750"/>
          <p14:tracePt t="84679" x="1352550" y="3597275"/>
          <p14:tracePt t="84695" x="1352550" y="3616325"/>
          <p14:tracePt t="84712" x="1352550" y="3625850"/>
          <p14:tracePt t="84728" x="1352550" y="3635375"/>
          <p14:tracePt t="84746" x="1352550" y="3651250"/>
          <p14:tracePt t="84762" x="1352550" y="3667125"/>
          <p14:tracePt t="84780" x="1352550" y="3676650"/>
          <p14:tracePt t="84796" x="1352550" y="3692525"/>
          <p14:tracePt t="84812" x="1352550" y="3702050"/>
          <p14:tracePt t="84829" x="1352550" y="3711575"/>
          <p14:tracePt t="84845" x="1352550" y="3730625"/>
          <p14:tracePt t="84862" x="1352550" y="3740150"/>
          <p14:tracePt t="84879" x="1352550" y="3749675"/>
          <p14:tracePt t="84896" x="1352550" y="3768725"/>
          <p14:tracePt t="84912" x="1352550" y="3781425"/>
          <p14:tracePt t="84929" x="1352550" y="3790950"/>
          <p14:tracePt t="84946" x="1352550" y="3794125"/>
          <p14:tracePt t="84962" x="1352550" y="3803650"/>
          <p14:tracePt t="84995" x="1352550" y="3825875"/>
          <p14:tracePt t="85012" x="1352550" y="3835400"/>
          <p14:tracePt t="85029" x="1352550" y="3844925"/>
          <p14:tracePt t="85045" x="1352550" y="3857625"/>
          <p14:tracePt t="85062" x="1352550" y="3873500"/>
          <p14:tracePt t="85080" x="1346200" y="3883025"/>
          <p14:tracePt t="85096" x="1346200" y="3898900"/>
          <p14:tracePt t="85112" x="1343025" y="3908425"/>
          <p14:tracePt t="85129" x="1336675" y="3924300"/>
          <p14:tracePt t="85145" x="1317625" y="3940175"/>
          <p14:tracePt t="85162" x="1311275" y="3952875"/>
          <p14:tracePt t="85179" x="1301750" y="3978275"/>
          <p14:tracePt t="85195" x="1295400" y="3997325"/>
          <p14:tracePt t="85212" x="1295400" y="4006850"/>
          <p14:tracePt t="85230" x="1295400" y="4029075"/>
          <p14:tracePt t="85246" x="1289050" y="4038600"/>
          <p14:tracePt t="85262" x="1289050" y="4048125"/>
          <p14:tracePt t="85295" x="1285875" y="4051300"/>
          <p14:tracePt t="85409" x="1279525" y="4051300"/>
          <p14:tracePt t="85424" x="1276350" y="4051300"/>
          <p14:tracePt t="85438" x="1276350" y="4044950"/>
          <p14:tracePt t="85446" x="1276350" y="4041775"/>
          <p14:tracePt t="85462" x="1276350" y="4003675"/>
          <p14:tracePt t="85479" x="1276350" y="3968750"/>
          <p14:tracePt t="85496" x="1276350" y="3921125"/>
          <p14:tracePt t="85512" x="1276350" y="3892550"/>
          <p14:tracePt t="85529" x="1276350" y="3870325"/>
          <p14:tracePt t="85546" x="1276350" y="3854450"/>
          <p14:tracePt t="85562" x="1263650" y="3838575"/>
          <p14:tracePt t="85579" x="1263650" y="3829050"/>
          <p14:tracePt t="85595" x="1263650" y="3813175"/>
          <p14:tracePt t="85612" x="1263650" y="3800475"/>
          <p14:tracePt t="85629" x="1263650" y="3778250"/>
          <p14:tracePt t="85646" x="1263650" y="3749675"/>
          <p14:tracePt t="85662" x="1263650" y="3721100"/>
          <p14:tracePt t="85679" x="1260475" y="3711575"/>
          <p14:tracePt t="85696" x="1254125" y="3692525"/>
          <p14:tracePt t="85712" x="1247775" y="3676650"/>
          <p14:tracePt t="85728" x="1247775" y="3667125"/>
          <p14:tracePt t="85745" x="1247775" y="3644900"/>
          <p14:tracePt t="85762" x="1247775" y="3622675"/>
          <p14:tracePt t="85779" x="1247775" y="3603625"/>
          <p14:tracePt t="85796" x="1247775" y="3581400"/>
          <p14:tracePt t="85812" x="1247775" y="3559175"/>
          <p14:tracePt t="85829" x="1247775" y="3549650"/>
          <p14:tracePt t="85846" x="1247775" y="3536950"/>
          <p14:tracePt t="85878" x="1247775" y="3530600"/>
          <p14:tracePt t="85895" x="1247775" y="3514725"/>
          <p14:tracePt t="85912" x="1247775" y="3505200"/>
          <p14:tracePt t="85929" x="1247775" y="3495675"/>
          <p14:tracePt t="85946" x="1250950" y="3486150"/>
          <p14:tracePt t="85979" x="1250950" y="3470275"/>
          <p14:tracePt t="85996" x="1250950" y="3467100"/>
          <p14:tracePt t="86011" x="1254125" y="3457575"/>
          <p14:tracePt t="86028" x="1270000" y="3444875"/>
          <p14:tracePt t="86045" x="1289050" y="3403600"/>
          <p14:tracePt t="86062" x="1295400" y="3387725"/>
          <p14:tracePt t="86079" x="1295400" y="3378200"/>
          <p14:tracePt t="86096" x="1295400" y="3355975"/>
          <p14:tracePt t="86112" x="1295400" y="3346450"/>
          <p14:tracePt t="86152" x="1295400" y="3343275"/>
          <p14:tracePt t="86239" x="1295400" y="3349625"/>
          <p14:tracePt t="86245" x="1295400" y="3352800"/>
          <p14:tracePt t="86262" x="1295400" y="3375025"/>
          <p14:tracePt t="86279" x="1295400" y="3397250"/>
          <p14:tracePt t="86295" x="1308100" y="3448050"/>
          <p14:tracePt t="86311" x="1308100" y="3476625"/>
          <p14:tracePt t="86328" x="1314450" y="3505200"/>
          <p14:tracePt t="86345" x="1314450" y="3546475"/>
          <p14:tracePt t="86361" x="1314450" y="3568700"/>
          <p14:tracePt t="86378" x="1314450" y="3590925"/>
          <p14:tracePt t="86395" x="1314450" y="3629025"/>
          <p14:tracePt t="86411" x="1314450" y="3660775"/>
          <p14:tracePt t="86429" x="1320800" y="3689350"/>
          <p14:tracePt t="86445" x="1320800" y="3730625"/>
          <p14:tracePt t="86461" x="1320800" y="3746500"/>
          <p14:tracePt t="86478" x="1320800" y="3756025"/>
          <p14:tracePt t="86495" x="1320800" y="3775075"/>
          <p14:tracePt t="86512" x="1320800" y="3784600"/>
          <p14:tracePt t="86529" x="1320800" y="3794125"/>
          <p14:tracePt t="86545" x="1320800" y="3810000"/>
          <p14:tracePt t="86561" x="1320800" y="3825875"/>
          <p14:tracePt t="86578" x="1330325" y="3835400"/>
          <p14:tracePt t="86595" x="1336675" y="3851275"/>
          <p14:tracePt t="86612" x="1336675" y="3860800"/>
          <p14:tracePt t="86647" x="1336675" y="3863975"/>
          <p14:tracePt t="86662" x="1336675" y="3873500"/>
          <p14:tracePt t="86679" x="1336675" y="3886200"/>
          <p14:tracePt t="86695" x="1336675" y="3898900"/>
          <p14:tracePt t="86711" x="1336675" y="3908425"/>
          <p14:tracePt t="86728" x="1336675" y="3924300"/>
          <p14:tracePt t="86745" x="1333500" y="3940175"/>
          <p14:tracePt t="86762" x="1317625" y="3949700"/>
          <p14:tracePt t="86778" x="1301750" y="3959225"/>
          <p14:tracePt t="86796" x="1254125" y="3965575"/>
          <p14:tracePt t="86812" x="1231900" y="3965575"/>
          <p14:tracePt t="86828" x="1203325" y="3956050"/>
          <p14:tracePt t="86845" x="1174750" y="3949700"/>
          <p14:tracePt t="86862" x="1165225" y="3946525"/>
          <p14:tracePt t="86879" x="1149350" y="3946525"/>
          <p14:tracePt t="86895" x="1136650" y="3946525"/>
          <p14:tracePt t="86912" x="1120775" y="3946525"/>
          <p14:tracePt t="86929" x="1111250" y="3946525"/>
          <p14:tracePt t="86946" x="1089025" y="3946525"/>
          <p14:tracePt t="86961" x="1079500" y="3946525"/>
          <p14:tracePt t="86978" x="1069975" y="3946525"/>
          <p14:tracePt t="86995" x="1050925" y="3946525"/>
          <p14:tracePt t="87028" x="1044575" y="3946525"/>
          <p14:tracePt t="87046" x="1031875" y="3946525"/>
          <p14:tracePt t="87062" x="1022350" y="3946525"/>
          <p14:tracePt t="87153" x="1022350" y="3940175"/>
          <p14:tracePt t="87160" x="1022350" y="3937000"/>
          <p14:tracePt t="87167" x="1022350" y="3930650"/>
          <p14:tracePt t="87179" x="1022350" y="3927475"/>
          <p14:tracePt t="87195" x="1022350" y="3902075"/>
          <p14:tracePt t="87212" x="1022350" y="3889375"/>
          <p14:tracePt t="87229" x="1022350" y="3879850"/>
          <p14:tracePt t="87245" x="1022350" y="3860800"/>
          <p14:tracePt t="87261" x="1022350" y="3857625"/>
          <p14:tracePt t="87278" x="1022350" y="3844925"/>
          <p14:tracePt t="87295" x="1022350" y="3835400"/>
          <p14:tracePt t="87328" x="1022350" y="3832225"/>
          <p14:tracePt t="87381" x="1028700" y="3832225"/>
          <p14:tracePt t="87388" x="1031875" y="3825875"/>
          <p14:tracePt t="87402" x="1038225" y="3825875"/>
          <p14:tracePt t="87411" x="1038225" y="3816350"/>
          <p14:tracePt t="87429" x="1038225" y="3810000"/>
          <p14:tracePt t="87445" x="1041400" y="3810000"/>
          <p14:tracePt t="87467" x="1047750" y="3810000"/>
          <p14:tracePt t="87479" x="1057275" y="3810000"/>
          <p14:tracePt t="87495" x="1073150" y="3806825"/>
          <p14:tracePt t="87511" x="1095375" y="3800475"/>
          <p14:tracePt t="87528" x="1139825" y="3787775"/>
          <p14:tracePt t="87545" x="1177925" y="3787775"/>
          <p14:tracePt t="87561" x="1193800" y="3787775"/>
          <p14:tracePt t="87578" x="1206500" y="3787775"/>
          <p14:tracePt t="87595" x="1225550" y="3787775"/>
          <p14:tracePt t="87628" x="1228725" y="3790950"/>
          <p14:tracePt t="87645" x="1238250" y="3803650"/>
          <p14:tracePt t="87661" x="1238250" y="3819525"/>
          <p14:tracePt t="87678" x="1238250" y="3829050"/>
          <p14:tracePt t="87695" x="1238250" y="3844925"/>
          <p14:tracePt t="87712" x="1238250" y="3854450"/>
          <p14:tracePt t="87729" x="1238250" y="3870325"/>
          <p14:tracePt t="87746" x="1238250" y="3883025"/>
          <p14:tracePt t="87762" x="1238250" y="3892550"/>
          <p14:tracePt t="87778" x="1238250" y="3902075"/>
          <p14:tracePt t="87795" x="1238250" y="3924300"/>
          <p14:tracePt t="87811" x="1238250" y="3933825"/>
          <p14:tracePt t="87828" x="1238250" y="3937000"/>
          <p14:tracePt t="87845" x="1238250" y="3943350"/>
          <p14:tracePt t="87861" x="1238250" y="3946525"/>
          <p14:tracePt t="87878" x="1231900" y="3946525"/>
          <p14:tracePt t="87895" x="1212850" y="3952875"/>
          <p14:tracePt t="87911" x="1206500" y="3952875"/>
          <p14:tracePt t="87928" x="1196975" y="3959225"/>
          <p14:tracePt t="87945" x="1184275" y="3959225"/>
          <p14:tracePt t="87962" x="1168400" y="3959225"/>
          <p14:tracePt t="87978" x="1158875" y="3959225"/>
          <p14:tracePt t="87995" x="1143000" y="3959225"/>
          <p14:tracePt t="88012" x="1133475" y="3959225"/>
          <p14:tracePt t="88028" x="1117600" y="3959225"/>
          <p14:tracePt t="88045" x="1104900" y="3959225"/>
          <p14:tracePt t="88061" x="1095375" y="3959225"/>
          <p14:tracePt t="88078" x="1085850" y="3959225"/>
          <p14:tracePt t="88095" x="1063625" y="3949700"/>
          <p14:tracePt t="88112" x="1054100" y="3927475"/>
          <p14:tracePt t="88129" x="1041400" y="3898900"/>
          <p14:tracePt t="88145" x="1031875" y="3883025"/>
          <p14:tracePt t="88162" x="1031875" y="3873500"/>
          <p14:tracePt t="88178" x="1031875" y="3870325"/>
          <p14:tracePt t="88217" x="1025525" y="3863975"/>
          <p14:tracePt t="88228" x="1016000" y="3854450"/>
          <p14:tracePt t="88246" x="1006475" y="3838575"/>
          <p14:tracePt t="88261" x="1000125" y="3829050"/>
          <p14:tracePt t="88279" x="1000125" y="3813175"/>
          <p14:tracePt t="88282" x="1000125" y="3794125"/>
          <p14:tracePt t="88295" x="1000125" y="3781425"/>
          <p14:tracePt t="88312" x="1000125" y="3768725"/>
          <p14:tracePt t="88328" x="1000125" y="3759200"/>
          <p14:tracePt t="88345" x="1000125" y="3746500"/>
          <p14:tracePt t="88710" x="1012825" y="3746500"/>
          <p14:tracePt t="88717" x="1025525" y="3752850"/>
          <p14:tracePt t="88729" x="1038225" y="3765550"/>
          <p14:tracePt t="88745" x="1066800" y="3771900"/>
          <p14:tracePt t="88761" x="1076325" y="3771900"/>
          <p14:tracePt t="88778" x="1085850" y="3771900"/>
          <p14:tracePt t="88811" x="1114425" y="3771900"/>
          <p14:tracePt t="88845" x="1139825" y="3771900"/>
          <p14:tracePt t="88862" x="1149350" y="3771900"/>
          <p14:tracePt t="88879" x="1162050" y="3771900"/>
          <p14:tracePt t="88911" x="1165225" y="3771900"/>
          <p14:tracePt t="88929" x="1171575" y="3768725"/>
          <p14:tracePt t="88945" x="1184275" y="3749675"/>
          <p14:tracePt t="88962" x="1193800" y="3740150"/>
          <p14:tracePt t="88978" x="1222375" y="3733800"/>
          <p14:tracePt t="88996" x="1257300" y="3724275"/>
          <p14:tracePt t="89011" x="1273175" y="3717925"/>
          <p14:tracePt t="89028" x="1282700" y="3717925"/>
          <p14:tracePt t="89045" x="1311275" y="3702050"/>
          <p14:tracePt t="89061" x="1333500" y="3702050"/>
          <p14:tracePt t="89078" x="1368425" y="3695700"/>
          <p14:tracePt t="89095" x="1454150" y="3695700"/>
          <p14:tracePt t="89112" x="1492250" y="3695700"/>
          <p14:tracePt t="89129" x="1514475" y="3695700"/>
          <p14:tracePt t="89145" x="1530350" y="3695700"/>
          <p14:tracePt t="89188" x="1533525" y="3695700"/>
          <p14:tracePt t="89196" x="1539875" y="3695700"/>
          <p14:tracePt t="89211" x="1549400" y="3695700"/>
          <p14:tracePt t="89229" x="1565275" y="3695700"/>
          <p14:tracePt t="89245" x="1577975" y="3702050"/>
          <p14:tracePt t="89262" x="1587500" y="3702050"/>
          <p14:tracePt t="89279" x="1593850" y="3702050"/>
          <p14:tracePt t="89295" x="1600200" y="3702050"/>
          <p14:tracePt t="89533" x="1603375" y="3711575"/>
          <p14:tracePt t="89539" x="1609725" y="3724275"/>
          <p14:tracePt t="89547" x="1609725" y="3743325"/>
          <p14:tracePt t="89562" x="1609725" y="3752850"/>
          <p14:tracePt t="89578" x="1609725" y="3762375"/>
          <p14:tracePt t="89595" x="1609725" y="3775075"/>
          <p14:tracePt t="89611" x="1609725" y="3787775"/>
          <p14:tracePt t="89628" x="1609725" y="3800475"/>
          <p14:tracePt t="89645" x="1609725" y="3806825"/>
          <p14:tracePt t="90031" x="1606550" y="3797300"/>
          <p14:tracePt t="90038" x="1603375" y="3794125"/>
          <p14:tracePt t="90046" x="1597025" y="3787775"/>
          <p14:tracePt t="90061" x="1587500" y="3778250"/>
          <p14:tracePt t="90110" x="1584325" y="3778250"/>
          <p14:tracePt t="90120" x="1577975" y="3778250"/>
          <p14:tracePt t="90145" x="1549400" y="3778250"/>
          <p14:tracePt t="90178" x="1495425" y="3778250"/>
          <p14:tracePt t="90195" x="1457325" y="3778250"/>
          <p14:tracePt t="90212" x="1428750" y="3778250"/>
          <p14:tracePt t="90229" x="1416050" y="3778250"/>
          <p14:tracePt t="90245" x="1403350" y="3778250"/>
          <p14:tracePt t="90262" x="1387475" y="3778250"/>
          <p14:tracePt t="90278" x="1377950" y="3778250"/>
          <p14:tracePt t="90295" x="1371600" y="3765550"/>
          <p14:tracePt t="90311" x="1368425" y="3749675"/>
          <p14:tracePt t="90328" x="1368425" y="3740150"/>
          <p14:tracePt t="90345" x="1368425" y="3717925"/>
          <p14:tracePt t="90362" x="1371600" y="3689350"/>
          <p14:tracePt t="90378" x="1384300" y="3657600"/>
          <p14:tracePt t="90395" x="1406525" y="3616325"/>
          <p14:tracePt t="90411" x="1419225" y="3594100"/>
          <p14:tracePt t="90428" x="1419225" y="3562350"/>
          <p14:tracePt t="90445" x="1419225" y="3549650"/>
          <p14:tracePt t="90462" x="1419225" y="3543300"/>
          <p14:tracePt t="90495" x="1419225" y="3540125"/>
          <p14:tracePt t="90611" x="1416050" y="3540125"/>
          <p14:tracePt t="90618" x="1412875" y="3546475"/>
          <p14:tracePt t="90629" x="1400175" y="3549650"/>
          <p14:tracePt t="90645" x="1384300" y="3594100"/>
          <p14:tracePt t="90662" x="1371600" y="3616325"/>
          <p14:tracePt t="90678" x="1371600" y="3632200"/>
          <p14:tracePt t="90695" x="1371600" y="3657600"/>
          <p14:tracePt t="90711" x="1365250" y="3679825"/>
          <p14:tracePt t="90728" x="1362075" y="3702050"/>
          <p14:tracePt t="90745" x="1355725" y="3736975"/>
          <p14:tracePt t="90762" x="1343025" y="3765550"/>
          <p14:tracePt t="90778" x="1336675" y="3775075"/>
          <p14:tracePt t="90795" x="1336675" y="3790950"/>
          <p14:tracePt t="90811" x="1336675" y="3806825"/>
          <p14:tracePt t="90828" x="1336675" y="3816350"/>
          <p14:tracePt t="90830" x="1336675" y="3819525"/>
          <p14:tracePt t="90844" x="1336675" y="3825875"/>
          <p14:tracePt t="90932" x="1336675" y="3822700"/>
          <p14:tracePt t="90939" x="1336675" y="3819525"/>
          <p14:tracePt t="90945" x="1336675" y="3813175"/>
          <p14:tracePt t="90961" x="1330325" y="3797300"/>
          <p14:tracePt t="90978" x="1320800" y="3775075"/>
          <p14:tracePt t="90995" x="1314450" y="3727450"/>
          <p14:tracePt t="91012" x="1314450" y="3689350"/>
          <p14:tracePt t="91028" x="1314450" y="3644900"/>
          <p14:tracePt t="91045" x="1314450" y="3575050"/>
          <p14:tracePt t="91061" x="1314450" y="3530600"/>
          <p14:tracePt t="91078" x="1314450" y="3508375"/>
          <p14:tracePt t="91095" x="1314450" y="3489325"/>
          <p14:tracePt t="91111" x="1314450" y="3479800"/>
          <p14:tracePt t="91128" x="1314450" y="3470275"/>
          <p14:tracePt t="91145" x="1304925" y="3463925"/>
          <p14:tracePt t="91161" x="1304925" y="3460750"/>
          <p14:tracePt t="91178" x="1304925" y="3454400"/>
          <p14:tracePt t="91195" x="1304925" y="3435350"/>
          <p14:tracePt t="91212" x="1304925" y="3425825"/>
          <p14:tracePt t="91228" x="1304925" y="3416300"/>
          <p14:tracePt t="91245" x="1304925" y="3400425"/>
          <p14:tracePt t="91261" x="1304925" y="3384550"/>
          <p14:tracePt t="91278" x="1304925" y="3375025"/>
          <p14:tracePt t="91296" x="1304925" y="3362325"/>
          <p14:tracePt t="91312" x="1304925" y="3352800"/>
          <p14:tracePt t="91328" x="1304925" y="3336925"/>
          <p14:tracePt t="91332" x="1304925" y="3330575"/>
          <p14:tracePt t="91345" x="1304925" y="3321050"/>
          <p14:tracePt t="91362" x="1304925" y="3311525"/>
          <p14:tracePt t="91378" x="1304925" y="3302000"/>
          <p14:tracePt t="91395" x="1304925" y="3292475"/>
          <p14:tracePt t="91440" x="1304925" y="3286125"/>
          <p14:tracePt t="91746" x="1304925" y="3295650"/>
          <p14:tracePt t="91753" x="1304925" y="3298825"/>
          <p14:tracePt t="91762" x="1304925" y="3305175"/>
          <p14:tracePt t="91778" x="1304925" y="3317875"/>
          <p14:tracePt t="91795" x="1304925" y="3333750"/>
          <p14:tracePt t="91811" x="1304925" y="3349625"/>
          <p14:tracePt t="91828" x="1304925" y="3371850"/>
          <p14:tracePt t="91861" x="1323975" y="3435350"/>
          <p14:tracePt t="91895" x="1327150" y="3476625"/>
          <p14:tracePt t="91911" x="1327150" y="3486150"/>
          <p14:tracePt t="91928" x="1327150" y="3495675"/>
          <p14:tracePt t="91944" x="1327150" y="3511550"/>
          <p14:tracePt t="91961" x="1327150" y="3521075"/>
          <p14:tracePt t="91978" x="1339850" y="3549650"/>
          <p14:tracePt t="91995" x="1352550" y="3590925"/>
          <p14:tracePt t="92011" x="1352550" y="3613150"/>
          <p14:tracePt t="92028" x="1352550" y="3629025"/>
          <p14:tracePt t="92044" x="1352550" y="3648075"/>
          <p14:tracePt t="92061" x="1352550" y="3657600"/>
          <p14:tracePt t="92078" x="1352550" y="3667125"/>
          <p14:tracePt t="92095" x="1352550" y="3683000"/>
          <p14:tracePt t="92111" x="1352550" y="3698875"/>
          <p14:tracePt t="92128" x="1352550" y="3714750"/>
          <p14:tracePt t="92145" x="1352550" y="3752850"/>
          <p14:tracePt t="92162" x="1352550" y="3775075"/>
          <p14:tracePt t="92178" x="1352550" y="3797300"/>
          <p14:tracePt t="92194" x="1352550" y="3819525"/>
          <p14:tracePt t="92211" x="1352550" y="3829050"/>
          <p14:tracePt t="92228" x="1352550" y="3838575"/>
          <p14:tracePt t="92245" x="1352550" y="3857625"/>
          <p14:tracePt t="92261" x="1352550" y="3863975"/>
          <p14:tracePt t="92278" x="1352550" y="3867150"/>
          <p14:tracePt t="92732" x="1346200" y="3879850"/>
          <p14:tracePt t="92739" x="1333500" y="3892550"/>
          <p14:tracePt t="92746" x="1320800" y="3911600"/>
          <p14:tracePt t="92761" x="1289050" y="3943350"/>
          <p14:tracePt t="92778" x="1270000" y="3965575"/>
          <p14:tracePt t="92794" x="1250950" y="4010025"/>
          <p14:tracePt t="92811" x="1241425" y="4019550"/>
          <p14:tracePt t="92845" x="1209675" y="4048125"/>
          <p14:tracePt t="92879" x="1190625" y="4067175"/>
          <p14:tracePt t="92895" x="1171575" y="4067175"/>
          <p14:tracePt t="92911" x="1162050" y="4079875"/>
          <p14:tracePt t="92947" x="1162050" y="4083050"/>
          <p14:tracePt t="92961" x="1155700" y="4092575"/>
          <p14:tracePt t="92978" x="1152525" y="4098925"/>
          <p14:tracePt t="92995" x="1130300" y="4108450"/>
          <p14:tracePt t="93012" x="1120775" y="4117975"/>
          <p14:tracePt t="93028" x="1111250" y="4127500"/>
          <p14:tracePt t="93045" x="1095375" y="4149725"/>
          <p14:tracePt t="93061" x="1092200" y="4159250"/>
          <p14:tracePt t="93078" x="1082675" y="4159250"/>
          <p14:tracePt t="93096" x="1069975" y="4162425"/>
          <p14:tracePt t="93111" x="1060450" y="4162425"/>
          <p14:tracePt t="93128" x="1050925" y="4162425"/>
          <p14:tracePt t="93146" x="1041400" y="4162425"/>
          <p14:tracePt t="93240" x="1031875" y="4162425"/>
          <p14:tracePt t="93246" x="1025525" y="4162425"/>
          <p14:tracePt t="93262" x="1022350" y="4162425"/>
          <p14:tracePt t="93279" x="1016000" y="4162425"/>
          <p14:tracePt t="93297" x="1012825" y="4162425"/>
          <p14:tracePt t="93360" x="1012825" y="4156075"/>
          <p14:tracePt t="93367" x="1012825" y="4152900"/>
          <p14:tracePt t="93489" x="1012825" y="4146550"/>
          <p14:tracePt t="97089" x="1035050" y="4162425"/>
          <p14:tracePt t="97096" x="1095375" y="4187825"/>
          <p14:tracePt t="97111" x="1241425" y="4251325"/>
          <p14:tracePt t="97128" x="1454150" y="4330700"/>
          <p14:tracePt t="97145" x="1819275" y="4473575"/>
          <p14:tracePt t="97169" x="2108200" y="4638675"/>
          <p14:tracePt t="97195" x="2359025" y="4778375"/>
          <p14:tracePt t="97228" x="2651125" y="4943475"/>
          <p14:tracePt t="97245" x="2851150" y="5089525"/>
          <p14:tracePt t="97262" x="2965450" y="5159375"/>
          <p14:tracePt t="97278" x="3048000" y="5235575"/>
          <p14:tracePt t="97295" x="3140075" y="5356225"/>
          <p14:tracePt t="97311" x="3187700" y="5448300"/>
          <p14:tracePt t="97328" x="3209925" y="5524500"/>
          <p14:tracePt t="97345" x="3241675" y="5626100"/>
          <p14:tracePt t="97361" x="3241675" y="5708650"/>
          <p14:tracePt t="97378" x="3235325" y="5803900"/>
          <p14:tracePt t="97395" x="3197225" y="5927725"/>
          <p14:tracePt t="97411" x="3165475" y="6016625"/>
          <p14:tracePt t="97427" x="3124200" y="6096000"/>
          <p14:tracePt t="97445" x="3086100" y="6165850"/>
          <p14:tracePt t="97697" x="2968625" y="6070600"/>
          <p14:tracePt t="97703" x="2847975" y="5981700"/>
          <p14:tracePt t="97711" x="2749550" y="5915025"/>
          <p14:tracePt t="97745" x="2308225" y="5670550"/>
          <p14:tracePt t="97778" x="2070100" y="5527675"/>
          <p14:tracePt t="97795" x="1892300" y="5413375"/>
          <p14:tracePt t="97812" x="1800225" y="5337175"/>
          <p14:tracePt t="97827" x="1704975" y="5270500"/>
          <p14:tracePt t="97845" x="1543050" y="5175250"/>
          <p14:tracePt t="97861" x="1419225" y="5111750"/>
          <p14:tracePt t="97878" x="1330325" y="5089525"/>
          <p14:tracePt t="97895" x="1241425" y="5073650"/>
          <p14:tracePt t="97911" x="1162050" y="5073650"/>
          <p14:tracePt t="97927" x="1098550" y="5086350"/>
          <p14:tracePt t="97945" x="1019175" y="5099050"/>
          <p14:tracePt t="97961" x="974725" y="5099050"/>
          <p14:tracePt t="97978" x="930275" y="5099050"/>
          <p14:tracePt t="97995" x="857250" y="5089525"/>
          <p14:tracePt t="98011" x="777875" y="5051425"/>
          <p14:tracePt t="98027" x="714375" y="5035550"/>
          <p14:tracePt t="98044" x="669925" y="5022850"/>
          <p14:tracePt t="98061" x="628650" y="5016500"/>
          <p14:tracePt t="98078" x="619125" y="5016500"/>
          <p14:tracePt t="98096" x="596900" y="5016500"/>
          <p14:tracePt t="98111" x="587375" y="5016500"/>
          <p14:tracePt t="98128" x="577850" y="5016500"/>
          <p14:tracePt t="98144" x="568325" y="5016500"/>
          <p14:tracePt t="98161" x="527050" y="5026025"/>
          <p14:tracePt t="98177" x="504825" y="5035550"/>
          <p14:tracePt t="98194" x="463550" y="5070475"/>
          <p14:tracePt t="98210" x="422275" y="5105400"/>
          <p14:tracePt t="98227" x="393700" y="5162550"/>
          <p14:tracePt t="98245" x="320675" y="5292725"/>
          <p14:tracePt t="98261" x="279400" y="5394325"/>
          <p14:tracePt t="98278" x="238125" y="5492750"/>
          <p14:tracePt t="98295" x="177800" y="5673725"/>
          <p14:tracePt t="98310" x="152400" y="5784850"/>
          <p14:tracePt t="98327" x="136525" y="5867400"/>
          <p14:tracePt t="98344" x="120650" y="5965825"/>
          <p14:tracePt t="98361" x="120650" y="6070600"/>
          <p14:tracePt t="98378" x="120650" y="6153150"/>
          <p14:tracePt t="98395" x="120650" y="6257925"/>
          <p14:tracePt t="98411" x="120650" y="6318250"/>
          <p14:tracePt t="98427" x="120650" y="6378575"/>
          <p14:tracePt t="98444" x="123825" y="6423025"/>
          <p14:tracePt t="98460" x="142875" y="6511925"/>
          <p14:tracePt t="98910" x="1314450" y="6442075"/>
          <p14:tracePt t="98929" x="1333500" y="6397625"/>
          <p14:tracePt t="98944" x="1365250" y="6359525"/>
          <p14:tracePt t="98961" x="1406525" y="6273800"/>
          <p14:tracePt t="98978" x="1422400" y="6219825"/>
          <p14:tracePt t="98994" x="1441450" y="6156325"/>
          <p14:tracePt t="99011" x="1463675" y="6073775"/>
          <p14:tracePt t="99027" x="1476375" y="6026150"/>
          <p14:tracePt t="99044" x="1489075" y="5981700"/>
          <p14:tracePt t="99061" x="1508125" y="5924550"/>
          <p14:tracePt t="99078" x="1514475" y="5889625"/>
          <p14:tracePt t="99095" x="1514475" y="5826125"/>
          <p14:tracePt t="99111" x="1514475" y="5781675"/>
          <p14:tracePt t="99127" x="1514475" y="5737225"/>
          <p14:tracePt t="99144" x="1511300" y="5708650"/>
          <p14:tracePt t="99160" x="1511300" y="5645150"/>
          <p14:tracePt t="99177" x="1514475" y="5594350"/>
          <p14:tracePt t="99194" x="1527175" y="5549900"/>
          <p14:tracePt t="99211" x="1539875" y="5486400"/>
          <p14:tracePt t="99228" x="1539875" y="5464175"/>
          <p14:tracePt t="99245" x="1539875" y="5422900"/>
          <p14:tracePt t="99260" x="1539875" y="5400675"/>
          <p14:tracePt t="99277" x="1539875" y="5372100"/>
          <p14:tracePt t="99294" x="1530350" y="5334000"/>
          <p14:tracePt t="99311" x="1511300" y="5270500"/>
          <p14:tracePt t="99327" x="1476375" y="5222875"/>
          <p14:tracePt t="99344" x="1450975" y="5175250"/>
          <p14:tracePt t="99361" x="1390650" y="5124450"/>
          <p14:tracePt t="99378" x="1343025" y="5089525"/>
          <p14:tracePt t="99394" x="1304925" y="5064125"/>
          <p14:tracePt t="99410" x="1203325" y="5019675"/>
          <p14:tracePt t="99427" x="1139825" y="5006975"/>
          <p14:tracePt t="99444" x="1095375" y="4994275"/>
          <p14:tracePt t="99461" x="1044575" y="4975225"/>
          <p14:tracePt t="99478" x="1016000" y="4975225"/>
          <p14:tracePt t="99495" x="981075" y="4962525"/>
          <p14:tracePt t="99511" x="949325" y="4949825"/>
          <p14:tracePt t="99527" x="914400" y="4943475"/>
          <p14:tracePt t="99544" x="869950" y="4937125"/>
          <p14:tracePt t="99560" x="812800" y="4937125"/>
          <p14:tracePt t="99577" x="790575" y="4937125"/>
          <p14:tracePt t="99594" x="762000" y="4937125"/>
          <p14:tracePt t="99610" x="723900" y="4937125"/>
          <p14:tracePt t="99627" x="708025" y="4937125"/>
          <p14:tracePt t="99644" x="685800" y="4937125"/>
          <p14:tracePt t="99660" x="644525" y="4953000"/>
          <p14:tracePt t="99677" x="619125" y="4965700"/>
          <p14:tracePt t="99694" x="587375" y="4997450"/>
          <p14:tracePt t="99711" x="542925" y="5054600"/>
          <p14:tracePt t="99728" x="523875" y="5086350"/>
          <p14:tracePt t="99745" x="504825" y="5127625"/>
          <p14:tracePt t="99761" x="492125" y="5153025"/>
          <p14:tracePt t="99777" x="473075" y="5184775"/>
          <p14:tracePt t="99794" x="463550" y="5207000"/>
          <p14:tracePt t="99810" x="444500" y="5241925"/>
          <p14:tracePt t="99827" x="434975" y="5251450"/>
          <p14:tracePt t="99844" x="419100" y="5260975"/>
          <p14:tracePt t="99861" x="403225" y="5283200"/>
          <p14:tracePt t="99877" x="393700" y="5292725"/>
          <p14:tracePt t="99894" x="384175" y="5302250"/>
          <p14:tracePt t="99911" x="368300" y="5321300"/>
          <p14:tracePt t="99927" x="358775" y="5353050"/>
          <p14:tracePt t="99944" x="352425" y="5375275"/>
          <p14:tracePt t="99960" x="346075" y="5422900"/>
          <p14:tracePt t="99977" x="346075" y="5445125"/>
          <p14:tracePt t="99994" x="346075" y="5473700"/>
          <p14:tracePt t="100011" x="346075" y="5495925"/>
          <p14:tracePt t="100027" x="346075" y="5511800"/>
          <p14:tracePt t="100046" x="339725" y="5530850"/>
          <p14:tracePt t="100061" x="339725" y="5553075"/>
          <p14:tracePt t="100077" x="333375" y="5581650"/>
          <p14:tracePt t="100094" x="333375" y="5613400"/>
          <p14:tracePt t="100111" x="333375" y="5667375"/>
          <p14:tracePt t="100128" x="333375" y="5702300"/>
          <p14:tracePt t="100144" x="333375" y="5724525"/>
          <p14:tracePt t="100161" x="333375" y="5765800"/>
          <p14:tracePt t="100177" x="333375" y="5775325"/>
          <p14:tracePt t="100194" x="333375" y="5791200"/>
          <p14:tracePt t="100210" x="333375" y="5829300"/>
          <p14:tracePt t="100227" x="333375" y="5851525"/>
          <p14:tracePt t="100244" x="333375" y="5886450"/>
          <p14:tracePt t="100260" x="352425" y="5988050"/>
          <p14:tracePt t="100277" x="365125" y="6026150"/>
          <p14:tracePt t="100294" x="377825" y="6054725"/>
          <p14:tracePt t="100311" x="387350" y="6089650"/>
          <p14:tracePt t="100327" x="387350" y="6118225"/>
          <p14:tracePt t="100344" x="387350" y="6134100"/>
          <p14:tracePt t="100361" x="400050" y="6175375"/>
          <p14:tracePt t="100378" x="412750" y="6207125"/>
          <p14:tracePt t="100394" x="425450" y="6251575"/>
          <p14:tracePt t="100411" x="450850" y="6308725"/>
          <p14:tracePt t="100427" x="463550" y="6330950"/>
          <p14:tracePt t="100431" x="469900" y="6350000"/>
          <p14:tracePt t="100445" x="479425" y="6359525"/>
          <p14:tracePt t="100461" x="488950" y="6369050"/>
          <p14:tracePt t="100477" x="504825" y="6381750"/>
          <p14:tracePt t="100493" x="514350" y="6384925"/>
          <p14:tracePt t="100510" x="533400" y="6384925"/>
          <p14:tracePt t="100527" x="561975" y="6384925"/>
          <p14:tracePt t="100544" x="593725" y="6384925"/>
          <p14:tracePt t="100561" x="663575" y="6384925"/>
          <p14:tracePt t="100578" x="720725" y="6384925"/>
          <p14:tracePt t="100594" x="765175" y="6381750"/>
          <p14:tracePt t="100610" x="809625" y="6362700"/>
          <p14:tracePt t="100627" x="819150" y="6353175"/>
          <p14:tracePt t="100644" x="828675" y="6343650"/>
          <p14:tracePt t="100661" x="844550" y="6318250"/>
          <p14:tracePt t="100677" x="860425" y="6292850"/>
          <p14:tracePt t="100694" x="879475" y="6264275"/>
          <p14:tracePt t="100711" x="927100" y="6197600"/>
          <p14:tracePt t="100727" x="955675" y="6130925"/>
          <p14:tracePt t="100744" x="987425" y="6042025"/>
          <p14:tracePt t="100760" x="1019175" y="5927725"/>
          <p14:tracePt t="100777" x="1031875" y="5864225"/>
          <p14:tracePt t="100794" x="1047750" y="5778500"/>
          <p14:tracePt t="100811" x="1079500" y="5664200"/>
          <p14:tracePt t="100827" x="1108075" y="5597525"/>
          <p14:tracePt t="100845" x="1133475" y="5540375"/>
          <p14:tracePt t="100860" x="1149350" y="5524500"/>
          <p14:tracePt t="100877" x="1155700" y="5514975"/>
          <p14:tracePt t="100894" x="1155700" y="5505450"/>
          <p14:tracePt t="100910" x="1155700" y="5489575"/>
          <p14:tracePt t="100927" x="1155700" y="5483225"/>
          <p14:tracePt t="100944" x="1155700" y="5473700"/>
          <p14:tracePt t="100947" x="1155700" y="5470525"/>
          <p14:tracePt t="100961" x="1155700" y="5461000"/>
          <p14:tracePt t="100977" x="1162050" y="5438775"/>
          <p14:tracePt t="100995" x="1177925" y="5410200"/>
          <p14:tracePt t="101011" x="1177925" y="5400675"/>
          <p14:tracePt t="101027" x="1177925" y="5384800"/>
          <p14:tracePt t="101043" x="1177925" y="5375275"/>
          <p14:tracePt t="101060" x="1177925" y="5365750"/>
          <p14:tracePt t="101111" x="1177925" y="5362575"/>
          <p14:tracePt t="101125" x="1177925" y="5356225"/>
          <p14:tracePt t="101204" x="1174750" y="5356225"/>
          <p14:tracePt t="101218" x="1171575" y="5356225"/>
          <p14:tracePt t="101227" x="1165225" y="5356225"/>
          <p14:tracePt t="101253" x="1158875" y="5356225"/>
          <p14:tracePt t="101267" x="1155700" y="5356225"/>
          <p14:tracePt t="101277" x="1149350" y="5356225"/>
          <p14:tracePt t="101294" x="1136650" y="5356225"/>
          <p14:tracePt t="101310" x="1120775" y="5356225"/>
          <p14:tracePt t="101327" x="1111250" y="5356225"/>
          <p14:tracePt t="101344" x="1082675" y="5356225"/>
          <p14:tracePt t="101361" x="1066800" y="5356225"/>
          <p14:tracePt t="101377" x="1057275" y="5356225"/>
          <p14:tracePt t="101395" x="1047750" y="5353050"/>
          <p14:tracePt t="101411" x="1012825" y="5330825"/>
          <p14:tracePt t="101427" x="990600" y="5318125"/>
          <p14:tracePt t="101443" x="952500" y="5292725"/>
          <p14:tracePt t="101446" x="939800" y="5286375"/>
          <p14:tracePt t="101460" x="908050" y="5267325"/>
          <p14:tracePt t="101477" x="892175" y="5257800"/>
          <p14:tracePt t="101494" x="882650" y="5257800"/>
          <p14:tracePt t="101511" x="863600" y="5248275"/>
          <p14:tracePt t="101527" x="857250" y="5248275"/>
          <p14:tracePt t="101574" x="854075" y="5248275"/>
          <p14:tracePt t="101681" x="847725" y="5248275"/>
          <p14:tracePt t="101703" x="841375" y="5248275"/>
          <p14:tracePt t="101725" x="841375" y="5254625"/>
          <p14:tracePt t="101732" x="841375" y="5257800"/>
          <p14:tracePt t="101746" x="841375" y="5267325"/>
          <p14:tracePt t="101761" x="841375" y="5289550"/>
          <p14:tracePt t="101778" x="841375" y="5311775"/>
          <p14:tracePt t="101794" x="841375" y="5340350"/>
          <p14:tracePt t="101811" x="841375" y="5365750"/>
          <p14:tracePt t="101827" x="841375" y="5397500"/>
          <p14:tracePt t="101844" x="841375" y="5416550"/>
          <p14:tracePt t="101860" x="844550" y="5473700"/>
          <p14:tracePt t="101877" x="857250" y="5518150"/>
          <p14:tracePt t="101894" x="863600" y="5556250"/>
          <p14:tracePt t="101910" x="876300" y="5603875"/>
          <p14:tracePt t="101927" x="876300" y="5626100"/>
          <p14:tracePt t="101944" x="876300" y="5654675"/>
          <p14:tracePt t="101946" x="876300" y="5661025"/>
          <p14:tracePt t="101961" x="876300" y="5670550"/>
          <p14:tracePt t="101977" x="876300" y="5680075"/>
          <p14:tracePt t="101993" x="876300" y="5695950"/>
          <p14:tracePt t="102010" x="876300" y="5708650"/>
          <p14:tracePt t="102027" x="876300" y="5724525"/>
          <p14:tracePt t="102044" x="876300" y="5746750"/>
          <p14:tracePt t="102060" x="876300" y="5781675"/>
          <p14:tracePt t="102077" x="866775" y="5810250"/>
          <p14:tracePt t="102094" x="857250" y="5835650"/>
          <p14:tracePt t="102110" x="844550" y="5876925"/>
          <p14:tracePt t="102127" x="838200" y="5899150"/>
          <p14:tracePt t="102143" x="838200" y="5921375"/>
          <p14:tracePt t="102160" x="838200" y="5953125"/>
          <p14:tracePt t="102177" x="838200" y="5981700"/>
          <p14:tracePt t="102193" x="838200" y="6003925"/>
          <p14:tracePt t="102210" x="838200" y="6067425"/>
          <p14:tracePt t="102227" x="838200" y="6102350"/>
          <p14:tracePt t="102244" x="825500" y="6127750"/>
          <p14:tracePt t="102260" x="822325" y="6162675"/>
          <p14:tracePt t="102277" x="822325" y="6172200"/>
          <p14:tracePt t="102294" x="822325" y="6181725"/>
          <p14:tracePt t="102311" x="822325" y="6200775"/>
          <p14:tracePt t="102327" x="809625" y="6216650"/>
          <p14:tracePt t="102344" x="796925" y="6242050"/>
          <p14:tracePt t="102361" x="781050" y="6276975"/>
          <p14:tracePt t="102377" x="777875" y="6286500"/>
          <p14:tracePt t="102393" x="771525" y="6296025"/>
          <p14:tracePt t="102410" x="771525" y="6315075"/>
          <p14:tracePt t="102427" x="771525" y="6324600"/>
          <p14:tracePt t="102444" x="771525" y="6334125"/>
          <p14:tracePt t="102447" x="771525" y="6340475"/>
          <p14:tracePt t="102460" x="771525" y="6356350"/>
          <p14:tracePt t="102477" x="768350" y="6365875"/>
          <p14:tracePt t="102494" x="752475" y="6375400"/>
          <p14:tracePt t="102510" x="746125" y="6391275"/>
          <p14:tracePt t="102596" x="746125" y="6388100"/>
          <p14:tracePt t="102604" x="746125" y="6384925"/>
          <p14:tracePt t="102611" x="746125" y="6378575"/>
          <p14:tracePt t="102627" x="746125" y="6369050"/>
          <p14:tracePt t="102644" x="746125" y="6359525"/>
          <p14:tracePt t="102660" x="746125" y="6340475"/>
          <p14:tracePt t="102677" x="746125" y="6330950"/>
          <p14:tracePt t="102694" x="746125" y="6315075"/>
          <p14:tracePt t="102710" x="746125" y="6273800"/>
          <p14:tracePt t="102727" x="746125" y="6251575"/>
          <p14:tracePt t="102743" x="746125" y="6229350"/>
          <p14:tracePt t="102761" x="746125" y="6207125"/>
          <p14:tracePt t="102777" x="746125" y="6197600"/>
          <p14:tracePt t="102794" x="749300" y="6184900"/>
          <p14:tracePt t="102810" x="755650" y="6149975"/>
          <p14:tracePt t="102826" x="771525" y="6118225"/>
          <p14:tracePt t="102843" x="793750" y="6080125"/>
          <p14:tracePt t="102860" x="844550" y="5965825"/>
          <p14:tracePt t="102877" x="869950" y="5880100"/>
          <p14:tracePt t="102894" x="882650" y="5816600"/>
          <p14:tracePt t="102911" x="889000" y="5727700"/>
          <p14:tracePt t="102927" x="889000" y="5676900"/>
          <p14:tracePt t="102943" x="911225" y="5622925"/>
          <p14:tracePt t="102960" x="933450" y="5521325"/>
          <p14:tracePt t="102977" x="946150" y="5457825"/>
          <p14:tracePt t="102993" x="968375" y="5391150"/>
          <p14:tracePt t="103010" x="996950" y="5308600"/>
          <p14:tracePt t="103027" x="1003300" y="5264150"/>
          <p14:tracePt t="103043" x="1003300" y="5248275"/>
          <p14:tracePt t="103060" x="1003300" y="5229225"/>
          <p14:tracePt t="103077" x="1003300" y="5216525"/>
          <p14:tracePt t="103093" x="1003300" y="5207000"/>
          <p14:tracePt t="103110" x="1003300" y="5194300"/>
          <p14:tracePt t="103127" x="1003300" y="5178425"/>
          <p14:tracePt t="103143" x="1003300" y="5162550"/>
          <p14:tracePt t="103161" x="1003300" y="5149850"/>
          <p14:tracePt t="103177" x="1003300" y="5137150"/>
          <p14:tracePt t="103194" x="1003300" y="5124450"/>
          <p14:tracePt t="103261" x="1000125" y="5124450"/>
          <p14:tracePt t="103282" x="996950" y="5124450"/>
          <p14:tracePt t="103289" x="990600" y="5124450"/>
          <p14:tracePt t="103297" x="981075" y="5124450"/>
          <p14:tracePt t="103310" x="971550" y="5143500"/>
          <p14:tracePt t="103327" x="962025" y="5153025"/>
          <p14:tracePt t="103344" x="955675" y="5162550"/>
          <p14:tracePt t="103361" x="949325" y="5175250"/>
          <p14:tracePt t="103376" x="949325" y="5203825"/>
          <p14:tracePt t="103393" x="949325" y="5226050"/>
          <p14:tracePt t="103410" x="949325" y="5280025"/>
          <p14:tracePt t="103426" x="936625" y="5324475"/>
          <p14:tracePt t="103444" x="917575" y="5391150"/>
          <p14:tracePt t="103461" x="917575" y="5476875"/>
          <p14:tracePt t="103477" x="908050" y="5537200"/>
          <p14:tracePt t="103493" x="908050" y="5597525"/>
          <p14:tracePt t="103510" x="908050" y="5683250"/>
          <p14:tracePt t="103527" x="908050" y="5765800"/>
          <p14:tracePt t="103543" x="908050" y="5835650"/>
          <p14:tracePt t="103560" x="908050" y="5940425"/>
          <p14:tracePt t="103577" x="908050" y="6010275"/>
          <p14:tracePt t="103594" x="901700" y="6070600"/>
          <p14:tracePt t="103611" x="882650" y="6162675"/>
          <p14:tracePt t="103627" x="876300" y="6207125"/>
          <p14:tracePt t="103643" x="876300" y="6242050"/>
          <p14:tracePt t="103660" x="876300" y="6289675"/>
          <p14:tracePt t="103677" x="869950" y="6327775"/>
          <p14:tracePt t="103694" x="850900" y="6365875"/>
          <p14:tracePt t="103710" x="838200" y="6407150"/>
          <p14:tracePt t="103727" x="825500" y="6429375"/>
          <p14:tracePt t="103744" x="819150" y="6454775"/>
          <p14:tracePt t="103761" x="815975" y="6470650"/>
          <p14:tracePt t="103777" x="815975" y="6480175"/>
          <p14:tracePt t="103793" x="815975" y="6492875"/>
          <p14:tracePt t="103810" x="809625" y="6502400"/>
          <p14:tracePt t="103877" x="765175" y="6473825"/>
          <p14:tracePt t="103894" x="758825" y="6438900"/>
          <p14:tracePt t="103910" x="758825" y="6359525"/>
          <p14:tracePt t="103927" x="758825" y="6315075"/>
          <p14:tracePt t="103944" x="758825" y="6264275"/>
          <p14:tracePt t="103961" x="758825" y="6216650"/>
          <p14:tracePt t="103977" x="758825" y="6188075"/>
          <p14:tracePt t="103993" x="758825" y="6149975"/>
          <p14:tracePt t="104011" x="768350" y="6080125"/>
          <p14:tracePt t="104027" x="784225" y="5984875"/>
          <p14:tracePt t="104043" x="800100" y="5854700"/>
          <p14:tracePt t="104060" x="835025" y="5699125"/>
          <p14:tracePt t="104076" x="841375" y="5635625"/>
          <p14:tracePt t="104094" x="841375" y="5591175"/>
          <p14:tracePt t="104110" x="841375" y="5559425"/>
          <p14:tracePt t="104127" x="841375" y="5549900"/>
          <p14:tracePt t="104144" x="841375" y="5527675"/>
          <p14:tracePt t="104161" x="841375" y="5495925"/>
          <p14:tracePt t="104177" x="854075" y="5451475"/>
          <p14:tracePt t="104193" x="866775" y="5426075"/>
          <p14:tracePt t="104210" x="873125" y="5378450"/>
          <p14:tracePt t="104227" x="876300" y="5368925"/>
          <p14:tracePt t="104244" x="876300" y="5353050"/>
          <p14:tracePt t="104261" x="876300" y="5343525"/>
          <p14:tracePt t="104293" x="876300" y="5337175"/>
          <p14:tracePt t="104310" x="876300" y="5327650"/>
          <p14:tracePt t="104618" x="876300" y="5349875"/>
          <p14:tracePt t="104624" x="876300" y="5365750"/>
          <p14:tracePt t="104631" x="876300" y="5384800"/>
          <p14:tracePt t="104643" x="873125" y="5419725"/>
          <p14:tracePt t="104660" x="860425" y="5518150"/>
          <p14:tracePt t="104677" x="835025" y="5616575"/>
          <p14:tracePt t="104693" x="828675" y="5711825"/>
          <p14:tracePt t="104710" x="819150" y="5829300"/>
          <p14:tracePt t="104727" x="812800" y="5892800"/>
          <p14:tracePt t="104743" x="812800" y="5946775"/>
          <p14:tracePt t="104760" x="806450" y="6000750"/>
          <p14:tracePt t="104777" x="806450" y="6022975"/>
          <p14:tracePt t="104793" x="806450" y="6038850"/>
          <p14:tracePt t="104810" x="806450" y="6054725"/>
          <p14:tracePt t="104827" x="800100" y="6064250"/>
          <p14:tracePt t="104844" x="800100" y="6073775"/>
          <p14:tracePt t="104861" x="796925" y="6092825"/>
          <p14:tracePt t="104877" x="796925" y="6102350"/>
          <p14:tracePt t="104893" x="796925" y="6108700"/>
          <p14:tracePt t="104910" x="796925" y="6111875"/>
          <p14:tracePt t="104983" x="790575" y="6118225"/>
          <p14:tracePt t="104989" x="790575" y="6121400"/>
          <p14:tracePt t="105004" x="781050" y="6134100"/>
          <p14:tracePt t="105011" x="781050" y="6137275"/>
          <p14:tracePt t="105027" x="771525" y="6143625"/>
          <p14:tracePt t="105043" x="771525" y="6153150"/>
          <p14:tracePt t="105060" x="762000" y="6162675"/>
          <p14:tracePt t="105077" x="752475" y="6172200"/>
          <p14:tracePt t="105093" x="746125" y="6188075"/>
          <p14:tracePt t="105111" x="727075" y="6203950"/>
          <p14:tracePt t="105127" x="727075" y="6213475"/>
          <p14:tracePt t="105143" x="727075" y="6223000"/>
          <p14:tracePt t="105160" x="727075" y="6238875"/>
          <p14:tracePt t="105177" x="720725" y="6238875"/>
          <p14:tracePt t="105193" x="720725" y="6242050"/>
          <p14:tracePt t="105210" x="717550" y="6251575"/>
          <p14:tracePt t="105243" x="711200" y="6257925"/>
          <p14:tracePt t="105610" x="720725" y="6235700"/>
          <p14:tracePt t="105617" x="720725" y="6200775"/>
          <p14:tracePt t="105627" x="720725" y="6175375"/>
          <p14:tracePt t="105643" x="727075" y="6130925"/>
          <p14:tracePt t="105660" x="727075" y="6054725"/>
          <p14:tracePt t="105677" x="742950" y="5972175"/>
          <p14:tracePt t="105710" x="784225" y="5686425"/>
          <p14:tracePt t="105743" x="784225" y="5489575"/>
          <p14:tracePt t="105760" x="784225" y="5403850"/>
          <p14:tracePt t="105776" x="784225" y="5387975"/>
          <p14:tracePt t="105793" x="784225" y="5378450"/>
          <p14:tracePt t="105810" x="784225" y="5368925"/>
          <p14:tracePt t="105861" x="784225" y="5362575"/>
          <p14:tracePt t="106433" x="793750" y="5362575"/>
          <p14:tracePt t="106475" x="796925" y="5359400"/>
          <p14:tracePt t="106484" x="803275" y="5359400"/>
          <p14:tracePt t="106494" x="809625" y="5353050"/>
          <p14:tracePt t="106510" x="835025" y="5337175"/>
          <p14:tracePt t="106543" x="876300" y="5308600"/>
          <p14:tracePt t="106577" x="892175" y="5302250"/>
          <p14:tracePt t="107032" x="892175" y="5311775"/>
          <p14:tracePt t="107039" x="892175" y="5327650"/>
          <p14:tracePt t="107046" x="892175" y="5340350"/>
          <p14:tracePt t="107060" x="889000" y="5368925"/>
          <p14:tracePt t="107076" x="889000" y="5413375"/>
          <p14:tracePt t="107093" x="889000" y="5451475"/>
          <p14:tracePt t="107126" x="882650" y="5543550"/>
          <p14:tracePt t="107160" x="869950" y="5641975"/>
          <p14:tracePt t="107177" x="863600" y="5673725"/>
          <p14:tracePt t="107194" x="863600" y="5715000"/>
          <p14:tracePt t="107210" x="863600" y="5772150"/>
          <p14:tracePt t="107226" x="863600" y="5816600"/>
          <p14:tracePt t="107243" x="857250" y="5851525"/>
          <p14:tracePt t="107260" x="850900" y="5908675"/>
          <p14:tracePt t="107276" x="850900" y="5937250"/>
          <p14:tracePt t="107293" x="841375" y="5946775"/>
          <p14:tracePt t="107310" x="841375" y="5962650"/>
          <p14:tracePt t="107327" x="841375" y="5972175"/>
          <p14:tracePt t="107343" x="841375" y="5988050"/>
          <p14:tracePt t="107359" x="841375" y="6000750"/>
          <p14:tracePt t="107376" x="841375" y="6010275"/>
          <p14:tracePt t="107393" x="835025" y="6022975"/>
          <p14:tracePt t="107410" x="835025" y="6042025"/>
          <p14:tracePt t="107426" x="831850" y="6051550"/>
          <p14:tracePt t="107443" x="831850" y="6061075"/>
          <p14:tracePt t="107482" x="825500" y="6061075"/>
          <p14:tracePt t="107493" x="825500" y="6067425"/>
          <p14:tracePt t="107510" x="825500" y="6080125"/>
          <p14:tracePt t="107526" x="825500" y="6086475"/>
          <p14:tracePt t="107725" x="835025" y="6073775"/>
          <p14:tracePt t="107732" x="854075" y="6045200"/>
          <p14:tracePt t="107743" x="869950" y="6016625"/>
          <p14:tracePt t="107760" x="930275" y="5918200"/>
          <p14:tracePt t="107776" x="968375" y="5838825"/>
          <p14:tracePt t="107793" x="1016000" y="5759450"/>
          <p14:tracePt t="107810" x="1063625" y="5651500"/>
          <p14:tracePt t="107827" x="1092200" y="5597525"/>
          <p14:tracePt t="107843" x="1104900" y="5559425"/>
          <p14:tracePt t="107861" x="1130300" y="5476875"/>
          <p14:tracePt t="107877" x="1155700" y="5391150"/>
          <p14:tracePt t="107893" x="1171575" y="5305425"/>
          <p14:tracePt t="107910" x="1190625" y="5216525"/>
          <p14:tracePt t="107926" x="1190625" y="5165725"/>
          <p14:tracePt t="107943" x="1190625" y="5133975"/>
          <p14:tracePt t="107960" x="1184275" y="5099050"/>
          <p14:tracePt t="107976" x="1174750" y="5089525"/>
          <p14:tracePt t="107993" x="1158875" y="5080000"/>
          <p14:tracePt t="108010" x="1143000" y="5060950"/>
          <p14:tracePt t="108027" x="1133475" y="5054600"/>
          <p14:tracePt t="108043" x="1123950" y="5045075"/>
          <p14:tracePt t="108060" x="1101725" y="5029200"/>
          <p14:tracePt t="108076" x="1092200" y="5013325"/>
          <p14:tracePt t="108093" x="1076325" y="5003800"/>
          <p14:tracePt t="108110" x="1028700" y="4984750"/>
          <p14:tracePt t="108126" x="984250" y="4972050"/>
          <p14:tracePt t="108143" x="946150" y="4959350"/>
          <p14:tracePt t="108160" x="879475" y="4927600"/>
          <p14:tracePt t="108177" x="835025" y="4914900"/>
          <p14:tracePt t="108193" x="781050" y="4899025"/>
          <p14:tracePt t="108210" x="676275" y="4870450"/>
          <p14:tracePt t="108227" x="615950" y="4864100"/>
          <p14:tracePt t="108243" x="561975" y="4864100"/>
          <p14:tracePt t="108260" x="508000" y="4864100"/>
          <p14:tracePt t="108276" x="485775" y="4864100"/>
          <p14:tracePt t="108293" x="454025" y="4873625"/>
          <p14:tracePt t="108310" x="431800" y="4895850"/>
          <p14:tracePt t="108326" x="415925" y="4905375"/>
          <p14:tracePt t="108343" x="393700" y="4921250"/>
          <p14:tracePt t="108360" x="368300" y="4978400"/>
          <p14:tracePt t="108377" x="342900" y="5026025"/>
          <p14:tracePt t="108393" x="320675" y="5092700"/>
          <p14:tracePt t="108410" x="298450" y="5203825"/>
          <p14:tracePt t="108427" x="282575" y="5289550"/>
          <p14:tracePt t="108443" x="282575" y="5368925"/>
          <p14:tracePt t="108459" x="282575" y="5464175"/>
          <p14:tracePt t="108476" x="282575" y="5518150"/>
          <p14:tracePt t="108493" x="295275" y="5600700"/>
          <p14:tracePt t="108510" x="317500" y="5711825"/>
          <p14:tracePt t="108527" x="330200" y="5775325"/>
          <p14:tracePt t="108543" x="352425" y="5842000"/>
          <p14:tracePt t="108560" x="371475" y="5905500"/>
          <p14:tracePt t="108577" x="384175" y="5943600"/>
          <p14:tracePt t="108593" x="390525" y="5972175"/>
          <p14:tracePt t="108609" x="403225" y="6019800"/>
          <p14:tracePt t="108626" x="403225" y="6042025"/>
          <p14:tracePt t="108643" x="403225" y="6073775"/>
          <p14:tracePt t="108660" x="403225" y="6092825"/>
          <p14:tracePt t="108677" x="403225" y="6108700"/>
          <p14:tracePt t="108693" x="403225" y="6118225"/>
          <p14:tracePt t="108710" x="403225" y="6134100"/>
          <p14:tracePt t="108727" x="412750" y="6143625"/>
          <p14:tracePt t="108743" x="412750" y="6159500"/>
          <p14:tracePt t="108759" x="428625" y="6172200"/>
          <p14:tracePt t="108776" x="438150" y="6181725"/>
          <p14:tracePt t="108793" x="447675" y="6191250"/>
          <p14:tracePt t="108810" x="466725" y="6213475"/>
          <p14:tracePt t="108827" x="476250" y="6223000"/>
          <p14:tracePt t="108843" x="485775" y="6232525"/>
          <p14:tracePt t="108859" x="530225" y="6270625"/>
          <p14:tracePt t="108876" x="596900" y="6299200"/>
          <p14:tracePt t="108893" x="704850" y="6340475"/>
          <p14:tracePt t="108910" x="962025" y="6394450"/>
          <p14:tracePt t="108926" x="1127125" y="6451600"/>
          <p14:tracePt t="108943" x="1292225" y="6496050"/>
          <p14:tracePt t="110826" x="2333625" y="6470650"/>
          <p14:tracePt t="110843" x="2457450" y="6391275"/>
          <p14:tracePt t="110860" x="2568575" y="6311900"/>
          <p14:tracePt t="110877" x="2628900" y="6273800"/>
          <p14:tracePt t="110893" x="2676525" y="6232525"/>
          <p14:tracePt t="110926" x="2806700" y="6130925"/>
          <p14:tracePt t="110960" x="2990850" y="5988050"/>
          <p14:tracePt t="110976" x="3044825" y="5918200"/>
          <p14:tracePt t="110993" x="3101975" y="5835650"/>
          <p14:tracePt t="111010" x="3178175" y="5695950"/>
          <p14:tracePt t="111027" x="3206750" y="5616575"/>
          <p14:tracePt t="111043" x="3251200" y="5495925"/>
          <p14:tracePt t="111060" x="3267075" y="5299075"/>
          <p14:tracePt t="111076" x="3267075" y="5194300"/>
          <p14:tracePt t="111093" x="3267075" y="5089525"/>
          <p14:tracePt t="111111" x="3267075" y="4949825"/>
          <p14:tracePt t="111126" x="3267075" y="4889500"/>
          <p14:tracePt t="111143" x="3267075" y="4867275"/>
          <p14:tracePt t="111161" x="3279775" y="4832350"/>
          <p14:tracePt t="111177" x="3289300" y="4822825"/>
          <p14:tracePt t="111193" x="3305175" y="4813300"/>
          <p14:tracePt t="111210" x="3321050" y="4781550"/>
          <p14:tracePt t="111226" x="3336925" y="4756150"/>
          <p14:tracePt t="111243" x="3371850" y="4718050"/>
          <p14:tracePt t="111261" x="3403600" y="4657725"/>
          <p14:tracePt t="111277" x="3429000" y="4625975"/>
          <p14:tracePt t="111293" x="3441700" y="4597400"/>
          <p14:tracePt t="111310" x="3463925" y="4562475"/>
          <p14:tracePt t="111326" x="3498850" y="4527550"/>
          <p14:tracePt t="111342" x="3514725" y="4505325"/>
          <p14:tracePt t="111360" x="3530600" y="4483100"/>
          <p14:tracePt t="111376" x="3546475" y="4454525"/>
          <p14:tracePt t="111393" x="3559175" y="4432300"/>
          <p14:tracePt t="111411" x="3565525" y="4391025"/>
          <p14:tracePt t="111427" x="3571875" y="4368800"/>
          <p14:tracePt t="111443" x="3578225" y="4330700"/>
          <p14:tracePt t="111459" x="3584575" y="4283075"/>
          <p14:tracePt t="111476" x="3584575" y="4260850"/>
          <p14:tracePt t="111492" x="3584575" y="4232275"/>
          <p14:tracePt t="111510" x="3584575" y="4216400"/>
          <p14:tracePt t="111526" x="3584575" y="4206875"/>
          <p14:tracePt t="111560" x="3584575" y="4203700"/>
          <p14:tracePt t="111654" x="3581400" y="4203700"/>
          <p14:tracePt t="111661" x="3578225" y="4210050"/>
          <p14:tracePt t="111677" x="3562350" y="4232275"/>
          <p14:tracePt t="111693" x="3524250" y="4295775"/>
          <p14:tracePt t="111710" x="3435350" y="4483100"/>
          <p14:tracePt t="111727" x="3409950" y="4654550"/>
          <p14:tracePt t="111743" x="3400425" y="4784725"/>
          <p14:tracePt t="111760" x="3400425" y="4902200"/>
          <p14:tracePt t="111776" x="3400425" y="4972050"/>
          <p14:tracePt t="111792" x="3400425" y="5032375"/>
          <p14:tracePt t="111810" x="3400425" y="5118100"/>
          <p14:tracePt t="111826" x="3394075" y="5178425"/>
          <p14:tracePt t="111842" x="3387725" y="5241925"/>
          <p14:tracePt t="111860" x="3387725" y="5337175"/>
          <p14:tracePt t="111876" x="3397250" y="5387975"/>
          <p14:tracePt t="111892" x="3409950" y="5435600"/>
          <p14:tracePt t="111910" x="3448050" y="5486400"/>
          <p14:tracePt t="111926" x="3498850" y="5537200"/>
          <p14:tracePt t="111942" x="3565525" y="5565775"/>
          <p14:tracePt t="111961" x="3692525" y="5613400"/>
          <p14:tracePt t="111977" x="3778250" y="5629275"/>
          <p14:tracePt t="111993" x="3886200" y="5645150"/>
          <p14:tracePt t="112010" x="4105275" y="5661025"/>
          <p14:tracePt t="112026" x="4210050" y="5661025"/>
          <p14:tracePt t="112042" x="4311650" y="5661025"/>
          <p14:tracePt t="112060" x="4435475" y="5641975"/>
          <p14:tracePt t="112076" x="4492625" y="5607050"/>
          <p14:tracePt t="112092" x="4527550" y="5559425"/>
          <p14:tracePt t="112110" x="4578350" y="5461000"/>
          <p14:tracePt t="112126" x="4591050" y="5426075"/>
          <p14:tracePt t="112143" x="4603750" y="5394325"/>
          <p14:tracePt t="112160" x="4625975" y="5372100"/>
          <p14:tracePt t="112176" x="4635500" y="5362575"/>
          <p14:tracePt t="112192" x="4645025" y="5346700"/>
          <p14:tracePt t="112210" x="4657725" y="5330825"/>
          <p14:tracePt t="112226" x="4670425" y="5321300"/>
          <p14:tracePt t="112242" x="4670425" y="5292725"/>
          <p14:tracePt t="112260" x="4670425" y="5260975"/>
          <p14:tracePt t="112276" x="4670425" y="5251450"/>
          <p14:tracePt t="112292" x="4670425" y="5235575"/>
          <p14:tracePt t="112310" x="4670425" y="5226050"/>
          <p14:tracePt t="112354" x="4660900" y="5226050"/>
          <p14:tracePt t="112361" x="4654550" y="5226050"/>
          <p14:tracePt t="112376" x="4638675" y="5226050"/>
          <p14:tracePt t="112393" x="4616450" y="5226050"/>
          <p14:tracePt t="112410" x="4575175" y="5235575"/>
          <p14:tracePt t="112426" x="4546600" y="5251450"/>
          <p14:tracePt t="112443" x="4521200" y="5264150"/>
          <p14:tracePt t="112460" x="4479925" y="5283200"/>
          <p14:tracePt t="112475" x="4454525" y="5302250"/>
          <p14:tracePt t="112492" x="4422775" y="5334000"/>
          <p14:tracePt t="112510" x="4356100" y="5387975"/>
          <p14:tracePt t="112526" x="4308475" y="5457825"/>
          <p14:tracePt t="112543" x="4257675" y="5508625"/>
          <p14:tracePt t="112560" x="4184650" y="5581650"/>
          <p14:tracePt t="112576" x="4149725" y="5629275"/>
          <p14:tracePt t="112592" x="4108450" y="5680075"/>
          <p14:tracePt t="112610" x="4044950" y="5759450"/>
          <p14:tracePt t="112626" x="4019550" y="5797550"/>
          <p14:tracePt t="112643" x="3975100" y="5854700"/>
          <p14:tracePt t="112660" x="3930650" y="5908675"/>
          <p14:tracePt t="112676" x="3892550" y="5946775"/>
          <p14:tracePt t="112693" x="3835400" y="5975350"/>
          <p14:tracePt t="112709" x="3736975" y="6026150"/>
          <p14:tracePt t="112726" x="3670300" y="6057900"/>
          <p14:tracePt t="112742" x="3594100" y="6080125"/>
          <p14:tracePt t="112761" x="3406775" y="6115050"/>
          <p14:tracePt t="112776" x="3279775" y="6115050"/>
          <p14:tracePt t="112793" x="3162300" y="6108700"/>
          <p14:tracePt t="112810" x="2952750" y="6073775"/>
          <p14:tracePt t="112826" x="2844800" y="6048375"/>
          <p14:tracePt t="112843" x="2743200" y="6016625"/>
          <p14:tracePt t="112860" x="2584450" y="5946775"/>
          <p14:tracePt t="112875" x="2492375" y="5889625"/>
          <p14:tracePt t="112892" x="2428875" y="5835650"/>
          <p14:tracePt t="112910" x="2359025" y="5762625"/>
          <p14:tracePt t="112926" x="2320925" y="5705475"/>
          <p14:tracePt t="112943" x="2286000" y="5654675"/>
          <p14:tracePt t="112960" x="2238375" y="5588000"/>
          <p14:tracePt t="112977" x="2212975" y="5559425"/>
          <p14:tracePt t="112993" x="2200275" y="5546725"/>
          <p14:tracePt t="113010" x="2155825" y="5530850"/>
          <p14:tracePt t="113026" x="2146300" y="5521325"/>
          <p14:tracePt t="113042" x="2136775" y="5505450"/>
          <p14:tracePt t="113060" x="2114550" y="5489575"/>
          <p14:tracePt t="113076" x="2105025" y="5480050"/>
          <p14:tracePt t="113092" x="2095500" y="5470525"/>
          <p14:tracePt t="113110" x="2079625" y="5448300"/>
          <p14:tracePt t="113126" x="2070100" y="5438775"/>
          <p14:tracePt t="113143" x="2060575" y="5435600"/>
          <p14:tracePt t="113160" x="2047875" y="5435600"/>
          <p14:tracePt t="113176" x="2041525" y="5435600"/>
          <p14:tracePt t="113210" x="2044700" y="5435600"/>
          <p14:tracePt t="113226" x="2054225" y="5435600"/>
          <p14:tracePt t="113243" x="2073275" y="5435600"/>
          <p14:tracePt t="113260" x="2130425" y="5457825"/>
          <p14:tracePt t="113277" x="2187575" y="5492750"/>
          <p14:tracePt t="113292" x="2241550" y="5518150"/>
          <p14:tracePt t="113309" x="2349500" y="5572125"/>
          <p14:tracePt t="113326" x="2473325" y="5635625"/>
          <p14:tracePt t="113342" x="2574925" y="5676900"/>
          <p14:tracePt t="113360" x="2679700" y="5730875"/>
          <p14:tracePt t="113376" x="2759075" y="5759450"/>
          <p14:tracePt t="113392" x="2838450" y="5800725"/>
          <p14:tracePt t="113410" x="2949575" y="5829300"/>
          <p14:tracePt t="113426" x="3013075" y="5845175"/>
          <p14:tracePt t="113443" x="3070225" y="5864225"/>
          <p14:tracePt t="113460" x="3187700" y="5873750"/>
          <p14:tracePt t="113476" x="3273425" y="5880100"/>
          <p14:tracePt t="113492" x="3333750" y="5880100"/>
          <p14:tracePt t="113510" x="3397250" y="5886450"/>
          <p14:tracePt t="113526" x="3438525" y="5886450"/>
          <p14:tracePt t="113542" x="3476625" y="5886450"/>
          <p14:tracePt t="113560" x="3546475" y="5886450"/>
          <p14:tracePt t="113576" x="3606800" y="5876925"/>
          <p14:tracePt t="113592" x="3670300" y="5861050"/>
          <p14:tracePt t="113609" x="3727450" y="5838825"/>
          <p14:tracePt t="113626" x="3794125" y="5819775"/>
          <p14:tracePt t="113642" x="3838575" y="5807075"/>
          <p14:tracePt t="113660" x="3902075" y="5781675"/>
          <p14:tracePt t="113676" x="3949700" y="5753100"/>
          <p14:tracePt t="113693" x="4006850" y="5727700"/>
          <p14:tracePt t="113709" x="4073525" y="5680075"/>
          <p14:tracePt t="113726" x="4124325" y="5629275"/>
          <p14:tracePt t="113742" x="4149725" y="5591175"/>
          <p14:tracePt t="113760" x="4206875" y="5537200"/>
          <p14:tracePt t="113776" x="4257675" y="5492750"/>
          <p14:tracePt t="113792" x="4308475" y="5451475"/>
          <p14:tracePt t="113810" x="4375150" y="5397500"/>
          <p14:tracePt t="113826" x="4400550" y="5356225"/>
          <p14:tracePt t="113843" x="4425950" y="5324475"/>
          <p14:tracePt t="113860" x="4451350" y="5283200"/>
          <p14:tracePt t="113875" x="4460875" y="5267325"/>
          <p14:tracePt t="113892" x="4473575" y="5245100"/>
          <p14:tracePt t="113910" x="4492625" y="5229225"/>
          <p14:tracePt t="113926" x="4498975" y="5219700"/>
          <p14:tracePt t="113942" x="4502150" y="5210175"/>
          <p14:tracePt t="113960" x="4502150" y="5191125"/>
          <p14:tracePt t="113976" x="4502150" y="5184775"/>
          <p14:tracePt t="113993" x="4502150" y="5181600"/>
          <p14:tracePt t="114061" x="4495800" y="5181600"/>
          <p14:tracePt t="114068" x="4486275" y="5181600"/>
          <p14:tracePt t="114076" x="4479925" y="5181600"/>
          <p14:tracePt t="114092" x="4470400" y="5181600"/>
          <p14:tracePt t="114110" x="4429125" y="5200650"/>
          <p14:tracePt t="114126" x="4403725" y="5222875"/>
          <p14:tracePt t="114143" x="4359275" y="5251450"/>
          <p14:tracePt t="114160" x="4295775" y="5311775"/>
          <p14:tracePt t="114176" x="4254500" y="5362575"/>
          <p14:tracePt t="114192" x="4203700" y="5403850"/>
          <p14:tracePt t="114209" x="4095750" y="5521325"/>
          <p14:tracePt t="114226" x="4032250" y="5591175"/>
          <p14:tracePt t="114243" x="3981450" y="5645150"/>
          <p14:tracePt t="114260" x="3933825" y="5705475"/>
          <p14:tracePt t="114277" x="3902075" y="5737225"/>
          <p14:tracePt t="114293" x="3876675" y="5762625"/>
          <p14:tracePt t="114310" x="3825875" y="5813425"/>
          <p14:tracePt t="114326" x="3794125" y="5838825"/>
          <p14:tracePt t="114342" x="3759200" y="5880100"/>
          <p14:tracePt t="114360" x="3708400" y="5924550"/>
          <p14:tracePt t="114376" x="3683000" y="5949950"/>
          <p14:tracePt t="114393" x="3654425" y="5965825"/>
          <p14:tracePt t="114410" x="3625850" y="5991225"/>
          <p14:tracePt t="114426" x="3594100" y="6000750"/>
          <p14:tracePt t="114442" x="3571875" y="6007100"/>
          <p14:tracePt t="114460" x="3511550" y="6007100"/>
          <p14:tracePt t="114475" x="3441700" y="6007100"/>
          <p14:tracePt t="114492" x="3346450" y="6007100"/>
          <p14:tracePt t="114510" x="3206750" y="6007100"/>
          <p14:tracePt t="114526" x="3092450" y="6003925"/>
          <p14:tracePt t="114542" x="2974975" y="5984875"/>
          <p14:tracePt t="114560" x="2838450" y="5953125"/>
          <p14:tracePt t="114576" x="2762250" y="5921375"/>
          <p14:tracePt t="114592" x="2682875" y="5892800"/>
          <p14:tracePt t="114610" x="2574925" y="5822950"/>
          <p14:tracePt t="114626" x="2489200" y="5746750"/>
          <p14:tracePt t="114642" x="2416175" y="5673725"/>
          <p14:tracePt t="114660" x="2317750" y="5568950"/>
          <p14:tracePt t="114676" x="2266950" y="5514975"/>
          <p14:tracePt t="114693" x="2228850" y="5483225"/>
          <p14:tracePt t="114709" x="2184400" y="5445125"/>
          <p14:tracePt t="114725" x="2165350" y="5422900"/>
          <p14:tracePt t="114742" x="2149475" y="5403850"/>
          <p14:tracePt t="114760" x="2133600" y="5391150"/>
          <p14:tracePt t="114776" x="2127250" y="5381625"/>
          <p14:tracePt t="114792" x="2124075" y="5368925"/>
          <p14:tracePt t="114810" x="2101850" y="5356225"/>
          <p14:tracePt t="114826" x="2092325" y="5349875"/>
          <p14:tracePt t="114842" x="2082800" y="5340350"/>
          <p14:tracePt t="114859" x="2070100" y="5321300"/>
          <p14:tracePt t="114875" x="2057400" y="5311775"/>
          <p14:tracePt t="114892" x="2047875" y="5305425"/>
          <p14:tracePt t="114909" x="2044700" y="5302250"/>
          <p14:tracePt t="114947" x="2051050" y="5302250"/>
          <p14:tracePt t="114960" x="2073275" y="5308600"/>
          <p14:tracePt t="114976" x="2095500" y="5321300"/>
          <p14:tracePt t="114992" x="2127250" y="5346700"/>
          <p14:tracePt t="115010" x="2171700" y="5375275"/>
          <p14:tracePt t="115026" x="2216150" y="5403850"/>
          <p14:tracePt t="115042" x="2295525" y="5432425"/>
          <p14:tracePt t="115060" x="2486025" y="5495925"/>
          <p14:tracePt t="115076" x="2619375" y="5530850"/>
          <p14:tracePt t="115092" x="2740025" y="5572125"/>
          <p14:tracePt t="115110" x="2921000" y="5632450"/>
          <p14:tracePt t="115126" x="3022600" y="5676900"/>
          <p14:tracePt t="115142" x="3098800" y="5705475"/>
          <p14:tracePt t="115160" x="3203575" y="5753100"/>
          <p14:tracePt t="115176" x="3270250" y="5772150"/>
          <p14:tracePt t="115192" x="3308350" y="5784850"/>
          <p14:tracePt t="115210" x="3359150" y="5810250"/>
          <p14:tracePt t="115227" x="3390900" y="5822950"/>
          <p14:tracePt t="115243" x="3413125" y="5835650"/>
          <p14:tracePt t="115259" x="3454400" y="5861050"/>
          <p14:tracePt t="115275" x="3479800" y="5870575"/>
          <p14:tracePt t="115292" x="3508375" y="5883275"/>
          <p14:tracePt t="115309" x="3552825" y="5902325"/>
          <p14:tracePt t="115326" x="3581400" y="5921375"/>
          <p14:tracePt t="115344" x="3600450" y="5930900"/>
          <p14:tracePt t="115361" x="3613150" y="5946775"/>
          <p14:tracePt t="115376" x="3625850" y="5946775"/>
          <p14:tracePt t="115447" x="3629025" y="5946775"/>
          <p14:tracePt t="115454" x="3635375" y="5946775"/>
          <p14:tracePt t="115460" x="3638550" y="5946775"/>
          <p14:tracePt t="115476" x="3654425" y="5946775"/>
          <p14:tracePt t="115492" x="3683000" y="5946775"/>
          <p14:tracePt t="115510" x="3740150" y="5937250"/>
          <p14:tracePt t="115526" x="3778250" y="5918200"/>
          <p14:tracePt t="115542" x="3835400" y="5883275"/>
          <p14:tracePt t="115560" x="3933825" y="5819775"/>
          <p14:tracePt t="115576" x="4000500" y="5781675"/>
          <p14:tracePt t="115592" x="4060825" y="5730875"/>
          <p14:tracePt t="115610" x="4143375" y="5648325"/>
          <p14:tracePt t="115625" x="4197350" y="5588000"/>
          <p14:tracePt t="115642" x="4270375" y="5524500"/>
          <p14:tracePt t="115660" x="4362450" y="5448300"/>
          <p14:tracePt t="115676" x="4422775" y="5384800"/>
          <p14:tracePt t="115692" x="4473575" y="5283200"/>
          <p14:tracePt t="115710" x="4518025" y="5200650"/>
          <p14:tracePt t="115725" x="4527550" y="5168900"/>
          <p14:tracePt t="115742" x="4533900" y="5143500"/>
          <p14:tracePt t="115760" x="4533900" y="5130800"/>
          <p14:tracePt t="115776" x="4533900" y="5121275"/>
          <p14:tracePt t="115792" x="4540250" y="5114925"/>
          <p14:tracePt t="115810" x="4562475" y="5099050"/>
          <p14:tracePt t="115826" x="4562475" y="5089525"/>
          <p14:tracePt t="115843" x="4572000" y="5080000"/>
          <p14:tracePt t="115859" x="4572000" y="5073650"/>
          <p14:tracePt t="116111" x="4549775" y="5095875"/>
          <p14:tracePt t="116118" x="4495800" y="5140325"/>
          <p14:tracePt t="116126" x="4454525" y="5172075"/>
          <p14:tracePt t="116142" x="4330700" y="5254625"/>
          <p14:tracePt t="116159" x="4225925" y="5330825"/>
          <p14:tracePt t="116175" x="4105275" y="5470525"/>
          <p14:tracePt t="116192" x="4038600" y="5562600"/>
          <p14:tracePt t="116210" x="3962400" y="5664200"/>
          <p14:tracePt t="116226" x="3902075" y="5753100"/>
          <p14:tracePt t="116242" x="3854450" y="5845175"/>
          <p14:tracePt t="116260" x="3743325" y="5978525"/>
          <p14:tracePt t="116275" x="3698875" y="6048375"/>
          <p14:tracePt t="116292" x="3648075" y="6099175"/>
          <p14:tracePt t="116309" x="3575050" y="6172200"/>
          <p14:tracePt t="116325" x="3527425" y="6207125"/>
          <p14:tracePt t="116342" x="3489325" y="6219825"/>
          <p14:tracePt t="116360" x="3403600" y="6210300"/>
          <p14:tracePt t="116376" x="3362325" y="6175375"/>
          <p14:tracePt t="116393" x="3286125" y="6092825"/>
          <p14:tracePt t="116410" x="3171825" y="5915025"/>
          <p14:tracePt t="116425" x="3095625" y="5810250"/>
          <p14:tracePt t="116442" x="2974975" y="5670550"/>
          <p14:tracePt t="116460" x="2787650" y="5457825"/>
          <p14:tracePt t="116475" x="2651125" y="5346700"/>
          <p14:tracePt t="116494" x="2501900" y="5235575"/>
          <p14:tracePt t="116510" x="2352675" y="5095875"/>
          <p14:tracePt t="116526" x="2282825" y="5032375"/>
          <p14:tracePt t="116542" x="2238375" y="4981575"/>
          <p14:tracePt t="116559" x="2212975" y="4940300"/>
          <p14:tracePt t="116575" x="2203450" y="4930775"/>
          <p14:tracePt t="116592" x="2193925" y="4918075"/>
          <p14:tracePt t="116641" x="2193925" y="4914900"/>
          <p14:tracePt t="117791" x="2244725" y="4914900"/>
          <p14:tracePt t="117797" x="2355850" y="4914900"/>
          <p14:tracePt t="117810" x="2606675" y="4914900"/>
          <p14:tracePt t="117842" x="3368675" y="4972050"/>
          <p14:tracePt t="117877" x="4397375" y="5137150"/>
          <p14:tracePt t="117893" x="4616450" y="5175250"/>
          <p14:tracePt t="117910" x="4857750" y="5194300"/>
          <p14:tracePt t="117926" x="4940300" y="5194300"/>
          <p14:tracePt t="117942" x="4981575" y="5194300"/>
          <p14:tracePt t="117960" x="5022850" y="5194300"/>
          <p14:tracePt t="117975" x="5032375" y="5194300"/>
          <p14:tracePt t="117992" x="5038725" y="5194300"/>
          <p14:tracePt t="118009" x="5045075" y="5194300"/>
          <p14:tracePt t="118042" x="5054600" y="5194300"/>
          <p14:tracePt t="118069" x="5057775" y="5194300"/>
          <p14:tracePt t="118075" x="5064125" y="5194300"/>
          <p14:tracePt t="118092" x="5067300" y="5194300"/>
          <p14:tracePt t="118111" x="5073650" y="5194300"/>
          <p14:tracePt t="118125" x="5083175" y="5194300"/>
          <p14:tracePt t="118142" x="5092700" y="5197475"/>
          <p14:tracePt t="118510" x="5041900" y="5194300"/>
          <p14:tracePt t="118517" x="4949825" y="5194300"/>
          <p14:tracePt t="118526" x="4848225" y="5194300"/>
          <p14:tracePt t="118542" x="4676775" y="5200650"/>
          <p14:tracePt t="118559" x="4502150" y="5229225"/>
          <p14:tracePt t="118576" x="4257675" y="5273675"/>
          <p14:tracePt t="118592" x="4159250" y="5308600"/>
          <p14:tracePt t="118625" x="4025900" y="5340350"/>
          <p14:tracePt t="118659" x="3971925" y="5372100"/>
          <p14:tracePt t="118675" x="3959225" y="5384800"/>
          <p14:tracePt t="118692" x="3949700" y="5394325"/>
          <p14:tracePt t="118709" x="3930650" y="5422900"/>
          <p14:tracePt t="118726" x="3924300" y="5445125"/>
          <p14:tracePt t="118742" x="3924300" y="5454650"/>
          <p14:tracePt t="118759" x="3924300" y="5470525"/>
          <p14:tracePt t="118776" x="3924300" y="5486400"/>
          <p14:tracePt t="118792" x="3924300" y="5495925"/>
          <p14:tracePt t="118808" x="3927475" y="5505450"/>
          <p14:tracePt t="118825" x="3937000" y="5505450"/>
          <p14:tracePt t="119676" x="3981450" y="5492750"/>
          <p14:tracePt t="119682" x="4041775" y="5476875"/>
          <p14:tracePt t="119692" x="4102100" y="5457825"/>
          <p14:tracePt t="119710" x="4159250" y="5429250"/>
          <p14:tracePt t="119725" x="4244975" y="5387975"/>
          <p14:tracePt t="119743" x="4276725" y="5362575"/>
          <p14:tracePt t="119758" x="4292600" y="5337175"/>
          <p14:tracePt t="119791" x="4333875" y="5216525"/>
          <p14:tracePt t="119826" x="4340225" y="5035550"/>
          <p14:tracePt t="119842" x="4340225" y="4956175"/>
          <p14:tracePt t="119859" x="4340225" y="4892675"/>
          <p14:tracePt t="119876" x="4340225" y="4838700"/>
          <p14:tracePt t="119892" x="4330700" y="4816475"/>
          <p14:tracePt t="119908" x="4321175" y="4797425"/>
          <p14:tracePt t="119925" x="4298950" y="4787900"/>
          <p14:tracePt t="119942" x="4289425" y="4787900"/>
          <p14:tracePt t="119959" x="4276725" y="4787900"/>
          <p14:tracePt t="119975" x="4225925" y="4775200"/>
          <p14:tracePt t="119992" x="4181475" y="4762500"/>
          <p14:tracePt t="120009" x="4114800" y="4740275"/>
          <p14:tracePt t="120026" x="4016375" y="4721225"/>
          <p14:tracePt t="120042" x="3952875" y="4705350"/>
          <p14:tracePt t="120058" x="3886200" y="4683125"/>
          <p14:tracePt t="120075" x="3829050" y="4651375"/>
          <p14:tracePt t="120092" x="3803650" y="4632325"/>
          <p14:tracePt t="120109" x="3775075" y="4619625"/>
          <p14:tracePt t="120125" x="3743325" y="4591050"/>
          <p14:tracePt t="120142" x="3721100" y="4581525"/>
          <p14:tracePt t="120159" x="3698875" y="4575175"/>
          <p14:tracePt t="120176" x="3651250" y="4562475"/>
          <p14:tracePt t="120191" x="3606800" y="4549775"/>
          <p14:tracePt t="120208" x="3584575" y="4543425"/>
          <p14:tracePt t="120225" x="3543300" y="4543425"/>
          <p14:tracePt t="120242" x="3533775" y="4543425"/>
          <p14:tracePt t="120259" x="3524250" y="4540250"/>
          <p14:tracePt t="120262" x="3517900" y="4540250"/>
          <p14:tracePt t="120275" x="3508375" y="4540250"/>
          <p14:tracePt t="120293" x="3492500" y="4533900"/>
          <p14:tracePt t="120308" x="3489325" y="4533900"/>
          <p14:tracePt t="120341" x="3482975" y="4527550"/>
          <p14:tracePt t="120360" x="3482975" y="4524375"/>
          <p14:tracePt t="120769" x="3492500" y="4498975"/>
          <p14:tracePt t="120775" x="3505200" y="4479925"/>
          <p14:tracePt t="120781" x="3511550" y="4445000"/>
          <p14:tracePt t="120791" x="3517900" y="4419600"/>
          <p14:tracePt t="120808" x="3533775" y="4356100"/>
          <p14:tracePt t="120825" x="3533775" y="4270375"/>
          <p14:tracePt t="120859" x="3533775" y="4181475"/>
          <p14:tracePt t="120891" x="3533775" y="4111625"/>
          <p14:tracePt t="120909" x="3533775" y="4067175"/>
          <p14:tracePt t="120925" x="3533775" y="4003675"/>
          <p14:tracePt t="120942" x="3533775" y="3962400"/>
          <p14:tracePt t="120959" x="3533775" y="3917950"/>
          <p14:tracePt t="120975" x="3533775" y="3870325"/>
          <p14:tracePt t="120992" x="3533775" y="3854450"/>
          <p14:tracePt t="121008" x="3533775" y="3844925"/>
          <p14:tracePt t="121025" x="3533775" y="3822700"/>
          <p14:tracePt t="121112" x="3533775" y="3819525"/>
          <p14:tracePt t="121125" x="3533775" y="3813175"/>
          <p14:tracePt t="121139" x="3533775" y="3810000"/>
          <p14:tracePt t="121146" x="3533775" y="3803650"/>
          <p14:tracePt t="121158" x="3533775" y="3800475"/>
          <p14:tracePt t="121175" x="3533775" y="3794125"/>
          <p14:tracePt t="121378" x="3546475" y="3771900"/>
          <p14:tracePt t="121384" x="3565525" y="3749675"/>
          <p14:tracePt t="121392" x="3584575" y="3730625"/>
          <p14:tracePt t="121409" x="3667125" y="3673475"/>
          <p14:tracePt t="121425" x="3778250" y="3594100"/>
          <p14:tracePt t="121441" x="3848100" y="3530600"/>
          <p14:tracePt t="121458" x="3908425" y="3429000"/>
          <p14:tracePt t="121475" x="3962400" y="3311525"/>
          <p14:tracePt t="121492" x="3968750" y="3248025"/>
          <p14:tracePt t="121509" x="3965575" y="3187700"/>
          <p14:tracePt t="121525" x="3921125" y="3070225"/>
          <p14:tracePt t="121542" x="3898900" y="3003550"/>
          <p14:tracePt t="121559" x="3886200" y="2959100"/>
          <p14:tracePt t="121575" x="3879850" y="2917825"/>
          <p14:tracePt t="121591" x="3879850" y="2901950"/>
          <p14:tracePt t="121608" x="3879850" y="2889250"/>
          <p14:tracePt t="121625" x="3879850" y="2873375"/>
          <p14:tracePt t="121641" x="3879850" y="2867025"/>
          <p14:tracePt t="121658" x="3873500" y="2863850"/>
          <p14:tracePt t="121675" x="3854450" y="2854325"/>
          <p14:tracePt t="121692" x="3844925" y="2847975"/>
          <p14:tracePt t="121708" x="3835400" y="2832100"/>
          <p14:tracePt t="121725" x="3819525" y="2819400"/>
          <p14:tracePt t="121741" x="3803650" y="2813050"/>
          <p14:tracePt t="121758" x="3794125" y="2803525"/>
          <p14:tracePt t="121775" x="3778250" y="2781300"/>
          <p14:tracePt t="121792" x="3768725" y="2771775"/>
          <p14:tracePt t="121809" x="3752850" y="2762250"/>
          <p14:tracePt t="121825" x="3740150" y="2762250"/>
          <p14:tracePt t="121842" x="3730625" y="2762250"/>
          <p14:tracePt t="121858" x="3721100" y="2762250"/>
          <p14:tracePt t="121875" x="3714750" y="2762250"/>
          <p14:tracePt t="121909" x="3705225" y="2762250"/>
          <p14:tracePt t="121983" x="3705225" y="2759075"/>
          <p14:tracePt t="121990" x="3705225" y="2752725"/>
          <p14:tracePt t="121996" x="3705225" y="2746375"/>
          <p14:tracePt t="122008" x="3705225" y="2736850"/>
          <p14:tracePt t="122025" x="3705225" y="2711450"/>
          <p14:tracePt t="122042" x="3705225" y="2673350"/>
          <p14:tracePt t="122059" x="3705225" y="2644775"/>
          <p14:tracePt t="122075" x="3698875" y="2590800"/>
          <p14:tracePt t="122092" x="3686175" y="2543175"/>
          <p14:tracePt t="122108" x="3670300" y="2479675"/>
          <p14:tracePt t="122126" x="3651250" y="2390775"/>
          <p14:tracePt t="122142" x="3632200" y="2346325"/>
          <p14:tracePt t="122158" x="3632200" y="2324100"/>
          <p14:tracePt t="122175" x="3632200" y="2282825"/>
          <p14:tracePt t="122192" x="3632200" y="2260600"/>
          <p14:tracePt t="122208" x="3619500" y="2232025"/>
          <p14:tracePt t="122225" x="3600450" y="2187575"/>
          <p14:tracePt t="122242" x="3575050" y="2143125"/>
          <p14:tracePt t="122258" x="3549650" y="2105025"/>
          <p14:tracePt t="122276" x="3536950" y="2092325"/>
          <p14:tracePt t="122676" x="3540125" y="2079625"/>
          <p14:tracePt t="122682" x="3546475" y="2066925"/>
          <p14:tracePt t="122691" x="3552825" y="2057400"/>
          <p14:tracePt t="122708" x="3562350" y="2025650"/>
          <p14:tracePt t="122725" x="3581400" y="1990725"/>
          <p14:tracePt t="122742" x="3597275" y="1974850"/>
          <p14:tracePt t="122759" x="3609975" y="1962150"/>
          <p14:tracePt t="122791" x="3632200" y="1952625"/>
          <p14:tracePt t="122825" x="3657600" y="1952625"/>
          <p14:tracePt t="122841" x="3667125" y="1949450"/>
          <p14:tracePt t="122858" x="3676650" y="1939925"/>
          <p14:tracePt t="122874" x="3698875" y="1917700"/>
          <p14:tracePt t="122891" x="3708400" y="1908175"/>
          <p14:tracePt t="122908" x="3717925" y="1898650"/>
          <p14:tracePt t="122925" x="3727450" y="1882775"/>
          <p14:tracePt t="123232" x="3740150" y="1844675"/>
          <p14:tracePt t="123239" x="3765550" y="1803400"/>
          <p14:tracePt t="123247" x="3781425" y="1765300"/>
          <p14:tracePt t="123258" x="3787775" y="1739900"/>
          <p14:tracePt t="123275" x="3794125" y="1692275"/>
          <p14:tracePt t="123292" x="3794125" y="1682750"/>
          <p14:tracePt t="123308" x="3794125" y="1673225"/>
          <p14:tracePt t="123313" x="3794125" y="1660525"/>
          <p14:tracePt t="123326" x="3794125" y="1651000"/>
          <p14:tracePt t="123342" x="3794125" y="1641475"/>
          <p14:tracePt t="123359" x="3794125" y="1631950"/>
          <p14:tracePt t="123375" x="3794125" y="1612900"/>
          <p14:tracePt t="123391" x="3790950" y="1603375"/>
          <p14:tracePt t="123408" x="3787775" y="1593850"/>
          <p14:tracePt t="123425" x="3787775" y="1581150"/>
          <p14:tracePt t="123469" x="3787775" y="1577975"/>
          <p14:tracePt t="123476" x="3781425" y="1571625"/>
          <p14:tracePt t="123492" x="3781425" y="1558925"/>
          <p14:tracePt t="123508" x="3775075" y="1543050"/>
          <p14:tracePt t="123525" x="3775075" y="1501775"/>
          <p14:tracePt t="123541" x="3775075" y="1479550"/>
          <p14:tracePt t="123558" x="3775075" y="1463675"/>
          <p14:tracePt t="123575" x="3775075" y="1444625"/>
          <p14:tracePt t="123591" x="3775075" y="1438275"/>
          <p14:tracePt t="123608" x="3775075" y="1435100"/>
          <p14:tracePt t="123625" x="3762375" y="1428750"/>
          <p14:tracePt t="123641" x="3762375" y="1419225"/>
          <p14:tracePt t="123658" x="3756025" y="1409700"/>
          <p14:tracePt t="123675" x="3756025" y="1390650"/>
          <p14:tracePt t="123691" x="3756025" y="1381125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6"/>
          <p:cNvSpPr txBox="1">
            <a:spLocks noChangeArrowheads="1"/>
          </p:cNvSpPr>
          <p:nvPr/>
        </p:nvSpPr>
        <p:spPr bwMode="auto">
          <a:xfrm>
            <a:off x="857250" y="5857875"/>
            <a:ext cx="78438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Rosmarinus officinalis</a:t>
            </a:r>
            <a:r>
              <a:rPr lang="fr-FR" altLang="fr-FR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romarin « azir ou lhalhal »</a:t>
            </a:r>
          </a:p>
        </p:txBody>
      </p:sp>
      <p:pic>
        <p:nvPicPr>
          <p:cNvPr id="10243" name="Picture 5" descr="yamas7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38"/>
            <a:ext cx="48577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428625"/>
            <a:ext cx="4071937" cy="516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145"/>
    </mc:Choice>
    <mc:Fallback>
      <p:transition spd="slow" advTm="66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36" x="3733800" y="1368425"/>
          <p14:tracePt t="3642" x="3705225" y="1362075"/>
          <p14:tracePt t="3657" x="3632200" y="1346200"/>
          <p14:tracePt t="3673" x="3536950" y="1339850"/>
          <p14:tracePt t="3690" x="3454400" y="1339850"/>
          <p14:tracePt t="3707" x="3248025" y="1339850"/>
          <p14:tracePt t="3723" x="3076575" y="1339850"/>
          <p14:tracePt t="3756" x="2578100" y="1346200"/>
          <p14:tracePt t="3789" x="2127250" y="1412875"/>
          <p14:tracePt t="3807" x="1825625" y="1508125"/>
          <p14:tracePt t="3824" x="1635125" y="1600200"/>
          <p14:tracePt t="3839" x="1489075" y="1682750"/>
          <p14:tracePt t="3857" x="1349375" y="1822450"/>
          <p14:tracePt t="3873" x="1279525" y="1946275"/>
          <p14:tracePt t="3889" x="1228725" y="2038350"/>
          <p14:tracePt t="3906" x="1200150" y="2149475"/>
          <p14:tracePt t="3923" x="1200150" y="2222500"/>
          <p14:tracePt t="3940" x="1200150" y="2317750"/>
          <p14:tracePt t="3956" x="1203325" y="2346325"/>
          <p14:tracePt t="4277" x="1209675" y="2447925"/>
          <p14:tracePt t="4284" x="1222375" y="2622550"/>
          <p14:tracePt t="4291" x="1231900" y="2771775"/>
          <p14:tracePt t="4306" x="1257300" y="3178175"/>
          <p14:tracePt t="4322" x="1292225" y="3546475"/>
          <p14:tracePt t="4339" x="1330325" y="3962400"/>
          <p14:tracePt t="4357" x="1390650" y="4483100"/>
          <p14:tracePt t="4374" x="1454150" y="4756150"/>
          <p14:tracePt t="4391" x="1555750" y="5159375"/>
          <p14:tracePt t="4407" x="1612900" y="5356225"/>
          <p14:tracePt t="4423" x="1689100" y="5537200"/>
          <p14:tracePt t="4439" x="1762125" y="5680075"/>
          <p14:tracePt t="4456" x="1866900" y="5867400"/>
          <p14:tracePt t="4473" x="1927225" y="5959475"/>
          <p14:tracePt t="4491" x="1981200" y="6038850"/>
          <p14:tracePt t="4506" x="2016125" y="6070600"/>
          <p14:tracePt t="4523" x="2025650" y="6076950"/>
          <p14:tracePt t="4806" x="2089150" y="6092825"/>
          <p14:tracePt t="4813" x="2181225" y="6108700"/>
          <p14:tracePt t="4823" x="2273300" y="6118225"/>
          <p14:tracePt t="4839" x="2479675" y="6137275"/>
          <p14:tracePt t="4855" x="2711450" y="6165850"/>
          <p14:tracePt t="4873" x="2860675" y="6165850"/>
          <p14:tracePt t="4889" x="2965450" y="6165850"/>
          <p14:tracePt t="4906" x="3095625" y="6172200"/>
          <p14:tracePt t="4923" x="3171825" y="6188075"/>
          <p14:tracePt t="4939" x="3254375" y="6194425"/>
          <p14:tracePt t="4956" x="3340100" y="6194425"/>
          <p14:tracePt t="4972" x="3384550" y="6194425"/>
          <p14:tracePt t="4989" x="3413125" y="6194425"/>
          <p14:tracePt t="5006" x="3451225" y="6194425"/>
          <p14:tracePt t="5023" x="3476625" y="6191250"/>
          <p14:tracePt t="5040" x="3505200" y="6181725"/>
          <p14:tracePt t="5056" x="3549650" y="6143625"/>
          <p14:tracePt t="5073" x="3575050" y="6118225"/>
          <p14:tracePt t="5089" x="3613150" y="6076950"/>
          <p14:tracePt t="5105" x="3667125" y="6019800"/>
          <p14:tracePt t="5122" x="3698875" y="5994400"/>
          <p14:tracePt t="5139" x="3721100" y="5962650"/>
          <p14:tracePt t="5155" x="3759200" y="5934075"/>
          <p14:tracePt t="5172" x="3775075" y="5911850"/>
          <p14:tracePt t="5189" x="3784600" y="5889625"/>
          <p14:tracePt t="5206" x="3806825" y="5867400"/>
          <p14:tracePt t="5223" x="3816350" y="5857875"/>
          <p14:tracePt t="5239" x="3816350" y="5848350"/>
          <p14:tracePt t="5256" x="3816350" y="5842000"/>
          <p14:tracePt t="5307" x="3810000" y="5842000"/>
          <p14:tracePt t="5313" x="3806825" y="5842000"/>
          <p14:tracePt t="5322" x="3800475" y="5842000"/>
          <p14:tracePt t="5339" x="3765550" y="5842000"/>
          <p14:tracePt t="5356" x="3594100" y="5826125"/>
          <p14:tracePt t="5372" x="3419475" y="5800725"/>
          <p14:tracePt t="5389" x="3203575" y="5772150"/>
          <p14:tracePt t="5405" x="2819400" y="5664200"/>
          <p14:tracePt t="5423" x="2759075" y="5657850"/>
          <p14:tracePt t="5806" x="2733675" y="5584825"/>
          <p14:tracePt t="5812" x="2695575" y="5489575"/>
          <p14:tracePt t="5822" x="2638425" y="5394325"/>
          <p14:tracePt t="5839" x="2527300" y="5162550"/>
          <p14:tracePt t="5856" x="2403475" y="4899025"/>
          <p14:tracePt t="5873" x="2330450" y="4708525"/>
          <p14:tracePt t="5906" x="2225675" y="4416425"/>
          <p14:tracePt t="5939" x="2203450" y="4283075"/>
          <p14:tracePt t="5955" x="2203450" y="4203700"/>
          <p14:tracePt t="5972" x="2203450" y="4168775"/>
          <p14:tracePt t="5989" x="2203450" y="4140200"/>
          <p14:tracePt t="6007" x="2203450" y="4098925"/>
          <p14:tracePt t="6023" x="2203450" y="4083050"/>
          <p14:tracePt t="6039" x="2203450" y="4060825"/>
          <p14:tracePt t="6056" x="2203450" y="4025900"/>
          <p14:tracePt t="6073" x="2203450" y="4016375"/>
          <p14:tracePt t="6089" x="2203450" y="4006850"/>
          <p14:tracePt t="6105" x="2203450" y="3987800"/>
          <p14:tracePt t="6126" x="2203450" y="3981450"/>
          <p14:tracePt t="6139" x="2203450" y="3978275"/>
          <p14:tracePt t="6155" x="2203450" y="3968750"/>
          <p14:tracePt t="6172" x="2203450" y="3962400"/>
          <p14:tracePt t="6189" x="2203450" y="3959225"/>
          <p14:tracePt t="6205" x="2203450" y="3943350"/>
          <p14:tracePt t="6222" x="2203450" y="3937000"/>
          <p14:tracePt t="6240" x="2203450" y="3933825"/>
          <p14:tracePt t="6256" x="2209800" y="3933825"/>
          <p14:tracePt t="6273" x="2216150" y="3927475"/>
          <p14:tracePt t="6290" x="2219325" y="3917950"/>
          <p14:tracePt t="6307" x="2228850" y="3914775"/>
          <p14:tracePt t="6322" x="2235200" y="3914775"/>
          <p14:tracePt t="6339" x="2238375" y="3914775"/>
          <p14:tracePt t="6356" x="2251075" y="3914775"/>
          <p14:tracePt t="6372" x="2263775" y="3914775"/>
          <p14:tracePt t="6389" x="2279650" y="3914775"/>
          <p14:tracePt t="6406" x="2330450" y="3924300"/>
          <p14:tracePt t="6422" x="2359025" y="3933825"/>
          <p14:tracePt t="6439" x="2390775" y="3946525"/>
          <p14:tracePt t="6456" x="2406650" y="3968750"/>
          <p14:tracePt t="6473" x="2409825" y="3978275"/>
          <p14:tracePt t="6489" x="2409825" y="3987800"/>
          <p14:tracePt t="6505" x="2409825" y="4010025"/>
          <p14:tracePt t="6522" x="2409825" y="4019550"/>
          <p14:tracePt t="6539" x="2409825" y="4029075"/>
          <p14:tracePt t="6556" x="2409825" y="4041775"/>
          <p14:tracePt t="6572" x="2409825" y="4057650"/>
          <p14:tracePt t="6589" x="2409825" y="4067175"/>
          <p14:tracePt t="6606" x="2409825" y="4083050"/>
          <p14:tracePt t="6639" x="2409825" y="4086225"/>
          <p14:tracePt t="6670" x="2409825" y="4092575"/>
          <p14:tracePt t="6677" x="2416175" y="4092575"/>
          <p14:tracePt t="6689" x="2419350" y="4092575"/>
          <p14:tracePt t="6706" x="2432050" y="4092575"/>
          <p14:tracePt t="6749" x="2432050" y="4089400"/>
          <p14:tracePt t="6756" x="2422525" y="4086225"/>
          <p14:tracePt t="6763" x="2419350" y="4079875"/>
          <p14:tracePt t="6772" x="2413000" y="4076700"/>
          <p14:tracePt t="6790" x="2403475" y="4064000"/>
          <p14:tracePt t="6806" x="2387600" y="4038600"/>
          <p14:tracePt t="6823" x="2368550" y="4013200"/>
          <p14:tracePt t="6839" x="2355850" y="3975100"/>
          <p14:tracePt t="6856" x="2336800" y="3902075"/>
          <p14:tracePt t="6872" x="2298700" y="3835400"/>
          <p14:tracePt t="6889" x="2286000" y="3797300"/>
          <p14:tracePt t="6905" x="2257425" y="3708400"/>
          <p14:tracePt t="6922" x="2244725" y="3670300"/>
          <p14:tracePt t="6939" x="2225675" y="3613150"/>
          <p14:tracePt t="6956" x="2206625" y="3540125"/>
          <p14:tracePt t="6973" x="2193925" y="3495675"/>
          <p14:tracePt t="6989" x="2181225" y="3473450"/>
          <p14:tracePt t="7006" x="2155825" y="3429000"/>
          <p14:tracePt t="7023" x="2146300" y="3413125"/>
          <p14:tracePt t="7039" x="2146300" y="3400425"/>
          <p14:tracePt t="7056" x="2146300" y="3378200"/>
          <p14:tracePt t="7073" x="2146300" y="3362325"/>
          <p14:tracePt t="7089" x="2146300" y="3336925"/>
          <p14:tracePt t="7106" x="2146300" y="3308350"/>
          <p14:tracePt t="7123" x="2146300" y="3289300"/>
          <p14:tracePt t="7139" x="2149475" y="3267075"/>
          <p14:tracePt t="7155" x="2165350" y="3232150"/>
          <p14:tracePt t="7172" x="2181225" y="3216275"/>
          <p14:tracePt t="7189" x="2187575" y="3200400"/>
          <p14:tracePt t="7206" x="2187575" y="3168650"/>
          <p14:tracePt t="7223" x="2187575" y="3155950"/>
          <p14:tracePt t="7239" x="2187575" y="3146425"/>
          <p14:tracePt t="7256" x="2187575" y="3121025"/>
          <p14:tracePt t="7273" x="2187575" y="3111500"/>
          <p14:tracePt t="7289" x="2187575" y="3101975"/>
          <p14:tracePt t="7305" x="2187575" y="3086100"/>
          <p14:tracePt t="7322" x="2181225" y="3070225"/>
          <p14:tracePt t="7339" x="2165350" y="3060700"/>
          <p14:tracePt t="7355" x="2149475" y="3048000"/>
          <p14:tracePt t="7372" x="2139950" y="3041650"/>
          <p14:tracePt t="7389" x="2130425" y="3038475"/>
          <p14:tracePt t="7406" x="2114550" y="3025775"/>
          <p14:tracePt t="7423" x="2111375" y="3025775"/>
          <p14:tracePt t="7439" x="2101850" y="3025775"/>
          <p14:tracePt t="7455" x="2095500" y="3025775"/>
          <p14:tracePt t="8177" x="2079625" y="3022600"/>
          <p14:tracePt t="8185" x="2066925" y="3016250"/>
          <p14:tracePt t="8192" x="2057400" y="3016250"/>
          <p14:tracePt t="8206" x="2032000" y="3016250"/>
          <p14:tracePt t="8223" x="2022475" y="3016250"/>
          <p14:tracePt t="8239" x="2012950" y="3016250"/>
          <p14:tracePt t="8273" x="1984375" y="3016250"/>
          <p14:tracePt t="8305" x="1968500" y="2968625"/>
          <p14:tracePt t="8322" x="1971675" y="2933700"/>
          <p14:tracePt t="8339" x="1984375" y="2895600"/>
          <p14:tracePt t="8356" x="2009775" y="2857500"/>
          <p14:tracePt t="8372" x="2016125" y="2841625"/>
          <p14:tracePt t="8389" x="2016125" y="2832100"/>
          <p14:tracePt t="8441" x="2012950" y="2832100"/>
          <p14:tracePt t="8448" x="2006600" y="2832100"/>
          <p14:tracePt t="8456" x="1997075" y="2832100"/>
          <p14:tracePt t="8472" x="1987550" y="2832100"/>
          <p14:tracePt t="8489" x="1984375" y="2832100"/>
          <p14:tracePt t="8505" x="1974850" y="2832100"/>
          <p14:tracePt t="8539" x="1968500" y="2835275"/>
          <p14:tracePt t="8556" x="1958975" y="2854325"/>
          <p14:tracePt t="8573" x="1946275" y="2863850"/>
          <p14:tracePt t="8589" x="1943100" y="2876550"/>
          <p14:tracePt t="8605" x="1943100" y="2889250"/>
          <p14:tracePt t="8622" x="1943100" y="2905125"/>
          <p14:tracePt t="8639" x="1943100" y="2914650"/>
          <p14:tracePt t="8644" x="1943100" y="2921000"/>
          <p14:tracePt t="8656" x="1943100" y="2933700"/>
          <p14:tracePt t="8672" x="1943100" y="2943225"/>
          <p14:tracePt t="8689" x="1943100" y="2959100"/>
          <p14:tracePt t="8706" x="1936750" y="2974975"/>
          <p14:tracePt t="8722" x="1936750" y="2984500"/>
          <p14:tracePt t="8739" x="1936750" y="2994025"/>
          <p14:tracePt t="8755" x="1936750" y="3009900"/>
          <p14:tracePt t="8772" x="1936750" y="3013075"/>
          <p14:tracePt t="8789" x="1936750" y="3019425"/>
          <p14:tracePt t="8806" x="1936750" y="3032125"/>
          <p14:tracePt t="8822" x="1936750" y="3044825"/>
          <p14:tracePt t="8839" x="1936750" y="3048000"/>
          <p14:tracePt t="8855" x="1936750" y="3054350"/>
          <p14:tracePt t="8891" x="1936750" y="3057525"/>
          <p14:tracePt t="8914" x="1936750" y="3063875"/>
          <p14:tracePt t="8922" x="1936750" y="3067050"/>
          <p14:tracePt t="8977" x="1930400" y="3067050"/>
          <p14:tracePt t="8983" x="1927225" y="3067050"/>
          <p14:tracePt t="8991" x="1920875" y="3067050"/>
          <p14:tracePt t="9005" x="1911350" y="3057525"/>
          <p14:tracePt t="9022" x="1898650" y="3057525"/>
          <p14:tracePt t="9039" x="1892300" y="3051175"/>
          <p14:tracePt t="9342" x="1892300" y="3054350"/>
          <p14:tracePt t="9349" x="1892300" y="3057525"/>
          <p14:tracePt t="9356" x="1892300" y="3063875"/>
          <p14:tracePt t="9372" x="1892300" y="3073400"/>
          <p14:tracePt t="9389" x="1892300" y="3082925"/>
          <p14:tracePt t="9406" x="1892300" y="3101975"/>
          <p14:tracePt t="9422" x="1892300" y="3111500"/>
          <p14:tracePt t="9439" x="1892300" y="3121025"/>
          <p14:tracePt t="9456" x="1895475" y="3127375"/>
          <p14:tracePt t="9472" x="1908175" y="3133725"/>
          <p14:tracePt t="9489" x="1920875" y="3143250"/>
          <p14:tracePt t="9506" x="1933575" y="3143250"/>
          <p14:tracePt t="9522" x="1943100" y="3143250"/>
          <p14:tracePt t="9538" x="1958975" y="3143250"/>
          <p14:tracePt t="9555" x="1965325" y="3143250"/>
          <p14:tracePt t="9592" x="1968500" y="3143250"/>
          <p14:tracePt t="9606" x="1978025" y="3143250"/>
          <p14:tracePt t="9623" x="1987550" y="3143250"/>
          <p14:tracePt t="9639" x="2009775" y="3143250"/>
          <p14:tracePt t="9655" x="2032000" y="3143250"/>
          <p14:tracePt t="9672" x="2041525" y="3143250"/>
          <p14:tracePt t="9688" x="2054225" y="3143250"/>
          <p14:tracePt t="9705" x="2076450" y="3133725"/>
          <p14:tracePt t="9722" x="2098675" y="3130550"/>
          <p14:tracePt t="9738" x="2120900" y="3124200"/>
          <p14:tracePt t="9755" x="2155825" y="3117850"/>
          <p14:tracePt t="9772" x="2165350" y="3117850"/>
          <p14:tracePt t="9789" x="2174875" y="3111500"/>
          <p14:tracePt t="9806" x="2187575" y="3111500"/>
          <p14:tracePt t="9822" x="2193925" y="3101975"/>
          <p14:tracePt t="9839" x="2193925" y="3098800"/>
          <p14:tracePt t="9856" x="2193925" y="3082925"/>
          <p14:tracePt t="9942" x="2193925" y="3089275"/>
          <p14:tracePt t="9948" x="2193925" y="3095625"/>
          <p14:tracePt t="9956" x="2193925" y="3098800"/>
          <p14:tracePt t="9972" x="2193925" y="3111500"/>
          <p14:tracePt t="9989" x="2193925" y="3121025"/>
          <p14:tracePt t="10006" x="2193925" y="3140075"/>
          <p14:tracePt t="10023" x="2193925" y="3149600"/>
          <p14:tracePt t="10039" x="2193925" y="3159125"/>
          <p14:tracePt t="10055" x="2193925" y="3194050"/>
          <p14:tracePt t="10072" x="2193925" y="3222625"/>
          <p14:tracePt t="10089" x="2193925" y="3282950"/>
          <p14:tracePt t="10106" x="2178050" y="3365500"/>
          <p14:tracePt t="10123" x="2165350" y="3403600"/>
          <p14:tracePt t="10139" x="2152650" y="3425825"/>
          <p14:tracePt t="10156" x="2146300" y="3441700"/>
          <p14:tracePt t="10172" x="2146300" y="3454400"/>
          <p14:tracePt t="10189" x="2146300" y="3463925"/>
          <p14:tracePt t="10205" x="2133600" y="3476625"/>
          <p14:tracePt t="10222" x="2120900" y="3476625"/>
          <p14:tracePt t="10238" x="2117725" y="3473450"/>
          <p14:tracePt t="10256" x="2105025" y="3425825"/>
          <p14:tracePt t="10273" x="2105025" y="3371850"/>
          <p14:tracePt t="10289" x="2105025" y="3336925"/>
          <p14:tracePt t="10306" x="2105025" y="3273425"/>
          <p14:tracePt t="10322" x="2105025" y="3244850"/>
          <p14:tracePt t="10339" x="2105025" y="3206750"/>
          <p14:tracePt t="10355" x="2120900" y="3136900"/>
          <p14:tracePt t="10372" x="2136775" y="3073400"/>
          <p14:tracePt t="10389" x="2155825" y="3006725"/>
          <p14:tracePt t="10406" x="2181225" y="2943225"/>
          <p14:tracePt t="10422" x="2200275" y="2905125"/>
          <p14:tracePt t="10439" x="2225675" y="2879725"/>
          <p14:tracePt t="10456" x="2251075" y="2838450"/>
          <p14:tracePt t="10472" x="2263775" y="2806700"/>
          <p14:tracePt t="10488" x="2270125" y="2771775"/>
          <p14:tracePt t="10505" x="2270125" y="2714625"/>
          <p14:tracePt t="10522" x="2266950" y="2692400"/>
          <p14:tracePt t="10539" x="2260600" y="2663825"/>
          <p14:tracePt t="10556" x="2260600" y="2635250"/>
          <p14:tracePt t="10572" x="2260600" y="2619375"/>
          <p14:tracePt t="10589" x="2260600" y="2600325"/>
          <p14:tracePt t="10605" x="2260600" y="2559050"/>
          <p14:tracePt t="10622" x="2254250" y="2536825"/>
          <p14:tracePt t="10638" x="2241550" y="2498725"/>
          <p14:tracePt t="10656" x="2235200" y="2463800"/>
          <p14:tracePt t="10672" x="2228850" y="2435225"/>
          <p14:tracePt t="10689" x="2219325" y="2425700"/>
          <p14:tracePt t="10692" x="2219325" y="2419350"/>
          <p14:tracePt t="10706" x="2219325" y="2409825"/>
          <p14:tracePt t="10722" x="2212975" y="2393950"/>
          <p14:tracePt t="10755" x="2200275" y="2393950"/>
          <p14:tracePt t="10772" x="2190750" y="2393950"/>
          <p14:tracePt t="10789" x="2181225" y="2393950"/>
          <p14:tracePt t="10806" x="2159000" y="2393950"/>
          <p14:tracePt t="10822" x="2149475" y="2393950"/>
          <p14:tracePt t="10839" x="2139950" y="2393950"/>
          <p14:tracePt t="10856" x="2114550" y="2393950"/>
          <p14:tracePt t="10872" x="2092325" y="2393950"/>
          <p14:tracePt t="10888" x="2063750" y="2393950"/>
          <p14:tracePt t="10905" x="2041525" y="2393950"/>
          <p14:tracePt t="10922" x="2025650" y="2393950"/>
          <p14:tracePt t="10939" x="2006600" y="2393950"/>
          <p14:tracePt t="10956" x="1990725" y="2393950"/>
          <p14:tracePt t="10972" x="1981200" y="2393950"/>
          <p14:tracePt t="10989" x="1965325" y="2393950"/>
          <p14:tracePt t="11005" x="1952625" y="2393950"/>
          <p14:tracePt t="11022" x="1936750" y="2393950"/>
          <p14:tracePt t="11038" x="1908175" y="2403475"/>
          <p14:tracePt t="11055" x="1870075" y="2422525"/>
          <p14:tracePt t="11072" x="1841500" y="2435225"/>
          <p14:tracePt t="11089" x="1816100" y="2444750"/>
          <p14:tracePt t="11106" x="1771650" y="2489200"/>
          <p14:tracePt t="11122" x="1762125" y="2505075"/>
          <p14:tracePt t="11139" x="1746250" y="2533650"/>
          <p14:tracePt t="11155" x="1720850" y="2571750"/>
          <p14:tracePt t="11172" x="1708150" y="2600325"/>
          <p14:tracePt t="11189" x="1698625" y="2619375"/>
          <p14:tracePt t="11192" x="1692275" y="2628900"/>
          <p14:tracePt t="11206" x="1673225" y="2660650"/>
          <p14:tracePt t="11222" x="1663700" y="2682875"/>
          <p14:tracePt t="11239" x="1651000" y="2714625"/>
          <p14:tracePt t="11256" x="1631950" y="2749550"/>
          <p14:tracePt t="11272" x="1616075" y="2774950"/>
          <p14:tracePt t="11288" x="1603375" y="2790825"/>
          <p14:tracePt t="11305" x="1603375" y="2803525"/>
          <p14:tracePt t="11322" x="1603375" y="2825750"/>
          <p14:tracePt t="11338" x="1603375" y="2835275"/>
          <p14:tracePt t="11356" x="1603375" y="2860675"/>
          <p14:tracePt t="11372" x="1603375" y="2876550"/>
          <p14:tracePt t="11389" x="1603375" y="2898775"/>
          <p14:tracePt t="11405" x="1603375" y="2940050"/>
          <p14:tracePt t="11422" x="1603375" y="2968625"/>
          <p14:tracePt t="11439" x="1612900" y="3000375"/>
          <p14:tracePt t="11455" x="1638300" y="3048000"/>
          <p14:tracePt t="11472" x="1644650" y="3073400"/>
          <p14:tracePt t="11489" x="1644650" y="3095625"/>
          <p14:tracePt t="11506" x="1647825" y="3108325"/>
          <p14:tracePt t="11523" x="1657350" y="3117850"/>
          <p14:tracePt t="11539" x="1666875" y="3127375"/>
          <p14:tracePt t="11556" x="1689100" y="3149600"/>
          <p14:tracePt t="11572" x="1698625" y="3159125"/>
          <p14:tracePt t="11589" x="1708150" y="3168650"/>
          <p14:tracePt t="11605" x="1730375" y="3184525"/>
          <p14:tracePt t="11622" x="1739900" y="3200400"/>
          <p14:tracePt t="11639" x="1749425" y="3209925"/>
          <p14:tracePt t="11655" x="1765300" y="3216275"/>
          <p14:tracePt t="11672" x="1781175" y="3225800"/>
          <p14:tracePt t="11689" x="1803400" y="3238500"/>
          <p14:tracePt t="11706" x="1866900" y="3263900"/>
          <p14:tracePt t="11722" x="1905000" y="3276600"/>
          <p14:tracePt t="11738" x="1927225" y="3282950"/>
          <p14:tracePt t="11755" x="1968500" y="3282950"/>
          <p14:tracePt t="11771" x="1984375" y="3282950"/>
          <p14:tracePt t="11789" x="2000250" y="3282950"/>
          <p14:tracePt t="11806" x="2044700" y="3282950"/>
          <p14:tracePt t="11822" x="2089150" y="3282950"/>
          <p14:tracePt t="11839" x="2127250" y="3295650"/>
          <p14:tracePt t="11856" x="2155825" y="3295650"/>
          <p14:tracePt t="11872" x="2165350" y="3295650"/>
          <p14:tracePt t="11888" x="2178050" y="3295650"/>
          <p14:tracePt t="11950" x="2178050" y="3298825"/>
          <p14:tracePt t="12207" x="2184400" y="3298825"/>
          <p14:tracePt t="12214" x="2187575" y="3298825"/>
          <p14:tracePt t="12222" x="2193925" y="3298825"/>
          <p14:tracePt t="12239" x="2222500" y="3273425"/>
          <p14:tracePt t="12256" x="2292350" y="3216275"/>
          <p14:tracePt t="12272" x="2339975" y="3190875"/>
          <p14:tracePt t="12289" x="2378075" y="3159125"/>
          <p14:tracePt t="12321" x="2409825" y="3121025"/>
          <p14:tracePt t="12355" x="2447925" y="3048000"/>
          <p14:tracePt t="12372" x="2460625" y="3009900"/>
          <p14:tracePt t="12388" x="2470150" y="2981325"/>
          <p14:tracePt t="12405" x="2501900" y="2936875"/>
          <p14:tracePt t="12422" x="2511425" y="2921000"/>
          <p14:tracePt t="12439" x="2517775" y="2911475"/>
          <p14:tracePt t="12455" x="2517775" y="2901950"/>
          <p14:tracePt t="12489" x="2517775" y="2898775"/>
          <p14:tracePt t="12506" x="2517775" y="2886075"/>
          <p14:tracePt t="12539" x="2517775" y="2882900"/>
          <p14:tracePt t="12556" x="2517775" y="2873375"/>
          <p14:tracePt t="12572" x="2517775" y="2867025"/>
          <p14:tracePt t="12589" x="2514600" y="2863850"/>
          <p14:tracePt t="12605" x="2501900" y="2857500"/>
          <p14:tracePt t="12621" x="2486025" y="2851150"/>
          <p14:tracePt t="12639" x="2463800" y="2841625"/>
          <p14:tracePt t="12656" x="2400300" y="2841625"/>
          <p14:tracePt t="12672" x="2371725" y="2841625"/>
          <p14:tracePt t="12689" x="2343150" y="2841625"/>
          <p14:tracePt t="12706" x="2286000" y="2841625"/>
          <p14:tracePt t="12722" x="2263775" y="2841625"/>
          <p14:tracePt t="12738" x="2235200" y="2841625"/>
          <p14:tracePt t="12741" x="2225675" y="2841625"/>
          <p14:tracePt t="12755" x="2209800" y="2841625"/>
          <p14:tracePt t="12772" x="2193925" y="2841625"/>
          <p14:tracePt t="12789" x="2184400" y="2841625"/>
          <p14:tracePt t="12805" x="2168525" y="2841625"/>
          <p14:tracePt t="12822" x="2149475" y="2841625"/>
          <p14:tracePt t="12839" x="2127250" y="2841625"/>
          <p14:tracePt t="12855" x="2092325" y="2841625"/>
          <p14:tracePt t="12872" x="2082800" y="2841625"/>
          <p14:tracePt t="12888" x="2073275" y="2841625"/>
          <p14:tracePt t="12905" x="2057400" y="2841625"/>
          <p14:tracePt t="12922" x="2041525" y="2841625"/>
          <p14:tracePt t="12938" x="2032000" y="2841625"/>
          <p14:tracePt t="12955" x="2019300" y="2841625"/>
          <p14:tracePt t="12972" x="2009775" y="2841625"/>
          <p14:tracePt t="12988" x="1993900" y="2841625"/>
          <p14:tracePt t="13005" x="1978025" y="2841625"/>
          <p14:tracePt t="13021" x="1968500" y="2841625"/>
          <p14:tracePt t="13038" x="1958975" y="2851150"/>
          <p14:tracePt t="13055" x="1939925" y="2860675"/>
          <p14:tracePt t="13071" x="1924050" y="2876550"/>
          <p14:tracePt t="13088" x="1892300" y="2889250"/>
          <p14:tracePt t="13105" x="1857375" y="2908300"/>
          <p14:tracePt t="13121" x="1847850" y="2917825"/>
          <p14:tracePt t="13138" x="1831975" y="2933700"/>
          <p14:tracePt t="13155" x="1816100" y="2949575"/>
          <p14:tracePt t="13172" x="1806575" y="2959100"/>
          <p14:tracePt t="13189" x="1797050" y="2968625"/>
          <p14:tracePt t="13205" x="1774825" y="2990850"/>
          <p14:tracePt t="13222" x="1765300" y="3000375"/>
          <p14:tracePt t="13239" x="1755775" y="3009900"/>
          <p14:tracePt t="13243" x="1752600" y="3013075"/>
          <p14:tracePt t="13255" x="1736725" y="3025775"/>
          <p14:tracePt t="13271" x="1730375" y="3038475"/>
          <p14:tracePt t="13288" x="1730375" y="3048000"/>
          <p14:tracePt t="13305" x="1730375" y="3054350"/>
          <p14:tracePt t="13321" x="1730375" y="3057525"/>
          <p14:tracePt t="13358" x="1730375" y="3063875"/>
          <p14:tracePt t="13372" x="1730375" y="3070225"/>
          <p14:tracePt t="13388" x="1730375" y="3073400"/>
          <p14:tracePt t="13405" x="1730375" y="3079750"/>
          <p14:tracePt t="13421" x="1730375" y="3089275"/>
          <p14:tracePt t="13439" x="1733550" y="3098800"/>
          <p14:tracePt t="13456" x="1771650" y="3105150"/>
          <p14:tracePt t="13472" x="1800225" y="3105150"/>
          <p14:tracePt t="13488" x="1822450" y="3105150"/>
          <p14:tracePt t="13506" x="1838325" y="3105150"/>
          <p14:tracePt t="13522" x="1841500" y="3105150"/>
          <p14:tracePt t="13539" x="1854200" y="3105150"/>
          <p14:tracePt t="13555" x="1863725" y="3105150"/>
          <p14:tracePt t="13572" x="1873250" y="3105150"/>
          <p14:tracePt t="13589" x="1882775" y="3105150"/>
          <p14:tracePt t="13605" x="1892300" y="3105150"/>
          <p14:tracePt t="13638" x="1901825" y="3105150"/>
          <p14:tracePt t="13871" x="1920875" y="3105150"/>
          <p14:tracePt t="13878" x="1930400" y="3105150"/>
          <p14:tracePt t="13888" x="1943100" y="3105150"/>
          <p14:tracePt t="13906" x="1955800" y="3105150"/>
          <p14:tracePt t="13922" x="1968500" y="3105150"/>
          <p14:tracePt t="13955" x="1971675" y="3105150"/>
          <p14:tracePt t="13971" x="1978025" y="3105150"/>
          <p14:tracePt t="13988" x="1987550" y="3105150"/>
          <p14:tracePt t="14006" x="2000250" y="3092450"/>
          <p14:tracePt t="14022" x="2000250" y="3082925"/>
          <p14:tracePt t="14039" x="2000250" y="3076575"/>
          <p14:tracePt t="14056" x="2000250" y="3073400"/>
          <p14:tracePt t="14072" x="2000250" y="3067050"/>
          <p14:tracePt t="14105" x="2000250" y="3054350"/>
          <p14:tracePt t="14121" x="2006600" y="3048000"/>
          <p14:tracePt t="14138" x="2022475" y="3032125"/>
          <p14:tracePt t="14155" x="2028825" y="3016250"/>
          <p14:tracePt t="14172" x="2028825" y="3006725"/>
          <p14:tracePt t="14189" x="2028825" y="2997200"/>
          <p14:tracePt t="14206" x="2028825" y="2981325"/>
          <p14:tracePt t="14256" x="2028825" y="2978150"/>
          <p14:tracePt t="15007" x="2038350" y="2978150"/>
          <p14:tracePt t="15013" x="2044700" y="2978150"/>
          <p14:tracePt t="15022" x="2054225" y="2984500"/>
          <p14:tracePt t="15039" x="2063750" y="2994025"/>
          <p14:tracePt t="15056" x="2085975" y="3016250"/>
          <p14:tracePt t="15071" x="2095500" y="3025775"/>
          <p14:tracePt t="15088" x="2111375" y="3035300"/>
          <p14:tracePt t="15121" x="2127250" y="3067050"/>
          <p14:tracePt t="15155" x="2127250" y="3089275"/>
          <p14:tracePt t="15172" x="2127250" y="3095625"/>
          <p14:tracePt t="15189" x="2127250" y="3105150"/>
          <p14:tracePt t="15205" x="2127250" y="3111500"/>
          <p14:tracePt t="15221" x="2127250" y="3114675"/>
          <p14:tracePt t="15241" x="2127250" y="3121025"/>
          <p14:tracePt t="15255" x="2127250" y="3124200"/>
          <p14:tracePt t="15272" x="2127250" y="3130550"/>
          <p14:tracePt t="15507" x="2127250" y="3127375"/>
          <p14:tracePt t="15513" x="2127250" y="3124200"/>
          <p14:tracePt t="15528" x="2127250" y="3117850"/>
          <p14:tracePt t="15539" x="2127250" y="3114675"/>
          <p14:tracePt t="15557" x="2127250" y="3108325"/>
          <p14:tracePt t="16370" x="2133600" y="3092450"/>
          <p14:tracePt t="16377" x="2136775" y="3079750"/>
          <p14:tracePt t="16388" x="2149475" y="3067050"/>
          <p14:tracePt t="16421" x="2200275" y="2994025"/>
          <p14:tracePt t="16455" x="2228850" y="2927350"/>
          <p14:tracePt t="16471" x="2247900" y="2901950"/>
          <p14:tracePt t="16488" x="2254250" y="2886075"/>
          <p14:tracePt t="16505" x="2254250" y="2870200"/>
          <p14:tracePt t="16521" x="2254250" y="2867025"/>
          <p14:tracePt t="16556" x="2254250" y="2857500"/>
          <p14:tracePt t="16572" x="2254250" y="2851150"/>
          <p14:tracePt t="16589" x="2254250" y="2847975"/>
          <p14:tracePt t="16605" x="2257425" y="2841625"/>
          <p14:tracePt t="16621" x="2257425" y="2832100"/>
          <p14:tracePt t="16655" x="2263775" y="2828925"/>
          <p14:tracePt t="16671" x="2263775" y="2816225"/>
          <p14:tracePt t="16688" x="2263775" y="2813050"/>
          <p14:tracePt t="16706" x="2273300" y="2803525"/>
          <p14:tracePt t="16722" x="2282825" y="2794000"/>
          <p14:tracePt t="16739" x="2289175" y="2784475"/>
          <p14:tracePt t="16755" x="2298700" y="2778125"/>
          <p14:tracePt t="16771" x="2298700" y="2765425"/>
          <p14:tracePt t="16788" x="2298700" y="2762250"/>
          <p14:tracePt t="16871" x="2298700" y="2755900"/>
          <p14:tracePt t="17078" x="2286000" y="2765425"/>
          <p14:tracePt t="17085" x="2257425" y="2771775"/>
          <p14:tracePt t="17092" x="2238375" y="2778125"/>
          <p14:tracePt t="17106" x="2209800" y="2790825"/>
          <p14:tracePt t="17122" x="2178050" y="2803525"/>
          <p14:tracePt t="17138" x="2155825" y="2813050"/>
          <p14:tracePt t="17156" x="2114550" y="2825750"/>
          <p14:tracePt t="17188" x="2070100" y="2832100"/>
          <p14:tracePt t="17221" x="2032000" y="2832100"/>
          <p14:tracePt t="17238" x="2022475" y="2832100"/>
          <p14:tracePt t="17256" x="2009775" y="2832100"/>
          <p14:tracePt t="17272" x="2000250" y="2832100"/>
          <p14:tracePt t="17288" x="1978025" y="2832100"/>
          <p14:tracePt t="17292" x="1971675" y="2832100"/>
          <p14:tracePt t="17305" x="1962150" y="2832100"/>
          <p14:tracePt t="17321" x="1952625" y="2832100"/>
          <p14:tracePt t="17338" x="1943100" y="2832100"/>
          <p14:tracePt t="17355" x="1924050" y="2832100"/>
          <p14:tracePt t="17371" x="1914525" y="2832100"/>
          <p14:tracePt t="17388" x="1905000" y="2832100"/>
          <p14:tracePt t="17406" x="1882775" y="2832100"/>
          <p14:tracePt t="17421" x="1873250" y="2835275"/>
          <p14:tracePt t="17438" x="1863725" y="2841625"/>
          <p14:tracePt t="17455" x="1847850" y="2844800"/>
          <p14:tracePt t="17471" x="1835150" y="2844800"/>
          <p14:tracePt t="17488" x="1822450" y="2857500"/>
          <p14:tracePt t="17949" x="1825625" y="2844800"/>
          <p14:tracePt t="17956" x="1831975" y="2825750"/>
          <p14:tracePt t="17972" x="1831975" y="2803525"/>
          <p14:tracePt t="17988" x="1831975" y="2794000"/>
          <p14:tracePt t="18005" x="1831975" y="2774950"/>
          <p14:tracePt t="18021" x="1831975" y="2768600"/>
          <p14:tracePt t="18038" x="1831975" y="2765425"/>
          <p14:tracePt t="18071" x="1831975" y="2740025"/>
          <p14:tracePt t="18106" x="1831975" y="2724150"/>
          <p14:tracePt t="18142" x="1831975" y="2720975"/>
          <p14:tracePt t="18155" x="1831975" y="2714625"/>
          <p14:tracePt t="18171" x="1831975" y="2705100"/>
          <p14:tracePt t="18188" x="1831975" y="2695575"/>
          <p14:tracePt t="18206" x="1831975" y="2689225"/>
          <p14:tracePt t="18221" x="1831975" y="2686050"/>
          <p14:tracePt t="18238" x="1831975" y="2676525"/>
          <p14:tracePt t="18278" x="1831975" y="2670175"/>
          <p14:tracePt t="18288" x="1831975" y="2663825"/>
          <p14:tracePt t="18304" x="1831975" y="2654300"/>
          <p14:tracePt t="18321" x="1831975" y="2644775"/>
          <p14:tracePt t="18337" x="1831975" y="2635250"/>
          <p14:tracePt t="18355" x="1831975" y="2616200"/>
          <p14:tracePt t="18371" x="1831975" y="2606675"/>
          <p14:tracePt t="18407" x="1831975" y="2600325"/>
          <p14:tracePt t="18434" x="1831975" y="2597150"/>
          <p14:tracePt t="18470" x="1831975" y="2590800"/>
          <p14:tracePt t="18514" x="1831975" y="2587625"/>
          <p14:tracePt t="18713" x="1841500" y="2587625"/>
          <p14:tracePt t="18720" x="1860550" y="2581275"/>
          <p14:tracePt t="18726" x="1873250" y="2581275"/>
          <p14:tracePt t="18737" x="1882775" y="2581275"/>
          <p14:tracePt t="18755" x="1917700" y="2581275"/>
          <p14:tracePt t="18771" x="1927225" y="2581275"/>
          <p14:tracePt t="18788" x="1936750" y="2581275"/>
          <p14:tracePt t="18821" x="1962150" y="2581275"/>
          <p14:tracePt t="18855" x="2003425" y="2574925"/>
          <p14:tracePt t="18871" x="2012950" y="2574925"/>
          <p14:tracePt t="18887" x="2022475" y="2571750"/>
          <p14:tracePt t="18905" x="2038350" y="2565400"/>
          <p14:tracePt t="18921" x="2041525" y="2555875"/>
          <p14:tracePt t="18938" x="2057400" y="2552700"/>
          <p14:tracePt t="18956" x="2073275" y="2533650"/>
          <p14:tracePt t="18971" x="2089150" y="2524125"/>
          <p14:tracePt t="18988" x="2111375" y="2524125"/>
          <p14:tracePt t="19005" x="2124075" y="2524125"/>
          <p14:tracePt t="19021" x="2130425" y="2524125"/>
          <p14:tracePt t="19085" x="2130425" y="2520950"/>
          <p14:tracePt t="19193" x="2130425" y="2514600"/>
          <p14:tracePt t="19277" x="2127250" y="2514600"/>
          <p14:tracePt t="19284" x="2124075" y="2514600"/>
          <p14:tracePt t="19291" x="2117725" y="2514600"/>
          <p14:tracePt t="19305" x="2101850" y="2514600"/>
          <p14:tracePt t="19321" x="2092325" y="2514600"/>
          <p14:tracePt t="19337" x="2073275" y="2514600"/>
          <p14:tracePt t="19355" x="2016125" y="2524125"/>
          <p14:tracePt t="19371" x="1971675" y="2530475"/>
          <p14:tracePt t="19388" x="1949450" y="2536825"/>
          <p14:tracePt t="19405" x="1914525" y="2536825"/>
          <p14:tracePt t="19421" x="1898650" y="2536825"/>
          <p14:tracePt t="19438" x="1889125" y="2536825"/>
          <p14:tracePt t="19456" x="1870075" y="2536825"/>
          <p14:tracePt t="19471" x="1860550" y="2536825"/>
          <p14:tracePt t="19488" x="1851025" y="2536825"/>
          <p14:tracePt t="19506" x="1828800" y="2536825"/>
          <p14:tracePt t="19522" x="1819275" y="2536825"/>
          <p14:tracePt t="19538" x="1809750" y="2536825"/>
          <p14:tracePt t="19555" x="1797050" y="2536825"/>
          <p14:tracePt t="20457" x="1901825" y="2489200"/>
          <p14:tracePt t="20464" x="2079625" y="2400300"/>
          <p14:tracePt t="20472" x="2301875" y="2289175"/>
          <p14:tracePt t="20493" x="2832100" y="2038350"/>
          <p14:tracePt t="20510" x="3235325" y="1908175"/>
          <p14:tracePt t="20527" x="3930650" y="1787525"/>
          <p14:tracePt t="20546" x="4451350" y="1774825"/>
          <p14:tracePt t="20572" x="5537200" y="1812925"/>
          <p14:tracePt t="20607" x="6800850" y="1962150"/>
          <p14:tracePt t="20623" x="7286625" y="2016125"/>
          <p14:tracePt t="20639" x="7689850" y="2079625"/>
          <p14:tracePt t="20657" x="8232775" y="2139950"/>
          <p14:tracePt t="20673" x="8543925" y="2139950"/>
          <p14:tracePt t="20688" x="8759825" y="2139950"/>
          <p14:tracePt t="20705" x="9086850" y="2114550"/>
          <p14:tracePt t="20985" x="9115425" y="1603375"/>
          <p14:tracePt t="20993" x="9042400" y="1574800"/>
          <p14:tracePt t="21005" x="8921750" y="1533525"/>
          <p14:tracePt t="21021" x="8823325" y="1508125"/>
          <p14:tracePt t="21038" x="8737600" y="1492250"/>
          <p14:tracePt t="21055" x="8597900" y="1476375"/>
          <p14:tracePt t="21071" x="8534400" y="1476375"/>
          <p14:tracePt t="21088" x="8477250" y="1476375"/>
          <p14:tracePt t="21105" x="8413750" y="1476375"/>
          <p14:tracePt t="21121" x="8369300" y="1476375"/>
          <p14:tracePt t="21138" x="8340725" y="1476375"/>
          <p14:tracePt t="21155" x="8305800" y="1476375"/>
          <p14:tracePt t="21171" x="8296275" y="1476375"/>
          <p14:tracePt t="21188" x="8286750" y="1476375"/>
          <p14:tracePt t="21205" x="8270875" y="1476375"/>
          <p14:tracePt t="21221" x="8255000" y="1463675"/>
          <p14:tracePt t="21237" x="8245475" y="1454150"/>
          <p14:tracePt t="21255" x="8226425" y="1441450"/>
          <p14:tracePt t="21272" x="8210550" y="1441450"/>
          <p14:tracePt t="21288" x="8188325" y="1435100"/>
          <p14:tracePt t="21306" x="8140700" y="1435100"/>
          <p14:tracePt t="21321" x="8086725" y="1435100"/>
          <p14:tracePt t="21338" x="8020050" y="1435100"/>
          <p14:tracePt t="21355" x="7921625" y="1444625"/>
          <p14:tracePt t="21371" x="7861300" y="1444625"/>
          <p14:tracePt t="21387" x="7797800" y="1450975"/>
          <p14:tracePt t="21405" x="7727950" y="1457325"/>
          <p14:tracePt t="21421" x="7705725" y="1457325"/>
          <p14:tracePt t="21437" x="7683500" y="1457325"/>
          <p14:tracePt t="21455" x="7670800" y="1457325"/>
          <p14:tracePt t="21471" x="7661275" y="1463675"/>
          <p14:tracePt t="21488" x="7651750" y="1463675"/>
          <p14:tracePt t="21505" x="7629525" y="1463675"/>
          <p14:tracePt t="21521" x="7620000" y="1463675"/>
          <p14:tracePt t="21555" x="7620000" y="1457325"/>
          <p14:tracePt t="21571" x="7620000" y="1447800"/>
          <p14:tracePt t="21588" x="7620000" y="1431925"/>
          <p14:tracePt t="21605" x="7620000" y="1416050"/>
          <p14:tracePt t="21621" x="7620000" y="1400175"/>
          <p14:tracePt t="21638" x="7620000" y="1371600"/>
          <p14:tracePt t="21655" x="7604125" y="1352550"/>
          <p14:tracePt t="21671" x="7575550" y="1339850"/>
          <p14:tracePt t="21687" x="7566025" y="1330325"/>
          <p14:tracePt t="21705" x="7550150" y="1320800"/>
          <p14:tracePt t="21721" x="7540625" y="1320800"/>
          <p14:tracePt t="21738" x="7524750" y="1314450"/>
          <p14:tracePt t="21755" x="7508875" y="1314450"/>
          <p14:tracePt t="22048" x="7524750" y="1295400"/>
          <p14:tracePt t="22055" x="7531100" y="1270000"/>
          <p14:tracePt t="22063" x="7537450" y="1250950"/>
          <p14:tracePt t="22070" x="7543800" y="1216025"/>
          <p14:tracePt t="22088" x="7556500" y="1177925"/>
          <p14:tracePt t="22105" x="7556500" y="1130300"/>
          <p14:tracePt t="22121" x="7556500" y="1108075"/>
          <p14:tracePt t="22138" x="7556500" y="1079500"/>
          <p14:tracePt t="22155" x="7556500" y="1054100"/>
          <p14:tracePt t="22171" x="7556500" y="1031875"/>
          <p14:tracePt t="22188" x="7556500" y="1022350"/>
          <p14:tracePt t="22205" x="7562850" y="1003300"/>
          <p14:tracePt t="22221" x="7562850" y="987425"/>
          <p14:tracePt t="22238" x="7562850" y="977900"/>
          <p14:tracePt t="22255" x="7566025" y="962025"/>
          <p14:tracePt t="22272" x="7572375" y="952500"/>
          <p14:tracePt t="22288" x="7572375" y="949325"/>
          <p14:tracePt t="22305" x="7581900" y="936625"/>
          <p14:tracePt t="22321" x="7588250" y="933450"/>
          <p14:tracePt t="22337" x="7588250" y="927100"/>
          <p14:tracePt t="22355" x="7597775" y="920750"/>
          <p14:tracePt t="22371" x="7597775" y="917575"/>
          <p14:tracePt t="22387" x="7600950" y="908050"/>
          <p14:tracePt t="22405" x="7600950" y="889000"/>
          <p14:tracePt t="22422" x="7607300" y="882650"/>
          <p14:tracePt t="22438" x="7607300" y="876300"/>
          <p14:tracePt t="22455" x="7607300" y="873125"/>
          <p14:tracePt t="22936" x="7607300" y="879475"/>
          <p14:tracePt t="22942" x="7604125" y="898525"/>
          <p14:tracePt t="22955" x="7604125" y="958850"/>
          <p14:tracePt t="22971" x="7588250" y="1031875"/>
          <p14:tracePt t="22988" x="7581900" y="1092200"/>
          <p14:tracePt t="23005" x="7575550" y="1162050"/>
          <p14:tracePt t="23037" x="7556500" y="1231900"/>
          <p14:tracePt t="23071" x="7537450" y="1339850"/>
          <p14:tracePt t="23087" x="7531100" y="1374775"/>
          <p14:tracePt t="23105" x="7524750" y="1438275"/>
          <p14:tracePt t="23121" x="7518400" y="1482725"/>
          <p14:tracePt t="23138" x="7512050" y="1504950"/>
          <p14:tracePt t="23155" x="7493000" y="1549400"/>
          <p14:tracePt t="23171" x="7483475" y="1577975"/>
          <p14:tracePt t="23188" x="7477125" y="1616075"/>
          <p14:tracePt t="23204" x="7458075" y="1679575"/>
          <p14:tracePt t="23221" x="7458075" y="1724025"/>
          <p14:tracePt t="23237" x="7451725" y="1768475"/>
          <p14:tracePt t="23255" x="7451725" y="1816100"/>
          <p14:tracePt t="23271" x="7451725" y="1860550"/>
          <p14:tracePt t="23288" x="7451725" y="1911350"/>
          <p14:tracePt t="23305" x="7451725" y="2006600"/>
          <p14:tracePt t="23321" x="7451725" y="2079625"/>
          <p14:tracePt t="23337" x="7451725" y="2139950"/>
          <p14:tracePt t="23354" x="7461250" y="2209800"/>
          <p14:tracePt t="23370" x="7473950" y="2273300"/>
          <p14:tracePt t="23387" x="7489825" y="2359025"/>
          <p14:tracePt t="23405" x="7518400" y="2460625"/>
          <p14:tracePt t="23421" x="7534275" y="2524125"/>
          <p14:tracePt t="23437" x="7546975" y="2562225"/>
          <p14:tracePt t="23455" x="7562850" y="2606675"/>
          <p14:tracePt t="23471" x="7562850" y="2619375"/>
          <p14:tracePt t="23487" x="7562850" y="2635250"/>
          <p14:tracePt t="23505" x="7578725" y="2644775"/>
          <p14:tracePt t="23521" x="7588250" y="2644775"/>
          <p14:tracePt t="23538" x="7604125" y="2638425"/>
          <p14:tracePt t="23556" x="7642225" y="2593975"/>
          <p14:tracePt t="23572" x="7670800" y="2527300"/>
          <p14:tracePt t="23588" x="7708900" y="2460625"/>
          <p14:tracePt t="23605" x="7737475" y="2368550"/>
          <p14:tracePt t="23621" x="7750175" y="2324100"/>
          <p14:tracePt t="23637" x="7762875" y="2270125"/>
          <p14:tracePt t="23655" x="7804150" y="2193925"/>
          <p14:tracePt t="23671" x="7832725" y="2139950"/>
          <p14:tracePt t="23688" x="7864475" y="2098675"/>
          <p14:tracePt t="23705" x="7908925" y="2054225"/>
          <p14:tracePt t="23721" x="7934325" y="2032000"/>
          <p14:tracePt t="23738" x="7953375" y="2000250"/>
          <p14:tracePt t="23755" x="7972425" y="1978025"/>
          <p14:tracePt t="23771" x="7997825" y="1946275"/>
          <p14:tracePt t="23787" x="8023225" y="1914525"/>
          <p14:tracePt t="23805" x="8064500" y="1847850"/>
          <p14:tracePt t="23821" x="8086725" y="1787525"/>
          <p14:tracePt t="23837" x="8105775" y="1739900"/>
          <p14:tracePt t="23841" x="8112125" y="1720850"/>
          <p14:tracePt t="23855" x="8124825" y="1682750"/>
          <p14:tracePt t="23871" x="8134350" y="1654175"/>
          <p14:tracePt t="23887" x="8147050" y="1616075"/>
          <p14:tracePt t="23905" x="8147050" y="1562100"/>
          <p14:tracePt t="23921" x="8147050" y="1530350"/>
          <p14:tracePt t="23937" x="8137525" y="1492250"/>
          <p14:tracePt t="23955" x="8121650" y="1463675"/>
          <p14:tracePt t="23971" x="8118475" y="1450975"/>
          <p14:tracePt t="23987" x="8102600" y="1438275"/>
          <p14:tracePt t="24005" x="8096250" y="1425575"/>
          <p14:tracePt t="24021" x="8093075" y="1416050"/>
          <p14:tracePt t="24037" x="8086725" y="1400175"/>
          <p14:tracePt t="24055" x="8086725" y="1384300"/>
          <p14:tracePt t="24071" x="8086725" y="1374775"/>
          <p14:tracePt t="24087" x="8086725" y="1365250"/>
          <p14:tracePt t="24105" x="8086725" y="1346200"/>
          <p14:tracePt t="24121" x="8086725" y="1336675"/>
          <p14:tracePt t="24137" x="8086725" y="1330325"/>
          <p14:tracePt t="24155" x="8086725" y="1323975"/>
          <p14:tracePt t="24187" x="8093075" y="1323975"/>
          <p14:tracePt t="24205" x="8124825" y="1323975"/>
          <p14:tracePt t="24220" x="8153400" y="1323975"/>
          <p14:tracePt t="24237" x="8216900" y="1336675"/>
          <p14:tracePt t="24255" x="8318500" y="1374775"/>
          <p14:tracePt t="24271" x="8388350" y="1403350"/>
          <p14:tracePt t="24287" x="8445500" y="1447800"/>
          <p14:tracePt t="24305" x="8543925" y="1501775"/>
          <p14:tracePt t="24321" x="8582025" y="1533525"/>
          <p14:tracePt t="24337" x="8623300" y="1558925"/>
          <p14:tracePt t="24355" x="8658225" y="1603375"/>
          <p14:tracePt t="24371" x="8689975" y="1628775"/>
          <p14:tracePt t="24387" x="8721725" y="1660525"/>
          <p14:tracePt t="24405" x="8766175" y="1698625"/>
          <p14:tracePt t="24421" x="8797925" y="1730375"/>
          <p14:tracePt t="24437" x="8810625" y="1752600"/>
          <p14:tracePt t="24455" x="8826500" y="1778000"/>
          <p14:tracePt t="24471" x="8836025" y="1790700"/>
          <p14:tracePt t="24487" x="8836025" y="1803400"/>
          <p14:tracePt t="24505" x="8836025" y="1844675"/>
          <p14:tracePt t="24521" x="8836025" y="1866900"/>
          <p14:tracePt t="24537" x="8836025" y="1895475"/>
          <p14:tracePt t="24555" x="8826500" y="1924050"/>
          <p14:tracePt t="24571" x="8816975" y="1943100"/>
          <p14:tracePt t="24588" x="8807450" y="1968500"/>
          <p14:tracePt t="24605" x="8775700" y="2009775"/>
          <p14:tracePt t="24620" x="8750300" y="2035175"/>
          <p14:tracePt t="24637" x="8709025" y="2076450"/>
          <p14:tracePt t="24655" x="8620125" y="2149475"/>
          <p14:tracePt t="24671" x="8559800" y="2193925"/>
          <p14:tracePt t="24687" x="8518525" y="2238375"/>
          <p14:tracePt t="24705" x="8458200" y="2282825"/>
          <p14:tracePt t="24721" x="8426450" y="2308225"/>
          <p14:tracePt t="24737" x="8385175" y="2359025"/>
          <p14:tracePt t="24754" x="8331200" y="2416175"/>
          <p14:tracePt t="24770" x="8280400" y="2466975"/>
          <p14:tracePt t="24787" x="8251825" y="2492375"/>
          <p14:tracePt t="24804" x="8197850" y="2536825"/>
          <p14:tracePt t="24821" x="8169275" y="2562225"/>
          <p14:tracePt t="24837" x="8143875" y="2581275"/>
          <p14:tracePt t="24855" x="8102600" y="2603500"/>
          <p14:tracePt t="24871" x="8077200" y="2616200"/>
          <p14:tracePt t="24887" x="8048625" y="2616200"/>
          <p14:tracePt t="24905" x="8007350" y="2616200"/>
          <p14:tracePt t="24920" x="7969250" y="2606675"/>
          <p14:tracePt t="24937" x="7947025" y="2587625"/>
          <p14:tracePt t="24955" x="7893050" y="2543175"/>
          <p14:tracePt t="24971" x="7867650" y="2498725"/>
          <p14:tracePt t="24987" x="7832725" y="2447925"/>
          <p14:tracePt t="25005" x="7807325" y="2400300"/>
          <p14:tracePt t="25021" x="7791450" y="2374900"/>
          <p14:tracePt t="25037" x="7778750" y="2352675"/>
          <p14:tracePt t="25055" x="7759700" y="2301875"/>
          <p14:tracePt t="25071" x="7747000" y="2273300"/>
          <p14:tracePt t="25087" x="7731125" y="2247900"/>
          <p14:tracePt t="25105" x="7724775" y="2212975"/>
          <p14:tracePt t="25121" x="7724775" y="2193925"/>
          <p14:tracePt t="25137" x="7724775" y="2178050"/>
          <p14:tracePt t="25155" x="7724775" y="2149475"/>
          <p14:tracePt t="25171" x="7724775" y="2127250"/>
          <p14:tracePt t="25187" x="7724775" y="2111375"/>
          <p14:tracePt t="25205" x="7724775" y="2098675"/>
          <p14:tracePt t="25221" x="7724775" y="2089150"/>
          <p14:tracePt t="25237" x="7724775" y="2079625"/>
          <p14:tracePt t="25255" x="7724775" y="2057400"/>
          <p14:tracePt t="25271" x="7724775" y="2047875"/>
          <p14:tracePt t="25288" x="7724775" y="2038350"/>
          <p14:tracePt t="25304" x="7724775" y="2028825"/>
          <p14:tracePt t="26099" x="7661275" y="2070100"/>
          <p14:tracePt t="26106" x="7575550" y="2136775"/>
          <p14:tracePt t="26121" x="7391400" y="2279650"/>
          <p14:tracePt t="26138" x="7181850" y="2428875"/>
          <p14:tracePt t="26155" x="6788150" y="2679700"/>
          <p14:tracePt t="26178" x="6242050" y="2987675"/>
          <p14:tracePt t="26205" x="5476875" y="3327400"/>
          <p14:tracePt t="26239" x="4848225" y="3533775"/>
          <p14:tracePt t="26256" x="4533900" y="3641725"/>
          <p14:tracePt t="26272" x="4356100" y="3695700"/>
          <p14:tracePt t="26288" x="4213225" y="3730625"/>
          <p14:tracePt t="26304" x="4013200" y="3784600"/>
          <p14:tracePt t="26320" x="3883025" y="3800475"/>
          <p14:tracePt t="26337" x="3756025" y="3819525"/>
          <p14:tracePt t="26354" x="3536950" y="3829050"/>
          <p14:tracePt t="26371" x="3441700" y="3829050"/>
          <p14:tracePt t="26387" x="3371850" y="3829050"/>
          <p14:tracePt t="26405" x="3292475" y="3829050"/>
          <p14:tracePt t="26421" x="3248025" y="3819525"/>
          <p14:tracePt t="26438" x="3209925" y="3806825"/>
          <p14:tracePt t="26454" x="3143250" y="3752850"/>
          <p14:tracePt t="26470" x="3095625" y="3717925"/>
          <p14:tracePt t="26487" x="3044825" y="3667125"/>
          <p14:tracePt t="26505" x="2987675" y="3587750"/>
          <p14:tracePt t="26521" x="2959100" y="3540125"/>
          <p14:tracePt t="26537" x="2933700" y="3486150"/>
          <p14:tracePt t="26555" x="2892425" y="3419475"/>
          <p14:tracePt t="26571" x="2867025" y="3387725"/>
          <p14:tracePt t="26587" x="2835275" y="3355975"/>
          <p14:tracePt t="26603" x="2813050" y="3336925"/>
          <p14:tracePt t="26620" x="2778125" y="3321050"/>
          <p14:tracePt t="26637" x="2768600" y="3311525"/>
          <p14:tracePt t="26655" x="2752725" y="3292475"/>
          <p14:tracePt t="26671" x="2736850" y="3279775"/>
          <p14:tracePt t="26687" x="2727325" y="3270250"/>
          <p14:tracePt t="26704" x="2717800" y="3267075"/>
          <p14:tracePt t="26720" x="2711450" y="3260725"/>
          <p14:tracePt t="26754" x="2708275" y="3260725"/>
          <p14:tracePt t="26777" x="2708275" y="3251200"/>
          <p14:tracePt t="26799" x="2708275" y="3244850"/>
          <p14:tracePt t="26814" x="2708275" y="3241675"/>
          <p14:tracePt t="26821" x="2708275" y="3235325"/>
          <p14:tracePt t="26837" x="2708275" y="3225800"/>
          <p14:tracePt t="26854" x="2708275" y="3194050"/>
          <p14:tracePt t="26870" x="2714625" y="3168650"/>
          <p14:tracePt t="26887" x="2727325" y="3140075"/>
          <p14:tracePt t="26905" x="2759075" y="3101975"/>
          <p14:tracePt t="26921" x="2774950" y="3092450"/>
          <p14:tracePt t="26937" x="2790825" y="3073400"/>
          <p14:tracePt t="26955" x="2813050" y="3060700"/>
          <p14:tracePt t="26971" x="2822575" y="3054350"/>
          <p14:tracePt t="26987" x="2832100" y="3054350"/>
          <p14:tracePt t="27004" x="2847975" y="3054350"/>
          <p14:tracePt t="27020" x="2851150" y="3054350"/>
          <p14:tracePt t="27037" x="2867025" y="3054350"/>
          <p14:tracePt t="27054" x="2873375" y="3054350"/>
          <p14:tracePt t="27070" x="2876550" y="3051175"/>
          <p14:tracePt t="27087" x="2876550" y="3041650"/>
          <p14:tracePt t="27105" x="2882900" y="3028950"/>
          <p14:tracePt t="27121" x="2882900" y="3025775"/>
          <p14:tracePt t="27206" x="2879725" y="3025775"/>
          <p14:tracePt t="27213" x="2876550" y="3025775"/>
          <p14:tracePt t="27221" x="2870200" y="3025775"/>
          <p14:tracePt t="27237" x="2854325" y="3025775"/>
          <p14:tracePt t="27255" x="2813050" y="3025775"/>
          <p14:tracePt t="27270" x="2778125" y="3028950"/>
          <p14:tracePt t="27287" x="2746375" y="3035300"/>
          <p14:tracePt t="27304" x="2711450" y="3044825"/>
          <p14:tracePt t="27320" x="2701925" y="3044825"/>
          <p14:tracePt t="27337" x="2692400" y="3044825"/>
          <p14:tracePt t="27354" x="2673350" y="3054350"/>
          <p14:tracePt t="27370" x="2663825" y="3063875"/>
          <p14:tracePt t="27387" x="2654300" y="3073400"/>
          <p14:tracePt t="27404" x="2632075" y="3095625"/>
          <p14:tracePt t="27420" x="2622550" y="3105150"/>
          <p14:tracePt t="27437" x="2613025" y="3114675"/>
          <p14:tracePt t="27455" x="2613025" y="3130550"/>
          <p14:tracePt t="27471" x="2613025" y="3146425"/>
          <p14:tracePt t="27487" x="2613025" y="3155950"/>
          <p14:tracePt t="27504" x="2613025" y="3168650"/>
          <p14:tracePt t="27521" x="2613025" y="3178175"/>
          <p14:tracePt t="27537" x="2613025" y="3194050"/>
          <p14:tracePt t="27554" x="2613025" y="3209925"/>
          <p14:tracePt t="27570" x="2613025" y="3219450"/>
          <p14:tracePt t="27587" x="2616200" y="3228975"/>
          <p14:tracePt t="27605" x="2628900" y="3248025"/>
          <p14:tracePt t="27621" x="2644775" y="3260725"/>
          <p14:tracePt t="27637" x="2654300" y="3270250"/>
          <p14:tracePt t="27654" x="2663825" y="3279775"/>
          <p14:tracePt t="27670" x="2673350" y="3279775"/>
          <p14:tracePt t="27687" x="2689225" y="3279775"/>
          <p14:tracePt t="27704" x="2717800" y="3270250"/>
          <p14:tracePt t="27721" x="2746375" y="3257550"/>
          <p14:tracePt t="27737" x="2778125" y="3248025"/>
          <p14:tracePt t="27755" x="2816225" y="3222625"/>
          <p14:tracePt t="27770" x="2825750" y="3222625"/>
          <p14:tracePt t="27788" x="2835275" y="3222625"/>
          <p14:tracePt t="27842" x="2838450" y="3222625"/>
          <p14:tracePt t="27849" x="2844800" y="3219450"/>
          <p14:tracePt t="27856" x="2847975" y="3213100"/>
          <p14:tracePt t="27871" x="2863850" y="3206750"/>
          <p14:tracePt t="27887" x="2873375" y="3197225"/>
          <p14:tracePt t="27905" x="2882900" y="3184525"/>
          <p14:tracePt t="27921" x="2882900" y="3162300"/>
          <p14:tracePt t="27938" x="2882900" y="3140075"/>
          <p14:tracePt t="27954" x="2882900" y="3114675"/>
          <p14:tracePt t="27970" x="2882900" y="3101975"/>
          <p14:tracePt t="27987" x="2882900" y="3092450"/>
          <p14:tracePt t="28004" x="2882900" y="3079750"/>
          <p14:tracePt t="28020" x="2882900" y="3063875"/>
          <p14:tracePt t="28037" x="2882900" y="3054350"/>
          <p14:tracePt t="28055" x="2882900" y="3038475"/>
          <p14:tracePt t="28070" x="2876550" y="3028950"/>
          <p14:tracePt t="28088" x="2867025" y="3019425"/>
          <p14:tracePt t="28104" x="2847975" y="3003550"/>
          <p14:tracePt t="28120" x="2838450" y="3000375"/>
          <p14:tracePt t="28154" x="2832100" y="3000375"/>
          <p14:tracePt t="28199" x="2828925" y="3000375"/>
          <p14:tracePt t="28205" x="2822575" y="3000375"/>
          <p14:tracePt t="28221" x="2813050" y="3000375"/>
          <p14:tracePt t="28238" x="2797175" y="3000375"/>
          <p14:tracePt t="28254" x="2784475" y="3000375"/>
          <p14:tracePt t="28270" x="2774950" y="3000375"/>
          <p14:tracePt t="28286" x="2762250" y="3000375"/>
          <p14:tracePt t="28304" x="2749550" y="3000375"/>
          <p14:tracePt t="28320" x="2743200" y="3000375"/>
          <p14:tracePt t="28354" x="2733675" y="3000375"/>
          <p14:tracePt t="28370" x="2730500" y="3000375"/>
          <p14:tracePt t="28387" x="2724150" y="3000375"/>
          <p14:tracePt t="28463" x="2717800" y="3006725"/>
          <p14:tracePt t="28470" x="2714625" y="3009900"/>
          <p14:tracePt t="28477" x="2714625" y="3016250"/>
          <p14:tracePt t="28487" x="2705100" y="3022600"/>
          <p14:tracePt t="28504" x="2698750" y="3035300"/>
          <p14:tracePt t="28521" x="2698750" y="3057525"/>
          <p14:tracePt t="28537" x="2698750" y="3086100"/>
          <p14:tracePt t="28554" x="2698750" y="3127375"/>
          <p14:tracePt t="28570" x="2698750" y="3155950"/>
          <p14:tracePt t="28587" x="2698750" y="3178175"/>
          <p14:tracePt t="28604" x="2714625" y="3219450"/>
          <p14:tracePt t="28620" x="2724150" y="3244850"/>
          <p14:tracePt t="28637" x="2736850" y="3273425"/>
          <p14:tracePt t="28655" x="2771775" y="3295650"/>
          <p14:tracePt t="28671" x="2797175" y="3314700"/>
          <p14:tracePt t="28687" x="2819400" y="3327400"/>
          <p14:tracePt t="28705" x="2860675" y="3333750"/>
          <p14:tracePt t="28721" x="2889250" y="3333750"/>
          <p14:tracePt t="28737" x="2914650" y="3324225"/>
          <p14:tracePt t="28755" x="2933700" y="3302000"/>
          <p14:tracePt t="28770" x="2952750" y="3292475"/>
          <p14:tracePt t="28787" x="2962275" y="3286125"/>
          <p14:tracePt t="28805" x="2974975" y="3286125"/>
          <p14:tracePt t="28820" x="2984500" y="3286125"/>
          <p14:tracePt t="28837" x="3000375" y="3282950"/>
          <p14:tracePt t="28854" x="3009900" y="3273425"/>
          <p14:tracePt t="28871" x="3016250" y="3257550"/>
          <p14:tracePt t="28887" x="3016250" y="3248025"/>
          <p14:tracePt t="28905" x="3016250" y="3225800"/>
          <p14:tracePt t="28921" x="3016250" y="3197225"/>
          <p14:tracePt t="28937" x="3013075" y="3175000"/>
          <p14:tracePt t="28954" x="2994025" y="3133725"/>
          <p14:tracePt t="28971" x="2978150" y="3108325"/>
          <p14:tracePt t="28987" x="2952750" y="3092450"/>
          <p14:tracePt t="29004" x="2901950" y="3051175"/>
          <p14:tracePt t="29020" x="2879725" y="3041650"/>
          <p14:tracePt t="29037" x="2847975" y="3028950"/>
          <p14:tracePt t="29055" x="2825750" y="3019425"/>
          <p14:tracePt t="29071" x="2816225" y="3013075"/>
          <p14:tracePt t="29087" x="2803525" y="3013075"/>
          <p14:tracePt t="29104" x="2787650" y="3013075"/>
          <p14:tracePt t="29121" x="2778125" y="3013075"/>
          <p14:tracePt t="29137" x="2768600" y="3013075"/>
          <p14:tracePt t="29155" x="2746375" y="3013075"/>
          <p14:tracePt t="29170" x="2736850" y="3013075"/>
          <p14:tracePt t="29187" x="2727325" y="3013075"/>
          <p14:tracePt t="29205" x="2724150" y="3013075"/>
          <p14:tracePt t="29221" x="2724150" y="3019425"/>
          <p14:tracePt t="29237" x="2717800" y="3028950"/>
          <p14:tracePt t="29254" x="2701925" y="3057525"/>
          <p14:tracePt t="29270" x="2689225" y="3089275"/>
          <p14:tracePt t="29286" x="2679700" y="3111500"/>
          <p14:tracePt t="29304" x="2673350" y="3152775"/>
          <p14:tracePt t="29320" x="2673350" y="3168650"/>
          <p14:tracePt t="29337" x="2673350" y="3178175"/>
          <p14:tracePt t="29354" x="2673350" y="3197225"/>
          <p14:tracePt t="29370" x="2673350" y="3206750"/>
          <p14:tracePt t="29387" x="2673350" y="3216275"/>
          <p14:tracePt t="29404" x="2682875" y="3232150"/>
          <p14:tracePt t="29420" x="2698750" y="3248025"/>
          <p14:tracePt t="29437" x="2736850" y="3260725"/>
          <p14:tracePt t="29454" x="2794000" y="3267075"/>
          <p14:tracePt t="29470" x="2813050" y="3267075"/>
          <p14:tracePt t="29487" x="2844800" y="3267075"/>
          <p14:tracePt t="29505" x="2863850" y="3267075"/>
          <p14:tracePt t="29520" x="2873375" y="3267075"/>
          <p14:tracePt t="29537" x="2889250" y="3267075"/>
          <p14:tracePt t="29941" x="2882900" y="3267075"/>
          <p14:tracePt t="29948" x="2879725" y="3267075"/>
          <p14:tracePt t="29961" x="2879725" y="3263900"/>
          <p14:tracePt t="30284" x="2879725" y="3248025"/>
          <p14:tracePt t="30290" x="2879725" y="3228975"/>
          <p14:tracePt t="30304" x="2879725" y="3200400"/>
          <p14:tracePt t="30320" x="2879725" y="3178175"/>
          <p14:tracePt t="30337" x="2879725" y="3162300"/>
          <p14:tracePt t="30354" x="2879725" y="3149600"/>
          <p14:tracePt t="30370" x="2879725" y="3136900"/>
          <p14:tracePt t="30404" x="2857500" y="3124200"/>
          <p14:tracePt t="30437" x="2838450" y="3124200"/>
          <p14:tracePt t="30454" x="2835275" y="3124200"/>
          <p14:tracePt t="30756" x="2835275" y="3130550"/>
          <p14:tracePt t="30763" x="2835275" y="3133725"/>
          <p14:tracePt t="30771" x="2835275" y="3140075"/>
          <p14:tracePt t="30803" x="2835275" y="3143250"/>
          <p14:tracePt t="33455" x="2879725" y="3178175"/>
          <p14:tracePt t="33462" x="2965450" y="3235325"/>
          <p14:tracePt t="33470" x="3048000" y="3282950"/>
          <p14:tracePt t="33486" x="3251200" y="3387725"/>
          <p14:tracePt t="33504" x="3622675" y="3543300"/>
          <p14:tracePt t="33525" x="3981450" y="3663950"/>
          <p14:tracePt t="33544" x="4203700" y="3740150"/>
          <p14:tracePt t="33571" x="4699000" y="3994150"/>
          <p14:tracePt t="33604" x="5381625" y="4343400"/>
          <p14:tracePt t="33621" x="5702300" y="4527550"/>
          <p14:tracePt t="33638" x="5934075" y="4673600"/>
          <p14:tracePt t="33655" x="6334125" y="4883150"/>
          <p14:tracePt t="33670" x="6540500" y="5000625"/>
          <p14:tracePt t="33687" x="6762750" y="5133975"/>
          <p14:tracePt t="33705" x="7029450" y="5292725"/>
          <p14:tracePt t="33720" x="7175500" y="5394325"/>
          <p14:tracePt t="33737" x="7334250" y="5508625"/>
          <p14:tracePt t="33753" x="7515225" y="5670550"/>
          <p14:tracePt t="33769" x="7623175" y="5768975"/>
          <p14:tracePt t="33786" x="7737475" y="5864225"/>
          <p14:tracePt t="33803" x="7867650" y="5994400"/>
          <p14:tracePt t="33820" x="7940675" y="6067425"/>
          <p14:tracePt t="33837" x="7991475" y="6108700"/>
          <p14:tracePt t="33854" x="8067675" y="6156325"/>
          <p14:tracePt t="33870" x="8105775" y="6175375"/>
          <p14:tracePt t="33886" x="8150225" y="6197600"/>
          <p14:tracePt t="33904" x="8197850" y="6203950"/>
          <p14:tracePt t="33920" x="8207375" y="6203950"/>
          <p14:tracePt t="33936" x="8216900" y="6203950"/>
          <p14:tracePt t="33954" x="8239125" y="6203950"/>
          <p14:tracePt t="33970" x="8248650" y="6203950"/>
          <p14:tracePt t="33986" x="8258175" y="6203950"/>
          <p14:tracePt t="34003" x="8267700" y="6203950"/>
          <p14:tracePt t="34020" x="8286750" y="6203950"/>
          <p14:tracePt t="34036" x="8296275" y="6197600"/>
          <p14:tracePt t="34054" x="8315325" y="6162675"/>
          <p14:tracePt t="34070" x="8324850" y="6137275"/>
          <p14:tracePt t="34086" x="8324850" y="6102350"/>
          <p14:tracePt t="34104" x="8324850" y="6048375"/>
          <p14:tracePt t="34120" x="8324850" y="6026150"/>
          <p14:tracePt t="34136" x="8324850" y="5994400"/>
          <p14:tracePt t="34154" x="8312150" y="5940425"/>
          <p14:tracePt t="34169" x="8299450" y="5902325"/>
          <p14:tracePt t="34186" x="8286750" y="5854700"/>
          <p14:tracePt t="34204" x="8258175" y="5797550"/>
          <p14:tracePt t="34220" x="8248650" y="5775325"/>
          <p14:tracePt t="34237" x="8235950" y="5749925"/>
          <p14:tracePt t="34254" x="8210550" y="5734050"/>
          <p14:tracePt t="34269" x="8201025" y="5724525"/>
          <p14:tracePt t="34286" x="8188325" y="5715000"/>
          <p14:tracePt t="34304" x="8169275" y="5695950"/>
          <p14:tracePt t="34320" x="8153400" y="5683250"/>
          <p14:tracePt t="34336" x="8143875" y="5680075"/>
          <p14:tracePt t="34354" x="8121650" y="5667375"/>
          <p14:tracePt t="34369" x="8099425" y="5664200"/>
          <p14:tracePt t="34386" x="8083550" y="5645150"/>
          <p14:tracePt t="34403" x="8039100" y="5626100"/>
          <p14:tracePt t="34419" x="8004175" y="5613400"/>
          <p14:tracePt t="34436" x="7947025" y="5584825"/>
          <p14:tracePt t="34454" x="7880350" y="5553075"/>
          <p14:tracePt t="34470" x="7835900" y="5534025"/>
          <p14:tracePt t="34487" x="7810500" y="5508625"/>
          <p14:tracePt t="34508" x="7769225" y="5483225"/>
          <p14:tracePt t="34519" x="7750175" y="5473700"/>
          <p14:tracePt t="34536" x="7740650" y="5457825"/>
          <p14:tracePt t="34553" x="7721600" y="5441950"/>
          <p14:tracePt t="34570" x="7712075" y="5432425"/>
          <p14:tracePt t="34586" x="7702550" y="5422900"/>
          <p14:tracePt t="34604" x="7680325" y="5400675"/>
          <p14:tracePt t="34620" x="7680325" y="5391150"/>
          <p14:tracePt t="34636" x="7673975" y="5381625"/>
          <p14:tracePt t="34654" x="7673975" y="5368925"/>
          <p14:tracePt t="34670" x="7673975" y="5356225"/>
          <p14:tracePt t="34686" x="7670800" y="5356225"/>
          <p14:tracePt t="34703" x="7654925" y="5346700"/>
          <p14:tracePt t="34720" x="7645400" y="5343525"/>
          <p14:tracePt t="34736" x="7639050" y="5337175"/>
          <p14:tracePt t="34754" x="7623175" y="5327650"/>
          <p14:tracePt t="34770" x="7613650" y="5318125"/>
          <p14:tracePt t="34787" x="7604125" y="5302250"/>
          <p14:tracePt t="34803" x="7591425" y="5286375"/>
          <p14:tracePt t="34820" x="7575550" y="5276850"/>
          <p14:tracePt t="34836" x="7566025" y="5267325"/>
          <p14:tracePt t="34854" x="7550150" y="5248275"/>
          <p14:tracePt t="34870" x="7540625" y="5235575"/>
          <p14:tracePt t="34886" x="7524750" y="5226050"/>
          <p14:tracePt t="34904" x="7508875" y="5207000"/>
          <p14:tracePt t="34920" x="7499350" y="5197475"/>
          <p14:tracePt t="34936" x="7489825" y="5187950"/>
          <p14:tracePt t="34953" x="7470775" y="5187950"/>
          <p14:tracePt t="34969" x="7458075" y="5187950"/>
          <p14:tracePt t="34986" x="7448550" y="5187950"/>
          <p14:tracePt t="35004" x="7445375" y="5187950"/>
          <p14:tracePt t="35226" x="7445375" y="5181600"/>
          <p14:tracePt t="35233" x="7445375" y="5178425"/>
          <p14:tracePt t="35240" x="7445375" y="5165725"/>
          <p14:tracePt t="35253" x="7445375" y="5137150"/>
          <p14:tracePt t="35269" x="7445375" y="5114925"/>
          <p14:tracePt t="35286" x="7445375" y="5086350"/>
          <p14:tracePt t="35304" x="7445375" y="5038725"/>
          <p14:tracePt t="35320" x="7439025" y="4994275"/>
          <p14:tracePt t="35337" x="7419975" y="4949825"/>
          <p14:tracePt t="35354" x="7400925" y="4883150"/>
          <p14:tracePt t="35370" x="7388225" y="4848225"/>
          <p14:tracePt t="35386" x="7375525" y="4810125"/>
          <p14:tracePt t="35403" x="7350125" y="4752975"/>
          <p14:tracePt t="35419" x="7337425" y="4708525"/>
          <p14:tracePt t="35436" x="7324725" y="4670425"/>
          <p14:tracePt t="35454" x="7299325" y="4603750"/>
          <p14:tracePt t="35470" x="7280275" y="4559300"/>
          <p14:tracePt t="35486" x="7251700" y="4511675"/>
          <p14:tracePt t="35504" x="7219950" y="4448175"/>
          <p14:tracePt t="35520" x="7207250" y="4416425"/>
          <p14:tracePt t="35536" x="7181850" y="4371975"/>
          <p14:tracePt t="35553" x="7156450" y="4314825"/>
          <p14:tracePt t="35570" x="7143750" y="4260850"/>
          <p14:tracePt t="35586" x="7131050" y="4222750"/>
          <p14:tracePt t="35604" x="7105650" y="4165600"/>
          <p14:tracePt t="35620" x="7092950" y="4137025"/>
          <p14:tracePt t="35637" x="7080250" y="4111625"/>
          <p14:tracePt t="35653" x="7067550" y="4092575"/>
          <p14:tracePt t="35669" x="7048500" y="4070350"/>
          <p14:tracePt t="35686" x="7038975" y="4051300"/>
          <p14:tracePt t="35704" x="7032625" y="4013200"/>
          <p14:tracePt t="35720" x="7026275" y="3990975"/>
          <p14:tracePt t="35736" x="7019925" y="3952875"/>
          <p14:tracePt t="35754" x="7013575" y="3895725"/>
          <p14:tracePt t="35770" x="7007225" y="3873500"/>
          <p14:tracePt t="35786" x="7000875" y="3838575"/>
          <p14:tracePt t="35803" x="6985000" y="3803650"/>
          <p14:tracePt t="35819" x="6978650" y="3765550"/>
          <p14:tracePt t="35836" x="6965950" y="3733800"/>
          <p14:tracePt t="35854" x="6946900" y="3670300"/>
          <p14:tracePt t="35869" x="6940550" y="3625850"/>
          <p14:tracePt t="35886" x="6927850" y="3603625"/>
          <p14:tracePt t="35904" x="6927850" y="3562350"/>
          <p14:tracePt t="35920" x="6927850" y="3533775"/>
          <p14:tracePt t="35936" x="6927850" y="3524250"/>
          <p14:tracePt t="35953" x="6927850" y="3508375"/>
          <p14:tracePt t="35969" x="6927850" y="3498850"/>
          <p14:tracePt t="35986" x="6927850" y="3492500"/>
          <p14:tracePt t="36361" x="6927850" y="3495675"/>
          <p14:tracePt t="36375" x="6918325" y="3502025"/>
          <p14:tracePt t="36382" x="6911975" y="3505200"/>
          <p14:tracePt t="36390" x="6908800" y="3511550"/>
          <p14:tracePt t="36402" x="6902450" y="3514725"/>
          <p14:tracePt t="36436" x="6877050" y="3546475"/>
          <p14:tracePt t="36469" x="6838950" y="3597275"/>
          <p14:tracePt t="36486" x="6807200" y="3616325"/>
          <p14:tracePt t="36503" x="6769100" y="3657600"/>
          <p14:tracePt t="36519" x="6731000" y="3683000"/>
          <p14:tracePt t="36536" x="6692900" y="3695700"/>
          <p14:tracePt t="36554" x="6642100" y="3721100"/>
          <p14:tracePt t="36570" x="6610350" y="3746500"/>
          <p14:tracePt t="36586" x="6588125" y="3765550"/>
          <p14:tracePt t="36604" x="6543675" y="3803650"/>
          <p14:tracePt t="36620" x="6518275" y="3825875"/>
          <p14:tracePt t="36636" x="6486525" y="3857625"/>
          <p14:tracePt t="36653" x="6451600" y="3895725"/>
          <p14:tracePt t="36669" x="6419850" y="3921125"/>
          <p14:tracePt t="36686" x="6394450" y="3940175"/>
          <p14:tracePt t="36704" x="6353175" y="3956050"/>
          <p14:tracePt t="36719" x="6343650" y="3971925"/>
          <p14:tracePt t="36737" x="6327775" y="3984625"/>
          <p14:tracePt t="36754" x="6292850" y="4000500"/>
          <p14:tracePt t="36770" x="6276975" y="4010025"/>
          <p14:tracePt t="36786" x="6254750" y="4029075"/>
          <p14:tracePt t="36803" x="6232525" y="4041775"/>
          <p14:tracePt t="36819" x="6223000" y="4051300"/>
          <p14:tracePt t="36836" x="6213475" y="4060825"/>
          <p14:tracePt t="36854" x="6194425" y="4083050"/>
          <p14:tracePt t="36870" x="6184900" y="4092575"/>
          <p14:tracePt t="36886" x="6172200" y="4105275"/>
          <p14:tracePt t="36903" x="6130925" y="4140200"/>
          <p14:tracePt t="36919" x="6108700" y="4152900"/>
          <p14:tracePt t="36936" x="6076950" y="4171950"/>
          <p14:tracePt t="36953" x="6048375" y="4187825"/>
          <p14:tracePt t="36969" x="6038850" y="4203700"/>
          <p14:tracePt t="36986" x="6016625" y="4219575"/>
          <p14:tracePt t="37003" x="5981700" y="4238625"/>
          <p14:tracePt t="37019" x="5949950" y="4254500"/>
          <p14:tracePt t="37036" x="5924550" y="4267200"/>
          <p14:tracePt t="37053" x="5883275" y="4292600"/>
          <p14:tracePt t="37069" x="5861050" y="4302125"/>
          <p14:tracePt t="37086" x="5829300" y="4321175"/>
          <p14:tracePt t="37104" x="5768975" y="4352925"/>
          <p14:tracePt t="37119" x="5730875" y="4387850"/>
          <p14:tracePt t="37136" x="5683250" y="4413250"/>
          <p14:tracePt t="37153" x="5622925" y="4460875"/>
          <p14:tracePt t="37170" x="5575300" y="4502150"/>
          <p14:tracePt t="37186" x="5549900" y="4527550"/>
          <p14:tracePt t="37203" x="5505450" y="4568825"/>
          <p14:tracePt t="37219" x="5483225" y="4594225"/>
          <p14:tracePt t="37236" x="5451475" y="4625975"/>
          <p14:tracePt t="37254" x="5413375" y="4664075"/>
          <p14:tracePt t="37269" x="5381625" y="4695825"/>
          <p14:tracePt t="37286" x="5356225" y="4721225"/>
          <p14:tracePt t="37304" x="5311775" y="4762500"/>
          <p14:tracePt t="37319" x="5289550" y="4787900"/>
          <p14:tracePt t="37336" x="5257800" y="4819650"/>
          <p14:tracePt t="37353" x="5238750" y="4854575"/>
          <p14:tracePt t="37369" x="5226050" y="4886325"/>
          <p14:tracePt t="37386" x="5194300" y="4911725"/>
          <p14:tracePt t="37403" x="5159375" y="4956175"/>
          <p14:tracePt t="37419" x="5111750" y="4981575"/>
          <p14:tracePt t="37436" x="5064125" y="5006975"/>
          <p14:tracePt t="37453" x="5029200" y="5026025"/>
          <p14:tracePt t="37469" x="5013325" y="5035550"/>
          <p14:tracePt t="37486" x="5003800" y="5045075"/>
          <p14:tracePt t="37504" x="4987925" y="5057775"/>
          <p14:tracePt t="37520" x="4978400" y="5057775"/>
          <p14:tracePt t="37536" x="4968875" y="5057775"/>
          <p14:tracePt t="37553" x="4962525" y="5057775"/>
          <p14:tracePt t="37790" x="4978400" y="5054600"/>
          <p14:tracePt t="37797" x="4987925" y="5054600"/>
          <p14:tracePt t="37805" x="5006975" y="5054600"/>
          <p14:tracePt t="37820" x="5029200" y="5054600"/>
          <p14:tracePt t="37836" x="5038725" y="5054600"/>
          <p14:tracePt t="37853" x="5057775" y="5054600"/>
          <p14:tracePt t="37870" x="5073650" y="5048250"/>
          <p14:tracePt t="37886" x="5083175" y="5048250"/>
          <p14:tracePt t="37903" x="5108575" y="5048250"/>
          <p14:tracePt t="37919" x="5118100" y="5048250"/>
          <p14:tracePt t="37936" x="5130800" y="5048250"/>
          <p14:tracePt t="37954" x="5143500" y="5045075"/>
          <p14:tracePt t="37969" x="5159375" y="5029200"/>
          <p14:tracePt t="37986" x="5168900" y="5022850"/>
          <p14:tracePt t="38003" x="5184775" y="5006975"/>
          <p14:tracePt t="38019" x="5207000" y="4997450"/>
          <p14:tracePt t="38036" x="5222875" y="4981575"/>
          <p14:tracePt t="38053" x="5264150" y="4962525"/>
          <p14:tracePt t="38069" x="5280025" y="4953000"/>
          <p14:tracePt t="38086" x="5295900" y="4943475"/>
          <p14:tracePt t="38104" x="5321300" y="4921250"/>
          <p14:tracePt t="38119" x="5334000" y="4911725"/>
          <p14:tracePt t="38136" x="5343525" y="4902200"/>
          <p14:tracePt t="38153" x="5356225" y="4886325"/>
          <p14:tracePt t="38169" x="5372100" y="4870450"/>
          <p14:tracePt t="38186" x="5387975" y="4860925"/>
          <p14:tracePt t="38203" x="5422900" y="4845050"/>
          <p14:tracePt t="38219" x="5432425" y="4835525"/>
          <p14:tracePt t="38236" x="5441950" y="4819650"/>
          <p14:tracePt t="38254" x="5457825" y="4803775"/>
          <p14:tracePt t="38269" x="5473700" y="4794250"/>
          <p14:tracePt t="38286" x="5483225" y="4784725"/>
          <p14:tracePt t="38303" x="5499100" y="4765675"/>
          <p14:tracePt t="38319" x="5508625" y="4752975"/>
          <p14:tracePt t="38335" x="5527675" y="4743450"/>
          <p14:tracePt t="38353" x="5549900" y="4724400"/>
          <p14:tracePt t="38369" x="5559425" y="4714875"/>
          <p14:tracePt t="38386" x="5581650" y="4689475"/>
          <p14:tracePt t="38403" x="5600700" y="4648200"/>
          <p14:tracePt t="38419" x="5616575" y="4632325"/>
          <p14:tracePt t="38435" x="5641975" y="4606925"/>
          <p14:tracePt t="38453" x="5676900" y="4578350"/>
          <p14:tracePt t="38469" x="5708650" y="4559300"/>
          <p14:tracePt t="38486" x="5734050" y="4533900"/>
          <p14:tracePt t="38504" x="5784850" y="4495800"/>
          <p14:tracePt t="38519" x="5810250" y="4470400"/>
          <p14:tracePt t="38536" x="5842000" y="4445000"/>
          <p14:tracePt t="38553" x="5892800" y="4394200"/>
          <p14:tracePt t="38570" x="5927725" y="4346575"/>
          <p14:tracePt t="38586" x="5978525" y="4295775"/>
          <p14:tracePt t="38603" x="6076950" y="4235450"/>
          <p14:tracePt t="38619" x="6143625" y="4197350"/>
          <p14:tracePt t="38636" x="6200775" y="4175125"/>
          <p14:tracePt t="38653" x="6257925" y="4156075"/>
          <p14:tracePt t="38669" x="6280150" y="4137025"/>
          <p14:tracePt t="38686" x="6318250" y="4127500"/>
          <p14:tracePt t="38703" x="6381750" y="4108450"/>
          <p14:tracePt t="38719" x="6426200" y="4092575"/>
          <p14:tracePt t="38736" x="6492875" y="4073525"/>
          <p14:tracePt t="38753" x="6556375" y="4051300"/>
          <p14:tracePt t="38769" x="6584950" y="4044950"/>
          <p14:tracePt t="38786" x="6597650" y="4035425"/>
          <p14:tracePt t="38804" x="6610350" y="4019550"/>
          <p14:tracePt t="38819" x="6619875" y="4019550"/>
          <p14:tracePt t="38836" x="6635750" y="4019550"/>
          <p14:tracePt t="38853" x="6651625" y="4019550"/>
          <p14:tracePt t="38869" x="6661150" y="4019550"/>
          <p14:tracePt t="43312" x="6657975" y="4003675"/>
          <p14:tracePt t="43319" x="6651625" y="3978275"/>
          <p14:tracePt t="43325" x="6645275" y="3952875"/>
          <p14:tracePt t="43335" x="6638925" y="3933825"/>
          <p14:tracePt t="43353" x="6632575" y="3889375"/>
          <p14:tracePt t="43369" x="6632575" y="3854450"/>
          <p14:tracePt t="43386" x="6632575" y="3825875"/>
          <p14:tracePt t="43418" x="6657975" y="3775075"/>
          <p14:tracePt t="43452" x="6680200" y="3727450"/>
          <p14:tracePt t="43469" x="6699250" y="3686175"/>
          <p14:tracePt t="43485" x="6715125" y="3670300"/>
          <p14:tracePt t="43502" x="6727825" y="3651250"/>
          <p14:tracePt t="43519" x="6740525" y="3632200"/>
          <p14:tracePt t="43535" x="6753225" y="3622675"/>
          <p14:tracePt t="43552" x="6756400" y="3613150"/>
          <p14:tracePt t="43569" x="6756400" y="3590925"/>
          <p14:tracePt t="43585" x="6756400" y="3581400"/>
          <p14:tracePt t="43603" x="6756400" y="3578225"/>
          <p14:tracePt t="43661" x="6756400" y="3571875"/>
          <p14:tracePt t="43704" x="6756400" y="3568700"/>
          <p14:tracePt t="43790" x="6750050" y="3575050"/>
          <p14:tracePt t="43797" x="6750050" y="3578225"/>
          <p14:tracePt t="43805" x="6743700" y="3584575"/>
          <p14:tracePt t="43819" x="6734175" y="3594100"/>
          <p14:tracePt t="43835" x="6724650" y="3609975"/>
          <p14:tracePt t="43852" x="6708775" y="3619500"/>
          <p14:tracePt t="43869" x="6696075" y="3638550"/>
          <p14:tracePt t="43885" x="6683375" y="3654425"/>
          <p14:tracePt t="43902" x="6670675" y="3686175"/>
          <p14:tracePt t="43919" x="6654800" y="3727450"/>
          <p14:tracePt t="43936" x="6642100" y="3752850"/>
          <p14:tracePt t="43952" x="6623050" y="3797300"/>
          <p14:tracePt t="43968" x="6575425" y="3857625"/>
          <p14:tracePt t="43985" x="6553200" y="3889375"/>
          <p14:tracePt t="44003" x="6508750" y="3940175"/>
          <p14:tracePt t="44019" x="6477000" y="3965575"/>
          <p14:tracePt t="44035" x="6451600" y="3994150"/>
          <p14:tracePt t="44052" x="6426200" y="4013200"/>
          <p14:tracePt t="44069" x="6384925" y="4032250"/>
          <p14:tracePt t="44085" x="6359525" y="4048125"/>
          <p14:tracePt t="44102" x="6337300" y="4060825"/>
          <p14:tracePt t="44119" x="6321425" y="4076700"/>
          <p14:tracePt t="44135" x="6311900" y="4092575"/>
          <p14:tracePt t="44152" x="6296025" y="4102100"/>
          <p14:tracePt t="44169" x="6283325" y="4114800"/>
          <p14:tracePt t="44185" x="6273800" y="4127500"/>
          <p14:tracePt t="44203" x="6257925" y="4146550"/>
          <p14:tracePt t="44219" x="6242050" y="4156075"/>
          <p14:tracePt t="44235" x="6232525" y="4165600"/>
          <p14:tracePt t="44253" x="6223000" y="4175125"/>
          <p14:tracePt t="44269" x="6207125" y="4197350"/>
          <p14:tracePt t="44285" x="6191250" y="4206875"/>
          <p14:tracePt t="44303" x="6181725" y="4216400"/>
          <p14:tracePt t="44319" x="6165850" y="4232275"/>
          <p14:tracePt t="44335" x="6156325" y="4248150"/>
          <p14:tracePt t="44353" x="6137275" y="4260850"/>
          <p14:tracePt t="44369" x="6127750" y="4273550"/>
          <p14:tracePt t="44385" x="6118225" y="4283075"/>
          <p14:tracePt t="44402" x="6105525" y="4295775"/>
          <p14:tracePt t="44418" x="6080125" y="4311650"/>
          <p14:tracePt t="44436" x="6064250" y="4324350"/>
          <p14:tracePt t="44452" x="6042025" y="4333875"/>
          <p14:tracePt t="44469" x="6007100" y="4356100"/>
          <p14:tracePt t="44485" x="5975350" y="4368800"/>
          <p14:tracePt t="44502" x="5962650" y="4381500"/>
          <p14:tracePt t="44518" x="5940425" y="4400550"/>
          <p14:tracePt t="44535" x="5908675" y="4413250"/>
          <p14:tracePt t="44552" x="5886450" y="4419600"/>
          <p14:tracePt t="44569" x="5845175" y="4432300"/>
          <p14:tracePt t="44585" x="5822950" y="4432300"/>
          <p14:tracePt t="44603" x="5784850" y="4438650"/>
          <p14:tracePt t="44619" x="5730875" y="4445000"/>
          <p14:tracePt t="44635" x="5702300" y="4445000"/>
          <p14:tracePt t="44652" x="5670550" y="4451350"/>
          <p14:tracePt t="44668" x="5635625" y="4464050"/>
          <p14:tracePt t="44685" x="5607050" y="4470400"/>
          <p14:tracePt t="44702" x="5584825" y="4473575"/>
          <p14:tracePt t="44719" x="5559425" y="4489450"/>
          <p14:tracePt t="44735" x="5546725" y="4498975"/>
          <p14:tracePt t="44752" x="5537200" y="4514850"/>
          <p14:tracePt t="44769" x="5518150" y="4524375"/>
          <p14:tracePt t="44785" x="5508625" y="4533900"/>
          <p14:tracePt t="44802" x="5499100" y="4546600"/>
          <p14:tracePt t="44818" x="5483225" y="4565650"/>
          <p14:tracePt t="44835" x="5467350" y="4575175"/>
          <p14:tracePt t="44852" x="5457825" y="4584700"/>
          <p14:tracePt t="44869" x="5441950" y="4600575"/>
          <p14:tracePt t="44885" x="5432425" y="4629150"/>
          <p14:tracePt t="44903" x="5410200" y="4657725"/>
          <p14:tracePt t="44919" x="5410200" y="4676775"/>
          <p14:tracePt t="44935" x="5403850" y="4686300"/>
          <p14:tracePt t="44952" x="5400675" y="4708525"/>
          <p14:tracePt t="44968" x="5381625" y="4743450"/>
          <p14:tracePt t="44985" x="5372100" y="4759325"/>
          <p14:tracePt t="45002" x="5362575" y="4775200"/>
          <p14:tracePt t="45019" x="5346700" y="4797425"/>
          <p14:tracePt t="45035" x="5340350" y="4806950"/>
          <p14:tracePt t="45053" x="5330825" y="4816475"/>
          <p14:tracePt t="45069" x="5327650" y="4835525"/>
          <p14:tracePt t="45085" x="5321300" y="4845050"/>
          <p14:tracePt t="45102" x="5321300" y="4854575"/>
          <p14:tracePt t="45119" x="5321300" y="4870450"/>
          <p14:tracePt t="45136" x="5321300" y="4873625"/>
          <p14:tracePt t="45511" x="5324475" y="4873625"/>
          <p14:tracePt t="45518" x="5327650" y="4873625"/>
          <p14:tracePt t="45525" x="5337175" y="4873625"/>
          <p14:tracePt t="45535" x="5343525" y="4860925"/>
          <p14:tracePt t="45552" x="5359400" y="4851400"/>
          <p14:tracePt t="45568" x="5400675" y="4832350"/>
          <p14:tracePt t="45585" x="5426075" y="4822825"/>
          <p14:tracePt t="45619" x="5530850" y="4756150"/>
          <p14:tracePt t="45652" x="5657850" y="4689475"/>
          <p14:tracePt t="45668" x="5794375" y="4632325"/>
          <p14:tracePt t="45685" x="5861050" y="4603750"/>
          <p14:tracePt t="45702" x="5908675" y="4575175"/>
          <p14:tracePt t="45706" x="5927725" y="4562475"/>
          <p14:tracePt t="45719" x="5984875" y="4527550"/>
          <p14:tracePt t="45735" x="6026150" y="4479925"/>
          <p14:tracePt t="45752" x="6099175" y="4413250"/>
          <p14:tracePt t="45769" x="6194425" y="4327525"/>
          <p14:tracePt t="45785" x="6248400" y="4264025"/>
          <p14:tracePt t="45802" x="6321425" y="4191000"/>
          <p14:tracePt t="45818" x="6429375" y="4073525"/>
          <p14:tracePt t="45835" x="6502400" y="4000500"/>
          <p14:tracePt t="45853" x="6565900" y="3937000"/>
          <p14:tracePt t="45869" x="6619875" y="3870325"/>
          <p14:tracePt t="45885" x="6638925" y="3844925"/>
          <p14:tracePt t="45902" x="6651625" y="3806825"/>
          <p14:tracePt t="45919" x="6673850" y="3771900"/>
          <p14:tracePt t="45935" x="6686550" y="3749675"/>
          <p14:tracePt t="45952" x="6699250" y="3724275"/>
          <p14:tracePt t="45968" x="6715125" y="3683000"/>
          <p14:tracePt t="45985" x="6734175" y="3660775"/>
          <p14:tracePt t="46003" x="6746875" y="3629025"/>
          <p14:tracePt t="46019" x="6762750" y="3600450"/>
          <p14:tracePt t="46035" x="6772275" y="3584575"/>
          <p14:tracePt t="46053" x="6788150" y="3575050"/>
          <p14:tracePt t="46068" x="6797675" y="3559175"/>
          <p14:tracePt t="46085" x="6804025" y="3556000"/>
          <p14:tracePt t="46489" x="6810375" y="3622675"/>
          <p14:tracePt t="46496" x="6819900" y="3724275"/>
          <p14:tracePt t="46503" x="6838950" y="3819525"/>
          <p14:tracePt t="46518" x="6873875" y="4003675"/>
          <p14:tracePt t="46535" x="6934200" y="4225925"/>
          <p14:tracePt t="46552" x="6997700" y="4403725"/>
          <p14:tracePt t="46585" x="7153275" y="4775200"/>
          <p14:tracePt t="46620" x="7258050" y="5003800"/>
          <p14:tracePt t="46636" x="7299325" y="5083175"/>
          <p14:tracePt t="46652" x="7337425" y="5149850"/>
          <p14:tracePt t="46668" x="7369175" y="5226050"/>
          <p14:tracePt t="46685" x="7381875" y="5248275"/>
          <p14:tracePt t="46702" x="7400925" y="5264150"/>
          <p14:tracePt t="46718" x="7404100" y="5286375"/>
          <p14:tracePt t="46735" x="7404100" y="5289550"/>
          <p14:tracePt t="46790" x="7404100" y="5283200"/>
          <p14:tracePt t="46804" x="7404100" y="5273675"/>
          <p14:tracePt t="46817" x="7404100" y="5267325"/>
          <p14:tracePt t="46840" x="7404100" y="5264150"/>
          <p14:tracePt t="46847" x="7404100" y="5257800"/>
          <p14:tracePt t="46862" x="7397750" y="5254625"/>
          <p14:tracePt t="46869" x="7388225" y="5248275"/>
          <p14:tracePt t="46885" x="7378700" y="5238750"/>
          <p14:tracePt t="46903" x="7372350" y="5222875"/>
          <p14:tracePt t="46919" x="7366000" y="5213350"/>
          <p14:tracePt t="46935" x="7362825" y="5210175"/>
          <p14:tracePt t="46952" x="7356475" y="5203825"/>
          <p14:tracePt t="46968" x="7346950" y="5194300"/>
          <p14:tracePt t="46985" x="7331075" y="5187950"/>
          <p14:tracePt t="47002" x="7321550" y="5178425"/>
          <p14:tracePt t="47019" x="7308850" y="5178425"/>
          <p14:tracePt t="47035" x="7296150" y="5168900"/>
          <p14:tracePt t="47052" x="7286625" y="5168900"/>
          <p14:tracePt t="47069" x="7277100" y="5168900"/>
          <p14:tracePt t="47085" x="7270750" y="5168900"/>
          <p14:tracePt t="47125" x="7267575" y="5168900"/>
          <p14:tracePt t="47134" x="7261225" y="5168900"/>
          <p14:tracePt t="47152" x="7251700" y="5168900"/>
          <p14:tracePt t="47168" x="7232650" y="5168900"/>
          <p14:tracePt t="47203" x="7216775" y="5168900"/>
          <p14:tracePt t="47218" x="7213600" y="5168900"/>
          <p14:tracePt t="47235" x="7204075" y="5168900"/>
          <p14:tracePt t="47252" x="7188200" y="5168900"/>
          <p14:tracePt t="47269" x="7172325" y="5181600"/>
          <p14:tracePt t="47285" x="7165975" y="5181600"/>
          <p14:tracePt t="47303" x="7156450" y="5184775"/>
          <p14:tracePt t="47319" x="7146925" y="5184775"/>
          <p14:tracePt t="47336" x="7137400" y="5184775"/>
          <p14:tracePt t="47352" x="7127875" y="5184775"/>
          <p14:tracePt t="47368" x="7112000" y="5191125"/>
          <p14:tracePt t="47385" x="7102475" y="5191125"/>
          <p14:tracePt t="47402" x="7089775" y="5191125"/>
          <p14:tracePt t="47418" x="7073900" y="5194300"/>
          <p14:tracePt t="47435" x="7064375" y="5200650"/>
          <p14:tracePt t="47452" x="7048500" y="5210175"/>
          <p14:tracePt t="47469" x="7013575" y="5216525"/>
          <p14:tracePt t="47486" x="6985000" y="5222875"/>
          <p14:tracePt t="47502" x="6962775" y="5235575"/>
          <p14:tracePt t="47518" x="6921500" y="5248275"/>
          <p14:tracePt t="47535" x="6902450" y="5257800"/>
          <p14:tracePt t="47552" x="6889750" y="5260975"/>
          <p14:tracePt t="47568" x="6861175" y="5280025"/>
          <p14:tracePt t="47585" x="6851650" y="5292725"/>
          <p14:tracePt t="47603" x="6823075" y="5311775"/>
          <p14:tracePt t="47619" x="6813550" y="5311775"/>
          <p14:tracePt t="47635" x="6804025" y="5314950"/>
          <p14:tracePt t="47652" x="6794500" y="5314950"/>
          <p14:tracePt t="47668" x="6775450" y="5314950"/>
          <p14:tracePt t="47685" x="6762750" y="5321300"/>
          <p14:tracePt t="47702" x="6753225" y="5321300"/>
          <p14:tracePt t="47718" x="6740525" y="5324475"/>
          <p14:tracePt t="47736" x="6724650" y="5324475"/>
          <p14:tracePt t="47753" x="6715125" y="5324475"/>
          <p14:tracePt t="47755" x="6708775" y="5324475"/>
          <p14:tracePt t="47769" x="6699250" y="5330825"/>
          <p14:tracePt t="47785" x="6689725" y="5330825"/>
          <p14:tracePt t="47802" x="6673850" y="5340350"/>
          <p14:tracePt t="47818" x="6648450" y="5346700"/>
          <p14:tracePt t="47835" x="6616700" y="5346700"/>
          <p14:tracePt t="47852" x="6594475" y="5353050"/>
          <p14:tracePt t="47868" x="6556375" y="5353050"/>
          <p14:tracePt t="47885" x="6540500" y="5353050"/>
          <p14:tracePt t="47902" x="6530975" y="5356225"/>
          <p14:tracePt t="47919" x="6508750" y="5356225"/>
          <p14:tracePt t="47935" x="6499225" y="5356225"/>
          <p14:tracePt t="47951" x="6489700" y="5356225"/>
          <p14:tracePt t="47968" x="6473825" y="5356225"/>
          <p14:tracePt t="47985" x="6461125" y="5362575"/>
          <p14:tracePt t="48002" x="6451600" y="5365750"/>
          <p14:tracePt t="48018" x="6435725" y="5372100"/>
          <p14:tracePt t="48035" x="6426200" y="5372100"/>
          <p14:tracePt t="48052" x="6410325" y="5372100"/>
          <p14:tracePt t="48069" x="6394450" y="5375275"/>
          <p14:tracePt t="48085" x="6384925" y="5391150"/>
          <p14:tracePt t="48102" x="6369050" y="5397500"/>
          <p14:tracePt t="48118" x="6327775" y="5416550"/>
          <p14:tracePt t="48135" x="6289675" y="5429250"/>
          <p14:tracePt t="48153" x="6248400" y="5451475"/>
          <p14:tracePt t="48168" x="6223000" y="5464175"/>
          <p14:tracePt t="48185" x="6213475" y="5467350"/>
          <p14:tracePt t="48203" x="6197600" y="5467350"/>
          <p14:tracePt t="48219" x="6188075" y="5467350"/>
          <p14:tracePt t="48235" x="6175375" y="5467350"/>
          <p14:tracePt t="48518" x="6181725" y="5467350"/>
          <p14:tracePt t="48526" x="6194425" y="5464175"/>
          <p14:tracePt t="48534" x="6203950" y="5461000"/>
          <p14:tracePt t="48551" x="6232525" y="5461000"/>
          <p14:tracePt t="48568" x="6273800" y="5454650"/>
          <p14:tracePt t="48585" x="6299200" y="5441950"/>
          <p14:tracePt t="48601" x="6337300" y="5429250"/>
          <p14:tracePt t="48618" x="6369050" y="5429250"/>
          <p14:tracePt t="48635" x="6397625" y="5429250"/>
          <p14:tracePt t="48652" x="6413500" y="5422900"/>
          <p14:tracePt t="48669" x="6429375" y="5422900"/>
          <p14:tracePt t="48685" x="6445250" y="5422900"/>
          <p14:tracePt t="48701" x="6454775" y="5422900"/>
          <p14:tracePt t="48718" x="6467475" y="5419725"/>
          <p14:tracePt t="48734" x="6477000" y="5413375"/>
          <p14:tracePt t="48752" x="6492875" y="5410200"/>
          <p14:tracePt t="48768" x="6515100" y="5410200"/>
          <p14:tracePt t="48785" x="6524625" y="5410200"/>
          <p14:tracePt t="48802" x="6534150" y="5410200"/>
          <p14:tracePt t="48819" x="6553200" y="5403850"/>
          <p14:tracePt t="48835" x="6562725" y="5397500"/>
          <p14:tracePt t="48851" x="6572250" y="5394325"/>
          <p14:tracePt t="48868" x="6594475" y="5378450"/>
          <p14:tracePt t="48885" x="6604000" y="5372100"/>
          <p14:tracePt t="48902" x="6613525" y="5362575"/>
          <p14:tracePt t="48918" x="6629400" y="5359400"/>
          <p14:tracePt t="48935" x="6645275" y="5353050"/>
          <p14:tracePt t="48953" x="6654800" y="5346700"/>
          <p14:tracePt t="48969" x="6664325" y="5343525"/>
          <p14:tracePt t="48985" x="6673850" y="5343525"/>
          <p14:tracePt t="49001" x="6683375" y="5337175"/>
          <p14:tracePt t="49018" x="6702425" y="5337175"/>
          <p14:tracePt t="49035" x="6711950" y="5337175"/>
          <p14:tracePt t="49053" x="6721475" y="5337175"/>
          <p14:tracePt t="49118" x="6727825" y="5337175"/>
          <p14:tracePt t="49124" x="6734175" y="5327650"/>
          <p14:tracePt t="49135" x="6743700" y="5327650"/>
          <p14:tracePt t="49151" x="6765925" y="5327650"/>
          <p14:tracePt t="49168" x="6807200" y="5314950"/>
          <p14:tracePt t="49185" x="6835775" y="5308600"/>
          <p14:tracePt t="49201" x="6867525" y="5302250"/>
          <p14:tracePt t="49217" x="6902450" y="5286375"/>
          <p14:tracePt t="49234" x="6934200" y="5267325"/>
          <p14:tracePt t="49251" x="6956425" y="5254625"/>
          <p14:tracePt t="49267" x="7013575" y="5235575"/>
          <p14:tracePt t="49284" x="7073900" y="5235575"/>
          <p14:tracePt t="49301" x="7124700" y="5229225"/>
          <p14:tracePt t="49317" x="7188200" y="5219700"/>
          <p14:tracePt t="49334" x="7226300" y="5219700"/>
          <p14:tracePt t="49351" x="7248525" y="5219700"/>
          <p14:tracePt t="49368" x="7289800" y="5200650"/>
          <p14:tracePt t="49384" x="7312025" y="5194300"/>
          <p14:tracePt t="49401" x="7340600" y="5194300"/>
          <p14:tracePt t="49418" x="7375525" y="5194300"/>
          <p14:tracePt t="49434" x="7397750" y="5194300"/>
          <p14:tracePt t="49451" x="7407275" y="5194300"/>
          <p14:tracePt t="49467" x="7419975" y="5187950"/>
          <p14:tracePt t="49485" x="7432675" y="5187950"/>
          <p14:tracePt t="49517" x="7445375" y="5184775"/>
          <p14:tracePt t="49535" x="7451725" y="5184775"/>
          <p14:tracePt t="49551" x="7461250" y="5175250"/>
          <p14:tracePt t="49568" x="7477125" y="5175250"/>
          <p14:tracePt t="49585" x="7486650" y="5175250"/>
          <p14:tracePt t="49603" x="7489825" y="5168900"/>
          <p14:tracePt t="49854" x="7483475" y="5172075"/>
          <p14:tracePt t="49861" x="7470775" y="5178425"/>
          <p14:tracePt t="49869" x="7458075" y="5184775"/>
          <p14:tracePt t="49885" x="7423150" y="5197475"/>
          <p14:tracePt t="49901" x="7375525" y="5216525"/>
          <p14:tracePt t="49918" x="7312025" y="5235575"/>
          <p14:tracePt t="49934" x="7273925" y="5254625"/>
          <p14:tracePt t="49952" x="7226300" y="5289550"/>
          <p14:tracePt t="49968" x="7162800" y="5314950"/>
          <p14:tracePt t="49985" x="7115175" y="5327650"/>
          <p14:tracePt t="50002" x="7080250" y="5340350"/>
          <p14:tracePt t="50019" x="7007225" y="5365750"/>
          <p14:tracePt t="50035" x="6969125" y="5372100"/>
          <p14:tracePt t="50051" x="6924675" y="5378450"/>
          <p14:tracePt t="50068" x="6877050" y="5378450"/>
          <p14:tracePt t="50084" x="6854825" y="5378450"/>
          <p14:tracePt t="50101" x="6819900" y="5378450"/>
          <p14:tracePt t="50118" x="6784975" y="5378450"/>
          <p14:tracePt t="50136" x="6756400" y="5378450"/>
          <p14:tracePt t="50153" x="6724650" y="5378450"/>
          <p14:tracePt t="50168" x="6699250" y="5378450"/>
          <p14:tracePt t="50184" x="6689725" y="5378450"/>
          <p14:tracePt t="50201" x="6680200" y="5378450"/>
          <p14:tracePt t="50218" x="6661150" y="5378450"/>
          <p14:tracePt t="50235" x="6645275" y="5378450"/>
          <p14:tracePt t="50252" x="6623050" y="5378450"/>
          <p14:tracePt t="50268" x="6584950" y="5378450"/>
          <p14:tracePt t="50285" x="6562725" y="5378450"/>
          <p14:tracePt t="50289" x="6543675" y="5378450"/>
          <p14:tracePt t="50302" x="6537325" y="5378450"/>
          <p14:tracePt t="50318" x="6524625" y="5378450"/>
          <p14:tracePt t="50334" x="6515100" y="5378450"/>
          <p14:tracePt t="50351" x="6499225" y="5378450"/>
          <p14:tracePt t="50368" x="6483350" y="5378450"/>
          <p14:tracePt t="50384" x="6473825" y="5378450"/>
          <p14:tracePt t="50402" x="6464300" y="5378450"/>
          <p14:tracePt t="50418" x="6448425" y="5378450"/>
          <p14:tracePt t="53861" x="6473825" y="5368925"/>
          <p14:tracePt t="53867" x="6492875" y="5362575"/>
          <p14:tracePt t="53874" x="6518275" y="5356225"/>
          <p14:tracePt t="53884" x="6537325" y="5349875"/>
          <p14:tracePt t="53901" x="6581775" y="5337175"/>
          <p14:tracePt t="53918" x="6673850" y="5308600"/>
          <p14:tracePt t="53935" x="6759575" y="5292725"/>
          <p14:tracePt t="53968" x="6978650" y="5251450"/>
          <p14:tracePt t="54001" x="7105650" y="5222875"/>
          <p14:tracePt t="54017" x="7153275" y="5216525"/>
          <p14:tracePt t="54034" x="7169150" y="5216525"/>
          <p14:tracePt t="54051" x="7178675" y="5216525"/>
          <p14:tracePt t="54068" x="7181850" y="5216525"/>
          <p14:tracePt t="54085" x="7188200" y="5216525"/>
          <p14:tracePt t="54154" x="7185025" y="5216525"/>
          <p14:tracePt t="54160" x="7181850" y="5216525"/>
          <p14:tracePt t="54167" x="7175500" y="5216525"/>
          <p14:tracePt t="54184" x="7172325" y="5216525"/>
          <p14:tracePt t="54239" x="7172325" y="5213350"/>
          <p14:tracePt t="56175" x="7134225" y="5213350"/>
          <p14:tracePt t="56183" x="7077075" y="5213350"/>
          <p14:tracePt t="56189" x="7016750" y="5219700"/>
          <p14:tracePt t="56201" x="6978650" y="5226050"/>
          <p14:tracePt t="56218" x="6835775" y="5248275"/>
          <p14:tracePt t="56234" x="6762750" y="5264150"/>
          <p14:tracePt t="56268" x="6664325" y="5302250"/>
          <p14:tracePt t="56301" x="6581775" y="5327650"/>
          <p14:tracePt t="56317" x="6546850" y="5327650"/>
          <p14:tracePt t="56334" x="6518275" y="5334000"/>
          <p14:tracePt t="56351" x="6502400" y="5334000"/>
          <p14:tracePt t="56367" x="6486525" y="5334000"/>
          <p14:tracePt t="56384" x="6473825" y="5334000"/>
          <p14:tracePt t="56401" x="6464300" y="5334000"/>
          <p14:tracePt t="56403" x="6457950" y="5334000"/>
          <p14:tracePt t="56417" x="6435725" y="5334000"/>
          <p14:tracePt t="56434" x="6407150" y="5334000"/>
          <p14:tracePt t="56451" x="6391275" y="5334000"/>
          <p14:tracePt t="56468" x="6372225" y="5334000"/>
          <p14:tracePt t="56484" x="6362700" y="5334000"/>
          <p14:tracePt t="56501" x="6353175" y="5334000"/>
          <p14:tracePt t="56518" x="6337300" y="5349875"/>
          <p14:tracePt t="56534" x="6321425" y="5356225"/>
          <p14:tracePt t="56550" x="6318250" y="5365750"/>
          <p14:tracePt t="56567" x="6311900" y="5375275"/>
          <p14:tracePt t="56584" x="6311900" y="5378450"/>
          <p14:tracePt t="56600" x="6311900" y="5384800"/>
          <p14:tracePt t="56617" x="6311900" y="5400675"/>
          <p14:tracePt t="56634" x="6311900" y="5403850"/>
          <p14:tracePt t="56651" x="6311900" y="5410200"/>
          <p14:tracePt t="56668" x="6334125" y="5413375"/>
          <p14:tracePt t="56684" x="6372225" y="5413375"/>
          <p14:tracePt t="56701" x="6432550" y="5413375"/>
          <p14:tracePt t="56717" x="6508750" y="5410200"/>
          <p14:tracePt t="56734" x="6562725" y="5397500"/>
          <p14:tracePt t="56751" x="6619875" y="5378450"/>
          <p14:tracePt t="56767" x="6689725" y="5359400"/>
          <p14:tracePt t="56784" x="6743700" y="5343525"/>
          <p14:tracePt t="56801" x="6788150" y="5337175"/>
          <p14:tracePt t="56818" x="6835775" y="5337175"/>
          <p14:tracePt t="56834" x="6867525" y="5330825"/>
          <p14:tracePt t="56851" x="6889750" y="5314950"/>
          <p14:tracePt t="56867" x="6934200" y="5295900"/>
          <p14:tracePt t="56884" x="6956425" y="5283200"/>
          <p14:tracePt t="56901" x="6994525" y="5270500"/>
          <p14:tracePt t="56917" x="7051675" y="5245100"/>
          <p14:tracePt t="56934" x="7080250" y="5238750"/>
          <p14:tracePt t="56951" x="7112000" y="5238750"/>
          <p14:tracePt t="56968" x="7124700" y="5238750"/>
          <p14:tracePt t="56984" x="7134225" y="5238750"/>
          <p14:tracePt t="57238" x="7127875" y="5238750"/>
          <p14:tracePt t="57245" x="7124700" y="5238750"/>
          <p14:tracePt t="57253" x="7118350" y="5238750"/>
          <p14:tracePt t="57267" x="7108825" y="5238750"/>
          <p14:tracePt t="57284" x="7092950" y="5238750"/>
          <p14:tracePt t="57301" x="7080250" y="5238750"/>
          <p14:tracePt t="57317" x="7058025" y="5251450"/>
          <p14:tracePt t="57334" x="7026275" y="5264150"/>
          <p14:tracePt t="57351" x="7013575" y="5270500"/>
          <p14:tracePt t="57368" x="6972300" y="5270500"/>
          <p14:tracePt t="57384" x="6950075" y="5270500"/>
          <p14:tracePt t="57400" x="6921500" y="5270500"/>
          <p14:tracePt t="57417" x="6886575" y="5280025"/>
          <p14:tracePt t="57434" x="6854825" y="5286375"/>
          <p14:tracePt t="57451" x="6835775" y="5286375"/>
          <p14:tracePt t="57467" x="6807200" y="5292725"/>
          <p14:tracePt t="57484" x="6791325" y="5295900"/>
          <p14:tracePt t="57501" x="6778625" y="5295900"/>
          <p14:tracePt t="57517" x="6750050" y="5295900"/>
          <p14:tracePt t="57534" x="6740525" y="5295900"/>
          <p14:tracePt t="57551" x="6731000" y="5295900"/>
          <p14:tracePt t="57567" x="6711950" y="5295900"/>
          <p14:tracePt t="57584" x="6702425" y="5295900"/>
          <p14:tracePt t="57601" x="6692900" y="5302250"/>
          <p14:tracePt t="57617" x="6677025" y="5311775"/>
          <p14:tracePt t="57634" x="6661150" y="5321300"/>
          <p14:tracePt t="57650" x="6645275" y="5321300"/>
          <p14:tracePt t="57667" x="6607175" y="5321300"/>
          <p14:tracePt t="57684" x="6597650" y="5321300"/>
          <p14:tracePt t="57701" x="6588125" y="5321300"/>
          <p14:tracePt t="57717" x="6572250" y="5321300"/>
          <p14:tracePt t="57734" x="6556375" y="5321300"/>
          <p14:tracePt t="57751" x="6546850" y="5327650"/>
          <p14:tracePt t="57840" x="6550025" y="5327650"/>
          <p14:tracePt t="57846" x="6565900" y="5327650"/>
          <p14:tracePt t="57854" x="6584950" y="5327650"/>
          <p14:tracePt t="57867" x="6626225" y="5327650"/>
          <p14:tracePt t="57884" x="6664325" y="5327650"/>
          <p14:tracePt t="57901" x="6692900" y="5327650"/>
          <p14:tracePt t="57918" x="6721475" y="5327650"/>
          <p14:tracePt t="57934" x="6731000" y="5327650"/>
          <p14:tracePt t="57950" x="6740525" y="5327650"/>
          <p14:tracePt t="57967" x="6746875" y="5327650"/>
          <p14:tracePt t="57989" x="6750050" y="5327650"/>
          <p14:tracePt t="58000" x="6756400" y="5327650"/>
          <p14:tracePt t="58018" x="6769100" y="5324475"/>
          <p14:tracePt t="58034" x="6778625" y="5308600"/>
          <p14:tracePt t="58051" x="6800850" y="5299075"/>
          <p14:tracePt t="58068" x="6823075" y="5283200"/>
          <p14:tracePt t="58084" x="6851650" y="5273675"/>
          <p14:tracePt t="58101" x="6867525" y="5257800"/>
          <p14:tracePt t="58118" x="6908800" y="5238750"/>
          <p14:tracePt t="58134" x="6934200" y="5226050"/>
          <p14:tracePt t="58151" x="6972300" y="5213350"/>
          <p14:tracePt t="58167" x="7035800" y="5194300"/>
          <p14:tracePt t="58185" x="7083425" y="5175250"/>
          <p14:tracePt t="58201" x="7127875" y="5162550"/>
          <p14:tracePt t="58217" x="7191375" y="5137150"/>
          <p14:tracePt t="58234" x="7216775" y="5124450"/>
          <p14:tracePt t="58251" x="7239000" y="5111750"/>
          <p14:tracePt t="58267" x="7254875" y="5102225"/>
          <p14:tracePt t="58284" x="7267575" y="5099050"/>
          <p14:tracePt t="58301" x="7280275" y="5099050"/>
          <p14:tracePt t="58318" x="7292975" y="5099050"/>
          <p14:tracePt t="58335" x="7302500" y="5099050"/>
          <p14:tracePt t="59674" x="7299325" y="5057775"/>
          <p14:tracePt t="59681" x="7292975" y="5000625"/>
          <p14:tracePt t="59688" x="7283450" y="4940300"/>
          <p14:tracePt t="59700" x="7283450" y="4895850"/>
          <p14:tracePt t="59717" x="7283450" y="4610100"/>
          <p14:tracePt t="59734" x="7299325" y="4425950"/>
          <p14:tracePt t="59760" x="7356475" y="3949700"/>
          <p14:tracePt t="59785" x="7404100" y="3587750"/>
          <p14:tracePt t="59819" x="7458075" y="3225800"/>
          <p14:tracePt t="59835" x="7467600" y="3121025"/>
          <p14:tracePt t="59850" x="7467600" y="3048000"/>
          <p14:tracePt t="59867" x="7467600" y="2978150"/>
          <p14:tracePt t="59884" x="7464425" y="2933700"/>
          <p14:tracePt t="59900" x="7451725" y="2879725"/>
          <p14:tracePt t="59917" x="7429500" y="2816225"/>
          <p14:tracePt t="59934" x="7413625" y="2784475"/>
          <p14:tracePt t="59951" x="7407275" y="2755900"/>
          <p14:tracePt t="59967" x="7394575" y="2727325"/>
          <p14:tracePt t="59983" x="7385050" y="2705100"/>
          <p14:tracePt t="60000" x="7372350" y="2682875"/>
          <p14:tracePt t="60017" x="7353300" y="2632075"/>
          <p14:tracePt t="60034" x="7327900" y="2568575"/>
          <p14:tracePt t="60050" x="7283450" y="2457450"/>
          <p14:tracePt t="60067" x="7235825" y="2308225"/>
          <p14:tracePt t="60084" x="7191375" y="2187575"/>
          <p14:tracePt t="60101" x="7156450" y="2035175"/>
          <p14:tracePt t="60117" x="7099300" y="1905000"/>
          <p14:tracePt t="60134" x="7070725" y="1847850"/>
          <p14:tracePt t="60150" x="7045325" y="1800225"/>
          <p14:tracePt t="60167" x="7026275" y="1758950"/>
          <p14:tracePt t="60184" x="7013575" y="1736725"/>
          <p14:tracePt t="60200" x="7004050" y="1711325"/>
          <p14:tracePt t="60217" x="6981825" y="1689100"/>
          <p14:tracePt t="60234" x="6972300" y="1679575"/>
          <p14:tracePt t="60250" x="6962775" y="1670050"/>
          <p14:tracePt t="60267" x="6946900" y="1651000"/>
          <p14:tracePt t="60284" x="6931025" y="1638300"/>
          <p14:tracePt t="60301" x="6921500" y="1628775"/>
          <p14:tracePt t="60317" x="6905625" y="1616075"/>
          <p14:tracePt t="60334" x="6896100" y="1606550"/>
          <p14:tracePt t="60351" x="6880225" y="1590675"/>
          <p14:tracePt t="60367" x="6864350" y="1581150"/>
          <p14:tracePt t="60383" x="6854825" y="1581150"/>
          <p14:tracePt t="60400" x="6845300" y="1581150"/>
          <p14:tracePt t="60417" x="6826250" y="1581150"/>
          <p14:tracePt t="60434" x="6816725" y="1581150"/>
          <p14:tracePt t="60451" x="6807200" y="1581150"/>
          <p14:tracePt t="60467" x="6784975" y="1581150"/>
          <p14:tracePt t="60484" x="6775450" y="1581150"/>
          <p14:tracePt t="60488" x="6772275" y="1581150"/>
          <p14:tracePt t="60575" x="6765925" y="1581150"/>
          <p14:tracePt t="60596" x="6762750" y="1581150"/>
          <p14:tracePt t="60610" x="6756400" y="1581150"/>
          <p14:tracePt t="60624" x="6753225" y="1581150"/>
          <p14:tracePt t="60667" x="6753225" y="1587500"/>
          <p14:tracePt t="60675" x="6753225" y="1590675"/>
          <p14:tracePt t="60683" x="6753225" y="1600200"/>
          <p14:tracePt t="60700" x="6753225" y="1612900"/>
          <p14:tracePt t="60717" x="6753225" y="1631950"/>
          <p14:tracePt t="60734" x="6753225" y="1660525"/>
          <p14:tracePt t="60751" x="6753225" y="1682750"/>
          <p14:tracePt t="60767" x="6756400" y="1736725"/>
          <p14:tracePt t="60783" x="6769100" y="1784350"/>
          <p14:tracePt t="60800" x="6781800" y="1822450"/>
          <p14:tracePt t="60817" x="6804025" y="1863725"/>
          <p14:tracePt t="60833" x="6804025" y="1885950"/>
          <p14:tracePt t="60850" x="6810375" y="1914525"/>
          <p14:tracePt t="60867" x="6823075" y="1943100"/>
          <p14:tracePt t="60884" x="6826250" y="1952625"/>
          <p14:tracePt t="60900" x="6835775" y="1974850"/>
          <p14:tracePt t="60917" x="6858000" y="1997075"/>
          <p14:tracePt t="60933" x="6867525" y="2006600"/>
          <p14:tracePt t="60950" x="6867525" y="2022475"/>
          <p14:tracePt t="60967" x="6873875" y="2035175"/>
          <p14:tracePt t="60983" x="6873875" y="2044700"/>
          <p14:tracePt t="61000" x="6873875" y="2054225"/>
          <p14:tracePt t="61003" x="6873875" y="2070100"/>
          <p14:tracePt t="61017" x="6873875" y="2092325"/>
          <p14:tracePt t="61033" x="6886575" y="2124075"/>
          <p14:tracePt t="61050" x="6899275" y="2162175"/>
          <p14:tracePt t="61067" x="6905625" y="2203450"/>
          <p14:tracePt t="61083" x="6905625" y="2225675"/>
          <p14:tracePt t="61100" x="6905625" y="2247900"/>
          <p14:tracePt t="61117" x="6905625" y="2263775"/>
          <p14:tracePt t="61133" x="6905625" y="2273300"/>
          <p14:tracePt t="61150" x="6905625" y="2282825"/>
          <p14:tracePt t="61183" x="6905625" y="2279650"/>
          <p14:tracePt t="61200" x="6905625" y="2263775"/>
          <p14:tracePt t="61217" x="6918325" y="2209800"/>
          <p14:tracePt t="61233" x="6918325" y="2165350"/>
          <p14:tracePt t="61250" x="6918325" y="2127250"/>
          <p14:tracePt t="61267" x="6918325" y="2066925"/>
          <p14:tracePt t="61284" x="6899275" y="2019300"/>
          <p14:tracePt t="61300" x="6886575" y="1965325"/>
          <p14:tracePt t="61317" x="6867525" y="1901825"/>
          <p14:tracePt t="61333" x="6854825" y="1870075"/>
          <p14:tracePt t="61350" x="6838950" y="1841500"/>
          <p14:tracePt t="61367" x="6819900" y="1806575"/>
          <p14:tracePt t="61383" x="6810375" y="1797050"/>
          <p14:tracePt t="61400" x="6797675" y="1768475"/>
          <p14:tracePt t="61417" x="6769100" y="1724025"/>
          <p14:tracePt t="61433" x="6750050" y="1685925"/>
          <p14:tracePt t="61450" x="6721475" y="1638300"/>
          <p14:tracePt t="61467" x="6702425" y="1581150"/>
          <p14:tracePt t="61483" x="6702425" y="1565275"/>
          <p14:tracePt t="61500" x="6702425" y="1555750"/>
          <p14:tracePt t="61504" x="6702425" y="1552575"/>
          <p14:tracePt t="61517" x="6702425" y="1536700"/>
          <p14:tracePt t="61617" x="6702425" y="1546225"/>
          <p14:tracePt t="61624" x="6702425" y="1549400"/>
          <p14:tracePt t="61633" x="6702425" y="1555750"/>
          <p14:tracePt t="61650" x="6702425" y="1568450"/>
          <p14:tracePt t="61667" x="6705600" y="1609725"/>
          <p14:tracePt t="61684" x="6718300" y="1635125"/>
          <p14:tracePt t="61701" x="6737350" y="1663700"/>
          <p14:tracePt t="61716" x="6759575" y="1701800"/>
          <p14:tracePt t="61733" x="6794500" y="1739900"/>
          <p14:tracePt t="61750" x="6819900" y="1778000"/>
          <p14:tracePt t="61767" x="6845300" y="1844675"/>
          <p14:tracePt t="61784" x="6864350" y="1889125"/>
          <p14:tracePt t="61801" x="6877050" y="1927225"/>
          <p14:tracePt t="61817" x="6896100" y="1962150"/>
          <p14:tracePt t="61834" x="6902450" y="1993900"/>
          <p14:tracePt t="61850" x="6902450" y="2003425"/>
          <p14:tracePt t="61868" x="6905625" y="2019300"/>
          <p14:tracePt t="61883" x="6918325" y="2028825"/>
          <p14:tracePt t="61900" x="6918325" y="2044700"/>
          <p14:tracePt t="61916" x="6918325" y="2057400"/>
          <p14:tracePt t="61933" x="6918325" y="2066925"/>
          <p14:tracePt t="61950" x="6918325" y="2076450"/>
          <p14:tracePt t="61967" x="6918325" y="2089150"/>
          <p14:tracePt t="62010" x="6918325" y="2079625"/>
          <p14:tracePt t="62017" x="6918325" y="2076450"/>
          <p14:tracePt t="62033" x="6918325" y="2066925"/>
          <p14:tracePt t="62050" x="6918325" y="2051050"/>
          <p14:tracePt t="62067" x="6918325" y="1997075"/>
          <p14:tracePt t="62084" x="6918325" y="1952625"/>
          <p14:tracePt t="62101" x="6918325" y="1914525"/>
          <p14:tracePt t="62117" x="6908800" y="1857375"/>
          <p14:tracePt t="62133" x="6896100" y="1819275"/>
          <p14:tracePt t="62150" x="6886575" y="1803400"/>
          <p14:tracePt t="62166" x="6870700" y="1790700"/>
          <p14:tracePt t="62183" x="6854825" y="1778000"/>
          <p14:tracePt t="62200" x="6845300" y="1778000"/>
          <p14:tracePt t="62217" x="6829425" y="1778000"/>
          <p14:tracePt t="62234" x="6800850" y="1778000"/>
          <p14:tracePt t="62250" x="6769100" y="1793875"/>
          <p14:tracePt t="62267" x="6705600" y="1825625"/>
          <p14:tracePt t="62284" x="6657975" y="1860550"/>
          <p14:tracePt t="62300" x="6626225" y="1885950"/>
          <p14:tracePt t="62317" x="6581775" y="1930400"/>
          <p14:tracePt t="62334" x="6556375" y="1955800"/>
          <p14:tracePt t="62350" x="6537325" y="1984375"/>
          <p14:tracePt t="62367" x="6521450" y="2012950"/>
          <p14:tracePt t="62383" x="6511925" y="2022475"/>
          <p14:tracePt t="62400" x="6502400" y="2038350"/>
          <p14:tracePt t="62416" x="6483350" y="2054225"/>
          <p14:tracePt t="62433" x="6473825" y="2057400"/>
          <p14:tracePt t="62450" x="6467475" y="2057400"/>
          <p14:tracePt t="62483" x="6467475" y="2047875"/>
          <p14:tracePt t="62500" x="6467475" y="2019300"/>
          <p14:tracePt t="62517" x="6461125" y="1984375"/>
          <p14:tracePt t="62533" x="6454775" y="1955800"/>
          <p14:tracePt t="62550" x="6448425" y="1933575"/>
          <p14:tracePt t="62567" x="6448425" y="1914525"/>
          <p14:tracePt t="62583" x="6448425" y="1905000"/>
          <p14:tracePt t="62600" x="6448425" y="1892300"/>
          <p14:tracePt t="62617" x="6448425" y="1879600"/>
          <p14:tracePt t="62633" x="6448425" y="1863725"/>
          <p14:tracePt t="62650" x="6454775" y="1857375"/>
          <p14:tracePt t="62667" x="6464300" y="1854200"/>
          <p14:tracePt t="62683" x="6470650" y="1854200"/>
          <p14:tracePt t="62700" x="6477000" y="1847850"/>
          <p14:tracePt t="62716" x="6480175" y="1847850"/>
          <p14:tracePt t="62733" x="6489700" y="1844675"/>
          <p14:tracePt t="62818" x="6489700" y="1851025"/>
          <p14:tracePt t="62825" x="6489700" y="1854200"/>
          <p14:tracePt t="62834" x="6489700" y="1873250"/>
          <p14:tracePt t="62850" x="6496050" y="1895475"/>
          <p14:tracePt t="62867" x="6502400" y="1936750"/>
          <p14:tracePt t="62884" x="6502400" y="1958975"/>
          <p14:tracePt t="62900" x="6502400" y="1981200"/>
          <p14:tracePt t="62917" x="6502400" y="2012950"/>
          <p14:tracePt t="62933" x="6502400" y="2028825"/>
          <p14:tracePt t="62950" x="6502400" y="2057400"/>
          <p14:tracePt t="62966" x="6502400" y="2092325"/>
          <p14:tracePt t="62984" x="6502400" y="2120900"/>
          <p14:tracePt t="63000" x="6502400" y="2130425"/>
          <p14:tracePt t="63017" x="6502400" y="2143125"/>
          <p14:tracePt t="63034" x="6502400" y="2159000"/>
          <p14:tracePt t="63050" x="6502400" y="2168525"/>
          <p14:tracePt t="63067" x="6502400" y="2178050"/>
          <p14:tracePt t="63083" x="6502400" y="2184400"/>
          <p14:tracePt t="63117" x="6511925" y="2187575"/>
          <p14:tracePt t="63134" x="6518275" y="2193925"/>
          <p14:tracePt t="63150" x="6521450" y="2193925"/>
          <p14:tracePt t="63184" x="6521450" y="2203450"/>
          <p14:tracePt t="63224" x="6521450" y="2209800"/>
          <p14:tracePt t="63238" x="6521450" y="2212975"/>
          <p14:tracePt t="63245" x="6521450" y="2219325"/>
          <p14:tracePt t="63253" x="6527800" y="2222500"/>
          <p14:tracePt t="63266" x="6527800" y="2232025"/>
          <p14:tracePt t="63283" x="6537325" y="2244725"/>
          <p14:tracePt t="63300" x="6537325" y="2257425"/>
          <p14:tracePt t="63389" x="6537325" y="2247900"/>
          <p14:tracePt t="63396" x="6537325" y="2228850"/>
          <p14:tracePt t="63403" x="6550025" y="2200275"/>
          <p14:tracePt t="63417" x="6565900" y="2136775"/>
          <p14:tracePt t="63433" x="6578600" y="2063750"/>
          <p14:tracePt t="63450" x="6594475" y="1978025"/>
          <p14:tracePt t="63467" x="6626225" y="1809750"/>
          <p14:tracePt t="63483" x="6642100" y="1733550"/>
          <p14:tracePt t="63500" x="6648450" y="1698625"/>
          <p14:tracePt t="63517" x="6648450" y="1670050"/>
          <p14:tracePt t="63534" x="6648450" y="1654175"/>
          <p14:tracePt t="63550" x="6648450" y="1644650"/>
          <p14:tracePt t="63567" x="6648450" y="1631950"/>
          <p14:tracePt t="63584" x="6648450" y="1625600"/>
          <p14:tracePt t="63600" x="6648450" y="1622425"/>
          <p14:tracePt t="63616" x="6648450" y="1606550"/>
          <p14:tracePt t="63633" x="6648450" y="1600200"/>
          <p14:tracePt t="63650" x="6648450" y="1597025"/>
          <p14:tracePt t="63683" x="6657975" y="1597025"/>
          <p14:tracePt t="63700" x="6664325" y="1597025"/>
          <p14:tracePt t="63717" x="6683375" y="1597025"/>
          <p14:tracePt t="63734" x="6692900" y="1597025"/>
          <p14:tracePt t="63750" x="6708775" y="1597025"/>
          <p14:tracePt t="63766" x="6765925" y="1631950"/>
          <p14:tracePt t="63783" x="6826250" y="1673225"/>
          <p14:tracePt t="63800" x="6889750" y="1736725"/>
          <p14:tracePt t="63817" x="6988175" y="1841500"/>
          <p14:tracePt t="63833" x="7048500" y="1895475"/>
          <p14:tracePt t="63850" x="7102475" y="1946275"/>
          <p14:tracePt t="63867" x="7153275" y="1978025"/>
          <p14:tracePt t="63884" x="7162800" y="1993900"/>
          <p14:tracePt t="63900" x="7172325" y="2000250"/>
          <p14:tracePt t="63946" x="7172325" y="1997075"/>
          <p14:tracePt t="63952" x="7172325" y="1987550"/>
          <p14:tracePt t="63966" x="7165975" y="1978025"/>
          <p14:tracePt t="63983" x="7156450" y="1968500"/>
          <p14:tracePt t="64000" x="7156450" y="1962150"/>
          <p14:tracePt t="64067" x="7153275" y="1962150"/>
          <p14:tracePt t="64389" x="7156450" y="2006600"/>
          <p14:tracePt t="64396" x="7162800" y="2054225"/>
          <p14:tracePt t="64403" x="7172325" y="2101850"/>
          <p14:tracePt t="64417" x="7197725" y="2254250"/>
          <p14:tracePt t="64433" x="7207250" y="2425700"/>
          <p14:tracePt t="64450" x="7207250" y="2597150"/>
          <p14:tracePt t="64466" x="7207250" y="2959100"/>
          <p14:tracePt t="64483" x="7197725" y="3314700"/>
          <p14:tracePt t="64500" x="7162800" y="3683000"/>
          <p14:tracePt t="64517" x="7127875" y="4238625"/>
          <p14:tracePt t="64534" x="7105650" y="4559300"/>
          <p14:tracePt t="64552" x="7077075" y="4854575"/>
          <p14:tracePt t="64567" x="7048500" y="4997450"/>
          <p14:tracePt t="64584" x="7035800" y="5083175"/>
          <p14:tracePt t="64600" x="7023100" y="5127625"/>
          <p14:tracePt t="64616" x="7023100" y="5153025"/>
        </p14:tracePtLst>
      </p14:laserTraceLst>
    </p:ext>
  </p:extLst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3665</TotalTime>
  <Words>629</Words>
  <Application>Microsoft Office PowerPoint</Application>
  <PresentationFormat>Affichage à l'écran (4:3)</PresentationFormat>
  <Paragraphs>64</Paragraphs>
  <Slides>40</Slides>
  <Notes>0</Notes>
  <HiddenSlides>0</HiddenSlides>
  <MMClips>40</MMClips>
  <ScaleCrop>false</ScaleCrop>
  <HeadingPairs>
    <vt:vector size="8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5" baseType="lpstr">
      <vt:lpstr>Arial</vt:lpstr>
      <vt:lpstr>Calibri</vt:lpstr>
      <vt:lpstr>Times New Roman</vt:lpstr>
      <vt:lpstr>Modèle par défaut</vt:lpstr>
      <vt:lpstr>Image bitmap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fsr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fsr</dc:creator>
  <cp:lastModifiedBy>ahmed yahyaoui</cp:lastModifiedBy>
  <cp:revision>107</cp:revision>
  <dcterms:created xsi:type="dcterms:W3CDTF">2006-11-27T15:14:19Z</dcterms:created>
  <dcterms:modified xsi:type="dcterms:W3CDTF">2020-05-18T12:36:43Z</dcterms:modified>
</cp:coreProperties>
</file>